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1E0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6" Type="http://schemas.openxmlformats.org/officeDocument/2006/relationships/image" Target="../media/image17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809A8-B7E0-4A16-8F86-F33429E73E46}" type="doc">
      <dgm:prSet loTypeId="urn:microsoft.com/office/officeart/2005/8/layout/hList7" loCatId="list" qsTypeId="urn:microsoft.com/office/officeart/2005/8/quickstyle/3d2" qsCatId="3D" csTypeId="urn:microsoft.com/office/officeart/2005/8/colors/accent3_2" csCatId="accent3" phldr="1"/>
      <dgm:spPr/>
    </dgm:pt>
    <dgm:pt modelId="{64D19FBC-ADDD-4EE2-A46C-FA875926C67B}">
      <dgm:prSet phldrT="[Texto]"/>
      <dgm:spPr/>
      <dgm:t>
        <a:bodyPr/>
        <a:lstStyle/>
        <a:p>
          <a:r>
            <a:rPr lang="es-MX"/>
            <a:t>Duokem formula y fabrica productos químicos de alta calidad a un precio competitivo para diferentes tipos de industrias</a:t>
          </a:r>
          <a:endParaRPr lang="es-CO" dirty="0"/>
        </a:p>
      </dgm:t>
    </dgm:pt>
    <dgm:pt modelId="{B37BB6FA-E554-49D7-B762-BBFF32024397}" type="parTrans" cxnId="{C631506B-A7F7-4784-B5E4-BC0F527B96C1}">
      <dgm:prSet/>
      <dgm:spPr/>
      <dgm:t>
        <a:bodyPr/>
        <a:lstStyle/>
        <a:p>
          <a:endParaRPr lang="es-CO"/>
        </a:p>
      </dgm:t>
    </dgm:pt>
    <dgm:pt modelId="{BDA87685-F31C-46F6-8FE5-8E37705C86AB}" type="sibTrans" cxnId="{C631506B-A7F7-4784-B5E4-BC0F527B96C1}">
      <dgm:prSet/>
      <dgm:spPr/>
      <dgm:t>
        <a:bodyPr/>
        <a:lstStyle/>
        <a:p>
          <a:endParaRPr lang="es-CO"/>
        </a:p>
      </dgm:t>
    </dgm:pt>
    <dgm:pt modelId="{68C0B478-5741-4E82-BA2A-CEA3C0204417}">
      <dgm:prSet phldrT="[Texto]"/>
      <dgm:spPr/>
      <dgm:t>
        <a:bodyPr/>
        <a:lstStyle/>
        <a:p>
          <a:r>
            <a:rPr lang="es-MX"/>
            <a:t>Los ingenieros de Duokem son experimentados y cuentan con varios años de experiencia, prestando servicio a diferentes sectores industriales para proporcionar no sólo productos excelentes, sino también apoyo técnico para superar cualquier problema de formulación y procesamiento</a:t>
          </a:r>
          <a:endParaRPr lang="es-CO" dirty="0"/>
        </a:p>
      </dgm:t>
    </dgm:pt>
    <dgm:pt modelId="{1A56A49D-2E72-42FD-9C74-A3DC63BB154E}" type="parTrans" cxnId="{B783F884-6BB2-4C32-ABDD-C4BE3C31E568}">
      <dgm:prSet/>
      <dgm:spPr/>
      <dgm:t>
        <a:bodyPr/>
        <a:lstStyle/>
        <a:p>
          <a:endParaRPr lang="es-CO"/>
        </a:p>
      </dgm:t>
    </dgm:pt>
    <dgm:pt modelId="{A2CF0ED1-28A2-4310-8828-A62900C39D8B}" type="sibTrans" cxnId="{B783F884-6BB2-4C32-ABDD-C4BE3C31E568}">
      <dgm:prSet/>
      <dgm:spPr/>
      <dgm:t>
        <a:bodyPr/>
        <a:lstStyle/>
        <a:p>
          <a:endParaRPr lang="es-CO"/>
        </a:p>
      </dgm:t>
    </dgm:pt>
    <dgm:pt modelId="{08BF4AF2-741A-4611-B5BE-185588514EDF}">
      <dgm:prSet phldrT="[Texto]"/>
      <dgm:spPr/>
      <dgm:t>
        <a:bodyPr/>
        <a:lstStyle/>
        <a:p>
          <a:r>
            <a:rPr lang="es-MX"/>
            <a:t>En DuoKem sabemos de química y, además de tener una pasión común por ella, poseemos un conjunto de valores que expresan nuestro renovado compromiso con la excelencia en lo que hacemos</a:t>
          </a:r>
          <a:endParaRPr lang="es-CO" dirty="0"/>
        </a:p>
      </dgm:t>
    </dgm:pt>
    <dgm:pt modelId="{79143AE5-957D-4488-85AB-9B9423821506}" type="parTrans" cxnId="{F1293ED6-8D08-44F1-AC8D-2044389B89BF}">
      <dgm:prSet/>
      <dgm:spPr/>
      <dgm:t>
        <a:bodyPr/>
        <a:lstStyle/>
        <a:p>
          <a:endParaRPr lang="es-CO"/>
        </a:p>
      </dgm:t>
    </dgm:pt>
    <dgm:pt modelId="{61C722FC-C85E-45C0-9D2B-EF6BAE021E3F}" type="sibTrans" cxnId="{F1293ED6-8D08-44F1-AC8D-2044389B89BF}">
      <dgm:prSet/>
      <dgm:spPr/>
      <dgm:t>
        <a:bodyPr/>
        <a:lstStyle/>
        <a:p>
          <a:endParaRPr lang="es-CO"/>
        </a:p>
      </dgm:t>
    </dgm:pt>
    <dgm:pt modelId="{8C87AC4C-812A-46BD-B6C8-EFAB524E8ED1}" type="pres">
      <dgm:prSet presAssocID="{4FE809A8-B7E0-4A16-8F86-F33429E73E46}" presName="Name0" presStyleCnt="0">
        <dgm:presLayoutVars>
          <dgm:dir/>
          <dgm:resizeHandles val="exact"/>
        </dgm:presLayoutVars>
      </dgm:prSet>
      <dgm:spPr/>
    </dgm:pt>
    <dgm:pt modelId="{D01D5179-B191-4334-992F-EC7F7F3C0614}" type="pres">
      <dgm:prSet presAssocID="{4FE809A8-B7E0-4A16-8F86-F33429E73E46}" presName="fgShape" presStyleLbl="fgShp" presStyleIdx="0" presStyleCnt="1"/>
      <dgm:spPr/>
    </dgm:pt>
    <dgm:pt modelId="{917E5FDC-1191-42A2-9293-0357F1DAC221}" type="pres">
      <dgm:prSet presAssocID="{4FE809A8-B7E0-4A16-8F86-F33429E73E46}" presName="linComp" presStyleCnt="0"/>
      <dgm:spPr/>
    </dgm:pt>
    <dgm:pt modelId="{0A619051-2C15-47CF-A9F0-07C87A0B5F24}" type="pres">
      <dgm:prSet presAssocID="{64D19FBC-ADDD-4EE2-A46C-FA875926C67B}" presName="compNode" presStyleCnt="0"/>
      <dgm:spPr/>
    </dgm:pt>
    <dgm:pt modelId="{23837933-0E22-4E0B-8528-387493AF0001}" type="pres">
      <dgm:prSet presAssocID="{64D19FBC-ADDD-4EE2-A46C-FA875926C67B}" presName="bkgdShape" presStyleLbl="node1" presStyleIdx="0" presStyleCnt="3"/>
      <dgm:spPr/>
    </dgm:pt>
    <dgm:pt modelId="{A74E791D-8130-4502-A8E5-A72318BB05C1}" type="pres">
      <dgm:prSet presAssocID="{64D19FBC-ADDD-4EE2-A46C-FA875926C67B}" presName="nodeTx" presStyleLbl="node1" presStyleIdx="0" presStyleCnt="3">
        <dgm:presLayoutVars>
          <dgm:bulletEnabled val="1"/>
        </dgm:presLayoutVars>
      </dgm:prSet>
      <dgm:spPr/>
    </dgm:pt>
    <dgm:pt modelId="{A129E95E-FA46-476F-BE8D-A7800ECA892E}" type="pres">
      <dgm:prSet presAssocID="{64D19FBC-ADDD-4EE2-A46C-FA875926C67B}" presName="invisiNode" presStyleLbl="node1" presStyleIdx="0" presStyleCnt="3"/>
      <dgm:spPr/>
    </dgm:pt>
    <dgm:pt modelId="{01BBE069-9D39-4950-84C0-F42BB32CA2D0}" type="pres">
      <dgm:prSet presAssocID="{64D19FBC-ADDD-4EE2-A46C-FA875926C67B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A235764-E2DC-449C-ADDF-32E341884454}" type="pres">
      <dgm:prSet presAssocID="{BDA87685-F31C-46F6-8FE5-8E37705C86AB}" presName="sibTrans" presStyleLbl="sibTrans2D1" presStyleIdx="0" presStyleCnt="0"/>
      <dgm:spPr/>
    </dgm:pt>
    <dgm:pt modelId="{E91B36E6-586F-43A4-9376-30B802AA1372}" type="pres">
      <dgm:prSet presAssocID="{68C0B478-5741-4E82-BA2A-CEA3C0204417}" presName="compNode" presStyleCnt="0"/>
      <dgm:spPr/>
    </dgm:pt>
    <dgm:pt modelId="{A5617CB3-4A2D-4F74-B87C-2A90CB37FBF8}" type="pres">
      <dgm:prSet presAssocID="{68C0B478-5741-4E82-BA2A-CEA3C0204417}" presName="bkgdShape" presStyleLbl="node1" presStyleIdx="1" presStyleCnt="3"/>
      <dgm:spPr/>
    </dgm:pt>
    <dgm:pt modelId="{9CA36793-07FA-4305-A83E-CA46B8A361C2}" type="pres">
      <dgm:prSet presAssocID="{68C0B478-5741-4E82-BA2A-CEA3C0204417}" presName="nodeTx" presStyleLbl="node1" presStyleIdx="1" presStyleCnt="3">
        <dgm:presLayoutVars>
          <dgm:bulletEnabled val="1"/>
        </dgm:presLayoutVars>
      </dgm:prSet>
      <dgm:spPr/>
    </dgm:pt>
    <dgm:pt modelId="{A038FA6D-E86B-44C7-A2F0-97B329736607}" type="pres">
      <dgm:prSet presAssocID="{68C0B478-5741-4E82-BA2A-CEA3C0204417}" presName="invisiNode" presStyleLbl="node1" presStyleIdx="1" presStyleCnt="3"/>
      <dgm:spPr/>
    </dgm:pt>
    <dgm:pt modelId="{240A27B3-AA55-4F5C-A38D-399A7A5ED922}" type="pres">
      <dgm:prSet presAssocID="{68C0B478-5741-4E82-BA2A-CEA3C020441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8F7CC41-89FF-4EF4-A2A5-39A0D8DC9DAE}" type="pres">
      <dgm:prSet presAssocID="{A2CF0ED1-28A2-4310-8828-A62900C39D8B}" presName="sibTrans" presStyleLbl="sibTrans2D1" presStyleIdx="0" presStyleCnt="0"/>
      <dgm:spPr/>
    </dgm:pt>
    <dgm:pt modelId="{5BC745CD-9D06-4745-ADD7-009B8652A4FD}" type="pres">
      <dgm:prSet presAssocID="{08BF4AF2-741A-4611-B5BE-185588514EDF}" presName="compNode" presStyleCnt="0"/>
      <dgm:spPr/>
    </dgm:pt>
    <dgm:pt modelId="{DB908125-01C3-4345-8237-68E855A3267E}" type="pres">
      <dgm:prSet presAssocID="{08BF4AF2-741A-4611-B5BE-185588514EDF}" presName="bkgdShape" presStyleLbl="node1" presStyleIdx="2" presStyleCnt="3"/>
      <dgm:spPr/>
    </dgm:pt>
    <dgm:pt modelId="{89570704-94BD-4605-B54A-2A89C9080CFD}" type="pres">
      <dgm:prSet presAssocID="{08BF4AF2-741A-4611-B5BE-185588514EDF}" presName="nodeTx" presStyleLbl="node1" presStyleIdx="2" presStyleCnt="3">
        <dgm:presLayoutVars>
          <dgm:bulletEnabled val="1"/>
        </dgm:presLayoutVars>
      </dgm:prSet>
      <dgm:spPr/>
    </dgm:pt>
    <dgm:pt modelId="{4E2B0B3D-77DC-46C3-B4C9-D16F78A2106B}" type="pres">
      <dgm:prSet presAssocID="{08BF4AF2-741A-4611-B5BE-185588514EDF}" presName="invisiNode" presStyleLbl="node1" presStyleIdx="2" presStyleCnt="3"/>
      <dgm:spPr/>
    </dgm:pt>
    <dgm:pt modelId="{1004780B-8506-4C88-B2BC-C5500F74D01C}" type="pres">
      <dgm:prSet presAssocID="{08BF4AF2-741A-4611-B5BE-185588514EDF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</dgm:ptLst>
  <dgm:cxnLst>
    <dgm:cxn modelId="{84AB2B08-F3B2-4B5A-87FD-71F259834272}" type="presOf" srcId="{64D19FBC-ADDD-4EE2-A46C-FA875926C67B}" destId="{23837933-0E22-4E0B-8528-387493AF0001}" srcOrd="0" destOrd="0" presId="urn:microsoft.com/office/officeart/2005/8/layout/hList7"/>
    <dgm:cxn modelId="{7A7BFB36-08F8-46EC-9348-8D63D6689A7F}" type="presOf" srcId="{68C0B478-5741-4E82-BA2A-CEA3C0204417}" destId="{9CA36793-07FA-4305-A83E-CA46B8A361C2}" srcOrd="1" destOrd="0" presId="urn:microsoft.com/office/officeart/2005/8/layout/hList7"/>
    <dgm:cxn modelId="{FEBC9B5B-C5ED-423A-AFFF-573C331AC6A9}" type="presOf" srcId="{A2CF0ED1-28A2-4310-8828-A62900C39D8B}" destId="{08F7CC41-89FF-4EF4-A2A5-39A0D8DC9DAE}" srcOrd="0" destOrd="0" presId="urn:microsoft.com/office/officeart/2005/8/layout/hList7"/>
    <dgm:cxn modelId="{C631506B-A7F7-4784-B5E4-BC0F527B96C1}" srcId="{4FE809A8-B7E0-4A16-8F86-F33429E73E46}" destId="{64D19FBC-ADDD-4EE2-A46C-FA875926C67B}" srcOrd="0" destOrd="0" parTransId="{B37BB6FA-E554-49D7-B762-BBFF32024397}" sibTransId="{BDA87685-F31C-46F6-8FE5-8E37705C86AB}"/>
    <dgm:cxn modelId="{75D8054E-2E18-45E3-9E4A-79E5DB662D77}" type="presOf" srcId="{08BF4AF2-741A-4611-B5BE-185588514EDF}" destId="{DB908125-01C3-4345-8237-68E855A3267E}" srcOrd="0" destOrd="0" presId="urn:microsoft.com/office/officeart/2005/8/layout/hList7"/>
    <dgm:cxn modelId="{B783F884-6BB2-4C32-ABDD-C4BE3C31E568}" srcId="{4FE809A8-B7E0-4A16-8F86-F33429E73E46}" destId="{68C0B478-5741-4E82-BA2A-CEA3C0204417}" srcOrd="1" destOrd="0" parTransId="{1A56A49D-2E72-42FD-9C74-A3DC63BB154E}" sibTransId="{A2CF0ED1-28A2-4310-8828-A62900C39D8B}"/>
    <dgm:cxn modelId="{B373F987-5E0D-42D2-9663-B3AD49780342}" type="presOf" srcId="{08BF4AF2-741A-4611-B5BE-185588514EDF}" destId="{89570704-94BD-4605-B54A-2A89C9080CFD}" srcOrd="1" destOrd="0" presId="urn:microsoft.com/office/officeart/2005/8/layout/hList7"/>
    <dgm:cxn modelId="{9994679A-2AB3-4158-830F-ECFCDB15755F}" type="presOf" srcId="{64D19FBC-ADDD-4EE2-A46C-FA875926C67B}" destId="{A74E791D-8130-4502-A8E5-A72318BB05C1}" srcOrd="1" destOrd="0" presId="urn:microsoft.com/office/officeart/2005/8/layout/hList7"/>
    <dgm:cxn modelId="{4D6BD1B8-8C49-4822-875F-922D62DFBD8C}" type="presOf" srcId="{4FE809A8-B7E0-4A16-8F86-F33429E73E46}" destId="{8C87AC4C-812A-46BD-B6C8-EFAB524E8ED1}" srcOrd="0" destOrd="0" presId="urn:microsoft.com/office/officeart/2005/8/layout/hList7"/>
    <dgm:cxn modelId="{D77697C3-7621-4DB6-9C07-2AB3C5D18EEC}" type="presOf" srcId="{68C0B478-5741-4E82-BA2A-CEA3C0204417}" destId="{A5617CB3-4A2D-4F74-B87C-2A90CB37FBF8}" srcOrd="0" destOrd="0" presId="urn:microsoft.com/office/officeart/2005/8/layout/hList7"/>
    <dgm:cxn modelId="{F1293ED6-8D08-44F1-AC8D-2044389B89BF}" srcId="{4FE809A8-B7E0-4A16-8F86-F33429E73E46}" destId="{08BF4AF2-741A-4611-B5BE-185588514EDF}" srcOrd="2" destOrd="0" parTransId="{79143AE5-957D-4488-85AB-9B9423821506}" sibTransId="{61C722FC-C85E-45C0-9D2B-EF6BAE021E3F}"/>
    <dgm:cxn modelId="{E13B9CD6-A3CC-43E0-8BF8-507D951F8756}" type="presOf" srcId="{BDA87685-F31C-46F6-8FE5-8E37705C86AB}" destId="{0A235764-E2DC-449C-ADDF-32E341884454}" srcOrd="0" destOrd="0" presId="urn:microsoft.com/office/officeart/2005/8/layout/hList7"/>
    <dgm:cxn modelId="{55C365FB-BBF7-478B-B3CA-ECCAB92B610C}" type="presParOf" srcId="{8C87AC4C-812A-46BD-B6C8-EFAB524E8ED1}" destId="{D01D5179-B191-4334-992F-EC7F7F3C0614}" srcOrd="0" destOrd="0" presId="urn:microsoft.com/office/officeart/2005/8/layout/hList7"/>
    <dgm:cxn modelId="{272AE64C-A3E0-4C98-968A-DDCA564C2BA3}" type="presParOf" srcId="{8C87AC4C-812A-46BD-B6C8-EFAB524E8ED1}" destId="{917E5FDC-1191-42A2-9293-0357F1DAC221}" srcOrd="1" destOrd="0" presId="urn:microsoft.com/office/officeart/2005/8/layout/hList7"/>
    <dgm:cxn modelId="{D3EBBCA0-6470-4DCD-BEBD-5BF71395C073}" type="presParOf" srcId="{917E5FDC-1191-42A2-9293-0357F1DAC221}" destId="{0A619051-2C15-47CF-A9F0-07C87A0B5F24}" srcOrd="0" destOrd="0" presId="urn:microsoft.com/office/officeart/2005/8/layout/hList7"/>
    <dgm:cxn modelId="{B8EBCFA9-0174-4422-9DA3-3C8784DA3BFF}" type="presParOf" srcId="{0A619051-2C15-47CF-A9F0-07C87A0B5F24}" destId="{23837933-0E22-4E0B-8528-387493AF0001}" srcOrd="0" destOrd="0" presId="urn:microsoft.com/office/officeart/2005/8/layout/hList7"/>
    <dgm:cxn modelId="{E00CA798-B236-4D8B-906A-3326B2A620EC}" type="presParOf" srcId="{0A619051-2C15-47CF-A9F0-07C87A0B5F24}" destId="{A74E791D-8130-4502-A8E5-A72318BB05C1}" srcOrd="1" destOrd="0" presId="urn:microsoft.com/office/officeart/2005/8/layout/hList7"/>
    <dgm:cxn modelId="{6085F8D2-36F0-4A82-B29E-750E33DC858B}" type="presParOf" srcId="{0A619051-2C15-47CF-A9F0-07C87A0B5F24}" destId="{A129E95E-FA46-476F-BE8D-A7800ECA892E}" srcOrd="2" destOrd="0" presId="urn:microsoft.com/office/officeart/2005/8/layout/hList7"/>
    <dgm:cxn modelId="{27315833-2EA6-4E4C-A462-78AEEDCF106B}" type="presParOf" srcId="{0A619051-2C15-47CF-A9F0-07C87A0B5F24}" destId="{01BBE069-9D39-4950-84C0-F42BB32CA2D0}" srcOrd="3" destOrd="0" presId="urn:microsoft.com/office/officeart/2005/8/layout/hList7"/>
    <dgm:cxn modelId="{10304990-864A-420C-A47B-8DD26A55D697}" type="presParOf" srcId="{917E5FDC-1191-42A2-9293-0357F1DAC221}" destId="{0A235764-E2DC-449C-ADDF-32E341884454}" srcOrd="1" destOrd="0" presId="urn:microsoft.com/office/officeart/2005/8/layout/hList7"/>
    <dgm:cxn modelId="{67B35502-0F1F-467A-9EFC-F9767F6662B4}" type="presParOf" srcId="{917E5FDC-1191-42A2-9293-0357F1DAC221}" destId="{E91B36E6-586F-43A4-9376-30B802AA1372}" srcOrd="2" destOrd="0" presId="urn:microsoft.com/office/officeart/2005/8/layout/hList7"/>
    <dgm:cxn modelId="{43F97E47-87A1-4061-B559-3DCA8BDDED8A}" type="presParOf" srcId="{E91B36E6-586F-43A4-9376-30B802AA1372}" destId="{A5617CB3-4A2D-4F74-B87C-2A90CB37FBF8}" srcOrd="0" destOrd="0" presId="urn:microsoft.com/office/officeart/2005/8/layout/hList7"/>
    <dgm:cxn modelId="{BD82D7DC-22E6-4D84-B20B-865B82A2E829}" type="presParOf" srcId="{E91B36E6-586F-43A4-9376-30B802AA1372}" destId="{9CA36793-07FA-4305-A83E-CA46B8A361C2}" srcOrd="1" destOrd="0" presId="urn:microsoft.com/office/officeart/2005/8/layout/hList7"/>
    <dgm:cxn modelId="{430DDA9B-BD15-42E5-890F-EAC6915B6A50}" type="presParOf" srcId="{E91B36E6-586F-43A4-9376-30B802AA1372}" destId="{A038FA6D-E86B-44C7-A2F0-97B329736607}" srcOrd="2" destOrd="0" presId="urn:microsoft.com/office/officeart/2005/8/layout/hList7"/>
    <dgm:cxn modelId="{3EFDD68A-48C7-49D9-A2C0-6ADA68F498EF}" type="presParOf" srcId="{E91B36E6-586F-43A4-9376-30B802AA1372}" destId="{240A27B3-AA55-4F5C-A38D-399A7A5ED922}" srcOrd="3" destOrd="0" presId="urn:microsoft.com/office/officeart/2005/8/layout/hList7"/>
    <dgm:cxn modelId="{2B39A8B1-F2F7-41F5-8EDA-D5FD2B69935B}" type="presParOf" srcId="{917E5FDC-1191-42A2-9293-0357F1DAC221}" destId="{08F7CC41-89FF-4EF4-A2A5-39A0D8DC9DAE}" srcOrd="3" destOrd="0" presId="urn:microsoft.com/office/officeart/2005/8/layout/hList7"/>
    <dgm:cxn modelId="{9DA0230E-0B3A-43BE-A92C-3A83BB7FA404}" type="presParOf" srcId="{917E5FDC-1191-42A2-9293-0357F1DAC221}" destId="{5BC745CD-9D06-4745-ADD7-009B8652A4FD}" srcOrd="4" destOrd="0" presId="urn:microsoft.com/office/officeart/2005/8/layout/hList7"/>
    <dgm:cxn modelId="{86E128E7-6036-4D62-BF48-FEE1872335E4}" type="presParOf" srcId="{5BC745CD-9D06-4745-ADD7-009B8652A4FD}" destId="{DB908125-01C3-4345-8237-68E855A3267E}" srcOrd="0" destOrd="0" presId="urn:microsoft.com/office/officeart/2005/8/layout/hList7"/>
    <dgm:cxn modelId="{FD4DE745-D43F-4F84-9AAA-9C6239DA3525}" type="presParOf" srcId="{5BC745CD-9D06-4745-ADD7-009B8652A4FD}" destId="{89570704-94BD-4605-B54A-2A89C9080CFD}" srcOrd="1" destOrd="0" presId="urn:microsoft.com/office/officeart/2005/8/layout/hList7"/>
    <dgm:cxn modelId="{FE6D0EDA-6078-448E-8410-5986D0F7E352}" type="presParOf" srcId="{5BC745CD-9D06-4745-ADD7-009B8652A4FD}" destId="{4E2B0B3D-77DC-46C3-B4C9-D16F78A2106B}" srcOrd="2" destOrd="0" presId="urn:microsoft.com/office/officeart/2005/8/layout/hList7"/>
    <dgm:cxn modelId="{B9E5022F-196C-4C36-8904-F2D2D682C0B1}" type="presParOf" srcId="{5BC745CD-9D06-4745-ADD7-009B8652A4FD}" destId="{1004780B-8506-4C88-B2BC-C5500F74D01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F8A52-EBC2-4C25-999A-BF7AB2BFD8C4}" type="doc">
      <dgm:prSet loTypeId="urn:microsoft.com/office/officeart/2008/layout/HexagonCluster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8D1F9229-E01A-44AF-92D4-C17C7DDA89AB}">
      <dgm:prSet phldrT="[Texto]"/>
      <dgm:spPr/>
      <dgm:t>
        <a:bodyPr/>
        <a:lstStyle/>
        <a:p>
          <a:pPr>
            <a:buFontTx/>
            <a:buChar char="-"/>
          </a:pPr>
          <a:r>
            <a:rPr lang="es-MX" dirty="0"/>
            <a:t>Empresa química estadounidense</a:t>
          </a:r>
          <a:endParaRPr lang="es-CO" dirty="0"/>
        </a:p>
      </dgm:t>
    </dgm:pt>
    <dgm:pt modelId="{31F39E22-1AC1-43E2-A6DA-A729606F1D0D}" type="parTrans" cxnId="{E6E95C0E-43E1-4530-A08D-7DBC6B8387DC}">
      <dgm:prSet/>
      <dgm:spPr/>
      <dgm:t>
        <a:bodyPr/>
        <a:lstStyle/>
        <a:p>
          <a:endParaRPr lang="es-CO"/>
        </a:p>
      </dgm:t>
    </dgm:pt>
    <dgm:pt modelId="{40D5F2BB-FC6B-4E79-A6C2-72202147C591}" type="sibTrans" cxnId="{E6E95C0E-43E1-4530-A08D-7DBC6B8387D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s-CO"/>
        </a:p>
      </dgm:t>
    </dgm:pt>
    <dgm:pt modelId="{B0D03032-413F-4A24-B119-C40CA5A92975}">
      <dgm:prSet phldrT="[Texto]"/>
      <dgm:spPr/>
      <dgm:t>
        <a:bodyPr/>
        <a:lstStyle/>
        <a:p>
          <a:pPr>
            <a:buFontTx/>
            <a:buChar char="-"/>
          </a:pPr>
          <a:r>
            <a:rPr lang="es-MX" dirty="0"/>
            <a:t>Cumplimiento, gracias a nuestra gran capacidad de producción</a:t>
          </a:r>
          <a:endParaRPr lang="es-CO" dirty="0"/>
        </a:p>
      </dgm:t>
    </dgm:pt>
    <dgm:pt modelId="{F91733BE-EDCB-4BFC-B924-553367368FA4}" type="parTrans" cxnId="{A112640B-6DC9-4603-A7D7-9A79F0D5F98F}">
      <dgm:prSet/>
      <dgm:spPr/>
      <dgm:t>
        <a:bodyPr/>
        <a:lstStyle/>
        <a:p>
          <a:endParaRPr lang="es-CO"/>
        </a:p>
      </dgm:t>
    </dgm:pt>
    <dgm:pt modelId="{F9AA915D-E5BC-4C37-A8DD-FAC8D6D8EE27}" type="sibTrans" cxnId="{A112640B-6DC9-4603-A7D7-9A79F0D5F98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CO"/>
        </a:p>
      </dgm:t>
    </dgm:pt>
    <dgm:pt modelId="{1AE6DBE8-2ED0-4F65-A958-A84E848ADF2A}">
      <dgm:prSet phldrT="[Texto]"/>
      <dgm:spPr/>
      <dgm:t>
        <a:bodyPr/>
        <a:lstStyle/>
        <a:p>
          <a:pPr>
            <a:buFontTx/>
            <a:buChar char="-"/>
          </a:pPr>
          <a:r>
            <a:rPr lang="es-MX" dirty="0"/>
            <a:t>Calidad premium en cada una de nuestras líneas</a:t>
          </a:r>
          <a:endParaRPr lang="es-CO" dirty="0"/>
        </a:p>
      </dgm:t>
    </dgm:pt>
    <dgm:pt modelId="{10EDAD85-45ED-4AD7-8CE4-D5954F63DA36}" type="parTrans" cxnId="{58935DF1-20F5-4B05-A205-08292031F976}">
      <dgm:prSet/>
      <dgm:spPr/>
      <dgm:t>
        <a:bodyPr/>
        <a:lstStyle/>
        <a:p>
          <a:endParaRPr lang="es-CO"/>
        </a:p>
      </dgm:t>
    </dgm:pt>
    <dgm:pt modelId="{003B69A5-4A98-4AB7-9A17-E51D35524B2B}" type="sibTrans" cxnId="{58935DF1-20F5-4B05-A205-08292031F97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s-CO"/>
        </a:p>
      </dgm:t>
    </dgm:pt>
    <dgm:pt modelId="{5AFE39C0-373D-4FD1-B2F9-18CCF89CD24D}">
      <dgm:prSet phldrT="[Texto]"/>
      <dgm:spPr/>
      <dgm:t>
        <a:bodyPr/>
        <a:lstStyle/>
        <a:p>
          <a:pPr>
            <a:buFontTx/>
            <a:buChar char="-"/>
          </a:pPr>
          <a:r>
            <a:rPr lang="es-MX" dirty="0"/>
            <a:t>Formulamos de acuerdo a las necesidades de cada cliente</a:t>
          </a:r>
          <a:endParaRPr lang="es-CO" dirty="0"/>
        </a:p>
      </dgm:t>
    </dgm:pt>
    <dgm:pt modelId="{3DA5263D-CF61-4907-BA3C-7247890745AC}" type="parTrans" cxnId="{54461810-8F80-4593-863B-8CA467D8778C}">
      <dgm:prSet/>
      <dgm:spPr/>
      <dgm:t>
        <a:bodyPr/>
        <a:lstStyle/>
        <a:p>
          <a:endParaRPr lang="es-CO"/>
        </a:p>
      </dgm:t>
    </dgm:pt>
    <dgm:pt modelId="{7D23EF5B-A633-451D-8156-09665A2EFC7C}" type="sibTrans" cxnId="{54461810-8F80-4593-863B-8CA467D8778C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CO"/>
        </a:p>
      </dgm:t>
    </dgm:pt>
    <dgm:pt modelId="{05F87CF2-18A3-40D7-A0D5-D5E44E05D85F}">
      <dgm:prSet phldrT="[Texto]"/>
      <dgm:spPr/>
      <dgm:t>
        <a:bodyPr/>
        <a:lstStyle/>
        <a:p>
          <a:pPr>
            <a:buFontTx/>
            <a:buChar char="-"/>
          </a:pPr>
          <a:r>
            <a:rPr lang="es-MX" dirty="0"/>
            <a:t>Mejoramos Continuamente</a:t>
          </a:r>
          <a:endParaRPr lang="es-CO" dirty="0"/>
        </a:p>
      </dgm:t>
    </dgm:pt>
    <dgm:pt modelId="{65618FC5-C815-486F-884D-E795B76E9C1E}" type="parTrans" cxnId="{2A506B76-D3DA-489B-B1CB-CB2DB00A513F}">
      <dgm:prSet/>
      <dgm:spPr/>
      <dgm:t>
        <a:bodyPr/>
        <a:lstStyle/>
        <a:p>
          <a:endParaRPr lang="es-CO"/>
        </a:p>
      </dgm:t>
    </dgm:pt>
    <dgm:pt modelId="{68F80D88-D1DC-47F8-8732-7AEA9430B4C1}" type="sibTrans" cxnId="{2A506B76-D3DA-489B-B1CB-CB2DB00A513F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s-CO"/>
        </a:p>
      </dgm:t>
    </dgm:pt>
    <dgm:pt modelId="{B3462611-938F-410F-A0C9-C579CB240A72}">
      <dgm:prSet phldrT="[Texto]"/>
      <dgm:spPr/>
      <dgm:t>
        <a:bodyPr/>
        <a:lstStyle/>
        <a:p>
          <a:pPr>
            <a:buFontTx/>
            <a:buChar char="-"/>
          </a:pPr>
          <a:r>
            <a:rPr lang="es-MX" dirty="0"/>
            <a:t>Somos apasionados por las ideas innovadoras</a:t>
          </a:r>
          <a:endParaRPr lang="es-CO" dirty="0"/>
        </a:p>
      </dgm:t>
    </dgm:pt>
    <dgm:pt modelId="{D5FA6A20-4B41-437B-B99C-C3B203DC46F3}" type="parTrans" cxnId="{18BD7EBA-6716-4375-8BA5-0AB1BFC01659}">
      <dgm:prSet/>
      <dgm:spPr/>
      <dgm:t>
        <a:bodyPr/>
        <a:lstStyle/>
        <a:p>
          <a:endParaRPr lang="es-CO"/>
        </a:p>
      </dgm:t>
    </dgm:pt>
    <dgm:pt modelId="{CE982686-3B3A-468B-B749-EB266AF9BCCA}" type="sibTrans" cxnId="{18BD7EBA-6716-4375-8BA5-0AB1BFC01659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s-CO"/>
        </a:p>
      </dgm:t>
    </dgm:pt>
    <dgm:pt modelId="{A27FEB7F-6A2A-4836-B4CB-78E96B5E928F}" type="pres">
      <dgm:prSet presAssocID="{7ACF8A52-EBC2-4C25-999A-BF7AB2BFD8C4}" presName="Name0" presStyleCnt="0">
        <dgm:presLayoutVars>
          <dgm:chMax val="21"/>
          <dgm:chPref val="21"/>
        </dgm:presLayoutVars>
      </dgm:prSet>
      <dgm:spPr/>
    </dgm:pt>
    <dgm:pt modelId="{028C81B7-521E-4BB1-B971-720F43EE3328}" type="pres">
      <dgm:prSet presAssocID="{8D1F9229-E01A-44AF-92D4-C17C7DDA89AB}" presName="text1" presStyleCnt="0"/>
      <dgm:spPr/>
    </dgm:pt>
    <dgm:pt modelId="{78DB04F6-2C0D-4D83-902F-57745C8081D3}" type="pres">
      <dgm:prSet presAssocID="{8D1F9229-E01A-44AF-92D4-C17C7DDA89AB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FEB25D13-B400-46FA-BFBE-8F3610A46277}" type="pres">
      <dgm:prSet presAssocID="{8D1F9229-E01A-44AF-92D4-C17C7DDA89AB}" presName="textaccent1" presStyleCnt="0"/>
      <dgm:spPr/>
    </dgm:pt>
    <dgm:pt modelId="{A0554394-F2E9-41D7-B74D-57003686BEFE}" type="pres">
      <dgm:prSet presAssocID="{8D1F9229-E01A-44AF-92D4-C17C7DDA89AB}" presName="accentRepeatNode" presStyleLbl="solidAlignAcc1" presStyleIdx="0" presStyleCnt="12"/>
      <dgm:spPr/>
    </dgm:pt>
    <dgm:pt modelId="{BD500A76-590B-4BD5-8635-38624972CFFF}" type="pres">
      <dgm:prSet presAssocID="{40D5F2BB-FC6B-4E79-A6C2-72202147C591}" presName="image1" presStyleCnt="0"/>
      <dgm:spPr/>
    </dgm:pt>
    <dgm:pt modelId="{239A0175-5B79-49CB-BEEE-BA91A8B92A66}" type="pres">
      <dgm:prSet presAssocID="{40D5F2BB-FC6B-4E79-A6C2-72202147C591}" presName="imageRepeatNode" presStyleLbl="alignAcc1" presStyleIdx="0" presStyleCnt="6"/>
      <dgm:spPr/>
    </dgm:pt>
    <dgm:pt modelId="{9BA36633-065F-4EC7-A246-9CFE3A17D102}" type="pres">
      <dgm:prSet presAssocID="{40D5F2BB-FC6B-4E79-A6C2-72202147C591}" presName="imageaccent1" presStyleCnt="0"/>
      <dgm:spPr/>
    </dgm:pt>
    <dgm:pt modelId="{5334ABD7-68BA-4AB0-BCB4-BDA4EA817BCF}" type="pres">
      <dgm:prSet presAssocID="{40D5F2BB-FC6B-4E79-A6C2-72202147C591}" presName="accentRepeatNode" presStyleLbl="solidAlignAcc1" presStyleIdx="1" presStyleCnt="12"/>
      <dgm:spPr/>
    </dgm:pt>
    <dgm:pt modelId="{0A4146ED-B228-4D99-83D3-2DBDE691E832}" type="pres">
      <dgm:prSet presAssocID="{B0D03032-413F-4A24-B119-C40CA5A92975}" presName="text2" presStyleCnt="0"/>
      <dgm:spPr/>
    </dgm:pt>
    <dgm:pt modelId="{74B78839-4E4A-4F4F-A279-A4B12A2198CA}" type="pres">
      <dgm:prSet presAssocID="{B0D03032-413F-4A24-B119-C40CA5A92975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68B246EF-4F4D-4D7A-9164-75FC24E46E07}" type="pres">
      <dgm:prSet presAssocID="{B0D03032-413F-4A24-B119-C40CA5A92975}" presName="textaccent2" presStyleCnt="0"/>
      <dgm:spPr/>
    </dgm:pt>
    <dgm:pt modelId="{8DED01DB-D5D5-409A-BF55-ABAECC5EFC73}" type="pres">
      <dgm:prSet presAssocID="{B0D03032-413F-4A24-B119-C40CA5A92975}" presName="accentRepeatNode" presStyleLbl="solidAlignAcc1" presStyleIdx="2" presStyleCnt="12"/>
      <dgm:spPr/>
    </dgm:pt>
    <dgm:pt modelId="{D74FEFD0-686A-4BDC-AF4C-716BEBA0B6C8}" type="pres">
      <dgm:prSet presAssocID="{F9AA915D-E5BC-4C37-A8DD-FAC8D6D8EE27}" presName="image2" presStyleCnt="0"/>
      <dgm:spPr/>
    </dgm:pt>
    <dgm:pt modelId="{C6536FB3-A613-4F73-A515-FEEB116B0787}" type="pres">
      <dgm:prSet presAssocID="{F9AA915D-E5BC-4C37-A8DD-FAC8D6D8EE27}" presName="imageRepeatNode" presStyleLbl="alignAcc1" presStyleIdx="1" presStyleCnt="6"/>
      <dgm:spPr/>
    </dgm:pt>
    <dgm:pt modelId="{7B11F53C-39B0-4055-A6B7-369B09AF77E1}" type="pres">
      <dgm:prSet presAssocID="{F9AA915D-E5BC-4C37-A8DD-FAC8D6D8EE27}" presName="imageaccent2" presStyleCnt="0"/>
      <dgm:spPr/>
    </dgm:pt>
    <dgm:pt modelId="{FD05425D-A610-4A0A-A102-A96811FBCDF0}" type="pres">
      <dgm:prSet presAssocID="{F9AA915D-E5BC-4C37-A8DD-FAC8D6D8EE27}" presName="accentRepeatNode" presStyleLbl="solidAlignAcc1" presStyleIdx="3" presStyleCnt="12"/>
      <dgm:spPr/>
    </dgm:pt>
    <dgm:pt modelId="{05B65ABE-F20C-4F1F-95D0-5A41887C3522}" type="pres">
      <dgm:prSet presAssocID="{1AE6DBE8-2ED0-4F65-A958-A84E848ADF2A}" presName="text3" presStyleCnt="0"/>
      <dgm:spPr/>
    </dgm:pt>
    <dgm:pt modelId="{C6C3D1D0-C349-40C2-883A-E9AEAA5B2BB9}" type="pres">
      <dgm:prSet presAssocID="{1AE6DBE8-2ED0-4F65-A958-A84E848ADF2A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ADD94F49-B357-4E3C-853C-7FBC1B66FBF2}" type="pres">
      <dgm:prSet presAssocID="{1AE6DBE8-2ED0-4F65-A958-A84E848ADF2A}" presName="textaccent3" presStyleCnt="0"/>
      <dgm:spPr/>
    </dgm:pt>
    <dgm:pt modelId="{0407A711-3B8E-4BBC-BAC5-8664552B5B28}" type="pres">
      <dgm:prSet presAssocID="{1AE6DBE8-2ED0-4F65-A958-A84E848ADF2A}" presName="accentRepeatNode" presStyleLbl="solidAlignAcc1" presStyleIdx="4" presStyleCnt="12"/>
      <dgm:spPr/>
    </dgm:pt>
    <dgm:pt modelId="{AE6E4209-C303-4748-B071-56C146C4E5AA}" type="pres">
      <dgm:prSet presAssocID="{003B69A5-4A98-4AB7-9A17-E51D35524B2B}" presName="image3" presStyleCnt="0"/>
      <dgm:spPr/>
    </dgm:pt>
    <dgm:pt modelId="{080F0292-ECF1-4319-A6B6-3D9522641000}" type="pres">
      <dgm:prSet presAssocID="{003B69A5-4A98-4AB7-9A17-E51D35524B2B}" presName="imageRepeatNode" presStyleLbl="alignAcc1" presStyleIdx="2" presStyleCnt="6"/>
      <dgm:spPr/>
    </dgm:pt>
    <dgm:pt modelId="{E0D16C2F-D5B2-4A85-8FD4-6656C7FEEA5F}" type="pres">
      <dgm:prSet presAssocID="{003B69A5-4A98-4AB7-9A17-E51D35524B2B}" presName="imageaccent3" presStyleCnt="0"/>
      <dgm:spPr/>
    </dgm:pt>
    <dgm:pt modelId="{42C1A4BE-C7B6-4074-9C14-481ED33AB20B}" type="pres">
      <dgm:prSet presAssocID="{003B69A5-4A98-4AB7-9A17-E51D35524B2B}" presName="accentRepeatNode" presStyleLbl="solidAlignAcc1" presStyleIdx="5" presStyleCnt="12"/>
      <dgm:spPr/>
    </dgm:pt>
    <dgm:pt modelId="{11D8B5AC-CE31-4E7C-8A8B-5F5B023E2F8E}" type="pres">
      <dgm:prSet presAssocID="{05F87CF2-18A3-40D7-A0D5-D5E44E05D85F}" presName="text4" presStyleCnt="0"/>
      <dgm:spPr/>
    </dgm:pt>
    <dgm:pt modelId="{B9D68EF1-B6AB-4532-AEFB-64B12C8BF668}" type="pres">
      <dgm:prSet presAssocID="{05F87CF2-18A3-40D7-A0D5-D5E44E05D85F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03687A7E-A911-4693-B618-961B5F29EC26}" type="pres">
      <dgm:prSet presAssocID="{05F87CF2-18A3-40D7-A0D5-D5E44E05D85F}" presName="textaccent4" presStyleCnt="0"/>
      <dgm:spPr/>
    </dgm:pt>
    <dgm:pt modelId="{AB3C87F1-CF2D-4002-B6F4-582AFB011154}" type="pres">
      <dgm:prSet presAssocID="{05F87CF2-18A3-40D7-A0D5-D5E44E05D85F}" presName="accentRepeatNode" presStyleLbl="solidAlignAcc1" presStyleIdx="6" presStyleCnt="12"/>
      <dgm:spPr/>
    </dgm:pt>
    <dgm:pt modelId="{EC624DA7-D45B-4958-B41E-26F845586676}" type="pres">
      <dgm:prSet presAssocID="{68F80D88-D1DC-47F8-8732-7AEA9430B4C1}" presName="image4" presStyleCnt="0"/>
      <dgm:spPr/>
    </dgm:pt>
    <dgm:pt modelId="{C828C5C7-5633-491B-8188-EB2C01590888}" type="pres">
      <dgm:prSet presAssocID="{68F80D88-D1DC-47F8-8732-7AEA9430B4C1}" presName="imageRepeatNode" presStyleLbl="alignAcc1" presStyleIdx="3" presStyleCnt="6"/>
      <dgm:spPr/>
    </dgm:pt>
    <dgm:pt modelId="{E8B435A0-710C-4D60-B58F-746B325C8DDF}" type="pres">
      <dgm:prSet presAssocID="{68F80D88-D1DC-47F8-8732-7AEA9430B4C1}" presName="imageaccent4" presStyleCnt="0"/>
      <dgm:spPr/>
    </dgm:pt>
    <dgm:pt modelId="{B80F2B34-C163-4AEE-8931-4E2BD539E008}" type="pres">
      <dgm:prSet presAssocID="{68F80D88-D1DC-47F8-8732-7AEA9430B4C1}" presName="accentRepeatNode" presStyleLbl="solidAlignAcc1" presStyleIdx="7" presStyleCnt="12"/>
      <dgm:spPr/>
    </dgm:pt>
    <dgm:pt modelId="{2B65AB8E-21FF-4A02-B0F6-268912312108}" type="pres">
      <dgm:prSet presAssocID="{B3462611-938F-410F-A0C9-C579CB240A72}" presName="text5" presStyleCnt="0"/>
      <dgm:spPr/>
    </dgm:pt>
    <dgm:pt modelId="{8445C400-5D67-42B4-A422-4393004EF6CF}" type="pres">
      <dgm:prSet presAssocID="{B3462611-938F-410F-A0C9-C579CB240A72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F77FCD0E-5079-4F10-B2B5-895B66238F1A}" type="pres">
      <dgm:prSet presAssocID="{B3462611-938F-410F-A0C9-C579CB240A72}" presName="textaccent5" presStyleCnt="0"/>
      <dgm:spPr/>
    </dgm:pt>
    <dgm:pt modelId="{46134E2D-7391-4136-B94E-2A105EA0A063}" type="pres">
      <dgm:prSet presAssocID="{B3462611-938F-410F-A0C9-C579CB240A72}" presName="accentRepeatNode" presStyleLbl="solidAlignAcc1" presStyleIdx="8" presStyleCnt="12"/>
      <dgm:spPr/>
    </dgm:pt>
    <dgm:pt modelId="{F0FC20BD-2989-4871-AEA6-704B80472C52}" type="pres">
      <dgm:prSet presAssocID="{CE982686-3B3A-468B-B749-EB266AF9BCCA}" presName="image5" presStyleCnt="0"/>
      <dgm:spPr/>
    </dgm:pt>
    <dgm:pt modelId="{1273F828-6768-48DC-B5F3-AEA74F11ACAD}" type="pres">
      <dgm:prSet presAssocID="{CE982686-3B3A-468B-B749-EB266AF9BCCA}" presName="imageRepeatNode" presStyleLbl="alignAcc1" presStyleIdx="4" presStyleCnt="6"/>
      <dgm:spPr/>
    </dgm:pt>
    <dgm:pt modelId="{0DD701F4-4E26-4E6C-A57D-A737E04F1BC3}" type="pres">
      <dgm:prSet presAssocID="{CE982686-3B3A-468B-B749-EB266AF9BCCA}" presName="imageaccent5" presStyleCnt="0"/>
      <dgm:spPr/>
    </dgm:pt>
    <dgm:pt modelId="{CB035952-EE5E-4362-983C-551DC6BA3200}" type="pres">
      <dgm:prSet presAssocID="{CE982686-3B3A-468B-B749-EB266AF9BCCA}" presName="accentRepeatNode" presStyleLbl="solidAlignAcc1" presStyleIdx="9" presStyleCnt="12"/>
      <dgm:spPr/>
    </dgm:pt>
    <dgm:pt modelId="{B571B81D-6A47-4794-BE08-E4DE03E823B0}" type="pres">
      <dgm:prSet presAssocID="{5AFE39C0-373D-4FD1-B2F9-18CCF89CD24D}" presName="text6" presStyleCnt="0"/>
      <dgm:spPr/>
    </dgm:pt>
    <dgm:pt modelId="{0547C17F-787C-4649-B035-59B715106405}" type="pres">
      <dgm:prSet presAssocID="{5AFE39C0-373D-4FD1-B2F9-18CCF89CD24D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F6EF34E8-A0BD-412F-87D4-C17A307A6CA2}" type="pres">
      <dgm:prSet presAssocID="{5AFE39C0-373D-4FD1-B2F9-18CCF89CD24D}" presName="textaccent6" presStyleCnt="0"/>
      <dgm:spPr/>
    </dgm:pt>
    <dgm:pt modelId="{AAE18736-E135-44BC-A6BB-1A7F3856CB5F}" type="pres">
      <dgm:prSet presAssocID="{5AFE39C0-373D-4FD1-B2F9-18CCF89CD24D}" presName="accentRepeatNode" presStyleLbl="solidAlignAcc1" presStyleIdx="10" presStyleCnt="12"/>
      <dgm:spPr/>
    </dgm:pt>
    <dgm:pt modelId="{A3F1BF80-E53B-4E41-828A-8215EF564337}" type="pres">
      <dgm:prSet presAssocID="{7D23EF5B-A633-451D-8156-09665A2EFC7C}" presName="image6" presStyleCnt="0"/>
      <dgm:spPr/>
    </dgm:pt>
    <dgm:pt modelId="{9CBEBA35-F5B1-4344-9936-A0843A33508F}" type="pres">
      <dgm:prSet presAssocID="{7D23EF5B-A633-451D-8156-09665A2EFC7C}" presName="imageRepeatNode" presStyleLbl="alignAcc1" presStyleIdx="5" presStyleCnt="6"/>
      <dgm:spPr/>
    </dgm:pt>
    <dgm:pt modelId="{67EC40EB-D278-416C-B7B6-004DA9DA0D28}" type="pres">
      <dgm:prSet presAssocID="{7D23EF5B-A633-451D-8156-09665A2EFC7C}" presName="imageaccent6" presStyleCnt="0"/>
      <dgm:spPr/>
    </dgm:pt>
    <dgm:pt modelId="{7E70EDAB-5590-4C2F-8917-BA592CF4E7B5}" type="pres">
      <dgm:prSet presAssocID="{7D23EF5B-A633-451D-8156-09665A2EFC7C}" presName="accentRepeatNode" presStyleLbl="solidAlignAcc1" presStyleIdx="11" presStyleCnt="12"/>
      <dgm:spPr/>
    </dgm:pt>
  </dgm:ptLst>
  <dgm:cxnLst>
    <dgm:cxn modelId="{A112640B-6DC9-4603-A7D7-9A79F0D5F98F}" srcId="{7ACF8A52-EBC2-4C25-999A-BF7AB2BFD8C4}" destId="{B0D03032-413F-4A24-B119-C40CA5A92975}" srcOrd="1" destOrd="0" parTransId="{F91733BE-EDCB-4BFC-B924-553367368FA4}" sibTransId="{F9AA915D-E5BC-4C37-A8DD-FAC8D6D8EE27}"/>
    <dgm:cxn modelId="{E6E95C0E-43E1-4530-A08D-7DBC6B8387DC}" srcId="{7ACF8A52-EBC2-4C25-999A-BF7AB2BFD8C4}" destId="{8D1F9229-E01A-44AF-92D4-C17C7DDA89AB}" srcOrd="0" destOrd="0" parTransId="{31F39E22-1AC1-43E2-A6DA-A729606F1D0D}" sibTransId="{40D5F2BB-FC6B-4E79-A6C2-72202147C591}"/>
    <dgm:cxn modelId="{54461810-8F80-4593-863B-8CA467D8778C}" srcId="{7ACF8A52-EBC2-4C25-999A-BF7AB2BFD8C4}" destId="{5AFE39C0-373D-4FD1-B2F9-18CCF89CD24D}" srcOrd="5" destOrd="0" parTransId="{3DA5263D-CF61-4907-BA3C-7247890745AC}" sibTransId="{7D23EF5B-A633-451D-8156-09665A2EFC7C}"/>
    <dgm:cxn modelId="{179EFA13-ED01-4100-A736-AD6F8B37C9DE}" type="presOf" srcId="{8D1F9229-E01A-44AF-92D4-C17C7DDA89AB}" destId="{78DB04F6-2C0D-4D83-902F-57745C8081D3}" srcOrd="0" destOrd="0" presId="urn:microsoft.com/office/officeart/2008/layout/HexagonCluster"/>
    <dgm:cxn modelId="{7AEE3B19-46EE-4162-9C97-23BE18CDEFC7}" type="presOf" srcId="{40D5F2BB-FC6B-4E79-A6C2-72202147C591}" destId="{239A0175-5B79-49CB-BEEE-BA91A8B92A66}" srcOrd="0" destOrd="0" presId="urn:microsoft.com/office/officeart/2008/layout/HexagonCluster"/>
    <dgm:cxn modelId="{F2A4F728-0CE5-48DB-ABDD-6ABE841DB4A3}" type="presOf" srcId="{003B69A5-4A98-4AB7-9A17-E51D35524B2B}" destId="{080F0292-ECF1-4319-A6B6-3D9522641000}" srcOrd="0" destOrd="0" presId="urn:microsoft.com/office/officeart/2008/layout/HexagonCluster"/>
    <dgm:cxn modelId="{44CBC86E-825C-4F51-B51C-BDF131F4EB0B}" type="presOf" srcId="{B3462611-938F-410F-A0C9-C579CB240A72}" destId="{8445C400-5D67-42B4-A422-4393004EF6CF}" srcOrd="0" destOrd="0" presId="urn:microsoft.com/office/officeart/2008/layout/HexagonCluster"/>
    <dgm:cxn modelId="{F3B0AA72-B992-44A9-97DD-D4BEFB1A36A0}" type="presOf" srcId="{7D23EF5B-A633-451D-8156-09665A2EFC7C}" destId="{9CBEBA35-F5B1-4344-9936-A0843A33508F}" srcOrd="0" destOrd="0" presId="urn:microsoft.com/office/officeart/2008/layout/HexagonCluster"/>
    <dgm:cxn modelId="{2A506B76-D3DA-489B-B1CB-CB2DB00A513F}" srcId="{7ACF8A52-EBC2-4C25-999A-BF7AB2BFD8C4}" destId="{05F87CF2-18A3-40D7-A0D5-D5E44E05D85F}" srcOrd="3" destOrd="0" parTransId="{65618FC5-C815-486F-884D-E795B76E9C1E}" sibTransId="{68F80D88-D1DC-47F8-8732-7AEA9430B4C1}"/>
    <dgm:cxn modelId="{A2A1A378-748D-4ED7-8D8A-4C058B0A9B19}" type="presOf" srcId="{CE982686-3B3A-468B-B749-EB266AF9BCCA}" destId="{1273F828-6768-48DC-B5F3-AEA74F11ACAD}" srcOrd="0" destOrd="0" presId="urn:microsoft.com/office/officeart/2008/layout/HexagonCluster"/>
    <dgm:cxn modelId="{0FA6305A-BBBB-4CF0-A74C-BB35904BD0BB}" type="presOf" srcId="{68F80D88-D1DC-47F8-8732-7AEA9430B4C1}" destId="{C828C5C7-5633-491B-8188-EB2C01590888}" srcOrd="0" destOrd="0" presId="urn:microsoft.com/office/officeart/2008/layout/HexagonCluster"/>
    <dgm:cxn modelId="{9B9BD27A-1026-4B35-9477-8DA80694C6F3}" type="presOf" srcId="{B0D03032-413F-4A24-B119-C40CA5A92975}" destId="{74B78839-4E4A-4F4F-A279-A4B12A2198CA}" srcOrd="0" destOrd="0" presId="urn:microsoft.com/office/officeart/2008/layout/HexagonCluster"/>
    <dgm:cxn modelId="{EFD57FA7-A28E-4160-896C-0D9544315D5F}" type="presOf" srcId="{F9AA915D-E5BC-4C37-A8DD-FAC8D6D8EE27}" destId="{C6536FB3-A613-4F73-A515-FEEB116B0787}" srcOrd="0" destOrd="0" presId="urn:microsoft.com/office/officeart/2008/layout/HexagonCluster"/>
    <dgm:cxn modelId="{3FC6B3B0-43C9-421B-8C1D-F2FB7E7C1B6B}" type="presOf" srcId="{5AFE39C0-373D-4FD1-B2F9-18CCF89CD24D}" destId="{0547C17F-787C-4649-B035-59B715106405}" srcOrd="0" destOrd="0" presId="urn:microsoft.com/office/officeart/2008/layout/HexagonCluster"/>
    <dgm:cxn modelId="{18BD7EBA-6716-4375-8BA5-0AB1BFC01659}" srcId="{7ACF8A52-EBC2-4C25-999A-BF7AB2BFD8C4}" destId="{B3462611-938F-410F-A0C9-C579CB240A72}" srcOrd="4" destOrd="0" parTransId="{D5FA6A20-4B41-437B-B99C-C3B203DC46F3}" sibTransId="{CE982686-3B3A-468B-B749-EB266AF9BCCA}"/>
    <dgm:cxn modelId="{3120A8D5-4EC2-4064-9FC5-7C63998DE25C}" type="presOf" srcId="{05F87CF2-18A3-40D7-A0D5-D5E44E05D85F}" destId="{B9D68EF1-B6AB-4532-AEFB-64B12C8BF668}" srcOrd="0" destOrd="0" presId="urn:microsoft.com/office/officeart/2008/layout/HexagonCluster"/>
    <dgm:cxn modelId="{58935DF1-20F5-4B05-A205-08292031F976}" srcId="{7ACF8A52-EBC2-4C25-999A-BF7AB2BFD8C4}" destId="{1AE6DBE8-2ED0-4F65-A958-A84E848ADF2A}" srcOrd="2" destOrd="0" parTransId="{10EDAD85-45ED-4AD7-8CE4-D5954F63DA36}" sibTransId="{003B69A5-4A98-4AB7-9A17-E51D35524B2B}"/>
    <dgm:cxn modelId="{A8168DF8-2CF9-4C69-8CCD-CD3F665E0486}" type="presOf" srcId="{1AE6DBE8-2ED0-4F65-A958-A84E848ADF2A}" destId="{C6C3D1D0-C349-40C2-883A-E9AEAA5B2BB9}" srcOrd="0" destOrd="0" presId="urn:microsoft.com/office/officeart/2008/layout/HexagonCluster"/>
    <dgm:cxn modelId="{D457C2FC-4B04-4F1F-BB27-54113DDB2400}" type="presOf" srcId="{7ACF8A52-EBC2-4C25-999A-BF7AB2BFD8C4}" destId="{A27FEB7F-6A2A-4836-B4CB-78E96B5E928F}" srcOrd="0" destOrd="0" presId="urn:microsoft.com/office/officeart/2008/layout/HexagonCluster"/>
    <dgm:cxn modelId="{5F9F2E09-FCDA-4F5D-9586-EA385A3C6C8A}" type="presParOf" srcId="{A27FEB7F-6A2A-4836-B4CB-78E96B5E928F}" destId="{028C81B7-521E-4BB1-B971-720F43EE3328}" srcOrd="0" destOrd="0" presId="urn:microsoft.com/office/officeart/2008/layout/HexagonCluster"/>
    <dgm:cxn modelId="{C69CBFE2-37C9-4455-AC43-6ADFE52E20BD}" type="presParOf" srcId="{028C81B7-521E-4BB1-B971-720F43EE3328}" destId="{78DB04F6-2C0D-4D83-902F-57745C8081D3}" srcOrd="0" destOrd="0" presId="urn:microsoft.com/office/officeart/2008/layout/HexagonCluster"/>
    <dgm:cxn modelId="{D7A9BF05-678A-46C1-88BE-53C48BB317F7}" type="presParOf" srcId="{A27FEB7F-6A2A-4836-B4CB-78E96B5E928F}" destId="{FEB25D13-B400-46FA-BFBE-8F3610A46277}" srcOrd="1" destOrd="0" presId="urn:microsoft.com/office/officeart/2008/layout/HexagonCluster"/>
    <dgm:cxn modelId="{2742783D-4323-46E3-BD6B-B569E38B6EAB}" type="presParOf" srcId="{FEB25D13-B400-46FA-BFBE-8F3610A46277}" destId="{A0554394-F2E9-41D7-B74D-57003686BEFE}" srcOrd="0" destOrd="0" presId="urn:microsoft.com/office/officeart/2008/layout/HexagonCluster"/>
    <dgm:cxn modelId="{8D44A5B3-F1FB-423C-89DD-F564BACF5997}" type="presParOf" srcId="{A27FEB7F-6A2A-4836-B4CB-78E96B5E928F}" destId="{BD500A76-590B-4BD5-8635-38624972CFFF}" srcOrd="2" destOrd="0" presId="urn:microsoft.com/office/officeart/2008/layout/HexagonCluster"/>
    <dgm:cxn modelId="{9E687279-EED1-4365-88FC-DC1DC4F3F763}" type="presParOf" srcId="{BD500A76-590B-4BD5-8635-38624972CFFF}" destId="{239A0175-5B79-49CB-BEEE-BA91A8B92A66}" srcOrd="0" destOrd="0" presId="urn:microsoft.com/office/officeart/2008/layout/HexagonCluster"/>
    <dgm:cxn modelId="{1F357798-303C-496B-96FA-9296751DE0B9}" type="presParOf" srcId="{A27FEB7F-6A2A-4836-B4CB-78E96B5E928F}" destId="{9BA36633-065F-4EC7-A246-9CFE3A17D102}" srcOrd="3" destOrd="0" presId="urn:microsoft.com/office/officeart/2008/layout/HexagonCluster"/>
    <dgm:cxn modelId="{19B7EF0F-AF32-4B57-9D01-F36A16CD4AA7}" type="presParOf" srcId="{9BA36633-065F-4EC7-A246-9CFE3A17D102}" destId="{5334ABD7-68BA-4AB0-BCB4-BDA4EA817BCF}" srcOrd="0" destOrd="0" presId="urn:microsoft.com/office/officeart/2008/layout/HexagonCluster"/>
    <dgm:cxn modelId="{20AC30AC-8E7E-41B7-B456-9832788DA597}" type="presParOf" srcId="{A27FEB7F-6A2A-4836-B4CB-78E96B5E928F}" destId="{0A4146ED-B228-4D99-83D3-2DBDE691E832}" srcOrd="4" destOrd="0" presId="urn:microsoft.com/office/officeart/2008/layout/HexagonCluster"/>
    <dgm:cxn modelId="{1AA8A83F-BC2B-47C0-A7C6-F1BB11F9C21E}" type="presParOf" srcId="{0A4146ED-B228-4D99-83D3-2DBDE691E832}" destId="{74B78839-4E4A-4F4F-A279-A4B12A2198CA}" srcOrd="0" destOrd="0" presId="urn:microsoft.com/office/officeart/2008/layout/HexagonCluster"/>
    <dgm:cxn modelId="{F5D5D44F-AAB9-40B6-8056-D25900398A4F}" type="presParOf" srcId="{A27FEB7F-6A2A-4836-B4CB-78E96B5E928F}" destId="{68B246EF-4F4D-4D7A-9164-75FC24E46E07}" srcOrd="5" destOrd="0" presId="urn:microsoft.com/office/officeart/2008/layout/HexagonCluster"/>
    <dgm:cxn modelId="{1A3C6555-3F1C-4780-8F8D-D6CA15720EF0}" type="presParOf" srcId="{68B246EF-4F4D-4D7A-9164-75FC24E46E07}" destId="{8DED01DB-D5D5-409A-BF55-ABAECC5EFC73}" srcOrd="0" destOrd="0" presId="urn:microsoft.com/office/officeart/2008/layout/HexagonCluster"/>
    <dgm:cxn modelId="{07D61502-685F-433D-A263-778FD75B2F4C}" type="presParOf" srcId="{A27FEB7F-6A2A-4836-B4CB-78E96B5E928F}" destId="{D74FEFD0-686A-4BDC-AF4C-716BEBA0B6C8}" srcOrd="6" destOrd="0" presId="urn:microsoft.com/office/officeart/2008/layout/HexagonCluster"/>
    <dgm:cxn modelId="{B2FF96B1-30B5-444C-B8B3-E45029A4805C}" type="presParOf" srcId="{D74FEFD0-686A-4BDC-AF4C-716BEBA0B6C8}" destId="{C6536FB3-A613-4F73-A515-FEEB116B0787}" srcOrd="0" destOrd="0" presId="urn:microsoft.com/office/officeart/2008/layout/HexagonCluster"/>
    <dgm:cxn modelId="{4C7F3018-0AD9-49C1-AD1A-4FF9ACBBAEF2}" type="presParOf" srcId="{A27FEB7F-6A2A-4836-B4CB-78E96B5E928F}" destId="{7B11F53C-39B0-4055-A6B7-369B09AF77E1}" srcOrd="7" destOrd="0" presId="urn:microsoft.com/office/officeart/2008/layout/HexagonCluster"/>
    <dgm:cxn modelId="{85B928EB-3513-4796-98B9-4C0D23AC46DC}" type="presParOf" srcId="{7B11F53C-39B0-4055-A6B7-369B09AF77E1}" destId="{FD05425D-A610-4A0A-A102-A96811FBCDF0}" srcOrd="0" destOrd="0" presId="urn:microsoft.com/office/officeart/2008/layout/HexagonCluster"/>
    <dgm:cxn modelId="{C5CA6D95-04D3-4858-9463-AE85D0526149}" type="presParOf" srcId="{A27FEB7F-6A2A-4836-B4CB-78E96B5E928F}" destId="{05B65ABE-F20C-4F1F-95D0-5A41887C3522}" srcOrd="8" destOrd="0" presId="urn:microsoft.com/office/officeart/2008/layout/HexagonCluster"/>
    <dgm:cxn modelId="{4B628C72-48DB-474D-A262-8D4C8B7C9FF1}" type="presParOf" srcId="{05B65ABE-F20C-4F1F-95D0-5A41887C3522}" destId="{C6C3D1D0-C349-40C2-883A-E9AEAA5B2BB9}" srcOrd="0" destOrd="0" presId="urn:microsoft.com/office/officeart/2008/layout/HexagonCluster"/>
    <dgm:cxn modelId="{92EBA007-2F4F-4B01-8B7F-9B6EB92BDEC5}" type="presParOf" srcId="{A27FEB7F-6A2A-4836-B4CB-78E96B5E928F}" destId="{ADD94F49-B357-4E3C-853C-7FBC1B66FBF2}" srcOrd="9" destOrd="0" presId="urn:microsoft.com/office/officeart/2008/layout/HexagonCluster"/>
    <dgm:cxn modelId="{F9035768-0E08-4C8D-AAB3-5D08FD83C8DE}" type="presParOf" srcId="{ADD94F49-B357-4E3C-853C-7FBC1B66FBF2}" destId="{0407A711-3B8E-4BBC-BAC5-8664552B5B28}" srcOrd="0" destOrd="0" presId="urn:microsoft.com/office/officeart/2008/layout/HexagonCluster"/>
    <dgm:cxn modelId="{C316A5D0-7D04-400F-A93C-1546CB0D8279}" type="presParOf" srcId="{A27FEB7F-6A2A-4836-B4CB-78E96B5E928F}" destId="{AE6E4209-C303-4748-B071-56C146C4E5AA}" srcOrd="10" destOrd="0" presId="urn:microsoft.com/office/officeart/2008/layout/HexagonCluster"/>
    <dgm:cxn modelId="{F2CC02C5-E802-4327-B3B5-05D8CCDD59E6}" type="presParOf" srcId="{AE6E4209-C303-4748-B071-56C146C4E5AA}" destId="{080F0292-ECF1-4319-A6B6-3D9522641000}" srcOrd="0" destOrd="0" presId="urn:microsoft.com/office/officeart/2008/layout/HexagonCluster"/>
    <dgm:cxn modelId="{157BBE9C-1FD8-4E90-A562-9E645753E2C1}" type="presParOf" srcId="{A27FEB7F-6A2A-4836-B4CB-78E96B5E928F}" destId="{E0D16C2F-D5B2-4A85-8FD4-6656C7FEEA5F}" srcOrd="11" destOrd="0" presId="urn:microsoft.com/office/officeart/2008/layout/HexagonCluster"/>
    <dgm:cxn modelId="{23DFA4E2-4D3A-4576-BC5F-3196655BFDDD}" type="presParOf" srcId="{E0D16C2F-D5B2-4A85-8FD4-6656C7FEEA5F}" destId="{42C1A4BE-C7B6-4074-9C14-481ED33AB20B}" srcOrd="0" destOrd="0" presId="urn:microsoft.com/office/officeart/2008/layout/HexagonCluster"/>
    <dgm:cxn modelId="{9AC8FAE8-0B23-40C6-86A6-B49FA7646E1F}" type="presParOf" srcId="{A27FEB7F-6A2A-4836-B4CB-78E96B5E928F}" destId="{11D8B5AC-CE31-4E7C-8A8B-5F5B023E2F8E}" srcOrd="12" destOrd="0" presId="urn:microsoft.com/office/officeart/2008/layout/HexagonCluster"/>
    <dgm:cxn modelId="{21B92990-AE68-4897-8713-48269C495849}" type="presParOf" srcId="{11D8B5AC-CE31-4E7C-8A8B-5F5B023E2F8E}" destId="{B9D68EF1-B6AB-4532-AEFB-64B12C8BF668}" srcOrd="0" destOrd="0" presId="urn:microsoft.com/office/officeart/2008/layout/HexagonCluster"/>
    <dgm:cxn modelId="{2C3C88FE-3D97-429C-9D38-CE05015FABCB}" type="presParOf" srcId="{A27FEB7F-6A2A-4836-B4CB-78E96B5E928F}" destId="{03687A7E-A911-4693-B618-961B5F29EC26}" srcOrd="13" destOrd="0" presId="urn:microsoft.com/office/officeart/2008/layout/HexagonCluster"/>
    <dgm:cxn modelId="{752998D4-4E01-4D47-8174-974FD9C95F5E}" type="presParOf" srcId="{03687A7E-A911-4693-B618-961B5F29EC26}" destId="{AB3C87F1-CF2D-4002-B6F4-582AFB011154}" srcOrd="0" destOrd="0" presId="urn:microsoft.com/office/officeart/2008/layout/HexagonCluster"/>
    <dgm:cxn modelId="{D3FE73D4-738E-4932-ADC6-4DE131890074}" type="presParOf" srcId="{A27FEB7F-6A2A-4836-B4CB-78E96B5E928F}" destId="{EC624DA7-D45B-4958-B41E-26F845586676}" srcOrd="14" destOrd="0" presId="urn:microsoft.com/office/officeart/2008/layout/HexagonCluster"/>
    <dgm:cxn modelId="{F0FE76E9-E76A-4808-95F8-6DB0DF3D63EB}" type="presParOf" srcId="{EC624DA7-D45B-4958-B41E-26F845586676}" destId="{C828C5C7-5633-491B-8188-EB2C01590888}" srcOrd="0" destOrd="0" presId="urn:microsoft.com/office/officeart/2008/layout/HexagonCluster"/>
    <dgm:cxn modelId="{12C26A78-1E9B-421E-B9C7-D1AC7159C2BB}" type="presParOf" srcId="{A27FEB7F-6A2A-4836-B4CB-78E96B5E928F}" destId="{E8B435A0-710C-4D60-B58F-746B325C8DDF}" srcOrd="15" destOrd="0" presId="urn:microsoft.com/office/officeart/2008/layout/HexagonCluster"/>
    <dgm:cxn modelId="{6028FF6E-A96B-49B1-841A-7216A65CDB4E}" type="presParOf" srcId="{E8B435A0-710C-4D60-B58F-746B325C8DDF}" destId="{B80F2B34-C163-4AEE-8931-4E2BD539E008}" srcOrd="0" destOrd="0" presId="urn:microsoft.com/office/officeart/2008/layout/HexagonCluster"/>
    <dgm:cxn modelId="{7A255860-A1B8-4FCB-800D-7305A60481D9}" type="presParOf" srcId="{A27FEB7F-6A2A-4836-B4CB-78E96B5E928F}" destId="{2B65AB8E-21FF-4A02-B0F6-268912312108}" srcOrd="16" destOrd="0" presId="urn:microsoft.com/office/officeart/2008/layout/HexagonCluster"/>
    <dgm:cxn modelId="{CB5D34D9-FF6E-4AE1-B5A7-6F1E7AF7129B}" type="presParOf" srcId="{2B65AB8E-21FF-4A02-B0F6-268912312108}" destId="{8445C400-5D67-42B4-A422-4393004EF6CF}" srcOrd="0" destOrd="0" presId="urn:microsoft.com/office/officeart/2008/layout/HexagonCluster"/>
    <dgm:cxn modelId="{7B5CB912-2587-4409-AFAA-2087778E40CD}" type="presParOf" srcId="{A27FEB7F-6A2A-4836-B4CB-78E96B5E928F}" destId="{F77FCD0E-5079-4F10-B2B5-895B66238F1A}" srcOrd="17" destOrd="0" presId="urn:microsoft.com/office/officeart/2008/layout/HexagonCluster"/>
    <dgm:cxn modelId="{68FDDF4D-53FF-41ED-9FDD-DE022C94D280}" type="presParOf" srcId="{F77FCD0E-5079-4F10-B2B5-895B66238F1A}" destId="{46134E2D-7391-4136-B94E-2A105EA0A063}" srcOrd="0" destOrd="0" presId="urn:microsoft.com/office/officeart/2008/layout/HexagonCluster"/>
    <dgm:cxn modelId="{11BAC718-89BF-4A38-B8F5-652825041F36}" type="presParOf" srcId="{A27FEB7F-6A2A-4836-B4CB-78E96B5E928F}" destId="{F0FC20BD-2989-4871-AEA6-704B80472C52}" srcOrd="18" destOrd="0" presId="urn:microsoft.com/office/officeart/2008/layout/HexagonCluster"/>
    <dgm:cxn modelId="{B885DCA4-9744-496C-A7C8-2BCA2699539C}" type="presParOf" srcId="{F0FC20BD-2989-4871-AEA6-704B80472C52}" destId="{1273F828-6768-48DC-B5F3-AEA74F11ACAD}" srcOrd="0" destOrd="0" presId="urn:microsoft.com/office/officeart/2008/layout/HexagonCluster"/>
    <dgm:cxn modelId="{8D7709C9-9723-4E27-81F9-673AEFB07BC1}" type="presParOf" srcId="{A27FEB7F-6A2A-4836-B4CB-78E96B5E928F}" destId="{0DD701F4-4E26-4E6C-A57D-A737E04F1BC3}" srcOrd="19" destOrd="0" presId="urn:microsoft.com/office/officeart/2008/layout/HexagonCluster"/>
    <dgm:cxn modelId="{145937B9-0F74-4AF0-97F6-D6EFB1155A6F}" type="presParOf" srcId="{0DD701F4-4E26-4E6C-A57D-A737E04F1BC3}" destId="{CB035952-EE5E-4362-983C-551DC6BA3200}" srcOrd="0" destOrd="0" presId="urn:microsoft.com/office/officeart/2008/layout/HexagonCluster"/>
    <dgm:cxn modelId="{A1637C00-E612-4CEE-9046-05826C5F4465}" type="presParOf" srcId="{A27FEB7F-6A2A-4836-B4CB-78E96B5E928F}" destId="{B571B81D-6A47-4794-BE08-E4DE03E823B0}" srcOrd="20" destOrd="0" presId="urn:microsoft.com/office/officeart/2008/layout/HexagonCluster"/>
    <dgm:cxn modelId="{CD477C4D-20BD-40F3-95C7-DF585BA230BB}" type="presParOf" srcId="{B571B81D-6A47-4794-BE08-E4DE03E823B0}" destId="{0547C17F-787C-4649-B035-59B715106405}" srcOrd="0" destOrd="0" presId="urn:microsoft.com/office/officeart/2008/layout/HexagonCluster"/>
    <dgm:cxn modelId="{25DE68B2-FC0F-41AB-B9C0-EAE393F85D84}" type="presParOf" srcId="{A27FEB7F-6A2A-4836-B4CB-78E96B5E928F}" destId="{F6EF34E8-A0BD-412F-87D4-C17A307A6CA2}" srcOrd="21" destOrd="0" presId="urn:microsoft.com/office/officeart/2008/layout/HexagonCluster"/>
    <dgm:cxn modelId="{44DD0C53-4D5C-44AA-B234-586819007E4B}" type="presParOf" srcId="{F6EF34E8-A0BD-412F-87D4-C17A307A6CA2}" destId="{AAE18736-E135-44BC-A6BB-1A7F3856CB5F}" srcOrd="0" destOrd="0" presId="urn:microsoft.com/office/officeart/2008/layout/HexagonCluster"/>
    <dgm:cxn modelId="{2F578369-DF24-418C-94B8-516E9C40675A}" type="presParOf" srcId="{A27FEB7F-6A2A-4836-B4CB-78E96B5E928F}" destId="{A3F1BF80-E53B-4E41-828A-8215EF564337}" srcOrd="22" destOrd="0" presId="urn:microsoft.com/office/officeart/2008/layout/HexagonCluster"/>
    <dgm:cxn modelId="{A0159B9A-B340-4A23-B178-F7F36B6B800D}" type="presParOf" srcId="{A3F1BF80-E53B-4E41-828A-8215EF564337}" destId="{9CBEBA35-F5B1-4344-9936-A0843A33508F}" srcOrd="0" destOrd="0" presId="urn:microsoft.com/office/officeart/2008/layout/HexagonCluster"/>
    <dgm:cxn modelId="{9E721CCE-FDD5-4BA4-BAD9-4C88832144D9}" type="presParOf" srcId="{A27FEB7F-6A2A-4836-B4CB-78E96B5E928F}" destId="{67EC40EB-D278-416C-B7B6-004DA9DA0D28}" srcOrd="23" destOrd="0" presId="urn:microsoft.com/office/officeart/2008/layout/HexagonCluster"/>
    <dgm:cxn modelId="{560F3058-53BA-47D5-BC0F-69CD8B927BA0}" type="presParOf" srcId="{67EC40EB-D278-416C-B7B6-004DA9DA0D28}" destId="{7E70EDAB-5590-4C2F-8917-BA592CF4E7B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37933-0E22-4E0B-8528-387493AF0001}">
      <dsp:nvSpPr>
        <dsp:cNvPr id="0" name=""/>
        <dsp:cNvSpPr/>
      </dsp:nvSpPr>
      <dsp:spPr>
        <a:xfrm>
          <a:off x="1653" y="0"/>
          <a:ext cx="2572122" cy="5197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Duokem formula y fabrica productos químicos de alta calidad a un precio competitivo para diferentes tipos de industrias</a:t>
          </a:r>
          <a:endParaRPr lang="es-CO" sz="1300" kern="1200" dirty="0"/>
        </a:p>
      </dsp:txBody>
      <dsp:txXfrm>
        <a:off x="1653" y="2078815"/>
        <a:ext cx="2572122" cy="2078815"/>
      </dsp:txXfrm>
    </dsp:sp>
    <dsp:sp modelId="{01BBE069-9D39-4950-84C0-F42BB32CA2D0}">
      <dsp:nvSpPr>
        <dsp:cNvPr id="0" name=""/>
        <dsp:cNvSpPr/>
      </dsp:nvSpPr>
      <dsp:spPr>
        <a:xfrm>
          <a:off x="422407" y="311822"/>
          <a:ext cx="1730613" cy="17306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17CB3-4A2D-4F74-B87C-2A90CB37FBF8}">
      <dsp:nvSpPr>
        <dsp:cNvPr id="0" name=""/>
        <dsp:cNvSpPr/>
      </dsp:nvSpPr>
      <dsp:spPr>
        <a:xfrm>
          <a:off x="2650938" y="0"/>
          <a:ext cx="2572122" cy="5197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Los ingenieros de Duokem son experimentados y cuentan con varios años de experiencia, prestando servicio a diferentes sectores industriales para proporcionar no sólo productos excelentes, sino también apoyo técnico para superar cualquier problema de formulación y procesamiento</a:t>
          </a:r>
          <a:endParaRPr lang="es-CO" sz="1300" kern="1200" dirty="0"/>
        </a:p>
      </dsp:txBody>
      <dsp:txXfrm>
        <a:off x="2650938" y="2078815"/>
        <a:ext cx="2572122" cy="2078815"/>
      </dsp:txXfrm>
    </dsp:sp>
    <dsp:sp modelId="{240A27B3-AA55-4F5C-A38D-399A7A5ED922}">
      <dsp:nvSpPr>
        <dsp:cNvPr id="0" name=""/>
        <dsp:cNvSpPr/>
      </dsp:nvSpPr>
      <dsp:spPr>
        <a:xfrm>
          <a:off x="3071693" y="311822"/>
          <a:ext cx="1730613" cy="17306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08125-01C3-4345-8237-68E855A3267E}">
      <dsp:nvSpPr>
        <dsp:cNvPr id="0" name=""/>
        <dsp:cNvSpPr/>
      </dsp:nvSpPr>
      <dsp:spPr>
        <a:xfrm>
          <a:off x="5300224" y="0"/>
          <a:ext cx="2572122" cy="5197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/>
            <a:t>En DuoKem sabemos de química y, además de tener una pasión común por ella, poseemos un conjunto de valores que expresan nuestro renovado compromiso con la excelencia en lo que hacemos</a:t>
          </a:r>
          <a:endParaRPr lang="es-CO" sz="1300" kern="1200" dirty="0"/>
        </a:p>
      </dsp:txBody>
      <dsp:txXfrm>
        <a:off x="5300224" y="2078815"/>
        <a:ext cx="2572122" cy="2078815"/>
      </dsp:txXfrm>
    </dsp:sp>
    <dsp:sp modelId="{1004780B-8506-4C88-B2BC-C5500F74D01C}">
      <dsp:nvSpPr>
        <dsp:cNvPr id="0" name=""/>
        <dsp:cNvSpPr/>
      </dsp:nvSpPr>
      <dsp:spPr>
        <a:xfrm>
          <a:off x="5720978" y="311822"/>
          <a:ext cx="1730613" cy="17306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D5179-B191-4334-992F-EC7F7F3C0614}">
      <dsp:nvSpPr>
        <dsp:cNvPr id="0" name=""/>
        <dsp:cNvSpPr/>
      </dsp:nvSpPr>
      <dsp:spPr>
        <a:xfrm>
          <a:off x="314959" y="4157631"/>
          <a:ext cx="7244080" cy="779555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B04F6-2C0D-4D83-902F-57745C8081D3}">
      <dsp:nvSpPr>
        <dsp:cNvPr id="0" name=""/>
        <dsp:cNvSpPr/>
      </dsp:nvSpPr>
      <dsp:spPr>
        <a:xfrm>
          <a:off x="1319174" y="2777140"/>
          <a:ext cx="1532940" cy="13163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MX" sz="1200" kern="1200" dirty="0"/>
            <a:t>Empresa química estadounidense</a:t>
          </a:r>
          <a:endParaRPr lang="es-CO" sz="1200" kern="1200" dirty="0"/>
        </a:p>
      </dsp:txBody>
      <dsp:txXfrm>
        <a:off x="1556612" y="2981024"/>
        <a:ext cx="1058064" cy="908545"/>
      </dsp:txXfrm>
    </dsp:sp>
    <dsp:sp modelId="{A0554394-F2E9-41D7-B74D-57003686BEFE}">
      <dsp:nvSpPr>
        <dsp:cNvPr id="0" name=""/>
        <dsp:cNvSpPr/>
      </dsp:nvSpPr>
      <dsp:spPr>
        <a:xfrm>
          <a:off x="1355750" y="3365794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A0175-5B79-49CB-BEEE-BA91A8B92A66}">
      <dsp:nvSpPr>
        <dsp:cNvPr id="0" name=""/>
        <dsp:cNvSpPr/>
      </dsp:nvSpPr>
      <dsp:spPr>
        <a:xfrm>
          <a:off x="0" y="2049481"/>
          <a:ext cx="1532940" cy="131631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4ABD7-68BA-4AB0-BCB4-BDA4EA817BCF}">
      <dsp:nvSpPr>
        <dsp:cNvPr id="0" name=""/>
        <dsp:cNvSpPr/>
      </dsp:nvSpPr>
      <dsp:spPr>
        <a:xfrm>
          <a:off x="1050137" y="3191190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78839-4E4A-4F4F-A279-A4B12A2198CA}">
      <dsp:nvSpPr>
        <dsp:cNvPr id="0" name=""/>
        <dsp:cNvSpPr/>
      </dsp:nvSpPr>
      <dsp:spPr>
        <a:xfrm>
          <a:off x="2638348" y="2045667"/>
          <a:ext cx="1532940" cy="13163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MX" sz="1200" kern="1200" dirty="0"/>
            <a:t>Cumplimiento, gracias a nuestra gran capacidad de producción</a:t>
          </a:r>
          <a:endParaRPr lang="es-CO" sz="1200" kern="1200" dirty="0"/>
        </a:p>
      </dsp:txBody>
      <dsp:txXfrm>
        <a:off x="2875786" y="2249551"/>
        <a:ext cx="1058064" cy="908545"/>
      </dsp:txXfrm>
    </dsp:sp>
    <dsp:sp modelId="{8DED01DB-D5D5-409A-BF55-ABAECC5EFC73}">
      <dsp:nvSpPr>
        <dsp:cNvPr id="0" name=""/>
        <dsp:cNvSpPr/>
      </dsp:nvSpPr>
      <dsp:spPr>
        <a:xfrm>
          <a:off x="3693363" y="3183985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36FB3-A613-4F73-A515-FEEB116B0787}">
      <dsp:nvSpPr>
        <dsp:cNvPr id="0" name=""/>
        <dsp:cNvSpPr/>
      </dsp:nvSpPr>
      <dsp:spPr>
        <a:xfrm>
          <a:off x="3956710" y="2774598"/>
          <a:ext cx="1532940" cy="131631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5425D-A610-4A0A-A102-A96811FBCDF0}">
      <dsp:nvSpPr>
        <dsp:cNvPr id="0" name=""/>
        <dsp:cNvSpPr/>
      </dsp:nvSpPr>
      <dsp:spPr>
        <a:xfrm>
          <a:off x="3994099" y="3360285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3D1D0-C349-40C2-883A-E9AEAA5B2BB9}">
      <dsp:nvSpPr>
        <dsp:cNvPr id="0" name=""/>
        <dsp:cNvSpPr/>
      </dsp:nvSpPr>
      <dsp:spPr>
        <a:xfrm>
          <a:off x="1319174" y="1322246"/>
          <a:ext cx="1532940" cy="13163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MX" sz="1200" kern="1200" dirty="0"/>
            <a:t>Calidad premium en cada una de nuestras líneas</a:t>
          </a:r>
          <a:endParaRPr lang="es-CO" sz="1200" kern="1200" dirty="0"/>
        </a:p>
      </dsp:txBody>
      <dsp:txXfrm>
        <a:off x="1556612" y="1526130"/>
        <a:ext cx="1058064" cy="908545"/>
      </dsp:txXfrm>
    </dsp:sp>
    <dsp:sp modelId="{0407A711-3B8E-4BBC-BAC5-8664552B5B28}">
      <dsp:nvSpPr>
        <dsp:cNvPr id="0" name=""/>
        <dsp:cNvSpPr/>
      </dsp:nvSpPr>
      <dsp:spPr>
        <a:xfrm>
          <a:off x="2369312" y="1347250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F0292-ECF1-4319-A6B6-3D9522641000}">
      <dsp:nvSpPr>
        <dsp:cNvPr id="0" name=""/>
        <dsp:cNvSpPr/>
      </dsp:nvSpPr>
      <dsp:spPr>
        <a:xfrm>
          <a:off x="2638348" y="590349"/>
          <a:ext cx="1532940" cy="131631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1A4BE-C7B6-4074-9C14-481ED33AB20B}">
      <dsp:nvSpPr>
        <dsp:cNvPr id="0" name=""/>
        <dsp:cNvSpPr/>
      </dsp:nvSpPr>
      <dsp:spPr>
        <a:xfrm>
          <a:off x="2681427" y="1173493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68EF1-B6AB-4532-AEFB-64B12C8BF668}">
      <dsp:nvSpPr>
        <dsp:cNvPr id="0" name=""/>
        <dsp:cNvSpPr/>
      </dsp:nvSpPr>
      <dsp:spPr>
        <a:xfrm>
          <a:off x="3956710" y="1319279"/>
          <a:ext cx="1532940" cy="13163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MX" sz="1200" kern="1200" dirty="0"/>
            <a:t>Mejoramos Continuamente</a:t>
          </a:r>
          <a:endParaRPr lang="es-CO" sz="1200" kern="1200" dirty="0"/>
        </a:p>
      </dsp:txBody>
      <dsp:txXfrm>
        <a:off x="4194148" y="1523163"/>
        <a:ext cx="1058064" cy="908545"/>
      </dsp:txXfrm>
    </dsp:sp>
    <dsp:sp modelId="{AB3C87F1-CF2D-4002-B6F4-582AFB011154}">
      <dsp:nvSpPr>
        <dsp:cNvPr id="0" name=""/>
        <dsp:cNvSpPr/>
      </dsp:nvSpPr>
      <dsp:spPr>
        <a:xfrm>
          <a:off x="5283200" y="1902424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8C5C7-5633-491B-8188-EB2C01590888}">
      <dsp:nvSpPr>
        <dsp:cNvPr id="0" name=""/>
        <dsp:cNvSpPr/>
      </dsp:nvSpPr>
      <dsp:spPr>
        <a:xfrm>
          <a:off x="5275884" y="2059229"/>
          <a:ext cx="1532940" cy="131631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F2B34-C163-4AEE-8931-4E2BD539E008}">
      <dsp:nvSpPr>
        <dsp:cNvPr id="0" name=""/>
        <dsp:cNvSpPr/>
      </dsp:nvSpPr>
      <dsp:spPr>
        <a:xfrm>
          <a:off x="5574995" y="2082961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5C400-5D67-42B4-A422-4393004EF6CF}">
      <dsp:nvSpPr>
        <dsp:cNvPr id="0" name=""/>
        <dsp:cNvSpPr/>
      </dsp:nvSpPr>
      <dsp:spPr>
        <a:xfrm>
          <a:off x="5275884" y="604334"/>
          <a:ext cx="1532940" cy="13163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MX" sz="1200" kern="1200" dirty="0"/>
            <a:t>Somos apasionados por las ideas innovadoras</a:t>
          </a:r>
          <a:endParaRPr lang="es-CO" sz="1200" kern="1200" dirty="0"/>
        </a:p>
      </dsp:txBody>
      <dsp:txXfrm>
        <a:off x="5513322" y="808218"/>
        <a:ext cx="1058064" cy="908545"/>
      </dsp:txXfrm>
    </dsp:sp>
    <dsp:sp modelId="{46134E2D-7391-4136-B94E-2A105EA0A063}">
      <dsp:nvSpPr>
        <dsp:cNvPr id="0" name=""/>
        <dsp:cNvSpPr/>
      </dsp:nvSpPr>
      <dsp:spPr>
        <a:xfrm>
          <a:off x="6602374" y="1194259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3F828-6768-48DC-B5F3-AEA74F11ACAD}">
      <dsp:nvSpPr>
        <dsp:cNvPr id="0" name=""/>
        <dsp:cNvSpPr/>
      </dsp:nvSpPr>
      <dsp:spPr>
        <a:xfrm>
          <a:off x="6595059" y="1338774"/>
          <a:ext cx="1532940" cy="131631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35952-EE5E-4362-983C-551DC6BA3200}">
      <dsp:nvSpPr>
        <dsp:cNvPr id="0" name=""/>
        <dsp:cNvSpPr/>
      </dsp:nvSpPr>
      <dsp:spPr>
        <a:xfrm>
          <a:off x="6900672" y="1368016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7C17F-787C-4649-B035-59B715106405}">
      <dsp:nvSpPr>
        <dsp:cNvPr id="0" name=""/>
        <dsp:cNvSpPr/>
      </dsp:nvSpPr>
      <dsp:spPr>
        <a:xfrm>
          <a:off x="6595059" y="2791550"/>
          <a:ext cx="1532940" cy="13163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MX" sz="1200" kern="1200" dirty="0"/>
            <a:t>Formulamos de acuerdo a las necesidades de cada cliente</a:t>
          </a:r>
          <a:endParaRPr lang="es-CO" sz="1200" kern="1200" dirty="0"/>
        </a:p>
      </dsp:txBody>
      <dsp:txXfrm>
        <a:off x="6832497" y="2995434"/>
        <a:ext cx="1058064" cy="908545"/>
      </dsp:txXfrm>
    </dsp:sp>
    <dsp:sp modelId="{AAE18736-E135-44BC-A6BB-1A7F3856CB5F}">
      <dsp:nvSpPr>
        <dsp:cNvPr id="0" name=""/>
        <dsp:cNvSpPr/>
      </dsp:nvSpPr>
      <dsp:spPr>
        <a:xfrm>
          <a:off x="6899046" y="3944277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EBA35-F5B1-4344-9936-A0843A33508F}">
      <dsp:nvSpPr>
        <dsp:cNvPr id="0" name=""/>
        <dsp:cNvSpPr/>
      </dsp:nvSpPr>
      <dsp:spPr>
        <a:xfrm>
          <a:off x="5275884" y="3512004"/>
          <a:ext cx="1532940" cy="131631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0EDAB-5590-4C2F-8917-BA592CF4E7B5}">
      <dsp:nvSpPr>
        <dsp:cNvPr id="0" name=""/>
        <dsp:cNvSpPr/>
      </dsp:nvSpPr>
      <dsp:spPr>
        <a:xfrm>
          <a:off x="6614566" y="4089639"/>
          <a:ext cx="178816" cy="1542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2A5-C012-47D3-8511-5CB33A867F30}" type="datetimeFigureOut">
              <a:rPr lang="es-CO" smtClean="0"/>
              <a:t>19/04/2023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D4A8-5C49-4851-9193-B8AE7D6317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435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2A5-C012-47D3-8511-5CB33A867F30}" type="datetimeFigureOut">
              <a:rPr lang="es-CO" smtClean="0"/>
              <a:t>19/04/2023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D4A8-5C49-4851-9193-B8AE7D6317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113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2A5-C012-47D3-8511-5CB33A867F30}" type="datetimeFigureOut">
              <a:rPr lang="es-CO" smtClean="0"/>
              <a:t>19/04/2023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D4A8-5C49-4851-9193-B8AE7D6317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976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2A5-C012-47D3-8511-5CB33A867F30}" type="datetimeFigureOut">
              <a:rPr lang="es-CO" smtClean="0"/>
              <a:t>19/04/2023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D4A8-5C49-4851-9193-B8AE7D6317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099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2A5-C012-47D3-8511-5CB33A867F30}" type="datetimeFigureOut">
              <a:rPr lang="es-CO" smtClean="0"/>
              <a:t>19/04/2023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D4A8-5C49-4851-9193-B8AE7D6317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140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2A5-C012-47D3-8511-5CB33A867F30}" type="datetimeFigureOut">
              <a:rPr lang="es-CO" smtClean="0"/>
              <a:t>19/04/2023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D4A8-5C49-4851-9193-B8AE7D6317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985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2A5-C012-47D3-8511-5CB33A867F30}" type="datetimeFigureOut">
              <a:rPr lang="es-CO" smtClean="0"/>
              <a:t>19/04/2023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D4A8-5C49-4851-9193-B8AE7D6317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556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2A5-C012-47D3-8511-5CB33A867F30}" type="datetimeFigureOut">
              <a:rPr lang="es-CO" smtClean="0"/>
              <a:t>19/04/2023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D4A8-5C49-4851-9193-B8AE7D6317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309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2A5-C012-47D3-8511-5CB33A867F30}" type="datetimeFigureOut">
              <a:rPr lang="es-CO" smtClean="0"/>
              <a:t>19/04/2023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D4A8-5C49-4851-9193-B8AE7D6317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264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2A5-C012-47D3-8511-5CB33A867F30}" type="datetimeFigureOut">
              <a:rPr lang="es-CO" smtClean="0"/>
              <a:t>19/04/2023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D4A8-5C49-4851-9193-B8AE7D6317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497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2A5-C012-47D3-8511-5CB33A867F30}" type="datetimeFigureOut">
              <a:rPr lang="es-CO" smtClean="0"/>
              <a:t>19/04/2023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D4A8-5C49-4851-9193-B8AE7D6317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8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BD2A5-C012-47D3-8511-5CB33A867F30}" type="datetimeFigureOut">
              <a:rPr lang="es-CO" smtClean="0"/>
              <a:t>19/04/2023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9D4A8-5C49-4851-9193-B8AE7D6317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3944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12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png"/><Relationship Id="rId5" Type="http://schemas.openxmlformats.org/officeDocument/2006/relationships/image" Target="../media/image22.jpg"/><Relationship Id="rId15" Type="http://schemas.openxmlformats.org/officeDocument/2006/relationships/image" Target="../media/image3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png"/><Relationship Id="rId1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F96C1487-B337-4391-85A2-7084A240667B}"/>
              </a:ext>
            </a:extLst>
          </p:cNvPr>
          <p:cNvCxnSpPr>
            <a:cxnSpLocks/>
          </p:cNvCxnSpPr>
          <p:nvPr/>
        </p:nvCxnSpPr>
        <p:spPr>
          <a:xfrm>
            <a:off x="9229552" y="2722672"/>
            <a:ext cx="0" cy="1882614"/>
          </a:xfrm>
          <a:prstGeom prst="line">
            <a:avLst/>
          </a:prstGeom>
          <a:ln>
            <a:solidFill>
              <a:srgbClr val="0066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Diagrama de flujo: conector 33">
            <a:extLst>
              <a:ext uri="{FF2B5EF4-FFF2-40B4-BE49-F238E27FC236}">
                <a16:creationId xmlns:a16="http://schemas.microsoft.com/office/drawing/2014/main" id="{64E5AE84-4B10-4583-8D6E-4089AC2BC6C4}"/>
              </a:ext>
            </a:extLst>
          </p:cNvPr>
          <p:cNvSpPr/>
          <p:nvPr/>
        </p:nvSpPr>
        <p:spPr>
          <a:xfrm>
            <a:off x="8518904" y="4429347"/>
            <a:ext cx="1440000" cy="1440000"/>
          </a:xfrm>
          <a:prstGeom prst="flowChartConnector">
            <a:avLst/>
          </a:prstGeom>
          <a:solidFill>
            <a:srgbClr val="0066CC"/>
          </a:solidFill>
          <a:ln>
            <a:solidFill>
              <a:srgbClr val="0066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s-MX" sz="2400" b="1" dirty="0"/>
              <a:t>“</a:t>
            </a:r>
            <a:r>
              <a:rPr lang="es-MX" sz="2400" b="1" dirty="0" err="1"/>
              <a:t>Kemicals</a:t>
            </a:r>
            <a:r>
              <a:rPr lang="es-MX" sz="2400" b="1" dirty="0"/>
              <a:t>”</a:t>
            </a:r>
            <a:endParaRPr lang="es-CO" sz="2400" b="1" dirty="0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2ED132C0-3C59-4E87-88EA-E290DA610CBE}"/>
              </a:ext>
            </a:extLst>
          </p:cNvPr>
          <p:cNvCxnSpPr>
            <a:cxnSpLocks/>
          </p:cNvCxnSpPr>
          <p:nvPr/>
        </p:nvCxnSpPr>
        <p:spPr>
          <a:xfrm>
            <a:off x="7618904" y="1721185"/>
            <a:ext cx="0" cy="1882614"/>
          </a:xfrm>
          <a:prstGeom prst="line">
            <a:avLst/>
          </a:prstGeom>
          <a:ln>
            <a:solidFill>
              <a:srgbClr val="0066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Diagrama de flujo: conector 31">
            <a:extLst>
              <a:ext uri="{FF2B5EF4-FFF2-40B4-BE49-F238E27FC236}">
                <a16:creationId xmlns:a16="http://schemas.microsoft.com/office/drawing/2014/main" id="{010BB5E9-D835-4511-B522-36E5C37B4C28}"/>
              </a:ext>
            </a:extLst>
          </p:cNvPr>
          <p:cNvSpPr/>
          <p:nvPr/>
        </p:nvSpPr>
        <p:spPr>
          <a:xfrm>
            <a:off x="6884713" y="1039194"/>
            <a:ext cx="1440000" cy="1440000"/>
          </a:xfrm>
          <a:prstGeom prst="flowChartConnector">
            <a:avLst/>
          </a:prstGeom>
          <a:solidFill>
            <a:srgbClr val="0066CC"/>
          </a:solidFill>
          <a:ln>
            <a:solidFill>
              <a:srgbClr val="0066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err="1"/>
              <a:t>From</a:t>
            </a:r>
            <a:endParaRPr lang="es-CO" sz="2000" b="1" dirty="0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E2123C-53F3-42FA-8BDC-E467FCCA7B9D}"/>
              </a:ext>
            </a:extLst>
          </p:cNvPr>
          <p:cNvCxnSpPr>
            <a:cxnSpLocks/>
          </p:cNvCxnSpPr>
          <p:nvPr/>
        </p:nvCxnSpPr>
        <p:spPr>
          <a:xfrm>
            <a:off x="4378904" y="1721185"/>
            <a:ext cx="0" cy="1882614"/>
          </a:xfrm>
          <a:prstGeom prst="line">
            <a:avLst/>
          </a:prstGeom>
          <a:ln>
            <a:solidFill>
              <a:srgbClr val="0066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E897206D-0242-4000-87DF-4DF8EA5F3EFC}"/>
              </a:ext>
            </a:extLst>
          </p:cNvPr>
          <p:cNvCxnSpPr>
            <a:cxnSpLocks/>
          </p:cNvCxnSpPr>
          <p:nvPr/>
        </p:nvCxnSpPr>
        <p:spPr>
          <a:xfrm>
            <a:off x="5987716" y="2693131"/>
            <a:ext cx="0" cy="1882614"/>
          </a:xfrm>
          <a:prstGeom prst="line">
            <a:avLst/>
          </a:prstGeom>
          <a:ln>
            <a:solidFill>
              <a:srgbClr val="0066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Diagrama de flujo: conector 29">
            <a:extLst>
              <a:ext uri="{FF2B5EF4-FFF2-40B4-BE49-F238E27FC236}">
                <a16:creationId xmlns:a16="http://schemas.microsoft.com/office/drawing/2014/main" id="{3D3E18A0-C275-4F1E-A552-D88E42778A42}"/>
              </a:ext>
            </a:extLst>
          </p:cNvPr>
          <p:cNvSpPr/>
          <p:nvPr/>
        </p:nvSpPr>
        <p:spPr>
          <a:xfrm>
            <a:off x="5277068" y="4399806"/>
            <a:ext cx="1440000" cy="1440000"/>
          </a:xfrm>
          <a:prstGeom prst="flowChartConnector">
            <a:avLst/>
          </a:prstGeom>
          <a:solidFill>
            <a:srgbClr val="0066CC"/>
          </a:solidFill>
          <a:ln>
            <a:solidFill>
              <a:srgbClr val="0066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s-MX" sz="2400" b="1" dirty="0"/>
              <a:t>Benefit</a:t>
            </a:r>
            <a:endParaRPr lang="es-CO" sz="2400" b="1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B60E778-FE14-4527-8089-19E77C5C7618}"/>
              </a:ext>
            </a:extLst>
          </p:cNvPr>
          <p:cNvCxnSpPr>
            <a:cxnSpLocks/>
          </p:cNvCxnSpPr>
          <p:nvPr/>
        </p:nvCxnSpPr>
        <p:spPr>
          <a:xfrm>
            <a:off x="2756647" y="2662492"/>
            <a:ext cx="0" cy="1882614"/>
          </a:xfrm>
          <a:prstGeom prst="line">
            <a:avLst/>
          </a:prstGeom>
          <a:ln>
            <a:solidFill>
              <a:srgbClr val="0066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ED7457EC-D2AC-4E5D-9904-4C5B6FE2752E}"/>
              </a:ext>
            </a:extLst>
          </p:cNvPr>
          <p:cNvSpPr/>
          <p:nvPr/>
        </p:nvSpPr>
        <p:spPr>
          <a:xfrm>
            <a:off x="1062318" y="2662492"/>
            <a:ext cx="10044737" cy="1656419"/>
          </a:xfrm>
          <a:custGeom>
            <a:avLst/>
            <a:gdLst>
              <a:gd name="connsiteX0" fmla="*/ 0 w 10044737"/>
              <a:gd name="connsiteY0" fmla="*/ 1519543 h 1656419"/>
              <a:gd name="connsiteX1" fmla="*/ 1694329 w 10044737"/>
              <a:gd name="connsiteY1" fmla="*/ 26920 h 1656419"/>
              <a:gd name="connsiteX2" fmla="*/ 3334870 w 10044737"/>
              <a:gd name="connsiteY2" fmla="*/ 1519543 h 1656419"/>
              <a:gd name="connsiteX3" fmla="*/ 4881282 w 10044737"/>
              <a:gd name="connsiteY3" fmla="*/ 26920 h 1656419"/>
              <a:gd name="connsiteX4" fmla="*/ 6602506 w 10044737"/>
              <a:gd name="connsiteY4" fmla="*/ 1573332 h 1656419"/>
              <a:gd name="connsiteX5" fmla="*/ 8189258 w 10044737"/>
              <a:gd name="connsiteY5" fmla="*/ 26 h 1656419"/>
              <a:gd name="connsiteX6" fmla="*/ 9897035 w 10044737"/>
              <a:gd name="connsiteY6" fmla="*/ 1532990 h 1656419"/>
              <a:gd name="connsiteX7" fmla="*/ 9843247 w 10044737"/>
              <a:gd name="connsiteY7" fmla="*/ 1452308 h 165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4737" h="1656419">
                <a:moveTo>
                  <a:pt x="0" y="1519543"/>
                </a:moveTo>
                <a:cubicBezTo>
                  <a:pt x="569258" y="773231"/>
                  <a:pt x="1138517" y="26920"/>
                  <a:pt x="1694329" y="26920"/>
                </a:cubicBezTo>
                <a:cubicBezTo>
                  <a:pt x="2250141" y="26920"/>
                  <a:pt x="2803711" y="1519543"/>
                  <a:pt x="3334870" y="1519543"/>
                </a:cubicBezTo>
                <a:cubicBezTo>
                  <a:pt x="3866029" y="1519543"/>
                  <a:pt x="4336676" y="17955"/>
                  <a:pt x="4881282" y="26920"/>
                </a:cubicBezTo>
                <a:cubicBezTo>
                  <a:pt x="5425888" y="35885"/>
                  <a:pt x="6051177" y="1577814"/>
                  <a:pt x="6602506" y="1573332"/>
                </a:cubicBezTo>
                <a:cubicBezTo>
                  <a:pt x="7153835" y="1568850"/>
                  <a:pt x="7640170" y="6750"/>
                  <a:pt x="8189258" y="26"/>
                </a:cubicBezTo>
                <a:cubicBezTo>
                  <a:pt x="8738346" y="-6698"/>
                  <a:pt x="9621370" y="1290943"/>
                  <a:pt x="9897035" y="1532990"/>
                </a:cubicBezTo>
                <a:cubicBezTo>
                  <a:pt x="10172700" y="1775037"/>
                  <a:pt x="10007973" y="1613672"/>
                  <a:pt x="9843247" y="1452308"/>
                </a:cubicBezTo>
              </a:path>
            </a:pathLst>
          </a:custGeom>
          <a:solidFill>
            <a:srgbClr val="0066CC"/>
          </a:solidFill>
          <a:ln>
            <a:solidFill>
              <a:srgbClr val="0066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ADF7F0FE-4C7D-4602-9036-02A74329E0C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860" y="295276"/>
            <a:ext cx="3336131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4;p1">
            <a:extLst>
              <a:ext uri="{FF2B5EF4-FFF2-40B4-BE49-F238E27FC236}">
                <a16:creationId xmlns:a16="http://schemas.microsoft.com/office/drawing/2014/main" id="{0C20C521-EB64-46B3-9576-349224539250}"/>
              </a:ext>
            </a:extLst>
          </p:cNvPr>
          <p:cNvSpPr txBox="1">
            <a:spLocks/>
          </p:cNvSpPr>
          <p:nvPr/>
        </p:nvSpPr>
        <p:spPr>
          <a:xfrm>
            <a:off x="418904" y="6197947"/>
            <a:ext cx="4126971" cy="4083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lt1"/>
              </a:buClr>
              <a:buSzPts val="3200"/>
            </a:pPr>
            <a:r>
              <a:rPr lang="en-US" sz="1800" b="1" dirty="0">
                <a:solidFill>
                  <a:schemeClr val="lt1"/>
                </a:solidFill>
              </a:rPr>
              <a:t>David Caro</a:t>
            </a:r>
          </a:p>
          <a:p>
            <a:pPr algn="l">
              <a:buClr>
                <a:schemeClr val="lt1"/>
              </a:buClr>
              <a:buSzPts val="3200"/>
            </a:pPr>
            <a:r>
              <a:rPr lang="en-US" sz="1800" b="1" dirty="0">
                <a:solidFill>
                  <a:schemeClr val="lt1"/>
                </a:solidFill>
              </a:rPr>
              <a:t>Sales &amp; Project Manager LATAM</a:t>
            </a:r>
          </a:p>
        </p:txBody>
      </p:sp>
      <p:pic>
        <p:nvPicPr>
          <p:cNvPr id="1026" name="Picture 2" descr="Carbon black dispersants, granulation and pelleting aids - Borregaard">
            <a:extLst>
              <a:ext uri="{FF2B5EF4-FFF2-40B4-BE49-F238E27FC236}">
                <a16:creationId xmlns:a16="http://schemas.microsoft.com/office/drawing/2014/main" id="{24AA1FBD-C1B9-4522-BBD1-638BEFAA9B2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4" y="3418501"/>
            <a:ext cx="1440000" cy="144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 Research: U.S. Scientists find no evidence of adverse health effects by  food grade titanium dioxide - Center for Research on Ingredient Safety">
            <a:extLst>
              <a:ext uri="{FF2B5EF4-FFF2-40B4-BE49-F238E27FC236}">
                <a16:creationId xmlns:a16="http://schemas.microsoft.com/office/drawing/2014/main" id="{936F88EB-60D7-44FD-87FE-FAC6719EF016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5" b="7120"/>
          <a:stretch/>
        </p:blipFill>
        <p:spPr bwMode="auto">
          <a:xfrm>
            <a:off x="2038904" y="1978501"/>
            <a:ext cx="1440000" cy="144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 tipos de emprendimientos de caucho reciclado - Somos Falabella">
            <a:extLst>
              <a:ext uri="{FF2B5EF4-FFF2-40B4-BE49-F238E27FC236}">
                <a16:creationId xmlns:a16="http://schemas.microsoft.com/office/drawing/2014/main" id="{1D618070-C94C-445B-98DB-0FF513D744E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04" y="3439500"/>
            <a:ext cx="1440000" cy="144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kyl Ketene Dimer Wax Application: Paper Industry at Best Price in Kaithal  | Aditya Polymers Company">
            <a:extLst>
              <a:ext uri="{FF2B5EF4-FFF2-40B4-BE49-F238E27FC236}">
                <a16:creationId xmlns:a16="http://schemas.microsoft.com/office/drawing/2014/main" id="{6D228AC4-E603-43F9-A5C2-CAC32120676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04" y="1978212"/>
            <a:ext cx="1440000" cy="144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201A396-9A21-4367-A48F-31B88A570BF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/>
          <a:srcRect b="23308"/>
          <a:stretch/>
        </p:blipFill>
        <p:spPr>
          <a:xfrm>
            <a:off x="6898904" y="3439499"/>
            <a:ext cx="1440000" cy="1440000"/>
          </a:xfrm>
          <a:prstGeom prst="flowChartConnector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7A9FA72-95DD-4B86-89CC-75DD8F14E245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518904" y="1999499"/>
            <a:ext cx="1440000" cy="1440000"/>
          </a:xfrm>
          <a:prstGeom prst="flowChartConnector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06D1B62-C46E-4043-A1BB-2E8DE03800DD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0153095" y="3400973"/>
            <a:ext cx="1440000" cy="1440000"/>
          </a:xfrm>
          <a:prstGeom prst="flowChartConnector">
            <a:avLst/>
          </a:prstGeom>
        </p:spPr>
      </p:pic>
      <p:sp>
        <p:nvSpPr>
          <p:cNvPr id="20" name="Diagrama de flujo: conector 19">
            <a:extLst>
              <a:ext uri="{FF2B5EF4-FFF2-40B4-BE49-F238E27FC236}">
                <a16:creationId xmlns:a16="http://schemas.microsoft.com/office/drawing/2014/main" id="{E92BD3B6-B79A-4655-8BED-42A382495253}"/>
              </a:ext>
            </a:extLst>
          </p:cNvPr>
          <p:cNvSpPr/>
          <p:nvPr/>
        </p:nvSpPr>
        <p:spPr>
          <a:xfrm>
            <a:off x="2045999" y="4369167"/>
            <a:ext cx="1440000" cy="1440000"/>
          </a:xfrm>
          <a:prstGeom prst="flowChartConnector">
            <a:avLst/>
          </a:prstGeom>
          <a:solidFill>
            <a:srgbClr val="0066CC"/>
          </a:solidFill>
          <a:ln>
            <a:solidFill>
              <a:srgbClr val="0066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A</a:t>
            </a:r>
            <a:endParaRPr lang="es-CO" sz="2400" b="1" dirty="0"/>
          </a:p>
        </p:txBody>
      </p:sp>
      <p:sp>
        <p:nvSpPr>
          <p:cNvPr id="26" name="Diagrama de flujo: conector 25">
            <a:extLst>
              <a:ext uri="{FF2B5EF4-FFF2-40B4-BE49-F238E27FC236}">
                <a16:creationId xmlns:a16="http://schemas.microsoft.com/office/drawing/2014/main" id="{0268C24E-229D-4EDC-A9E7-4D280E8B7232}"/>
              </a:ext>
            </a:extLst>
          </p:cNvPr>
          <p:cNvSpPr/>
          <p:nvPr/>
        </p:nvSpPr>
        <p:spPr>
          <a:xfrm>
            <a:off x="3644713" y="1039194"/>
            <a:ext cx="1440000" cy="1440000"/>
          </a:xfrm>
          <a:prstGeom prst="flowChartConnector">
            <a:avLst/>
          </a:prstGeom>
          <a:solidFill>
            <a:srgbClr val="0066CC"/>
          </a:solidFill>
          <a:ln>
            <a:solidFill>
              <a:srgbClr val="0066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Dual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3345602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E6005-2284-41D7-8C9F-296BC3F7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74" y="367611"/>
            <a:ext cx="10515600" cy="1325563"/>
          </a:xfrm>
        </p:spPr>
        <p:txBody>
          <a:bodyPr/>
          <a:lstStyle/>
          <a:p>
            <a:r>
              <a:rPr lang="es-MX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Chemical Portfolio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Google Shape;96;p1">
            <a:extLst>
              <a:ext uri="{FF2B5EF4-FFF2-40B4-BE49-F238E27FC236}">
                <a16:creationId xmlns:a16="http://schemas.microsoft.com/office/drawing/2014/main" id="{7BB8C89D-3B27-488C-8DA1-B9B2F6E32A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860" y="295276"/>
            <a:ext cx="3336131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ommon Industrial Water Treatment System Issues and How to Fix Them">
            <a:extLst>
              <a:ext uri="{FF2B5EF4-FFF2-40B4-BE49-F238E27FC236}">
                <a16:creationId xmlns:a16="http://schemas.microsoft.com/office/drawing/2014/main" id="{FD6E0DA6-1FFD-4ED0-BA4C-B27E14D42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428" y="1645219"/>
            <a:ext cx="7274859" cy="484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F141109-BE8B-4EB6-A7B7-C71A8A25D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49" y="2511494"/>
            <a:ext cx="3235779" cy="311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10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E6005-2284-41D7-8C9F-296BC3F7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74" y="367611"/>
            <a:ext cx="10515600" cy="1325563"/>
          </a:xfrm>
        </p:spPr>
        <p:txBody>
          <a:bodyPr/>
          <a:lstStyle/>
          <a:p>
            <a:r>
              <a:rPr lang="es-MX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Chemical Portfolio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Google Shape;96;p1">
            <a:extLst>
              <a:ext uri="{FF2B5EF4-FFF2-40B4-BE49-F238E27FC236}">
                <a16:creationId xmlns:a16="http://schemas.microsoft.com/office/drawing/2014/main" id="{7BB8C89D-3B27-488C-8DA1-B9B2F6E32A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860" y="295276"/>
            <a:ext cx="3336131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Rubber Chemicals Suppliers and Distributor | Water-Based Dispersions |  Plasticisers for Rubber">
            <a:extLst>
              <a:ext uri="{FF2B5EF4-FFF2-40B4-BE49-F238E27FC236}">
                <a16:creationId xmlns:a16="http://schemas.microsoft.com/office/drawing/2014/main" id="{F6E2D1E7-412B-426D-B452-833C90922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3" y="2152360"/>
            <a:ext cx="8012374" cy="418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67C00C6-93F3-4540-A217-4FC5564FF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127" y="2152360"/>
            <a:ext cx="3474866" cy="418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03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E6005-2284-41D7-8C9F-296BC3F7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74" y="367611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Office Locations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Google Shape;96;p1">
            <a:extLst>
              <a:ext uri="{FF2B5EF4-FFF2-40B4-BE49-F238E27FC236}">
                <a16:creationId xmlns:a16="http://schemas.microsoft.com/office/drawing/2014/main" id="{7BB8C89D-3B27-488C-8DA1-B9B2F6E32A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860" y="295276"/>
            <a:ext cx="3336131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7E6FDED-170E-422D-8A39-BB915DBAE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369" y="1380602"/>
            <a:ext cx="6070629" cy="26389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EB0FA7A-A84B-4438-974E-3BA1F3979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369" y="4019543"/>
            <a:ext cx="6070629" cy="266528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26AF10-8BE5-4979-995E-21C1EC4D3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664" y="2700072"/>
            <a:ext cx="4233705" cy="28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55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E6005-2284-41D7-8C9F-296BC3F7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74" y="367611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Authorized Distributors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Google Shape;96;p1">
            <a:extLst>
              <a:ext uri="{FF2B5EF4-FFF2-40B4-BE49-F238E27FC236}">
                <a16:creationId xmlns:a16="http://schemas.microsoft.com/office/drawing/2014/main" id="{7BB8C89D-3B27-488C-8DA1-B9B2F6E32A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860" y="295276"/>
            <a:ext cx="3336131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F8AEE5C-54A2-411E-87EC-8F218661E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025" y="1361276"/>
            <a:ext cx="5641950" cy="540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34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E6005-2284-41D7-8C9F-296BC3F7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74" y="367611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Authorized Distributors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Google Shape;96;p1">
            <a:extLst>
              <a:ext uri="{FF2B5EF4-FFF2-40B4-BE49-F238E27FC236}">
                <a16:creationId xmlns:a16="http://schemas.microsoft.com/office/drawing/2014/main" id="{7BB8C89D-3B27-488C-8DA1-B9B2F6E32A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860" y="295276"/>
            <a:ext cx="3336131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2589C9-D1EF-4267-983A-5EB686C9B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369" y="1328414"/>
            <a:ext cx="5739262" cy="54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82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E6005-2284-41D7-8C9F-296BC3F7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74" y="367611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Authorized Distributors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Google Shape;96;p1">
            <a:extLst>
              <a:ext uri="{FF2B5EF4-FFF2-40B4-BE49-F238E27FC236}">
                <a16:creationId xmlns:a16="http://schemas.microsoft.com/office/drawing/2014/main" id="{7BB8C89D-3B27-488C-8DA1-B9B2F6E32A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860" y="295276"/>
            <a:ext cx="3336131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1665C27-873F-49D5-84F1-9C066356F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448" y="1313312"/>
            <a:ext cx="7855103" cy="541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22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E6005-2284-41D7-8C9F-296BC3F7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74" y="367611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Our Professional Team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Google Shape;96;p1">
            <a:extLst>
              <a:ext uri="{FF2B5EF4-FFF2-40B4-BE49-F238E27FC236}">
                <a16:creationId xmlns:a16="http://schemas.microsoft.com/office/drawing/2014/main" id="{7BB8C89D-3B27-488C-8DA1-B9B2F6E32A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860" y="295276"/>
            <a:ext cx="3336131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8EDDA8E-8CB8-4DEC-AFA0-43A04ACA0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740" y="1281209"/>
            <a:ext cx="4144519" cy="55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24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E6005-2284-41D7-8C9F-296BC3F7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74" y="367611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Contact us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Google Shape;96;p1">
            <a:extLst>
              <a:ext uri="{FF2B5EF4-FFF2-40B4-BE49-F238E27FC236}">
                <a16:creationId xmlns:a16="http://schemas.microsoft.com/office/drawing/2014/main" id="{7BB8C89D-3B27-488C-8DA1-B9B2F6E32A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860" y="295276"/>
            <a:ext cx="3336131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11;p35" descr="Resultado de imagen para contact us">
            <a:extLst>
              <a:ext uri="{FF2B5EF4-FFF2-40B4-BE49-F238E27FC236}">
                <a16:creationId xmlns:a16="http://schemas.microsoft.com/office/drawing/2014/main" id="{3A9178F7-78BC-4147-9348-4D2DCA568F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7718" y="1693174"/>
            <a:ext cx="7476564" cy="4724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4C6234C-4631-48F4-8FE6-5882978E80CA}"/>
              </a:ext>
            </a:extLst>
          </p:cNvPr>
          <p:cNvSpPr txBox="1"/>
          <p:nvPr/>
        </p:nvSpPr>
        <p:spPr>
          <a:xfrm>
            <a:off x="117663" y="6167223"/>
            <a:ext cx="3445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chemeClr val="lt1"/>
              </a:buClr>
              <a:buSzPts val="3200"/>
            </a:pPr>
            <a:r>
              <a:rPr lang="en-US" sz="1800" b="1" dirty="0" err="1">
                <a:solidFill>
                  <a:schemeClr val="bg1"/>
                </a:solidFill>
              </a:rPr>
              <a:t>Cel</a:t>
            </a:r>
            <a:r>
              <a:rPr lang="en-US" sz="1800" b="1" dirty="0">
                <a:solidFill>
                  <a:schemeClr val="bg1"/>
                </a:solidFill>
              </a:rPr>
              <a:t>: +57 3103200643</a:t>
            </a:r>
          </a:p>
          <a:p>
            <a:pPr algn="l">
              <a:buClr>
                <a:schemeClr val="lt1"/>
              </a:buClr>
              <a:buSzPts val="3200"/>
            </a:pPr>
            <a:r>
              <a:rPr lang="en-US" sz="1800" b="1" dirty="0">
                <a:solidFill>
                  <a:schemeClr val="bg1"/>
                </a:solidFill>
              </a:rPr>
              <a:t>Mail: dcaro@duokem.com</a:t>
            </a:r>
          </a:p>
        </p:txBody>
      </p:sp>
    </p:spTree>
    <p:extLst>
      <p:ext uri="{BB962C8B-B14F-4D97-AF65-F5344CB8AC3E}">
        <p14:creationId xmlns:p14="http://schemas.microsoft.com/office/powerpoint/2010/main" val="315850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E6005-2284-41D7-8C9F-296BC3F7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74" y="367611"/>
            <a:ext cx="10515600" cy="1325563"/>
          </a:xfrm>
        </p:spPr>
        <p:txBody>
          <a:bodyPr/>
          <a:lstStyle/>
          <a:p>
            <a:r>
              <a:rPr lang="es-MX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Location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F127E7-B625-4171-A5D4-A43EE7D66DFF}"/>
              </a:ext>
            </a:extLst>
          </p:cNvPr>
          <p:cNvSpPr txBox="1"/>
          <p:nvPr/>
        </p:nvSpPr>
        <p:spPr>
          <a:xfrm>
            <a:off x="3009900" y="190633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Headquarters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1FC069-FC85-474C-BC8E-A0AA92A1C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133" y="3016250"/>
            <a:ext cx="4949352" cy="3269881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219C925-4E69-4F79-84AD-F2D666A85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74" y="3442572"/>
            <a:ext cx="5225455" cy="2612727"/>
          </a:xfrm>
          <a:prstGeom prst="oct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181D842-0B5C-4932-A04F-07E86BE56BBE}"/>
              </a:ext>
            </a:extLst>
          </p:cNvPr>
          <p:cNvCxnSpPr>
            <a:cxnSpLocks/>
            <a:endCxn id="6" idx="7"/>
          </p:cNvCxnSpPr>
          <p:nvPr/>
        </p:nvCxnSpPr>
        <p:spPr>
          <a:xfrm flipH="1" flipV="1">
            <a:off x="4681087" y="3442572"/>
            <a:ext cx="4360188" cy="1558557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A361D68-6117-4D59-A0A9-0E721CC6CAE3}"/>
              </a:ext>
            </a:extLst>
          </p:cNvPr>
          <p:cNvCxnSpPr>
            <a:cxnSpLocks/>
            <a:endCxn id="6" idx="2"/>
          </p:cNvCxnSpPr>
          <p:nvPr/>
        </p:nvCxnSpPr>
        <p:spPr>
          <a:xfrm flipH="1">
            <a:off x="4681087" y="5231961"/>
            <a:ext cx="4360188" cy="823338"/>
          </a:xfrm>
          <a:prstGeom prst="line">
            <a:avLst/>
          </a:prstGeom>
          <a:ln>
            <a:solidFill>
              <a:srgbClr val="0066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Google Shape;96;p1">
            <a:extLst>
              <a:ext uri="{FF2B5EF4-FFF2-40B4-BE49-F238E27FC236}">
                <a16:creationId xmlns:a16="http://schemas.microsoft.com/office/drawing/2014/main" id="{7BB8C89D-3B27-488C-8DA1-B9B2F6E32AE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4860" y="295276"/>
            <a:ext cx="3336131" cy="71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93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E6005-2284-41D7-8C9F-296BC3F7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09" y="3468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What we do is who we are</a:t>
            </a:r>
            <a:endParaRPr lang="es-CO" sz="3600" b="1" dirty="0"/>
          </a:p>
        </p:txBody>
      </p:sp>
      <p:pic>
        <p:nvPicPr>
          <p:cNvPr id="12" name="Google Shape;96;p1">
            <a:extLst>
              <a:ext uri="{FF2B5EF4-FFF2-40B4-BE49-F238E27FC236}">
                <a16:creationId xmlns:a16="http://schemas.microsoft.com/office/drawing/2014/main" id="{7BB8C89D-3B27-488C-8DA1-B9B2F6E32A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860" y="295276"/>
            <a:ext cx="3336131" cy="714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6E25804-7888-4796-A9D8-927F3F78E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98608"/>
              </p:ext>
            </p:extLst>
          </p:nvPr>
        </p:nvGraphicFramePr>
        <p:xfrm>
          <a:off x="2151529" y="1519518"/>
          <a:ext cx="7874000" cy="5197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F76B8CF-E155-4B1A-B65F-933FAFA24FA6}"/>
              </a:ext>
            </a:extLst>
          </p:cNvPr>
          <p:cNvSpPr txBox="1"/>
          <p:nvPr/>
        </p:nvSpPr>
        <p:spPr>
          <a:xfrm>
            <a:off x="2902323" y="572573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Do it once, Do it right</a:t>
            </a:r>
          </a:p>
        </p:txBody>
      </p:sp>
    </p:spTree>
    <p:extLst>
      <p:ext uri="{BB962C8B-B14F-4D97-AF65-F5344CB8AC3E}">
        <p14:creationId xmlns:p14="http://schemas.microsoft.com/office/powerpoint/2010/main" val="220313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E6005-2284-41D7-8C9F-296BC3F7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88" y="367611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Multiple reasons to get DuoKem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F127E7-B625-4171-A5D4-A43EE7D66DFF}"/>
              </a:ext>
            </a:extLst>
          </p:cNvPr>
          <p:cNvSpPr txBox="1"/>
          <p:nvPr/>
        </p:nvSpPr>
        <p:spPr>
          <a:xfrm>
            <a:off x="3009900" y="190633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Why you should get to us</a:t>
            </a:r>
            <a:endParaRPr lang="es-CO" sz="1400" dirty="0"/>
          </a:p>
        </p:txBody>
      </p:sp>
      <p:pic>
        <p:nvPicPr>
          <p:cNvPr id="12" name="Google Shape;96;p1">
            <a:extLst>
              <a:ext uri="{FF2B5EF4-FFF2-40B4-BE49-F238E27FC236}">
                <a16:creationId xmlns:a16="http://schemas.microsoft.com/office/drawing/2014/main" id="{7BB8C89D-3B27-488C-8DA1-B9B2F6E32A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860" y="295276"/>
            <a:ext cx="3336131" cy="714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5758F27-FA23-488E-A5EF-7634FE8CB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8200222"/>
              </p:ext>
            </p:extLst>
          </p:nvPr>
        </p:nvGraphicFramePr>
        <p:xfrm>
          <a:off x="2032000" y="196012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821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E6005-2284-41D7-8C9F-296BC3F7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74" y="367611"/>
            <a:ext cx="10515600" cy="1325563"/>
          </a:xfrm>
        </p:spPr>
        <p:txBody>
          <a:bodyPr/>
          <a:lstStyle/>
          <a:p>
            <a:r>
              <a:rPr lang="en-US" sz="3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How our are chemicals made?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Google Shape;96;p1">
            <a:extLst>
              <a:ext uri="{FF2B5EF4-FFF2-40B4-BE49-F238E27FC236}">
                <a16:creationId xmlns:a16="http://schemas.microsoft.com/office/drawing/2014/main" id="{7BB8C89D-3B27-488C-8DA1-B9B2F6E32A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860" y="295276"/>
            <a:ext cx="3336131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0;p6" descr="Resultado de imagen para lab clipart">
            <a:extLst>
              <a:ext uri="{FF2B5EF4-FFF2-40B4-BE49-F238E27FC236}">
                <a16:creationId xmlns:a16="http://schemas.microsoft.com/office/drawing/2014/main" id="{4F038882-A0EF-4875-A168-FC7EF4CC83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673" y="3596176"/>
            <a:ext cx="2706292" cy="2421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31;p6" descr="Resultado de imagen para mexico flag">
            <a:extLst>
              <a:ext uri="{FF2B5EF4-FFF2-40B4-BE49-F238E27FC236}">
                <a16:creationId xmlns:a16="http://schemas.microsoft.com/office/drawing/2014/main" id="{2A5170B2-C9A0-40B7-BB34-5878EBB2A2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445" y="3564208"/>
            <a:ext cx="664126" cy="3464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32;p6">
            <a:extLst>
              <a:ext uri="{FF2B5EF4-FFF2-40B4-BE49-F238E27FC236}">
                <a16:creationId xmlns:a16="http://schemas.microsoft.com/office/drawing/2014/main" id="{A8F2DA55-DC46-4837-98BF-B3D04628663A}"/>
              </a:ext>
            </a:extLst>
          </p:cNvPr>
          <p:cNvSpPr txBox="1"/>
          <p:nvPr/>
        </p:nvSpPr>
        <p:spPr>
          <a:xfrm>
            <a:off x="649129" y="3147977"/>
            <a:ext cx="2287547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 sz="1200" b="1" dirty="0">
                <a:solidFill>
                  <a:schemeClr val="dk1"/>
                </a:solidFill>
              </a:rPr>
              <a:t>1.) Formulated in MX and EEUU</a:t>
            </a:r>
            <a:endParaRPr sz="1200" b="1" dirty="0"/>
          </a:p>
        </p:txBody>
      </p:sp>
      <p:pic>
        <p:nvPicPr>
          <p:cNvPr id="13" name="Google Shape;133;p6" descr="Resultado de imagen para arrow clipart">
            <a:extLst>
              <a:ext uri="{FF2B5EF4-FFF2-40B4-BE49-F238E27FC236}">
                <a16:creationId xmlns:a16="http://schemas.microsoft.com/office/drawing/2014/main" id="{5A7AB28D-5A1A-42A0-9277-B3A5C071C4D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5567" y="4439421"/>
            <a:ext cx="451247" cy="34647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4;p6">
            <a:extLst>
              <a:ext uri="{FF2B5EF4-FFF2-40B4-BE49-F238E27FC236}">
                <a16:creationId xmlns:a16="http://schemas.microsoft.com/office/drawing/2014/main" id="{0CBE7F3B-A588-4464-9810-0E1CFB9E1CEE}"/>
              </a:ext>
            </a:extLst>
          </p:cNvPr>
          <p:cNvSpPr txBox="1"/>
          <p:nvPr/>
        </p:nvSpPr>
        <p:spPr>
          <a:xfrm>
            <a:off x="4361489" y="2963310"/>
            <a:ext cx="3461175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 sz="1200" b="1" dirty="0">
                <a:solidFill>
                  <a:schemeClr val="bg1"/>
                </a:solidFill>
              </a:rPr>
              <a:t>2.) Toll Manufactured in Mexico, USA,</a:t>
            </a:r>
            <a:endParaRPr sz="1200" b="1" dirty="0">
              <a:solidFill>
                <a:schemeClr val="bg1"/>
              </a:solidFill>
            </a:endParaRPr>
          </a:p>
          <a:p>
            <a:pPr>
              <a:buClr>
                <a:schemeClr val="dk1"/>
              </a:buClr>
              <a:buSzPts val="1400"/>
            </a:pPr>
            <a:r>
              <a:rPr lang="en-US" sz="1200" b="1" dirty="0">
                <a:solidFill>
                  <a:schemeClr val="bg1"/>
                </a:solidFill>
              </a:rPr>
              <a:t>Korea, Italy, Malaysia, Vietnam, Russia</a:t>
            </a:r>
            <a:endParaRPr sz="1200" b="1" dirty="0">
              <a:solidFill>
                <a:schemeClr val="bg1"/>
              </a:solidFill>
            </a:endParaRPr>
          </a:p>
          <a:p>
            <a:pPr>
              <a:buClr>
                <a:schemeClr val="dk1"/>
              </a:buClr>
              <a:buSzPts val="1400"/>
            </a:pPr>
            <a:r>
              <a:rPr lang="en-US" sz="1200" b="1" dirty="0">
                <a:solidFill>
                  <a:schemeClr val="bg1"/>
                </a:solidFill>
              </a:rPr>
              <a:t>China, Taiwan, Indonesia and India)</a:t>
            </a:r>
            <a:endParaRPr sz="1200" b="1" dirty="0">
              <a:solidFill>
                <a:schemeClr val="bg1"/>
              </a:solidFill>
            </a:endParaRPr>
          </a:p>
        </p:txBody>
      </p:sp>
      <p:pic>
        <p:nvPicPr>
          <p:cNvPr id="15" name="Google Shape;135;p6" descr="Resultado de imagen para chemical plant clipart">
            <a:extLst>
              <a:ext uri="{FF2B5EF4-FFF2-40B4-BE49-F238E27FC236}">
                <a16:creationId xmlns:a16="http://schemas.microsoft.com/office/drawing/2014/main" id="{3D7A4E29-87AE-4F4C-A52A-AC13BF508F7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8762" y="3564208"/>
            <a:ext cx="2806431" cy="2421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38;p6" descr="Resultado de imagen para korea flag">
            <a:extLst>
              <a:ext uri="{FF2B5EF4-FFF2-40B4-BE49-F238E27FC236}">
                <a16:creationId xmlns:a16="http://schemas.microsoft.com/office/drawing/2014/main" id="{05933820-B5F9-44F2-9E7C-10F30CEC7D2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09693" y="3670761"/>
            <a:ext cx="244078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43;p6" descr="Resultado de imagen para malaysia flag">
            <a:extLst>
              <a:ext uri="{FF2B5EF4-FFF2-40B4-BE49-F238E27FC236}">
                <a16:creationId xmlns:a16="http://schemas.microsoft.com/office/drawing/2014/main" id="{FDC6B85B-D1AA-448E-98E8-BD9A6041FEE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82359" y="3675523"/>
            <a:ext cx="210740" cy="15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44;p6" descr="Resultado de imagen para vietnam flag">
            <a:extLst>
              <a:ext uri="{FF2B5EF4-FFF2-40B4-BE49-F238E27FC236}">
                <a16:creationId xmlns:a16="http://schemas.microsoft.com/office/drawing/2014/main" id="{3FFAC528-9A38-4651-8A2D-909DAEB9E1F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05018" y="3670761"/>
            <a:ext cx="211931" cy="14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45;p6" descr="Resultado de imagen para china flag">
            <a:extLst>
              <a:ext uri="{FF2B5EF4-FFF2-40B4-BE49-F238E27FC236}">
                <a16:creationId xmlns:a16="http://schemas.microsoft.com/office/drawing/2014/main" id="{B37A5D43-1D5B-434F-A2FA-4C64A9650F1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82434" y="3673145"/>
            <a:ext cx="259556" cy="14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46;p6" descr="Resultado de imagen para taiwan flag">
            <a:extLst>
              <a:ext uri="{FF2B5EF4-FFF2-40B4-BE49-F238E27FC236}">
                <a16:creationId xmlns:a16="http://schemas.microsoft.com/office/drawing/2014/main" id="{BC3C9B81-F9B7-4933-BF20-909103BF568B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49147" y="3670761"/>
            <a:ext cx="211931" cy="14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47;p6" descr="Resultado de imagen para Indonesia flag">
            <a:extLst>
              <a:ext uri="{FF2B5EF4-FFF2-40B4-BE49-F238E27FC236}">
                <a16:creationId xmlns:a16="http://schemas.microsoft.com/office/drawing/2014/main" id="{0B7C3FAE-9B62-4D09-9954-D7BBEF308E58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230131" y="3670761"/>
            <a:ext cx="213122" cy="14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48;p6" descr="Resultado de imagen para americas map clipart">
            <a:extLst>
              <a:ext uri="{FF2B5EF4-FFF2-40B4-BE49-F238E27FC236}">
                <a16:creationId xmlns:a16="http://schemas.microsoft.com/office/drawing/2014/main" id="{66B60D0E-FCFF-4D93-B7D0-1D73D10DA671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910310" y="3564208"/>
            <a:ext cx="2049849" cy="2737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49;p6" descr="Resultado de imagen para arrow clipart">
            <a:extLst>
              <a:ext uri="{FF2B5EF4-FFF2-40B4-BE49-F238E27FC236}">
                <a16:creationId xmlns:a16="http://schemas.microsoft.com/office/drawing/2014/main" id="{C333AAAB-EB53-4520-8D45-F4D02B2ACA0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5433" y="4396469"/>
            <a:ext cx="452438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50;p6" descr="Resultado de imagen para vessel clipart">
            <a:extLst>
              <a:ext uri="{FF2B5EF4-FFF2-40B4-BE49-F238E27FC236}">
                <a16:creationId xmlns:a16="http://schemas.microsoft.com/office/drawing/2014/main" id="{D36A748C-9FF0-410C-B860-ECB65318FA0C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505465" y="4278143"/>
            <a:ext cx="1404845" cy="86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53;p6" descr="Resultado de imagen para quality control clipart">
            <a:extLst>
              <a:ext uri="{FF2B5EF4-FFF2-40B4-BE49-F238E27FC236}">
                <a16:creationId xmlns:a16="http://schemas.microsoft.com/office/drawing/2014/main" id="{C350C53D-0D3B-4BEC-BB98-C2C8DCACE36D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42847" y="5620871"/>
            <a:ext cx="395183" cy="36492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51;p6">
            <a:extLst>
              <a:ext uri="{FF2B5EF4-FFF2-40B4-BE49-F238E27FC236}">
                <a16:creationId xmlns:a16="http://schemas.microsoft.com/office/drawing/2014/main" id="{E18A2BE4-78DC-4243-8F51-867F4203C619}"/>
              </a:ext>
            </a:extLst>
          </p:cNvPr>
          <p:cNvSpPr txBox="1"/>
          <p:nvPr/>
        </p:nvSpPr>
        <p:spPr>
          <a:xfrm>
            <a:off x="8529472" y="3175115"/>
            <a:ext cx="3462300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 sz="1200" b="1" dirty="0">
                <a:solidFill>
                  <a:schemeClr val="dk1"/>
                </a:solidFill>
              </a:rPr>
              <a:t>3.) Direct Shipment to Americas customers</a:t>
            </a:r>
            <a:endParaRPr sz="1200" b="1" dirty="0"/>
          </a:p>
        </p:txBody>
      </p:sp>
    </p:spTree>
    <p:extLst>
      <p:ext uri="{BB962C8B-B14F-4D97-AF65-F5344CB8AC3E}">
        <p14:creationId xmlns:p14="http://schemas.microsoft.com/office/powerpoint/2010/main" val="184963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E6005-2284-41D7-8C9F-296BC3F7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74" y="367611"/>
            <a:ext cx="10515600" cy="1325563"/>
          </a:xfrm>
        </p:spPr>
        <p:txBody>
          <a:bodyPr/>
          <a:lstStyle/>
          <a:p>
            <a:r>
              <a:rPr lang="es-MX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Chemical Portfolio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Google Shape;96;p1">
            <a:extLst>
              <a:ext uri="{FF2B5EF4-FFF2-40B4-BE49-F238E27FC236}">
                <a16:creationId xmlns:a16="http://schemas.microsoft.com/office/drawing/2014/main" id="{7BB8C89D-3B27-488C-8DA1-B9B2F6E32A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860" y="295276"/>
            <a:ext cx="3336131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Empresas Agropecuarias | Qué son, ejemplos y Tipos">
            <a:extLst>
              <a:ext uri="{FF2B5EF4-FFF2-40B4-BE49-F238E27FC236}">
                <a16:creationId xmlns:a16="http://schemas.microsoft.com/office/drawing/2014/main" id="{083E77E3-5944-4CE1-B257-401B91BD0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47" y="2616569"/>
            <a:ext cx="6070905" cy="351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1637AB6-0C38-40C1-8FEC-96D34C1DF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23" y="1946139"/>
            <a:ext cx="2881424" cy="13408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7BFEC3-0AF6-42D8-86C6-6FDA09226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1452" y="5767655"/>
            <a:ext cx="2880000" cy="83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9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E6005-2284-41D7-8C9F-296BC3F7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74" y="367611"/>
            <a:ext cx="10515600" cy="1325563"/>
          </a:xfrm>
        </p:spPr>
        <p:txBody>
          <a:bodyPr/>
          <a:lstStyle/>
          <a:p>
            <a:r>
              <a:rPr lang="es-MX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Chemical Portfolio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Google Shape;96;p1">
            <a:extLst>
              <a:ext uri="{FF2B5EF4-FFF2-40B4-BE49-F238E27FC236}">
                <a16:creationId xmlns:a16="http://schemas.microsoft.com/office/drawing/2014/main" id="{7BB8C89D-3B27-488C-8DA1-B9B2F6E32A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860" y="295276"/>
            <a:ext cx="3336131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Green Bay Packaging's New Recycled Paper Mill, Wisconsin, US">
            <a:extLst>
              <a:ext uri="{FF2B5EF4-FFF2-40B4-BE49-F238E27FC236}">
                <a16:creationId xmlns:a16="http://schemas.microsoft.com/office/drawing/2014/main" id="{F7A8C8B1-6EB8-41F1-8A2C-B3671057A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59" y="1765509"/>
            <a:ext cx="6557681" cy="49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63F81C9-82AD-493C-9C28-1DF2121FF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141" y="4764189"/>
            <a:ext cx="2933699" cy="191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8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E6005-2284-41D7-8C9F-296BC3F7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74" y="367611"/>
            <a:ext cx="10515600" cy="1325563"/>
          </a:xfrm>
        </p:spPr>
        <p:txBody>
          <a:bodyPr/>
          <a:lstStyle/>
          <a:p>
            <a:r>
              <a:rPr lang="es-MX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Chemical Portfolio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Google Shape;96;p1">
            <a:extLst>
              <a:ext uri="{FF2B5EF4-FFF2-40B4-BE49-F238E27FC236}">
                <a16:creationId xmlns:a16="http://schemas.microsoft.com/office/drawing/2014/main" id="{7BB8C89D-3B27-488C-8DA1-B9B2F6E32A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860" y="295276"/>
            <a:ext cx="3336131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E133A7-9F10-4B6C-97F5-9251B4CB5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65" t="8416" r="6970" b="27750"/>
          <a:stretch/>
        </p:blipFill>
        <p:spPr>
          <a:xfrm>
            <a:off x="770891" y="2034732"/>
            <a:ext cx="8149066" cy="39265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373075-7386-4868-A5D8-779A495C0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710" y="2906515"/>
            <a:ext cx="2616807" cy="230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9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E6005-2284-41D7-8C9F-296BC3F7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74" y="367611"/>
            <a:ext cx="10515600" cy="1325563"/>
          </a:xfrm>
        </p:spPr>
        <p:txBody>
          <a:bodyPr/>
          <a:lstStyle/>
          <a:p>
            <a:r>
              <a:rPr lang="es-MX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Chemical Portfolio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Google Shape;96;p1">
            <a:extLst>
              <a:ext uri="{FF2B5EF4-FFF2-40B4-BE49-F238E27FC236}">
                <a16:creationId xmlns:a16="http://schemas.microsoft.com/office/drawing/2014/main" id="{7BB8C89D-3B27-488C-8DA1-B9B2F6E32A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4860" y="295276"/>
            <a:ext cx="3336131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Plastic Compounding Equipment Applications | Farrel Pomini">
            <a:extLst>
              <a:ext uri="{FF2B5EF4-FFF2-40B4-BE49-F238E27FC236}">
                <a16:creationId xmlns:a16="http://schemas.microsoft.com/office/drawing/2014/main" id="{96289AF0-47EA-43AF-8483-DC34535AE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68" y="2090528"/>
            <a:ext cx="10413263" cy="43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9E7E180-0DAC-49D1-8C43-5E73BB469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150" y="2090528"/>
            <a:ext cx="2581481" cy="16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80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251</Words>
  <Application>Microsoft Office PowerPoint</Application>
  <PresentationFormat>Panorámica</PresentationFormat>
  <Paragraphs>42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Office Theme</vt:lpstr>
      <vt:lpstr>Presentación de PowerPoint</vt:lpstr>
      <vt:lpstr>Location</vt:lpstr>
      <vt:lpstr>What we do is who we are</vt:lpstr>
      <vt:lpstr>Multiple reasons to get DuoKem</vt:lpstr>
      <vt:lpstr>How our are chemicals made?</vt:lpstr>
      <vt:lpstr>Chemical Portfolio</vt:lpstr>
      <vt:lpstr>Chemical Portfolio</vt:lpstr>
      <vt:lpstr>Chemical Portfolio</vt:lpstr>
      <vt:lpstr>Chemical Portfolio</vt:lpstr>
      <vt:lpstr>Chemical Portfolio</vt:lpstr>
      <vt:lpstr>Chemical Portfolio</vt:lpstr>
      <vt:lpstr>Office Locations</vt:lpstr>
      <vt:lpstr>Authorized Distributors</vt:lpstr>
      <vt:lpstr>Authorized Distributors</vt:lpstr>
      <vt:lpstr>Authorized Distributors</vt:lpstr>
      <vt:lpstr>Our Professional Team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Caro</dc:creator>
  <cp:lastModifiedBy>David Caro</cp:lastModifiedBy>
  <cp:revision>19</cp:revision>
  <dcterms:created xsi:type="dcterms:W3CDTF">2023-04-19T21:03:43Z</dcterms:created>
  <dcterms:modified xsi:type="dcterms:W3CDTF">2023-04-20T00:14:26Z</dcterms:modified>
</cp:coreProperties>
</file>