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F3"/>
    <a:srgbClr val="001651"/>
    <a:srgbClr val="0015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7D1BA-ED16-4F30-9AB3-68096AB8E691}" v="12" dt="2021-05-26T16:39:57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6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142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y Tudor" userId="af9106bf28dcd5f1" providerId="LiveId" clId="{54E7D1BA-ED16-4F30-9AB3-68096AB8E691}"/>
    <pc:docChg chg="custSel modSld">
      <pc:chgData name="Joey Tudor" userId="af9106bf28dcd5f1" providerId="LiveId" clId="{54E7D1BA-ED16-4F30-9AB3-68096AB8E691}" dt="2021-05-26T16:40:18.038" v="22" actId="1076"/>
      <pc:docMkLst>
        <pc:docMk/>
      </pc:docMkLst>
      <pc:sldChg chg="addSp delSp modSp mod">
        <pc:chgData name="Joey Tudor" userId="af9106bf28dcd5f1" providerId="LiveId" clId="{54E7D1BA-ED16-4F30-9AB3-68096AB8E691}" dt="2021-05-26T16:40:18.038" v="22" actId="1076"/>
        <pc:sldMkLst>
          <pc:docMk/>
          <pc:sldMk cId="4009407140" sldId="257"/>
        </pc:sldMkLst>
        <pc:spChg chg="add del mod">
          <ac:chgData name="Joey Tudor" userId="af9106bf28dcd5f1" providerId="LiveId" clId="{54E7D1BA-ED16-4F30-9AB3-68096AB8E691}" dt="2021-05-26T16:37:29.249" v="7"/>
          <ac:spMkLst>
            <pc:docMk/>
            <pc:sldMk cId="4009407140" sldId="257"/>
            <ac:spMk id="2" creationId="{4051E90D-3747-4C2C-8346-EFF46807689E}"/>
          </ac:spMkLst>
        </pc:spChg>
        <pc:spChg chg="add del mod">
          <ac:chgData name="Joey Tudor" userId="af9106bf28dcd5f1" providerId="LiveId" clId="{54E7D1BA-ED16-4F30-9AB3-68096AB8E691}" dt="2021-05-26T16:39:57.750" v="15"/>
          <ac:spMkLst>
            <pc:docMk/>
            <pc:sldMk cId="4009407140" sldId="257"/>
            <ac:spMk id="8" creationId="{13A5F5B9-2EAA-4697-9BCB-B7BB7CAA884E}"/>
          </ac:spMkLst>
        </pc:spChg>
        <pc:picChg chg="add del mod">
          <ac:chgData name="Joey Tudor" userId="af9106bf28dcd5f1" providerId="LiveId" clId="{54E7D1BA-ED16-4F30-9AB3-68096AB8E691}" dt="2021-05-26T16:38:49.299" v="14" actId="478"/>
          <ac:picMkLst>
            <pc:docMk/>
            <pc:sldMk cId="4009407140" sldId="257"/>
            <ac:picMk id="3" creationId="{6D1202BC-5572-47EE-A12C-DD79DABC3F8D}"/>
          </ac:picMkLst>
        </pc:picChg>
        <pc:picChg chg="add mod">
          <ac:chgData name="Joey Tudor" userId="af9106bf28dcd5f1" providerId="LiveId" clId="{54E7D1BA-ED16-4F30-9AB3-68096AB8E691}" dt="2021-05-26T16:40:18.038" v="22" actId="1076"/>
          <ac:picMkLst>
            <pc:docMk/>
            <pc:sldMk cId="4009407140" sldId="257"/>
            <ac:picMk id="10" creationId="{5FF45628-F07C-445B-867D-3A977F3C6BBB}"/>
          </ac:picMkLst>
        </pc:picChg>
        <pc:picChg chg="mod">
          <ac:chgData name="Joey Tudor" userId="af9106bf28dcd5f1" providerId="LiveId" clId="{54E7D1BA-ED16-4F30-9AB3-68096AB8E691}" dt="2021-03-10T16:06:08.642" v="5" actId="1367"/>
          <ac:picMkLst>
            <pc:docMk/>
            <pc:sldMk cId="4009407140" sldId="257"/>
            <ac:picMk id="11" creationId="{F538984B-E112-49A2-BA58-F96C1630AEDE}"/>
          </ac:picMkLst>
        </pc:picChg>
        <pc:picChg chg="del">
          <ac:chgData name="Joey Tudor" userId="af9106bf28dcd5f1" providerId="LiveId" clId="{54E7D1BA-ED16-4F30-9AB3-68096AB8E691}" dt="2021-05-26T16:36:02.537" v="6" actId="478"/>
          <ac:picMkLst>
            <pc:docMk/>
            <pc:sldMk cId="4009407140" sldId="257"/>
            <ac:picMk id="1026" creationId="{0D2AF575-9F5B-4141-9D1F-5643788EB42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5BFEA-ECA9-7043-8410-B94AED659CB9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EE766-1814-4B4C-A706-C00E81B34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8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D33CC-CB4D-4946-AD1E-BC87899DABD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0"/>
            <a:ext cx="6858000" cy="9144000"/>
          </a:xfrm>
          <a:prstGeom prst="rect">
            <a:avLst/>
          </a:prstGeom>
        </p:spPr>
        <p:txBody>
          <a:bodyPr numCol="1" spc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8445F9D5-4F9C-EB4A-9368-1F4591DB9E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9237" y="8256157"/>
            <a:ext cx="7200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Picture Placeholder 15">
            <a:extLst>
              <a:ext uri="{FF2B5EF4-FFF2-40B4-BE49-F238E27FC236}">
                <a16:creationId xmlns:a16="http://schemas.microsoft.com/office/drawing/2014/main" id="{3D295923-A055-644B-A732-79945F5237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30825" y="8256157"/>
            <a:ext cx="1749600" cy="7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BCEDC5F8-4AE7-4C44-A4C2-76051C46E4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2811" y="8261879"/>
            <a:ext cx="2048747" cy="216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Agent Name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A49297ED-6695-2448-9583-70DB3F092A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2810" y="8493599"/>
            <a:ext cx="2048747" cy="216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Agent phone number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0CB6E8E5-6A29-314E-BDBF-D05106536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2810" y="8722947"/>
            <a:ext cx="2048747" cy="216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Agent email</a:t>
            </a:r>
          </a:p>
        </p:txBody>
      </p:sp>
    </p:spTree>
    <p:extLst>
      <p:ext uri="{BB962C8B-B14F-4D97-AF65-F5344CB8AC3E}">
        <p14:creationId xmlns:p14="http://schemas.microsoft.com/office/powerpoint/2010/main" val="305914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24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685800" rtl="0" eaLnBrk="1" latinLnBrk="0" hangingPunct="1">
        <a:lnSpc>
          <a:spcPct val="110000"/>
        </a:lnSpc>
        <a:spcBef>
          <a:spcPct val="0"/>
        </a:spcBef>
        <a:buNone/>
        <a:defRPr sz="2200" b="1" i="0" kern="1200">
          <a:solidFill>
            <a:schemeClr val="bg1"/>
          </a:solidFill>
          <a:latin typeface="Ivar Text SemiBold" pitchFamily="2" charset="77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144000" indent="-144000" algn="l" defTabSz="685800" rtl="0" eaLnBrk="1" latinLnBrk="0" hangingPunct="1">
        <a:lnSpc>
          <a:spcPct val="125000"/>
        </a:lnSpc>
        <a:spcBef>
          <a:spcPts val="0"/>
        </a:spcBef>
        <a:spcAft>
          <a:spcPts val="200"/>
        </a:spcAft>
        <a:buClr>
          <a:schemeClr val="tx1">
            <a:lumMod val="85000"/>
            <a:lumOff val="15000"/>
          </a:schemeClr>
        </a:buClr>
        <a:buSzPct val="100000"/>
        <a:buFontTx/>
        <a:buBlip>
          <a:blip r:embed="rId3"/>
        </a:buBlip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55600" indent="-35560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•"/>
        <a:tabLst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22300" indent="-26670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•"/>
        <a:tabLst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•"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•"/>
        <a:defRPr sz="1050" kern="1200">
          <a:solidFill>
            <a:schemeClr val="tx1">
              <a:lumMod val="85000"/>
              <a:lumOff val="1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F538984B-E112-49A2-BA58-F96C1630AEDE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>
            <a:biLevel thresh="75000"/>
          </a:blip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7ABACB-8A06-7246-B749-511FA93CFF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JOEY TUDOR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94FDFE0-BE3C-9840-8C6C-6DC1C6D9F4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479-755-5400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D8E712-0C1A-794A-971D-7E14CD13DD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JOEYTUDOR0@GMAIL.COM</a:t>
            </a:r>
          </a:p>
        </p:txBody>
      </p:sp>
      <p:pic>
        <p:nvPicPr>
          <p:cNvPr id="1028" name="Picture 4" descr="image374">
            <a:extLst>
              <a:ext uri="{FF2B5EF4-FFF2-40B4-BE49-F238E27FC236}">
                <a16:creationId xmlns:a16="http://schemas.microsoft.com/office/drawing/2014/main" id="{1E1ED2DF-E2C2-4E38-AC53-3420A5E3FB9E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0" r="974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Placeholder 9" descr="Logo, company name&#10;&#10;Description automatically generated">
            <a:extLst>
              <a:ext uri="{FF2B5EF4-FFF2-40B4-BE49-F238E27FC236}">
                <a16:creationId xmlns:a16="http://schemas.microsoft.com/office/drawing/2014/main" id="{5FF45628-F07C-445B-867D-3A977F3C6BB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/>
          <a:srcRect t="30215" b="30215"/>
          <a:stretch>
            <a:fillRect/>
          </a:stretch>
        </p:blipFill>
        <p:spPr>
          <a:xfrm>
            <a:off x="4629163" y="8155804"/>
            <a:ext cx="1749600" cy="783143"/>
          </a:xfrm>
        </p:spPr>
      </p:pic>
    </p:spTree>
    <p:extLst>
      <p:ext uri="{BB962C8B-B14F-4D97-AF65-F5344CB8AC3E}">
        <p14:creationId xmlns:p14="http://schemas.microsoft.com/office/powerpoint/2010/main" val="4009407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2119</TotalTime>
  <Words>8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Ivar Text SemiBold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Garlotta</dc:creator>
  <cp:lastModifiedBy>Joey Tudor</cp:lastModifiedBy>
  <cp:revision>61</cp:revision>
  <cp:lastPrinted>2019-04-04T14:31:36Z</cp:lastPrinted>
  <dcterms:created xsi:type="dcterms:W3CDTF">2019-03-28T08:46:44Z</dcterms:created>
  <dcterms:modified xsi:type="dcterms:W3CDTF">2021-05-26T16:42:41Z</dcterms:modified>
</cp:coreProperties>
</file>