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8194"/>
            <a:ext cx="7766936" cy="1097280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AGRI-INDUSTRY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449977"/>
            <a:ext cx="7766936" cy="369775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IMPORTANCE OF AGRI-INDUSTRY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Agric- industry refers to all productive activities that are associated with agriculture.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E.g. production, processing and supply of agricultural goods. </a:t>
            </a:r>
          </a:p>
        </p:txBody>
      </p:sp>
    </p:spTree>
    <p:extLst>
      <p:ext uri="{BB962C8B-B14F-4D97-AF65-F5344CB8AC3E}">
        <p14:creationId xmlns:p14="http://schemas.microsoft.com/office/powerpoint/2010/main" val="409211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DEVELOPMENT OF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Agriculture started of by domestication of animals and plants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 then developed into intensive agriculture, which is often used today to ensure food security and participation if agric sector in keeping economy stable</a:t>
            </a:r>
          </a:p>
        </p:txBody>
      </p:sp>
    </p:spTree>
    <p:extLst>
      <p:ext uri="{BB962C8B-B14F-4D97-AF65-F5344CB8AC3E}">
        <p14:creationId xmlns:p14="http://schemas.microsoft.com/office/powerpoint/2010/main" val="245008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Levels of economic activities in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27594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These economic activities take place in THREE levels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26971" y="3082834"/>
            <a:ext cx="3592286" cy="3500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agriculture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farm based activities 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growing plants and rearing livestock </a:t>
            </a:r>
          </a:p>
        </p:txBody>
      </p:sp>
    </p:spTree>
    <p:extLst>
      <p:ext uri="{BB962C8B-B14F-4D97-AF65-F5344CB8AC3E}">
        <p14:creationId xmlns:p14="http://schemas.microsoft.com/office/powerpoint/2010/main" val="410430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Levels of economic activities in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Secondary agriculture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96789" y="2807136"/>
            <a:ext cx="3749040" cy="3580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agriculture</a:t>
            </a:r>
          </a:p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and treating raw material.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Levels of economic activities in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 flipH="1">
            <a:off x="3409399" y="2521131"/>
            <a:ext cx="3370217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Tertiary agriculture 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of secondary products into more usable products. </a:t>
            </a:r>
          </a:p>
        </p:txBody>
      </p:sp>
    </p:spTree>
    <p:extLst>
      <p:ext uri="{BB962C8B-B14F-4D97-AF65-F5344CB8AC3E}">
        <p14:creationId xmlns:p14="http://schemas.microsoft.com/office/powerpoint/2010/main" val="27975531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