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416" r:id="rId3"/>
    <p:sldId id="417" r:id="rId4"/>
    <p:sldId id="421" r:id="rId5"/>
    <p:sldId id="424" r:id="rId6"/>
    <p:sldId id="407" r:id="rId7"/>
    <p:sldId id="396" r:id="rId8"/>
    <p:sldId id="317" r:id="rId9"/>
    <p:sldId id="318" r:id="rId10"/>
    <p:sldId id="319" r:id="rId11"/>
    <p:sldId id="320" r:id="rId12"/>
    <p:sldId id="322" r:id="rId13"/>
    <p:sldId id="325" r:id="rId14"/>
    <p:sldId id="324" r:id="rId15"/>
    <p:sldId id="326" r:id="rId16"/>
    <p:sldId id="327" r:id="rId17"/>
    <p:sldId id="321" r:id="rId18"/>
    <p:sldId id="259" r:id="rId19"/>
    <p:sldId id="263" r:id="rId20"/>
    <p:sldId id="268" r:id="rId21"/>
    <p:sldId id="376" r:id="rId22"/>
    <p:sldId id="397" r:id="rId23"/>
    <p:sldId id="258" r:id="rId24"/>
    <p:sldId id="363" r:id="rId25"/>
    <p:sldId id="364" r:id="rId26"/>
    <p:sldId id="399" r:id="rId27"/>
    <p:sldId id="398" r:id="rId28"/>
    <p:sldId id="408" r:id="rId29"/>
    <p:sldId id="365" r:id="rId30"/>
    <p:sldId id="419" r:id="rId31"/>
    <p:sldId id="304" r:id="rId32"/>
    <p:sldId id="305" r:id="rId33"/>
    <p:sldId id="350" r:id="rId34"/>
    <p:sldId id="352" r:id="rId35"/>
    <p:sldId id="353" r:id="rId36"/>
    <p:sldId id="415" r:id="rId37"/>
    <p:sldId id="423" r:id="rId38"/>
    <p:sldId id="377" r:id="rId39"/>
    <p:sldId id="331"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661" autoAdjust="0"/>
    <p:restoredTop sz="94660"/>
  </p:normalViewPr>
  <p:slideViewPr>
    <p:cSldViewPr snapToGrid="0">
      <p:cViewPr varScale="1">
        <p:scale>
          <a:sx n="79" d="100"/>
          <a:sy n="79" d="100"/>
        </p:scale>
        <p:origin x="82"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6BA86-EB41-44F8-9941-A0ABCAF4F1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30EBC07-3A74-47AD-A527-EC3364C72CF2}">
      <dgm:prSet/>
      <dgm:spPr/>
      <dgm:t>
        <a:bodyPr/>
        <a:lstStyle/>
        <a:p>
          <a:r>
            <a:rPr lang="en-US" baseline="0"/>
            <a:t>“Micro” conversations are a place that knowledge is shared that can have HUGE impact on a project, and it cannot always be planned! Now we need to schedule a Zoom…</a:t>
          </a:r>
          <a:endParaRPr lang="en-US"/>
        </a:p>
      </dgm:t>
    </dgm:pt>
    <dgm:pt modelId="{F4F83D50-0762-4FB0-B37A-6730E6CD63FF}" type="parTrans" cxnId="{F763DC3E-B542-4CD1-9235-B2C325003E7A}">
      <dgm:prSet/>
      <dgm:spPr/>
      <dgm:t>
        <a:bodyPr/>
        <a:lstStyle/>
        <a:p>
          <a:endParaRPr lang="en-US"/>
        </a:p>
      </dgm:t>
    </dgm:pt>
    <dgm:pt modelId="{143D7525-AA6D-4813-BAA8-56E1F883C6FC}" type="sibTrans" cxnId="{F763DC3E-B542-4CD1-9235-B2C325003E7A}">
      <dgm:prSet/>
      <dgm:spPr/>
      <dgm:t>
        <a:bodyPr/>
        <a:lstStyle/>
        <a:p>
          <a:endParaRPr lang="en-US"/>
        </a:p>
      </dgm:t>
    </dgm:pt>
    <dgm:pt modelId="{88388FF6-5630-4D88-804E-27DD9226D2CA}">
      <dgm:prSet/>
      <dgm:spPr/>
      <dgm:t>
        <a:bodyPr/>
        <a:lstStyle/>
        <a:p>
          <a:r>
            <a:rPr lang="en-US" baseline="0"/>
            <a:t>Emotional and relational labor frequently happens in small, spontaneous moments as well and this stopped happening in March of 2020.</a:t>
          </a:r>
          <a:endParaRPr lang="en-US"/>
        </a:p>
      </dgm:t>
    </dgm:pt>
    <dgm:pt modelId="{EA83A463-19D0-4233-ADAA-8145072B891D}" type="parTrans" cxnId="{4FDA276A-8642-4EA4-8685-0BF659A1A9C3}">
      <dgm:prSet/>
      <dgm:spPr/>
      <dgm:t>
        <a:bodyPr/>
        <a:lstStyle/>
        <a:p>
          <a:endParaRPr lang="en-US"/>
        </a:p>
      </dgm:t>
    </dgm:pt>
    <dgm:pt modelId="{4B3896E6-561E-4485-88FC-5A6C4CBEEA95}" type="sibTrans" cxnId="{4FDA276A-8642-4EA4-8685-0BF659A1A9C3}">
      <dgm:prSet/>
      <dgm:spPr/>
      <dgm:t>
        <a:bodyPr/>
        <a:lstStyle/>
        <a:p>
          <a:endParaRPr lang="en-US"/>
        </a:p>
      </dgm:t>
    </dgm:pt>
    <dgm:pt modelId="{FF883B2D-ADD2-4D3F-A228-EA7FA7D2AD71}">
      <dgm:prSet/>
      <dgm:spPr/>
      <dgm:t>
        <a:bodyPr/>
        <a:lstStyle/>
        <a:p>
          <a:r>
            <a:rPr lang="en-US" baseline="0"/>
            <a:t>Boundaries were OBLITERATED; When does work start/stop? No break from the part of the Life Pie Chart that wasn’t the best part. Politics came to work and we were not ready. Roles and responsibilities shmooshed together. (There is NO SUCH THING as multi tasking folks, we “task switch”, and this costs cognitive capital to on/off ramp).</a:t>
          </a:r>
          <a:endParaRPr lang="en-US"/>
        </a:p>
      </dgm:t>
    </dgm:pt>
    <dgm:pt modelId="{1254EABD-5DBD-4490-A382-A99707B8A2A7}" type="parTrans" cxnId="{4FCFC3C8-654E-4DEE-A2FE-A179C2097277}">
      <dgm:prSet/>
      <dgm:spPr/>
      <dgm:t>
        <a:bodyPr/>
        <a:lstStyle/>
        <a:p>
          <a:endParaRPr lang="en-US"/>
        </a:p>
      </dgm:t>
    </dgm:pt>
    <dgm:pt modelId="{045B18E1-BB96-47E5-BF19-263972A5FA48}" type="sibTrans" cxnId="{4FCFC3C8-654E-4DEE-A2FE-A179C2097277}">
      <dgm:prSet/>
      <dgm:spPr/>
      <dgm:t>
        <a:bodyPr/>
        <a:lstStyle/>
        <a:p>
          <a:endParaRPr lang="en-US"/>
        </a:p>
      </dgm:t>
    </dgm:pt>
    <dgm:pt modelId="{2D3CFC1E-3279-43B7-A8CE-F0095784F7FE}" type="pres">
      <dgm:prSet presAssocID="{E986BA86-EB41-44F8-9941-A0ABCAF4F17A}" presName="linear" presStyleCnt="0">
        <dgm:presLayoutVars>
          <dgm:animLvl val="lvl"/>
          <dgm:resizeHandles val="exact"/>
        </dgm:presLayoutVars>
      </dgm:prSet>
      <dgm:spPr/>
    </dgm:pt>
    <dgm:pt modelId="{8C2B6758-5C80-4E44-B1E8-975D06BAF0C2}" type="pres">
      <dgm:prSet presAssocID="{930EBC07-3A74-47AD-A527-EC3364C72CF2}" presName="parentText" presStyleLbl="node1" presStyleIdx="0" presStyleCnt="3">
        <dgm:presLayoutVars>
          <dgm:chMax val="0"/>
          <dgm:bulletEnabled val="1"/>
        </dgm:presLayoutVars>
      </dgm:prSet>
      <dgm:spPr/>
    </dgm:pt>
    <dgm:pt modelId="{841CB0DD-D086-4860-B978-EF04AA24F203}" type="pres">
      <dgm:prSet presAssocID="{143D7525-AA6D-4813-BAA8-56E1F883C6FC}" presName="spacer" presStyleCnt="0"/>
      <dgm:spPr/>
    </dgm:pt>
    <dgm:pt modelId="{9F80B571-77AA-446E-A570-32B93A0F9D33}" type="pres">
      <dgm:prSet presAssocID="{88388FF6-5630-4D88-804E-27DD9226D2CA}" presName="parentText" presStyleLbl="node1" presStyleIdx="1" presStyleCnt="3">
        <dgm:presLayoutVars>
          <dgm:chMax val="0"/>
          <dgm:bulletEnabled val="1"/>
        </dgm:presLayoutVars>
      </dgm:prSet>
      <dgm:spPr/>
    </dgm:pt>
    <dgm:pt modelId="{03D1884F-538E-40AF-9402-435764E69AAA}" type="pres">
      <dgm:prSet presAssocID="{4B3896E6-561E-4485-88FC-5A6C4CBEEA95}" presName="spacer" presStyleCnt="0"/>
      <dgm:spPr/>
    </dgm:pt>
    <dgm:pt modelId="{A94DDCB7-8E87-4F84-BAA7-BA6FC74A7187}" type="pres">
      <dgm:prSet presAssocID="{FF883B2D-ADD2-4D3F-A228-EA7FA7D2AD71}" presName="parentText" presStyleLbl="node1" presStyleIdx="2" presStyleCnt="3">
        <dgm:presLayoutVars>
          <dgm:chMax val="0"/>
          <dgm:bulletEnabled val="1"/>
        </dgm:presLayoutVars>
      </dgm:prSet>
      <dgm:spPr/>
    </dgm:pt>
  </dgm:ptLst>
  <dgm:cxnLst>
    <dgm:cxn modelId="{F763DC3E-B542-4CD1-9235-B2C325003E7A}" srcId="{E986BA86-EB41-44F8-9941-A0ABCAF4F17A}" destId="{930EBC07-3A74-47AD-A527-EC3364C72CF2}" srcOrd="0" destOrd="0" parTransId="{F4F83D50-0762-4FB0-B37A-6730E6CD63FF}" sibTransId="{143D7525-AA6D-4813-BAA8-56E1F883C6FC}"/>
    <dgm:cxn modelId="{4FDA276A-8642-4EA4-8685-0BF659A1A9C3}" srcId="{E986BA86-EB41-44F8-9941-A0ABCAF4F17A}" destId="{88388FF6-5630-4D88-804E-27DD9226D2CA}" srcOrd="1" destOrd="0" parTransId="{EA83A463-19D0-4233-ADAA-8145072B891D}" sibTransId="{4B3896E6-561E-4485-88FC-5A6C4CBEEA95}"/>
    <dgm:cxn modelId="{D2116EA9-8AF3-464B-93DD-8AA050F330B9}" type="presOf" srcId="{FF883B2D-ADD2-4D3F-A228-EA7FA7D2AD71}" destId="{A94DDCB7-8E87-4F84-BAA7-BA6FC74A7187}" srcOrd="0" destOrd="0" presId="urn:microsoft.com/office/officeart/2005/8/layout/vList2"/>
    <dgm:cxn modelId="{D72A79AB-9351-406F-8DF3-AA6052D08C7F}" type="presOf" srcId="{930EBC07-3A74-47AD-A527-EC3364C72CF2}" destId="{8C2B6758-5C80-4E44-B1E8-975D06BAF0C2}" srcOrd="0" destOrd="0" presId="urn:microsoft.com/office/officeart/2005/8/layout/vList2"/>
    <dgm:cxn modelId="{F1DF9BB1-8EBA-4441-9F6D-04D6EE0024A1}" type="presOf" srcId="{E986BA86-EB41-44F8-9941-A0ABCAF4F17A}" destId="{2D3CFC1E-3279-43B7-A8CE-F0095784F7FE}" srcOrd="0" destOrd="0" presId="urn:microsoft.com/office/officeart/2005/8/layout/vList2"/>
    <dgm:cxn modelId="{4FCFC3C8-654E-4DEE-A2FE-A179C2097277}" srcId="{E986BA86-EB41-44F8-9941-A0ABCAF4F17A}" destId="{FF883B2D-ADD2-4D3F-A228-EA7FA7D2AD71}" srcOrd="2" destOrd="0" parTransId="{1254EABD-5DBD-4490-A382-A99707B8A2A7}" sibTransId="{045B18E1-BB96-47E5-BF19-263972A5FA48}"/>
    <dgm:cxn modelId="{FCC7E4D5-DE36-4C97-A71D-C15825981461}" type="presOf" srcId="{88388FF6-5630-4D88-804E-27DD9226D2CA}" destId="{9F80B571-77AA-446E-A570-32B93A0F9D33}" srcOrd="0" destOrd="0" presId="urn:microsoft.com/office/officeart/2005/8/layout/vList2"/>
    <dgm:cxn modelId="{5A1D1FF8-C211-499F-83BC-F1941CA160D0}" type="presParOf" srcId="{2D3CFC1E-3279-43B7-A8CE-F0095784F7FE}" destId="{8C2B6758-5C80-4E44-B1E8-975D06BAF0C2}" srcOrd="0" destOrd="0" presId="urn:microsoft.com/office/officeart/2005/8/layout/vList2"/>
    <dgm:cxn modelId="{0EE4A0A3-BC07-4728-9075-91A0A6B420E2}" type="presParOf" srcId="{2D3CFC1E-3279-43B7-A8CE-F0095784F7FE}" destId="{841CB0DD-D086-4860-B978-EF04AA24F203}" srcOrd="1" destOrd="0" presId="urn:microsoft.com/office/officeart/2005/8/layout/vList2"/>
    <dgm:cxn modelId="{8E39F6EE-5982-4278-8641-61FE128C45E8}" type="presParOf" srcId="{2D3CFC1E-3279-43B7-A8CE-F0095784F7FE}" destId="{9F80B571-77AA-446E-A570-32B93A0F9D33}" srcOrd="2" destOrd="0" presId="urn:microsoft.com/office/officeart/2005/8/layout/vList2"/>
    <dgm:cxn modelId="{85CAFDF5-DC19-41B2-B234-325B29AD52F0}" type="presParOf" srcId="{2D3CFC1E-3279-43B7-A8CE-F0095784F7FE}" destId="{03D1884F-538E-40AF-9402-435764E69AAA}" srcOrd="3" destOrd="0" presId="urn:microsoft.com/office/officeart/2005/8/layout/vList2"/>
    <dgm:cxn modelId="{34F030AD-2D2B-4595-9C2C-5F3E005A69E3}" type="presParOf" srcId="{2D3CFC1E-3279-43B7-A8CE-F0095784F7FE}" destId="{A94DDCB7-8E87-4F84-BAA7-BA6FC74A718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AF5D1A-F43D-47F4-BED4-4BC57BF3F121}"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65BBC65-4093-44A2-81DB-A8F74AA29F34}">
      <dgm:prSet/>
      <dgm:spPr/>
      <dgm:t>
        <a:bodyPr/>
        <a:lstStyle/>
        <a:p>
          <a:pPr>
            <a:lnSpc>
              <a:spcPct val="100000"/>
            </a:lnSpc>
            <a:defRPr b="1"/>
          </a:pPr>
          <a:r>
            <a:rPr lang="en-US" baseline="0"/>
            <a:t>It provides a framework for you to-</a:t>
          </a:r>
          <a:endParaRPr lang="en-US"/>
        </a:p>
      </dgm:t>
    </dgm:pt>
    <dgm:pt modelId="{88D8B043-1A9C-45C8-8584-055C40DCC893}" type="parTrans" cxnId="{1A610CE7-24C8-4FFB-9AFB-846FA49D8D1A}">
      <dgm:prSet/>
      <dgm:spPr/>
      <dgm:t>
        <a:bodyPr/>
        <a:lstStyle/>
        <a:p>
          <a:endParaRPr lang="en-US"/>
        </a:p>
      </dgm:t>
    </dgm:pt>
    <dgm:pt modelId="{40B1D885-F156-4928-8A99-C42ED7AB3563}" type="sibTrans" cxnId="{1A610CE7-24C8-4FFB-9AFB-846FA49D8D1A}">
      <dgm:prSet/>
      <dgm:spPr/>
      <dgm:t>
        <a:bodyPr/>
        <a:lstStyle/>
        <a:p>
          <a:endParaRPr lang="en-US"/>
        </a:p>
      </dgm:t>
    </dgm:pt>
    <dgm:pt modelId="{1ECFAA87-A97E-410A-B7B7-F2E147307673}">
      <dgm:prSet/>
      <dgm:spPr/>
      <dgm:t>
        <a:bodyPr/>
        <a:lstStyle/>
        <a:p>
          <a:pPr>
            <a:lnSpc>
              <a:spcPct val="100000"/>
            </a:lnSpc>
          </a:pPr>
          <a:r>
            <a:rPr lang="en-US" baseline="0"/>
            <a:t>set priorities </a:t>
          </a:r>
          <a:endParaRPr lang="en-US"/>
        </a:p>
      </dgm:t>
    </dgm:pt>
    <dgm:pt modelId="{86D53F9B-67CB-487D-A744-150955BD6B7C}" type="parTrans" cxnId="{356FBA19-A7C4-4437-A68E-5A20F40FB857}">
      <dgm:prSet/>
      <dgm:spPr/>
      <dgm:t>
        <a:bodyPr/>
        <a:lstStyle/>
        <a:p>
          <a:endParaRPr lang="en-US"/>
        </a:p>
      </dgm:t>
    </dgm:pt>
    <dgm:pt modelId="{0DE54DDC-A024-4D62-B0FF-608BD67C45FC}" type="sibTrans" cxnId="{356FBA19-A7C4-4437-A68E-5A20F40FB857}">
      <dgm:prSet/>
      <dgm:spPr/>
      <dgm:t>
        <a:bodyPr/>
        <a:lstStyle/>
        <a:p>
          <a:endParaRPr lang="en-US"/>
        </a:p>
      </dgm:t>
    </dgm:pt>
    <dgm:pt modelId="{CD30FF55-BA03-4DCB-80B8-7F544B291FC1}">
      <dgm:prSet/>
      <dgm:spPr/>
      <dgm:t>
        <a:bodyPr/>
        <a:lstStyle/>
        <a:p>
          <a:pPr>
            <a:lnSpc>
              <a:spcPct val="100000"/>
            </a:lnSpc>
          </a:pPr>
          <a:r>
            <a:rPr lang="en-US" baseline="0"/>
            <a:t>use your time wisely</a:t>
          </a:r>
          <a:endParaRPr lang="en-US"/>
        </a:p>
      </dgm:t>
    </dgm:pt>
    <dgm:pt modelId="{BE11EB28-7008-42C8-B240-4A5D022497F5}" type="parTrans" cxnId="{D3DEC0E6-0B74-486F-9306-230D3DBB9E3B}">
      <dgm:prSet/>
      <dgm:spPr/>
      <dgm:t>
        <a:bodyPr/>
        <a:lstStyle/>
        <a:p>
          <a:endParaRPr lang="en-US"/>
        </a:p>
      </dgm:t>
    </dgm:pt>
    <dgm:pt modelId="{FF6DABF0-780B-4E6B-BAC4-031DEA193121}" type="sibTrans" cxnId="{D3DEC0E6-0B74-486F-9306-230D3DBB9E3B}">
      <dgm:prSet/>
      <dgm:spPr/>
      <dgm:t>
        <a:bodyPr/>
        <a:lstStyle/>
        <a:p>
          <a:endParaRPr lang="en-US"/>
        </a:p>
      </dgm:t>
    </dgm:pt>
    <dgm:pt modelId="{BB107084-5CB8-4694-BDED-005A007F4F04}">
      <dgm:prSet/>
      <dgm:spPr/>
      <dgm:t>
        <a:bodyPr/>
        <a:lstStyle/>
        <a:p>
          <a:pPr>
            <a:lnSpc>
              <a:spcPct val="100000"/>
            </a:lnSpc>
          </a:pPr>
          <a:r>
            <a:rPr lang="en-US" baseline="0"/>
            <a:t>align yourself with the resources you need to manifest your goals. </a:t>
          </a:r>
          <a:endParaRPr lang="en-US"/>
        </a:p>
      </dgm:t>
    </dgm:pt>
    <dgm:pt modelId="{46962C8A-605A-4380-9B05-69505B204BA0}" type="parTrans" cxnId="{1D784767-4AE5-42E7-A022-860A8B693B06}">
      <dgm:prSet/>
      <dgm:spPr/>
      <dgm:t>
        <a:bodyPr/>
        <a:lstStyle/>
        <a:p>
          <a:endParaRPr lang="en-US"/>
        </a:p>
      </dgm:t>
    </dgm:pt>
    <dgm:pt modelId="{E1D99929-50CF-4559-8935-40DF48A74EE6}" type="sibTrans" cxnId="{1D784767-4AE5-42E7-A022-860A8B693B06}">
      <dgm:prSet/>
      <dgm:spPr/>
      <dgm:t>
        <a:bodyPr/>
        <a:lstStyle/>
        <a:p>
          <a:endParaRPr lang="en-US"/>
        </a:p>
      </dgm:t>
    </dgm:pt>
    <dgm:pt modelId="{8EF4D879-595F-4D02-8FD2-11BC677ADB61}">
      <dgm:prSet/>
      <dgm:spPr/>
      <dgm:t>
        <a:bodyPr/>
        <a:lstStyle/>
        <a:p>
          <a:pPr>
            <a:lnSpc>
              <a:spcPct val="100000"/>
            </a:lnSpc>
            <a:defRPr b="1"/>
          </a:pPr>
          <a:r>
            <a:rPr lang="en-US" baseline="0"/>
            <a:t>It announced to others you are serious</a:t>
          </a:r>
          <a:endParaRPr lang="en-US"/>
        </a:p>
      </dgm:t>
    </dgm:pt>
    <dgm:pt modelId="{C900D0B2-188C-489E-9E18-18120B216148}" type="parTrans" cxnId="{D2658130-7753-454A-A0A5-0CA1E2811111}">
      <dgm:prSet/>
      <dgm:spPr/>
      <dgm:t>
        <a:bodyPr/>
        <a:lstStyle/>
        <a:p>
          <a:endParaRPr lang="en-US"/>
        </a:p>
      </dgm:t>
    </dgm:pt>
    <dgm:pt modelId="{AE49F87F-928F-4CD2-93A1-7C31C089B81A}" type="sibTrans" cxnId="{D2658130-7753-454A-A0A5-0CA1E2811111}">
      <dgm:prSet/>
      <dgm:spPr/>
      <dgm:t>
        <a:bodyPr/>
        <a:lstStyle/>
        <a:p>
          <a:endParaRPr lang="en-US"/>
        </a:p>
      </dgm:t>
    </dgm:pt>
    <dgm:pt modelId="{33D85C0F-C0A3-414B-9CED-EFECC163D326}">
      <dgm:prSet/>
      <dgm:spPr/>
      <dgm:t>
        <a:bodyPr/>
        <a:lstStyle/>
        <a:p>
          <a:pPr>
            <a:lnSpc>
              <a:spcPct val="100000"/>
            </a:lnSpc>
            <a:defRPr b="1"/>
          </a:pPr>
          <a:r>
            <a:rPr lang="en-US" baseline="0"/>
            <a:t>Provides clarity of purpose, direction and commitment </a:t>
          </a:r>
          <a:endParaRPr lang="en-US"/>
        </a:p>
      </dgm:t>
    </dgm:pt>
    <dgm:pt modelId="{44B749C9-ACF1-4D17-A876-1A0B1775810C}" type="parTrans" cxnId="{B0AB958B-AB2A-4802-8789-20C12FFC785D}">
      <dgm:prSet/>
      <dgm:spPr/>
      <dgm:t>
        <a:bodyPr/>
        <a:lstStyle/>
        <a:p>
          <a:endParaRPr lang="en-US"/>
        </a:p>
      </dgm:t>
    </dgm:pt>
    <dgm:pt modelId="{FE08CEFF-2F7D-4533-BAC7-FBF6EECFDCCE}" type="sibTrans" cxnId="{B0AB958B-AB2A-4802-8789-20C12FFC785D}">
      <dgm:prSet/>
      <dgm:spPr/>
      <dgm:t>
        <a:bodyPr/>
        <a:lstStyle/>
        <a:p>
          <a:endParaRPr lang="en-US"/>
        </a:p>
      </dgm:t>
    </dgm:pt>
    <dgm:pt modelId="{C3E1A54F-9BD4-4A98-B10A-D78807B7C853}">
      <dgm:prSet/>
      <dgm:spPr/>
      <dgm:t>
        <a:bodyPr/>
        <a:lstStyle/>
        <a:p>
          <a:pPr>
            <a:lnSpc>
              <a:spcPct val="100000"/>
            </a:lnSpc>
            <a:defRPr b="1"/>
          </a:pPr>
          <a:r>
            <a:rPr lang="en-US" b="1" i="1" baseline="0"/>
            <a:t>INTENTIONS ARE MORE POWERFUL THAN GOALS</a:t>
          </a:r>
          <a:endParaRPr lang="en-US"/>
        </a:p>
      </dgm:t>
    </dgm:pt>
    <dgm:pt modelId="{86F7B60A-7C7B-4BD1-B804-BEB1394E2CCC}" type="parTrans" cxnId="{3D3CD044-1F5A-4473-8B77-1EC85E71B6B4}">
      <dgm:prSet/>
      <dgm:spPr/>
      <dgm:t>
        <a:bodyPr/>
        <a:lstStyle/>
        <a:p>
          <a:endParaRPr lang="en-US"/>
        </a:p>
      </dgm:t>
    </dgm:pt>
    <dgm:pt modelId="{3C6CD8E4-BA8D-40E8-9EB0-1AD9ABC720B1}" type="sibTrans" cxnId="{3D3CD044-1F5A-4473-8B77-1EC85E71B6B4}">
      <dgm:prSet/>
      <dgm:spPr/>
      <dgm:t>
        <a:bodyPr/>
        <a:lstStyle/>
        <a:p>
          <a:endParaRPr lang="en-US"/>
        </a:p>
      </dgm:t>
    </dgm:pt>
    <dgm:pt modelId="{FD016275-46FC-4353-8310-4FCC5078C2D9}" type="pres">
      <dgm:prSet presAssocID="{C0AF5D1A-F43D-47F4-BED4-4BC57BF3F121}" presName="root" presStyleCnt="0">
        <dgm:presLayoutVars>
          <dgm:dir/>
          <dgm:resizeHandles val="exact"/>
        </dgm:presLayoutVars>
      </dgm:prSet>
      <dgm:spPr/>
    </dgm:pt>
    <dgm:pt modelId="{F30DF7BE-CB7F-4249-88F4-55A7C8D935D3}" type="pres">
      <dgm:prSet presAssocID="{265BBC65-4093-44A2-81DB-A8F74AA29F34}" presName="compNode" presStyleCnt="0"/>
      <dgm:spPr/>
    </dgm:pt>
    <dgm:pt modelId="{60EDEEFF-1784-4BD4-A4BD-4468EDEED701}" type="pres">
      <dgm:prSet presAssocID="{265BBC65-4093-44A2-81DB-A8F74AA29F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2412C13-5DC7-4BE5-B25E-10BCA017EB40}" type="pres">
      <dgm:prSet presAssocID="{265BBC65-4093-44A2-81DB-A8F74AA29F34}" presName="iconSpace" presStyleCnt="0"/>
      <dgm:spPr/>
    </dgm:pt>
    <dgm:pt modelId="{6E17F285-A982-404C-9166-9E5FAF132A44}" type="pres">
      <dgm:prSet presAssocID="{265BBC65-4093-44A2-81DB-A8F74AA29F34}" presName="parTx" presStyleLbl="revTx" presStyleIdx="0" presStyleCnt="8">
        <dgm:presLayoutVars>
          <dgm:chMax val="0"/>
          <dgm:chPref val="0"/>
        </dgm:presLayoutVars>
      </dgm:prSet>
      <dgm:spPr/>
    </dgm:pt>
    <dgm:pt modelId="{B8590D53-2AB4-4170-B3D8-F4D1F4A340F8}" type="pres">
      <dgm:prSet presAssocID="{265BBC65-4093-44A2-81DB-A8F74AA29F34}" presName="txSpace" presStyleCnt="0"/>
      <dgm:spPr/>
    </dgm:pt>
    <dgm:pt modelId="{7BFF8DE0-4523-462C-8FD2-CCBB580B3077}" type="pres">
      <dgm:prSet presAssocID="{265BBC65-4093-44A2-81DB-A8F74AA29F34}" presName="desTx" presStyleLbl="revTx" presStyleIdx="1" presStyleCnt="8">
        <dgm:presLayoutVars/>
      </dgm:prSet>
      <dgm:spPr/>
    </dgm:pt>
    <dgm:pt modelId="{10E615CF-6EFE-4B41-ACB0-411DB67595F4}" type="pres">
      <dgm:prSet presAssocID="{40B1D885-F156-4928-8A99-C42ED7AB3563}" presName="sibTrans" presStyleCnt="0"/>
      <dgm:spPr/>
    </dgm:pt>
    <dgm:pt modelId="{DC5ED9AD-FD05-47FB-8DA8-C6A37DB29521}" type="pres">
      <dgm:prSet presAssocID="{8EF4D879-595F-4D02-8FD2-11BC677ADB61}" presName="compNode" presStyleCnt="0"/>
      <dgm:spPr/>
    </dgm:pt>
    <dgm:pt modelId="{BC739664-ADD1-4FB8-8DB3-ABBF5545ABB7}" type="pres">
      <dgm:prSet presAssocID="{8EF4D879-595F-4D02-8FD2-11BC677ADB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0D17044A-FBF2-4C15-A45D-A8A62C2CE6B7}" type="pres">
      <dgm:prSet presAssocID="{8EF4D879-595F-4D02-8FD2-11BC677ADB61}" presName="iconSpace" presStyleCnt="0"/>
      <dgm:spPr/>
    </dgm:pt>
    <dgm:pt modelId="{2B13F1BF-5D70-4487-AA35-7BC5B1E86228}" type="pres">
      <dgm:prSet presAssocID="{8EF4D879-595F-4D02-8FD2-11BC677ADB61}" presName="parTx" presStyleLbl="revTx" presStyleIdx="2" presStyleCnt="8">
        <dgm:presLayoutVars>
          <dgm:chMax val="0"/>
          <dgm:chPref val="0"/>
        </dgm:presLayoutVars>
      </dgm:prSet>
      <dgm:spPr/>
    </dgm:pt>
    <dgm:pt modelId="{6E9FB4E7-6815-4278-9F19-470ED8A1DBB6}" type="pres">
      <dgm:prSet presAssocID="{8EF4D879-595F-4D02-8FD2-11BC677ADB61}" presName="txSpace" presStyleCnt="0"/>
      <dgm:spPr/>
    </dgm:pt>
    <dgm:pt modelId="{5FDF2E03-13B0-417E-8009-72AE4F9F595A}" type="pres">
      <dgm:prSet presAssocID="{8EF4D879-595F-4D02-8FD2-11BC677ADB61}" presName="desTx" presStyleLbl="revTx" presStyleIdx="3" presStyleCnt="8">
        <dgm:presLayoutVars/>
      </dgm:prSet>
      <dgm:spPr/>
    </dgm:pt>
    <dgm:pt modelId="{CB43EAD2-30E5-4FA3-817A-DCB532E94837}" type="pres">
      <dgm:prSet presAssocID="{AE49F87F-928F-4CD2-93A1-7C31C089B81A}" presName="sibTrans" presStyleCnt="0"/>
      <dgm:spPr/>
    </dgm:pt>
    <dgm:pt modelId="{846FFD84-4063-4886-84B8-CD00CDE95C20}" type="pres">
      <dgm:prSet presAssocID="{33D85C0F-C0A3-414B-9CED-EFECC163D326}" presName="compNode" presStyleCnt="0"/>
      <dgm:spPr/>
    </dgm:pt>
    <dgm:pt modelId="{0EA7F311-A379-49E8-982E-D02DCFB8CFE0}" type="pres">
      <dgm:prSet presAssocID="{33D85C0F-C0A3-414B-9CED-EFECC163D3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compass"/>
        </a:ext>
      </dgm:extLst>
    </dgm:pt>
    <dgm:pt modelId="{A8025FDF-5F7F-41B2-8075-8D93144580FF}" type="pres">
      <dgm:prSet presAssocID="{33D85C0F-C0A3-414B-9CED-EFECC163D326}" presName="iconSpace" presStyleCnt="0"/>
      <dgm:spPr/>
    </dgm:pt>
    <dgm:pt modelId="{F059FB90-CB6A-434F-8B54-195CDFF91E85}" type="pres">
      <dgm:prSet presAssocID="{33D85C0F-C0A3-414B-9CED-EFECC163D326}" presName="parTx" presStyleLbl="revTx" presStyleIdx="4" presStyleCnt="8">
        <dgm:presLayoutVars>
          <dgm:chMax val="0"/>
          <dgm:chPref val="0"/>
        </dgm:presLayoutVars>
      </dgm:prSet>
      <dgm:spPr/>
    </dgm:pt>
    <dgm:pt modelId="{668B5AC7-92FF-4E36-9922-C66586711CD6}" type="pres">
      <dgm:prSet presAssocID="{33D85C0F-C0A3-414B-9CED-EFECC163D326}" presName="txSpace" presStyleCnt="0"/>
      <dgm:spPr/>
    </dgm:pt>
    <dgm:pt modelId="{D7A99641-CF6B-4057-8160-3626ACA6D1F6}" type="pres">
      <dgm:prSet presAssocID="{33D85C0F-C0A3-414B-9CED-EFECC163D326}" presName="desTx" presStyleLbl="revTx" presStyleIdx="5" presStyleCnt="8">
        <dgm:presLayoutVars/>
      </dgm:prSet>
      <dgm:spPr/>
    </dgm:pt>
    <dgm:pt modelId="{C61334BE-CD8A-4267-AA4C-96C5868F4B40}" type="pres">
      <dgm:prSet presAssocID="{FE08CEFF-2F7D-4533-BAC7-FBF6EECFDCCE}" presName="sibTrans" presStyleCnt="0"/>
      <dgm:spPr/>
    </dgm:pt>
    <dgm:pt modelId="{FB5DA449-D5B5-473A-BFCB-4A51C24B72B4}" type="pres">
      <dgm:prSet presAssocID="{C3E1A54F-9BD4-4A98-B10A-D78807B7C853}" presName="compNode" presStyleCnt="0"/>
      <dgm:spPr/>
    </dgm:pt>
    <dgm:pt modelId="{22888CEA-252E-4C93-8C16-060AA2DFC951}" type="pres">
      <dgm:prSet presAssocID="{C3E1A54F-9BD4-4A98-B10A-D78807B7C8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0B2D39F8-0AB5-446A-A21E-026AF0F7478E}" type="pres">
      <dgm:prSet presAssocID="{C3E1A54F-9BD4-4A98-B10A-D78807B7C853}" presName="iconSpace" presStyleCnt="0"/>
      <dgm:spPr/>
    </dgm:pt>
    <dgm:pt modelId="{0A7F3D86-B163-449E-B939-FF83BA7A03D3}" type="pres">
      <dgm:prSet presAssocID="{C3E1A54F-9BD4-4A98-B10A-D78807B7C853}" presName="parTx" presStyleLbl="revTx" presStyleIdx="6" presStyleCnt="8">
        <dgm:presLayoutVars>
          <dgm:chMax val="0"/>
          <dgm:chPref val="0"/>
        </dgm:presLayoutVars>
      </dgm:prSet>
      <dgm:spPr/>
    </dgm:pt>
    <dgm:pt modelId="{C839C619-E1F4-4420-A297-8F2B324E70DD}" type="pres">
      <dgm:prSet presAssocID="{C3E1A54F-9BD4-4A98-B10A-D78807B7C853}" presName="txSpace" presStyleCnt="0"/>
      <dgm:spPr/>
    </dgm:pt>
    <dgm:pt modelId="{FB50CA61-1F73-4D99-A17C-087F6B780FFC}" type="pres">
      <dgm:prSet presAssocID="{C3E1A54F-9BD4-4A98-B10A-D78807B7C853}" presName="desTx" presStyleLbl="revTx" presStyleIdx="7" presStyleCnt="8">
        <dgm:presLayoutVars/>
      </dgm:prSet>
      <dgm:spPr/>
    </dgm:pt>
  </dgm:ptLst>
  <dgm:cxnLst>
    <dgm:cxn modelId="{B2849419-C663-44F3-8E39-A78CD3E3BD01}" type="presOf" srcId="{BB107084-5CB8-4694-BDED-005A007F4F04}" destId="{7BFF8DE0-4523-462C-8FD2-CCBB580B3077}" srcOrd="0" destOrd="2" presId="urn:microsoft.com/office/officeart/2018/2/layout/IconLabelDescriptionList"/>
    <dgm:cxn modelId="{356FBA19-A7C4-4437-A68E-5A20F40FB857}" srcId="{265BBC65-4093-44A2-81DB-A8F74AA29F34}" destId="{1ECFAA87-A97E-410A-B7B7-F2E147307673}" srcOrd="0" destOrd="0" parTransId="{86D53F9B-67CB-487D-A744-150955BD6B7C}" sibTransId="{0DE54DDC-A024-4D62-B0FF-608BD67C45FC}"/>
    <dgm:cxn modelId="{D2658130-7753-454A-A0A5-0CA1E2811111}" srcId="{C0AF5D1A-F43D-47F4-BED4-4BC57BF3F121}" destId="{8EF4D879-595F-4D02-8FD2-11BC677ADB61}" srcOrd="1" destOrd="0" parTransId="{C900D0B2-188C-489E-9E18-18120B216148}" sibTransId="{AE49F87F-928F-4CD2-93A1-7C31C089B81A}"/>
    <dgm:cxn modelId="{81997F32-1D61-4255-83B8-5F0F2B6A6012}" type="presOf" srcId="{8EF4D879-595F-4D02-8FD2-11BC677ADB61}" destId="{2B13F1BF-5D70-4487-AA35-7BC5B1E86228}" srcOrd="0" destOrd="0" presId="urn:microsoft.com/office/officeart/2018/2/layout/IconLabelDescriptionList"/>
    <dgm:cxn modelId="{F3144C38-A2E5-47C9-8216-F1A3C43A91BE}" type="presOf" srcId="{CD30FF55-BA03-4DCB-80B8-7F544B291FC1}" destId="{7BFF8DE0-4523-462C-8FD2-CCBB580B3077}" srcOrd="0" destOrd="1" presId="urn:microsoft.com/office/officeart/2018/2/layout/IconLabelDescriptionList"/>
    <dgm:cxn modelId="{8EF77042-B65A-45A3-8E52-919AD2A2B9C6}" type="presOf" srcId="{33D85C0F-C0A3-414B-9CED-EFECC163D326}" destId="{F059FB90-CB6A-434F-8B54-195CDFF91E85}" srcOrd="0" destOrd="0" presId="urn:microsoft.com/office/officeart/2018/2/layout/IconLabelDescriptionList"/>
    <dgm:cxn modelId="{3D3CD044-1F5A-4473-8B77-1EC85E71B6B4}" srcId="{C0AF5D1A-F43D-47F4-BED4-4BC57BF3F121}" destId="{C3E1A54F-9BD4-4A98-B10A-D78807B7C853}" srcOrd="3" destOrd="0" parTransId="{86F7B60A-7C7B-4BD1-B804-BEB1394E2CCC}" sibTransId="{3C6CD8E4-BA8D-40E8-9EB0-1AD9ABC720B1}"/>
    <dgm:cxn modelId="{1D784767-4AE5-42E7-A022-860A8B693B06}" srcId="{265BBC65-4093-44A2-81DB-A8F74AA29F34}" destId="{BB107084-5CB8-4694-BDED-005A007F4F04}" srcOrd="2" destOrd="0" parTransId="{46962C8A-605A-4380-9B05-69505B204BA0}" sibTransId="{E1D99929-50CF-4559-8935-40DF48A74EE6}"/>
    <dgm:cxn modelId="{B0AB958B-AB2A-4802-8789-20C12FFC785D}" srcId="{C0AF5D1A-F43D-47F4-BED4-4BC57BF3F121}" destId="{33D85C0F-C0A3-414B-9CED-EFECC163D326}" srcOrd="2" destOrd="0" parTransId="{44B749C9-ACF1-4D17-A876-1A0B1775810C}" sibTransId="{FE08CEFF-2F7D-4533-BAC7-FBF6EECFDCCE}"/>
    <dgm:cxn modelId="{F9432E9A-489B-4D0F-8E8C-21D7DE9791A5}" type="presOf" srcId="{1ECFAA87-A97E-410A-B7B7-F2E147307673}" destId="{7BFF8DE0-4523-462C-8FD2-CCBB580B3077}" srcOrd="0" destOrd="0" presId="urn:microsoft.com/office/officeart/2018/2/layout/IconLabelDescriptionList"/>
    <dgm:cxn modelId="{55F0849C-D66E-4AA6-AF99-8B66E8A12B24}" type="presOf" srcId="{C0AF5D1A-F43D-47F4-BED4-4BC57BF3F121}" destId="{FD016275-46FC-4353-8310-4FCC5078C2D9}" srcOrd="0" destOrd="0" presId="urn:microsoft.com/office/officeart/2018/2/layout/IconLabelDescriptionList"/>
    <dgm:cxn modelId="{A03735C2-F1A4-4060-B6F1-722B130B96FD}" type="presOf" srcId="{265BBC65-4093-44A2-81DB-A8F74AA29F34}" destId="{6E17F285-A982-404C-9166-9E5FAF132A44}" srcOrd="0" destOrd="0" presId="urn:microsoft.com/office/officeart/2018/2/layout/IconLabelDescriptionList"/>
    <dgm:cxn modelId="{D3DEC0E6-0B74-486F-9306-230D3DBB9E3B}" srcId="{265BBC65-4093-44A2-81DB-A8F74AA29F34}" destId="{CD30FF55-BA03-4DCB-80B8-7F544B291FC1}" srcOrd="1" destOrd="0" parTransId="{BE11EB28-7008-42C8-B240-4A5D022497F5}" sibTransId="{FF6DABF0-780B-4E6B-BAC4-031DEA193121}"/>
    <dgm:cxn modelId="{1A610CE7-24C8-4FFB-9AFB-846FA49D8D1A}" srcId="{C0AF5D1A-F43D-47F4-BED4-4BC57BF3F121}" destId="{265BBC65-4093-44A2-81DB-A8F74AA29F34}" srcOrd="0" destOrd="0" parTransId="{88D8B043-1A9C-45C8-8584-055C40DCC893}" sibTransId="{40B1D885-F156-4928-8A99-C42ED7AB3563}"/>
    <dgm:cxn modelId="{E8481FFF-43F0-47E5-9FD3-A74E3EB3238A}" type="presOf" srcId="{C3E1A54F-9BD4-4A98-B10A-D78807B7C853}" destId="{0A7F3D86-B163-449E-B939-FF83BA7A03D3}" srcOrd="0" destOrd="0" presId="urn:microsoft.com/office/officeart/2018/2/layout/IconLabelDescriptionList"/>
    <dgm:cxn modelId="{86EAB5C9-86F4-454E-BBD9-E9C1784D6ADC}" type="presParOf" srcId="{FD016275-46FC-4353-8310-4FCC5078C2D9}" destId="{F30DF7BE-CB7F-4249-88F4-55A7C8D935D3}" srcOrd="0" destOrd="0" presId="urn:microsoft.com/office/officeart/2018/2/layout/IconLabelDescriptionList"/>
    <dgm:cxn modelId="{C08F4E7B-98EB-42BF-8EEB-C07AD5A932D5}" type="presParOf" srcId="{F30DF7BE-CB7F-4249-88F4-55A7C8D935D3}" destId="{60EDEEFF-1784-4BD4-A4BD-4468EDEED701}" srcOrd="0" destOrd="0" presId="urn:microsoft.com/office/officeart/2018/2/layout/IconLabelDescriptionList"/>
    <dgm:cxn modelId="{170C919E-ED0F-4AB5-9E0C-E7646DECF418}" type="presParOf" srcId="{F30DF7BE-CB7F-4249-88F4-55A7C8D935D3}" destId="{02412C13-5DC7-4BE5-B25E-10BCA017EB40}" srcOrd="1" destOrd="0" presId="urn:microsoft.com/office/officeart/2018/2/layout/IconLabelDescriptionList"/>
    <dgm:cxn modelId="{654E6F9C-F306-416C-9960-B7D535F3DD4A}" type="presParOf" srcId="{F30DF7BE-CB7F-4249-88F4-55A7C8D935D3}" destId="{6E17F285-A982-404C-9166-9E5FAF132A44}" srcOrd="2" destOrd="0" presId="urn:microsoft.com/office/officeart/2018/2/layout/IconLabelDescriptionList"/>
    <dgm:cxn modelId="{C9376EFE-2E0F-4C3F-AC29-4F2E16E55304}" type="presParOf" srcId="{F30DF7BE-CB7F-4249-88F4-55A7C8D935D3}" destId="{B8590D53-2AB4-4170-B3D8-F4D1F4A340F8}" srcOrd="3" destOrd="0" presId="urn:microsoft.com/office/officeart/2018/2/layout/IconLabelDescriptionList"/>
    <dgm:cxn modelId="{493D75B2-6DAC-4ED1-939C-EADF53AE2BC3}" type="presParOf" srcId="{F30DF7BE-CB7F-4249-88F4-55A7C8D935D3}" destId="{7BFF8DE0-4523-462C-8FD2-CCBB580B3077}" srcOrd="4" destOrd="0" presId="urn:microsoft.com/office/officeart/2018/2/layout/IconLabelDescriptionList"/>
    <dgm:cxn modelId="{A7CA75F2-A563-4100-A258-E5C79E109C2A}" type="presParOf" srcId="{FD016275-46FC-4353-8310-4FCC5078C2D9}" destId="{10E615CF-6EFE-4B41-ACB0-411DB67595F4}" srcOrd="1" destOrd="0" presId="urn:microsoft.com/office/officeart/2018/2/layout/IconLabelDescriptionList"/>
    <dgm:cxn modelId="{F367B968-7A67-4F46-AF2A-09DFD469A1BD}" type="presParOf" srcId="{FD016275-46FC-4353-8310-4FCC5078C2D9}" destId="{DC5ED9AD-FD05-47FB-8DA8-C6A37DB29521}" srcOrd="2" destOrd="0" presId="urn:microsoft.com/office/officeart/2018/2/layout/IconLabelDescriptionList"/>
    <dgm:cxn modelId="{1B60EDD7-2A94-4F52-A0A7-1D2D5B6AF22D}" type="presParOf" srcId="{DC5ED9AD-FD05-47FB-8DA8-C6A37DB29521}" destId="{BC739664-ADD1-4FB8-8DB3-ABBF5545ABB7}" srcOrd="0" destOrd="0" presId="urn:microsoft.com/office/officeart/2018/2/layout/IconLabelDescriptionList"/>
    <dgm:cxn modelId="{811D6F66-D886-472F-B7B5-95B0CAF93C07}" type="presParOf" srcId="{DC5ED9AD-FD05-47FB-8DA8-C6A37DB29521}" destId="{0D17044A-FBF2-4C15-A45D-A8A62C2CE6B7}" srcOrd="1" destOrd="0" presId="urn:microsoft.com/office/officeart/2018/2/layout/IconLabelDescriptionList"/>
    <dgm:cxn modelId="{13CDEEC9-3D7C-449C-A817-83644EC30A55}" type="presParOf" srcId="{DC5ED9AD-FD05-47FB-8DA8-C6A37DB29521}" destId="{2B13F1BF-5D70-4487-AA35-7BC5B1E86228}" srcOrd="2" destOrd="0" presId="urn:microsoft.com/office/officeart/2018/2/layout/IconLabelDescriptionList"/>
    <dgm:cxn modelId="{B0045509-C09B-4076-AE0A-C00C51EB22A6}" type="presParOf" srcId="{DC5ED9AD-FD05-47FB-8DA8-C6A37DB29521}" destId="{6E9FB4E7-6815-4278-9F19-470ED8A1DBB6}" srcOrd="3" destOrd="0" presId="urn:microsoft.com/office/officeart/2018/2/layout/IconLabelDescriptionList"/>
    <dgm:cxn modelId="{B5896311-13B0-4DCA-B1AA-1E4847264D85}" type="presParOf" srcId="{DC5ED9AD-FD05-47FB-8DA8-C6A37DB29521}" destId="{5FDF2E03-13B0-417E-8009-72AE4F9F595A}" srcOrd="4" destOrd="0" presId="urn:microsoft.com/office/officeart/2018/2/layout/IconLabelDescriptionList"/>
    <dgm:cxn modelId="{B024A892-3288-4E0D-A490-4202671C8F08}" type="presParOf" srcId="{FD016275-46FC-4353-8310-4FCC5078C2D9}" destId="{CB43EAD2-30E5-4FA3-817A-DCB532E94837}" srcOrd="3" destOrd="0" presId="urn:microsoft.com/office/officeart/2018/2/layout/IconLabelDescriptionList"/>
    <dgm:cxn modelId="{62556A0A-D7FE-4833-997B-DAC1E6DED8AA}" type="presParOf" srcId="{FD016275-46FC-4353-8310-4FCC5078C2D9}" destId="{846FFD84-4063-4886-84B8-CD00CDE95C20}" srcOrd="4" destOrd="0" presId="urn:microsoft.com/office/officeart/2018/2/layout/IconLabelDescriptionList"/>
    <dgm:cxn modelId="{7CD0DC25-3973-456D-A9C6-AEA7CC2B8899}" type="presParOf" srcId="{846FFD84-4063-4886-84B8-CD00CDE95C20}" destId="{0EA7F311-A379-49E8-982E-D02DCFB8CFE0}" srcOrd="0" destOrd="0" presId="urn:microsoft.com/office/officeart/2018/2/layout/IconLabelDescriptionList"/>
    <dgm:cxn modelId="{24567693-7EC2-4F22-91CA-37AFA63DFB40}" type="presParOf" srcId="{846FFD84-4063-4886-84B8-CD00CDE95C20}" destId="{A8025FDF-5F7F-41B2-8075-8D93144580FF}" srcOrd="1" destOrd="0" presId="urn:microsoft.com/office/officeart/2018/2/layout/IconLabelDescriptionList"/>
    <dgm:cxn modelId="{323610EC-FA91-4634-B952-5DFB8734E6B8}" type="presParOf" srcId="{846FFD84-4063-4886-84B8-CD00CDE95C20}" destId="{F059FB90-CB6A-434F-8B54-195CDFF91E85}" srcOrd="2" destOrd="0" presId="urn:microsoft.com/office/officeart/2018/2/layout/IconLabelDescriptionList"/>
    <dgm:cxn modelId="{D5D7C760-0667-40A7-BDA9-2C7CBE09677D}" type="presParOf" srcId="{846FFD84-4063-4886-84B8-CD00CDE95C20}" destId="{668B5AC7-92FF-4E36-9922-C66586711CD6}" srcOrd="3" destOrd="0" presId="urn:microsoft.com/office/officeart/2018/2/layout/IconLabelDescriptionList"/>
    <dgm:cxn modelId="{43C24790-A53A-4F53-94EF-52E70227B440}" type="presParOf" srcId="{846FFD84-4063-4886-84B8-CD00CDE95C20}" destId="{D7A99641-CF6B-4057-8160-3626ACA6D1F6}" srcOrd="4" destOrd="0" presId="urn:microsoft.com/office/officeart/2018/2/layout/IconLabelDescriptionList"/>
    <dgm:cxn modelId="{FAF6B91E-3289-4EE7-9424-32F0FE285B5A}" type="presParOf" srcId="{FD016275-46FC-4353-8310-4FCC5078C2D9}" destId="{C61334BE-CD8A-4267-AA4C-96C5868F4B40}" srcOrd="5" destOrd="0" presId="urn:microsoft.com/office/officeart/2018/2/layout/IconLabelDescriptionList"/>
    <dgm:cxn modelId="{288C8F16-685C-4B08-BDAB-405E8C21DC0C}" type="presParOf" srcId="{FD016275-46FC-4353-8310-4FCC5078C2D9}" destId="{FB5DA449-D5B5-473A-BFCB-4A51C24B72B4}" srcOrd="6" destOrd="0" presId="urn:microsoft.com/office/officeart/2018/2/layout/IconLabelDescriptionList"/>
    <dgm:cxn modelId="{513A50E8-1B2A-4CF0-A54D-497842CF310F}" type="presParOf" srcId="{FB5DA449-D5B5-473A-BFCB-4A51C24B72B4}" destId="{22888CEA-252E-4C93-8C16-060AA2DFC951}" srcOrd="0" destOrd="0" presId="urn:microsoft.com/office/officeart/2018/2/layout/IconLabelDescriptionList"/>
    <dgm:cxn modelId="{4E5771BE-4A06-4938-9D69-CA02597F8BA0}" type="presParOf" srcId="{FB5DA449-D5B5-473A-BFCB-4A51C24B72B4}" destId="{0B2D39F8-0AB5-446A-A21E-026AF0F7478E}" srcOrd="1" destOrd="0" presId="urn:microsoft.com/office/officeart/2018/2/layout/IconLabelDescriptionList"/>
    <dgm:cxn modelId="{D0E23C57-0127-4F4E-8158-627611024FA5}" type="presParOf" srcId="{FB5DA449-D5B5-473A-BFCB-4A51C24B72B4}" destId="{0A7F3D86-B163-449E-B939-FF83BA7A03D3}" srcOrd="2" destOrd="0" presId="urn:microsoft.com/office/officeart/2018/2/layout/IconLabelDescriptionList"/>
    <dgm:cxn modelId="{89736F76-78DE-4162-A376-3C3F7C34BAD5}" type="presParOf" srcId="{FB5DA449-D5B5-473A-BFCB-4A51C24B72B4}" destId="{C839C619-E1F4-4420-A297-8F2B324E70DD}" srcOrd="3" destOrd="0" presId="urn:microsoft.com/office/officeart/2018/2/layout/IconLabelDescriptionList"/>
    <dgm:cxn modelId="{CD651787-E11C-4E13-AB76-9BB706565E8C}" type="presParOf" srcId="{FB5DA449-D5B5-473A-BFCB-4A51C24B72B4}" destId="{FB50CA61-1F73-4D99-A17C-087F6B780FF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10985C-3F34-4B8C-A1B2-5F7FDFF7C594}" type="doc">
      <dgm:prSet loTypeId="urn:microsoft.com/office/officeart/2005/8/layout/chart3" loCatId="cycle" qsTypeId="urn:microsoft.com/office/officeart/2005/8/quickstyle/simple4" qsCatId="simple" csTypeId="urn:microsoft.com/office/officeart/2005/8/colors/accent2_2" csCatId="accent2" phldr="1"/>
      <dgm:spPr/>
    </dgm:pt>
    <dgm:pt modelId="{8D5A5C12-4BC4-4E68-AEEB-CF8DEB8107C7}">
      <dgm:prSet phldrT="[Text]"/>
      <dgm:spPr>
        <a:xfrm>
          <a:off x="3478924" y="223956"/>
          <a:ext cx="2787015" cy="2787015"/>
        </a:xfrm>
      </dgm:spPr>
      <dgm:t>
        <a:bodyPr/>
        <a:lstStyle/>
        <a:p>
          <a:pPr>
            <a:buNone/>
          </a:pPr>
          <a:r>
            <a:rPr lang="en-US">
              <a:latin typeface="Garamond" panose="02020404030301010803"/>
              <a:ea typeface="+mn-ea"/>
              <a:cs typeface="+mn-cs"/>
            </a:rPr>
            <a:t>8</a:t>
          </a:r>
        </a:p>
      </dgm:t>
    </dgm:pt>
    <dgm:pt modelId="{39DF021B-4855-4186-ADF7-43AE396A4E13}" type="parTrans" cxnId="{E89CA0EC-44CD-4BC0-A168-079C956BFF35}">
      <dgm:prSet/>
      <dgm:spPr/>
      <dgm:t>
        <a:bodyPr/>
        <a:lstStyle/>
        <a:p>
          <a:endParaRPr lang="en-US"/>
        </a:p>
      </dgm:t>
    </dgm:pt>
    <dgm:pt modelId="{076492A7-C817-4040-9B36-B71B72BA8612}" type="sibTrans" cxnId="{E89CA0EC-44CD-4BC0-A168-079C956BFF35}">
      <dgm:prSet/>
      <dgm:spPr/>
      <dgm:t>
        <a:bodyPr/>
        <a:lstStyle/>
        <a:p>
          <a:endParaRPr lang="en-US"/>
        </a:p>
      </dgm:t>
    </dgm:pt>
    <dgm:pt modelId="{94F2FACD-B19D-43DB-AEE0-D4B9BB2F7B85}">
      <dgm:prSet phldrT="[Text]"/>
      <dgm:spPr>
        <a:xfrm>
          <a:off x="3335260" y="306903"/>
          <a:ext cx="2787015" cy="2787015"/>
        </a:xfrm>
      </dgm:spPr>
      <dgm:t>
        <a:bodyPr/>
        <a:lstStyle/>
        <a:p>
          <a:pPr>
            <a:buNone/>
          </a:pPr>
          <a:r>
            <a:rPr lang="en-US">
              <a:latin typeface="Garamond" panose="02020404030301010803"/>
              <a:ea typeface="+mn-ea"/>
              <a:cs typeface="+mn-cs"/>
            </a:rPr>
            <a:t>8</a:t>
          </a:r>
        </a:p>
      </dgm:t>
    </dgm:pt>
    <dgm:pt modelId="{BF859AF0-1641-4F89-9E59-519EA4389EFE}" type="parTrans" cxnId="{F47125E7-2736-4604-8F49-37D5459549A7}">
      <dgm:prSet/>
      <dgm:spPr/>
      <dgm:t>
        <a:bodyPr/>
        <a:lstStyle/>
        <a:p>
          <a:endParaRPr lang="en-US"/>
        </a:p>
      </dgm:t>
    </dgm:pt>
    <dgm:pt modelId="{A1C6F231-08EA-4D98-934D-F2B67AA56E5F}" type="sibTrans" cxnId="{F47125E7-2736-4604-8F49-37D5459549A7}">
      <dgm:prSet/>
      <dgm:spPr/>
      <dgm:t>
        <a:bodyPr/>
        <a:lstStyle/>
        <a:p>
          <a:endParaRPr lang="en-US"/>
        </a:p>
      </dgm:t>
    </dgm:pt>
    <dgm:pt modelId="{3361B9D8-3A29-4840-8479-00A8DCE31764}">
      <dgm:prSet phldrT="[Text]"/>
      <dgm:spPr>
        <a:xfrm>
          <a:off x="3335260" y="306903"/>
          <a:ext cx="2787015" cy="2787015"/>
        </a:xfrm>
      </dgm:spPr>
      <dgm:t>
        <a:bodyPr/>
        <a:lstStyle/>
        <a:p>
          <a:pPr>
            <a:buNone/>
          </a:pPr>
          <a:r>
            <a:rPr lang="en-US">
              <a:latin typeface="Garamond" panose="02020404030301010803"/>
              <a:ea typeface="+mn-ea"/>
              <a:cs typeface="+mn-cs"/>
            </a:rPr>
            <a:t>8</a:t>
          </a:r>
        </a:p>
      </dgm:t>
    </dgm:pt>
    <dgm:pt modelId="{0403E7AA-5C5B-43A8-BC65-19272C32DD40}" type="parTrans" cxnId="{7DB104BD-6648-495C-8870-F8F76247E79D}">
      <dgm:prSet/>
      <dgm:spPr/>
      <dgm:t>
        <a:bodyPr/>
        <a:lstStyle/>
        <a:p>
          <a:endParaRPr lang="en-US"/>
        </a:p>
      </dgm:t>
    </dgm:pt>
    <dgm:pt modelId="{13828432-74F5-451B-82F5-FF32243A9A61}" type="sibTrans" cxnId="{7DB104BD-6648-495C-8870-F8F76247E79D}">
      <dgm:prSet/>
      <dgm:spPr/>
      <dgm:t>
        <a:bodyPr/>
        <a:lstStyle/>
        <a:p>
          <a:endParaRPr lang="en-US"/>
        </a:p>
      </dgm:t>
    </dgm:pt>
    <dgm:pt modelId="{7515542D-7CCC-4EAC-8044-522E85D0710F}" type="pres">
      <dgm:prSet presAssocID="{5A10985C-3F34-4B8C-A1B2-5F7FDFF7C594}" presName="compositeShape" presStyleCnt="0">
        <dgm:presLayoutVars>
          <dgm:chMax val="7"/>
          <dgm:dir/>
          <dgm:resizeHandles val="exact"/>
        </dgm:presLayoutVars>
      </dgm:prSet>
      <dgm:spPr/>
    </dgm:pt>
    <dgm:pt modelId="{1E084370-4120-4127-85E6-2398FE0FFF7B}" type="pres">
      <dgm:prSet presAssocID="{5A10985C-3F34-4B8C-A1B2-5F7FDFF7C594}" presName="wedge1" presStyleLbl="node1" presStyleIdx="0" presStyleCnt="3"/>
      <dgm:spPr/>
    </dgm:pt>
    <dgm:pt modelId="{9A39D4A6-94DE-4538-B063-F5B13BBD5C87}" type="pres">
      <dgm:prSet presAssocID="{5A10985C-3F34-4B8C-A1B2-5F7FDFF7C594}" presName="wedge1Tx" presStyleLbl="node1" presStyleIdx="0" presStyleCnt="3">
        <dgm:presLayoutVars>
          <dgm:chMax val="0"/>
          <dgm:chPref val="0"/>
          <dgm:bulletEnabled val="1"/>
        </dgm:presLayoutVars>
      </dgm:prSet>
      <dgm:spPr/>
    </dgm:pt>
    <dgm:pt modelId="{6F9D5256-604A-404E-B0A2-35752EF98832}" type="pres">
      <dgm:prSet presAssocID="{5A10985C-3F34-4B8C-A1B2-5F7FDFF7C594}" presName="wedge2" presStyleLbl="node1" presStyleIdx="1" presStyleCnt="3"/>
      <dgm:spPr/>
    </dgm:pt>
    <dgm:pt modelId="{2C5435D4-BB73-48C7-BD0A-ECA020D8E298}" type="pres">
      <dgm:prSet presAssocID="{5A10985C-3F34-4B8C-A1B2-5F7FDFF7C594}" presName="wedge2Tx" presStyleLbl="node1" presStyleIdx="1" presStyleCnt="3">
        <dgm:presLayoutVars>
          <dgm:chMax val="0"/>
          <dgm:chPref val="0"/>
          <dgm:bulletEnabled val="1"/>
        </dgm:presLayoutVars>
      </dgm:prSet>
      <dgm:spPr/>
    </dgm:pt>
    <dgm:pt modelId="{030D92AD-4B6F-4012-9891-6DA3B0A042F7}" type="pres">
      <dgm:prSet presAssocID="{5A10985C-3F34-4B8C-A1B2-5F7FDFF7C594}" presName="wedge3" presStyleLbl="node1" presStyleIdx="2" presStyleCnt="3"/>
      <dgm:spPr/>
    </dgm:pt>
    <dgm:pt modelId="{5B4647A2-ABFA-43D7-98E7-CD7A8B012133}" type="pres">
      <dgm:prSet presAssocID="{5A10985C-3F34-4B8C-A1B2-5F7FDFF7C594}" presName="wedge3Tx" presStyleLbl="node1" presStyleIdx="2" presStyleCnt="3">
        <dgm:presLayoutVars>
          <dgm:chMax val="0"/>
          <dgm:chPref val="0"/>
          <dgm:bulletEnabled val="1"/>
        </dgm:presLayoutVars>
      </dgm:prSet>
      <dgm:spPr/>
    </dgm:pt>
  </dgm:ptLst>
  <dgm:cxnLst>
    <dgm:cxn modelId="{4CF19703-07DE-4643-A58C-FFBCB3237CAA}" type="presOf" srcId="{94F2FACD-B19D-43DB-AEE0-D4B9BB2F7B85}" destId="{2C5435D4-BB73-48C7-BD0A-ECA020D8E298}" srcOrd="1" destOrd="0" presId="urn:microsoft.com/office/officeart/2005/8/layout/chart3"/>
    <dgm:cxn modelId="{6AFD0A13-5FEC-4CD1-A4EF-275E8A21B2B8}" type="presOf" srcId="{8D5A5C12-4BC4-4E68-AEEB-CF8DEB8107C7}" destId="{1E084370-4120-4127-85E6-2398FE0FFF7B}" srcOrd="0" destOrd="0" presId="urn:microsoft.com/office/officeart/2005/8/layout/chart3"/>
    <dgm:cxn modelId="{AABBC820-E403-4D18-A005-2EF69F30E867}" type="presOf" srcId="{5A10985C-3F34-4B8C-A1B2-5F7FDFF7C594}" destId="{7515542D-7CCC-4EAC-8044-522E85D0710F}" srcOrd="0" destOrd="0" presId="urn:microsoft.com/office/officeart/2005/8/layout/chart3"/>
    <dgm:cxn modelId="{5D98262D-AC6A-497F-968C-C5DCCFCC811C}" type="presOf" srcId="{3361B9D8-3A29-4840-8479-00A8DCE31764}" destId="{5B4647A2-ABFA-43D7-98E7-CD7A8B012133}" srcOrd="1" destOrd="0" presId="urn:microsoft.com/office/officeart/2005/8/layout/chart3"/>
    <dgm:cxn modelId="{7C816035-255E-42DA-9FD3-182A085C3834}" type="presOf" srcId="{3361B9D8-3A29-4840-8479-00A8DCE31764}" destId="{030D92AD-4B6F-4012-9891-6DA3B0A042F7}" srcOrd="0" destOrd="0" presId="urn:microsoft.com/office/officeart/2005/8/layout/chart3"/>
    <dgm:cxn modelId="{59B22C62-0E5A-4D9C-8BAE-900D8A19B612}" type="presOf" srcId="{8D5A5C12-4BC4-4E68-AEEB-CF8DEB8107C7}" destId="{9A39D4A6-94DE-4538-B063-F5B13BBD5C87}" srcOrd="1" destOrd="0" presId="urn:microsoft.com/office/officeart/2005/8/layout/chart3"/>
    <dgm:cxn modelId="{6D9FE84D-57DA-4E97-8B3D-FB5739C02950}" type="presOf" srcId="{94F2FACD-B19D-43DB-AEE0-D4B9BB2F7B85}" destId="{6F9D5256-604A-404E-B0A2-35752EF98832}" srcOrd="0" destOrd="0" presId="urn:microsoft.com/office/officeart/2005/8/layout/chart3"/>
    <dgm:cxn modelId="{7DB104BD-6648-495C-8870-F8F76247E79D}" srcId="{5A10985C-3F34-4B8C-A1B2-5F7FDFF7C594}" destId="{3361B9D8-3A29-4840-8479-00A8DCE31764}" srcOrd="2" destOrd="0" parTransId="{0403E7AA-5C5B-43A8-BC65-19272C32DD40}" sibTransId="{13828432-74F5-451B-82F5-FF32243A9A61}"/>
    <dgm:cxn modelId="{F47125E7-2736-4604-8F49-37D5459549A7}" srcId="{5A10985C-3F34-4B8C-A1B2-5F7FDFF7C594}" destId="{94F2FACD-B19D-43DB-AEE0-D4B9BB2F7B85}" srcOrd="1" destOrd="0" parTransId="{BF859AF0-1641-4F89-9E59-519EA4389EFE}" sibTransId="{A1C6F231-08EA-4D98-934D-F2B67AA56E5F}"/>
    <dgm:cxn modelId="{E89CA0EC-44CD-4BC0-A168-079C956BFF35}" srcId="{5A10985C-3F34-4B8C-A1B2-5F7FDFF7C594}" destId="{8D5A5C12-4BC4-4E68-AEEB-CF8DEB8107C7}" srcOrd="0" destOrd="0" parTransId="{39DF021B-4855-4186-ADF7-43AE396A4E13}" sibTransId="{076492A7-C817-4040-9B36-B71B72BA8612}"/>
    <dgm:cxn modelId="{FA60EE2A-A60C-4760-B0D7-FA7E7FD06662}" type="presParOf" srcId="{7515542D-7CCC-4EAC-8044-522E85D0710F}" destId="{1E084370-4120-4127-85E6-2398FE0FFF7B}" srcOrd="0" destOrd="0" presId="urn:microsoft.com/office/officeart/2005/8/layout/chart3"/>
    <dgm:cxn modelId="{97DD33AC-A7FF-4889-83CE-3251E57D058C}" type="presParOf" srcId="{7515542D-7CCC-4EAC-8044-522E85D0710F}" destId="{9A39D4A6-94DE-4538-B063-F5B13BBD5C87}" srcOrd="1" destOrd="0" presId="urn:microsoft.com/office/officeart/2005/8/layout/chart3"/>
    <dgm:cxn modelId="{4B269888-CA10-45E8-855D-5C38E573BA01}" type="presParOf" srcId="{7515542D-7CCC-4EAC-8044-522E85D0710F}" destId="{6F9D5256-604A-404E-B0A2-35752EF98832}" srcOrd="2" destOrd="0" presId="urn:microsoft.com/office/officeart/2005/8/layout/chart3"/>
    <dgm:cxn modelId="{44FC53BF-7571-4B21-848C-B4BC8B64A7D4}" type="presParOf" srcId="{7515542D-7CCC-4EAC-8044-522E85D0710F}" destId="{2C5435D4-BB73-48C7-BD0A-ECA020D8E298}" srcOrd="3" destOrd="0" presId="urn:microsoft.com/office/officeart/2005/8/layout/chart3"/>
    <dgm:cxn modelId="{F68ABDF9-22C8-47AB-91ED-8F4352C06B37}" type="presParOf" srcId="{7515542D-7CCC-4EAC-8044-522E85D0710F}" destId="{030D92AD-4B6F-4012-9891-6DA3B0A042F7}" srcOrd="4" destOrd="0" presId="urn:microsoft.com/office/officeart/2005/8/layout/chart3"/>
    <dgm:cxn modelId="{CE77D8B6-DFB9-4A5D-9EC3-A089CF2AB58C}" type="presParOf" srcId="{7515542D-7CCC-4EAC-8044-522E85D0710F}" destId="{5B4647A2-ABFA-43D7-98E7-CD7A8B01213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980F7F-4742-40F4-9579-98AA2C25B5F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0F95B3A-2929-444D-94E0-A039CABAFF28}">
      <dgm:prSet/>
      <dgm:spPr/>
      <dgm:t>
        <a:bodyPr/>
        <a:lstStyle/>
        <a:p>
          <a:r>
            <a:rPr lang="en-US"/>
            <a:t>I BELONG HERE</a:t>
          </a:r>
        </a:p>
      </dgm:t>
    </dgm:pt>
    <dgm:pt modelId="{4DF3C517-F019-4895-B6C2-1FA162778A3A}" type="parTrans" cxnId="{5CCAE0F1-8404-4BB7-9803-985A7FBB9C2D}">
      <dgm:prSet/>
      <dgm:spPr/>
      <dgm:t>
        <a:bodyPr/>
        <a:lstStyle/>
        <a:p>
          <a:endParaRPr lang="en-US"/>
        </a:p>
      </dgm:t>
    </dgm:pt>
    <dgm:pt modelId="{AC1DE73D-7030-478A-8FE0-4600C88974CB}" type="sibTrans" cxnId="{5CCAE0F1-8404-4BB7-9803-985A7FBB9C2D}">
      <dgm:prSet/>
      <dgm:spPr/>
      <dgm:t>
        <a:bodyPr/>
        <a:lstStyle/>
        <a:p>
          <a:endParaRPr lang="en-US"/>
        </a:p>
      </dgm:t>
    </dgm:pt>
    <dgm:pt modelId="{14A67CCE-9161-45D4-82FD-E3E2CD0ECC2E}">
      <dgm:prSet/>
      <dgm:spPr/>
      <dgm:t>
        <a:bodyPr/>
        <a:lstStyle/>
        <a:p>
          <a:r>
            <a:rPr lang="en-US"/>
            <a:t>I AM ADDING VALUE</a:t>
          </a:r>
        </a:p>
      </dgm:t>
    </dgm:pt>
    <dgm:pt modelId="{2FE8D3C2-94A5-422A-A729-9524D3B954FD}" type="parTrans" cxnId="{CA94A3B6-9DBA-40B7-9BF9-D8ACF9F4FDE2}">
      <dgm:prSet/>
      <dgm:spPr/>
      <dgm:t>
        <a:bodyPr/>
        <a:lstStyle/>
        <a:p>
          <a:endParaRPr lang="en-US"/>
        </a:p>
      </dgm:t>
    </dgm:pt>
    <dgm:pt modelId="{B7CA52E7-842A-4687-8443-C83051705641}" type="sibTrans" cxnId="{CA94A3B6-9DBA-40B7-9BF9-D8ACF9F4FDE2}">
      <dgm:prSet/>
      <dgm:spPr/>
      <dgm:t>
        <a:bodyPr/>
        <a:lstStyle/>
        <a:p>
          <a:endParaRPr lang="en-US"/>
        </a:p>
      </dgm:t>
    </dgm:pt>
    <dgm:pt modelId="{1031139C-5418-400F-888E-AEFF818E96EF}">
      <dgm:prSet/>
      <dgm:spPr/>
      <dgm:t>
        <a:bodyPr/>
        <a:lstStyle/>
        <a:p>
          <a:r>
            <a:rPr lang="en-US"/>
            <a:t>I AM CONNECTED TO OUR PURPOSE</a:t>
          </a:r>
        </a:p>
      </dgm:t>
    </dgm:pt>
    <dgm:pt modelId="{B08B61C7-A464-47B2-9C9B-411608937442}" type="parTrans" cxnId="{A646B3BC-403A-4C16-AC7C-CAD22CFE7CFF}">
      <dgm:prSet/>
      <dgm:spPr/>
      <dgm:t>
        <a:bodyPr/>
        <a:lstStyle/>
        <a:p>
          <a:endParaRPr lang="en-US"/>
        </a:p>
      </dgm:t>
    </dgm:pt>
    <dgm:pt modelId="{7FEF64AD-4E9F-42C4-9397-53824ADDBECD}" type="sibTrans" cxnId="{A646B3BC-403A-4C16-AC7C-CAD22CFE7CFF}">
      <dgm:prSet/>
      <dgm:spPr/>
      <dgm:t>
        <a:bodyPr/>
        <a:lstStyle/>
        <a:p>
          <a:endParaRPr lang="en-US"/>
        </a:p>
      </dgm:t>
    </dgm:pt>
    <dgm:pt modelId="{0B584786-08E2-4764-AB7A-3E127857A495}" type="pres">
      <dgm:prSet presAssocID="{D4980F7F-4742-40F4-9579-98AA2C25B5FD}" presName="linear" presStyleCnt="0">
        <dgm:presLayoutVars>
          <dgm:animLvl val="lvl"/>
          <dgm:resizeHandles val="exact"/>
        </dgm:presLayoutVars>
      </dgm:prSet>
      <dgm:spPr/>
    </dgm:pt>
    <dgm:pt modelId="{53387353-D9FD-40E2-AF63-353D2AFA39B2}" type="pres">
      <dgm:prSet presAssocID="{90F95B3A-2929-444D-94E0-A039CABAFF28}" presName="parentText" presStyleLbl="node1" presStyleIdx="0" presStyleCnt="3">
        <dgm:presLayoutVars>
          <dgm:chMax val="0"/>
          <dgm:bulletEnabled val="1"/>
        </dgm:presLayoutVars>
      </dgm:prSet>
      <dgm:spPr/>
    </dgm:pt>
    <dgm:pt modelId="{5D86A62F-7131-404D-84D9-EE7AAB02E1BF}" type="pres">
      <dgm:prSet presAssocID="{AC1DE73D-7030-478A-8FE0-4600C88974CB}" presName="spacer" presStyleCnt="0"/>
      <dgm:spPr/>
    </dgm:pt>
    <dgm:pt modelId="{65C3910B-2FB9-4621-BC65-B042A44278AB}" type="pres">
      <dgm:prSet presAssocID="{14A67CCE-9161-45D4-82FD-E3E2CD0ECC2E}" presName="parentText" presStyleLbl="node1" presStyleIdx="1" presStyleCnt="3">
        <dgm:presLayoutVars>
          <dgm:chMax val="0"/>
          <dgm:bulletEnabled val="1"/>
        </dgm:presLayoutVars>
      </dgm:prSet>
      <dgm:spPr/>
    </dgm:pt>
    <dgm:pt modelId="{1AC60102-34D9-4838-9BA8-F0215A66469B}" type="pres">
      <dgm:prSet presAssocID="{B7CA52E7-842A-4687-8443-C83051705641}" presName="spacer" presStyleCnt="0"/>
      <dgm:spPr/>
    </dgm:pt>
    <dgm:pt modelId="{134888C5-B85B-480A-B63B-42433B6312F6}" type="pres">
      <dgm:prSet presAssocID="{1031139C-5418-400F-888E-AEFF818E96EF}" presName="parentText" presStyleLbl="node1" presStyleIdx="2" presStyleCnt="3">
        <dgm:presLayoutVars>
          <dgm:chMax val="0"/>
          <dgm:bulletEnabled val="1"/>
        </dgm:presLayoutVars>
      </dgm:prSet>
      <dgm:spPr/>
    </dgm:pt>
  </dgm:ptLst>
  <dgm:cxnLst>
    <dgm:cxn modelId="{A96A8806-8072-44F3-91E8-6A2363933AEC}" type="presOf" srcId="{1031139C-5418-400F-888E-AEFF818E96EF}" destId="{134888C5-B85B-480A-B63B-42433B6312F6}" srcOrd="0" destOrd="0" presId="urn:microsoft.com/office/officeart/2005/8/layout/vList2"/>
    <dgm:cxn modelId="{4A3EA871-BB96-4A04-85C0-0ABEAABC734E}" type="presOf" srcId="{D4980F7F-4742-40F4-9579-98AA2C25B5FD}" destId="{0B584786-08E2-4764-AB7A-3E127857A495}" srcOrd="0" destOrd="0" presId="urn:microsoft.com/office/officeart/2005/8/layout/vList2"/>
    <dgm:cxn modelId="{CC5F8282-C93A-4C5F-8D2B-B2CC3C2DB0D4}" type="presOf" srcId="{14A67CCE-9161-45D4-82FD-E3E2CD0ECC2E}" destId="{65C3910B-2FB9-4621-BC65-B042A44278AB}" srcOrd="0" destOrd="0" presId="urn:microsoft.com/office/officeart/2005/8/layout/vList2"/>
    <dgm:cxn modelId="{CA94A3B6-9DBA-40B7-9BF9-D8ACF9F4FDE2}" srcId="{D4980F7F-4742-40F4-9579-98AA2C25B5FD}" destId="{14A67CCE-9161-45D4-82FD-E3E2CD0ECC2E}" srcOrd="1" destOrd="0" parTransId="{2FE8D3C2-94A5-422A-A729-9524D3B954FD}" sibTransId="{B7CA52E7-842A-4687-8443-C83051705641}"/>
    <dgm:cxn modelId="{1F2331BC-F464-4EBC-9F15-FCF24467D57D}" type="presOf" srcId="{90F95B3A-2929-444D-94E0-A039CABAFF28}" destId="{53387353-D9FD-40E2-AF63-353D2AFA39B2}" srcOrd="0" destOrd="0" presId="urn:microsoft.com/office/officeart/2005/8/layout/vList2"/>
    <dgm:cxn modelId="{A646B3BC-403A-4C16-AC7C-CAD22CFE7CFF}" srcId="{D4980F7F-4742-40F4-9579-98AA2C25B5FD}" destId="{1031139C-5418-400F-888E-AEFF818E96EF}" srcOrd="2" destOrd="0" parTransId="{B08B61C7-A464-47B2-9C9B-411608937442}" sibTransId="{7FEF64AD-4E9F-42C4-9397-53824ADDBECD}"/>
    <dgm:cxn modelId="{5CCAE0F1-8404-4BB7-9803-985A7FBB9C2D}" srcId="{D4980F7F-4742-40F4-9579-98AA2C25B5FD}" destId="{90F95B3A-2929-444D-94E0-A039CABAFF28}" srcOrd="0" destOrd="0" parTransId="{4DF3C517-F019-4895-B6C2-1FA162778A3A}" sibTransId="{AC1DE73D-7030-478A-8FE0-4600C88974CB}"/>
    <dgm:cxn modelId="{E59E95E8-7CC2-4E28-BC5A-5EFF6D9AD445}" type="presParOf" srcId="{0B584786-08E2-4764-AB7A-3E127857A495}" destId="{53387353-D9FD-40E2-AF63-353D2AFA39B2}" srcOrd="0" destOrd="0" presId="urn:microsoft.com/office/officeart/2005/8/layout/vList2"/>
    <dgm:cxn modelId="{9E7C5811-7E2F-4691-A1AF-C1365F96D393}" type="presParOf" srcId="{0B584786-08E2-4764-AB7A-3E127857A495}" destId="{5D86A62F-7131-404D-84D9-EE7AAB02E1BF}" srcOrd="1" destOrd="0" presId="urn:microsoft.com/office/officeart/2005/8/layout/vList2"/>
    <dgm:cxn modelId="{7CA656AF-5B31-438F-909C-DDB991418B8F}" type="presParOf" srcId="{0B584786-08E2-4764-AB7A-3E127857A495}" destId="{65C3910B-2FB9-4621-BC65-B042A44278AB}" srcOrd="2" destOrd="0" presId="urn:microsoft.com/office/officeart/2005/8/layout/vList2"/>
    <dgm:cxn modelId="{BC7D9715-F981-4BF1-B0BE-8045B46CEDDA}" type="presParOf" srcId="{0B584786-08E2-4764-AB7A-3E127857A495}" destId="{1AC60102-34D9-4838-9BA8-F0215A66469B}" srcOrd="3" destOrd="0" presId="urn:microsoft.com/office/officeart/2005/8/layout/vList2"/>
    <dgm:cxn modelId="{8719BA0B-AC13-414C-91F7-BB06125C4F66}" type="presParOf" srcId="{0B584786-08E2-4764-AB7A-3E127857A495}" destId="{134888C5-B85B-480A-B63B-42433B6312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7E4C1-858A-41FA-8F36-1E76033DA0A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4977C187-D6BF-4825-889D-CEA00384053B}">
      <dgm:prSet phldrT="[Text]"/>
      <dgm:spPr/>
      <dgm:t>
        <a:bodyPr/>
        <a:lstStyle/>
        <a:p>
          <a:r>
            <a:rPr lang="en-US" dirty="0"/>
            <a:t>Comfort</a:t>
          </a:r>
        </a:p>
        <a:p>
          <a:r>
            <a:rPr lang="en-US" dirty="0"/>
            <a:t>Zone</a:t>
          </a:r>
        </a:p>
      </dgm:t>
    </dgm:pt>
    <dgm:pt modelId="{56DC89F7-06A6-44FA-871F-A20A59F4A638}" type="parTrans" cxnId="{CC327B78-5A83-4420-A2B2-ED54ADE27C40}">
      <dgm:prSet/>
      <dgm:spPr/>
      <dgm:t>
        <a:bodyPr/>
        <a:lstStyle/>
        <a:p>
          <a:endParaRPr lang="en-US"/>
        </a:p>
      </dgm:t>
    </dgm:pt>
    <dgm:pt modelId="{1A62206A-066C-45D7-9F36-B2CFD9EF1D35}" type="sibTrans" cxnId="{CC327B78-5A83-4420-A2B2-ED54ADE27C40}">
      <dgm:prSet/>
      <dgm:spPr/>
      <dgm:t>
        <a:bodyPr/>
        <a:lstStyle/>
        <a:p>
          <a:endParaRPr lang="en-US"/>
        </a:p>
      </dgm:t>
    </dgm:pt>
    <dgm:pt modelId="{5B8B7ABF-4625-468A-AC62-638A40505BB9}">
      <dgm:prSet phldrT="[Text]"/>
      <dgm:spPr/>
      <dgm:t>
        <a:bodyPr/>
        <a:lstStyle/>
        <a:p>
          <a:r>
            <a:rPr lang="en-US" dirty="0"/>
            <a:t>Learning Zone</a:t>
          </a:r>
        </a:p>
      </dgm:t>
    </dgm:pt>
    <dgm:pt modelId="{A06213B8-467E-4C30-8551-7E9646194C82}" type="sibTrans" cxnId="{63481539-CF3F-4352-AA75-E53147827EC3}">
      <dgm:prSet/>
      <dgm:spPr/>
      <dgm:t>
        <a:bodyPr/>
        <a:lstStyle/>
        <a:p>
          <a:endParaRPr lang="en-US"/>
        </a:p>
      </dgm:t>
    </dgm:pt>
    <dgm:pt modelId="{7F1EDED4-EBD5-4184-AEDF-725F19D23514}" type="parTrans" cxnId="{63481539-CF3F-4352-AA75-E53147827EC3}">
      <dgm:prSet/>
      <dgm:spPr/>
      <dgm:t>
        <a:bodyPr/>
        <a:lstStyle/>
        <a:p>
          <a:endParaRPr lang="en-US"/>
        </a:p>
      </dgm:t>
    </dgm:pt>
    <dgm:pt modelId="{4C43F601-D353-46C2-9D4D-FCB2A49402ED}">
      <dgm:prSet phldrT="[Text]"/>
      <dgm:spPr/>
      <dgm:t>
        <a:bodyPr/>
        <a:lstStyle/>
        <a:p>
          <a:r>
            <a:rPr lang="en-US" dirty="0"/>
            <a:t>Apathy Zone</a:t>
          </a:r>
        </a:p>
      </dgm:t>
    </dgm:pt>
    <dgm:pt modelId="{CE3927A4-DBCA-4CA5-9A7C-B5831EEAECFF}" type="sibTrans" cxnId="{E9C1C82D-80DE-4AAD-ACB1-9E2A680FB0AA}">
      <dgm:prSet/>
      <dgm:spPr/>
      <dgm:t>
        <a:bodyPr/>
        <a:lstStyle/>
        <a:p>
          <a:endParaRPr lang="en-US"/>
        </a:p>
      </dgm:t>
    </dgm:pt>
    <dgm:pt modelId="{0E0A6181-A6A8-4252-8DFA-9CB41B696FED}" type="parTrans" cxnId="{E9C1C82D-80DE-4AAD-ACB1-9E2A680FB0AA}">
      <dgm:prSet/>
      <dgm:spPr/>
      <dgm:t>
        <a:bodyPr/>
        <a:lstStyle/>
        <a:p>
          <a:endParaRPr lang="en-US"/>
        </a:p>
      </dgm:t>
    </dgm:pt>
    <dgm:pt modelId="{DF66EC7D-BEDB-40C8-8488-2930B7637B20}">
      <dgm:prSet/>
      <dgm:spPr/>
      <dgm:t>
        <a:bodyPr/>
        <a:lstStyle/>
        <a:p>
          <a:r>
            <a:rPr lang="en-US" dirty="0"/>
            <a:t>Anxiety</a:t>
          </a:r>
        </a:p>
        <a:p>
          <a:r>
            <a:rPr lang="en-US" dirty="0"/>
            <a:t>Zone</a:t>
          </a:r>
        </a:p>
      </dgm:t>
    </dgm:pt>
    <dgm:pt modelId="{74132BEB-D7C4-4EDA-8F22-C5C9B631417F}" type="parTrans" cxnId="{15330C8D-CF3B-4981-848F-F0FEB3B58E5D}">
      <dgm:prSet/>
      <dgm:spPr/>
      <dgm:t>
        <a:bodyPr/>
        <a:lstStyle/>
        <a:p>
          <a:endParaRPr lang="en-US"/>
        </a:p>
      </dgm:t>
    </dgm:pt>
    <dgm:pt modelId="{578199A7-2058-4C95-967B-4CFE2373DCC6}" type="sibTrans" cxnId="{15330C8D-CF3B-4981-848F-F0FEB3B58E5D}">
      <dgm:prSet/>
      <dgm:spPr/>
      <dgm:t>
        <a:bodyPr/>
        <a:lstStyle/>
        <a:p>
          <a:endParaRPr lang="en-US"/>
        </a:p>
      </dgm:t>
    </dgm:pt>
    <dgm:pt modelId="{8A563F57-D387-402E-AE45-5E0BCEC4AB1B}" type="pres">
      <dgm:prSet presAssocID="{8F27E4C1-858A-41FA-8F36-1E76033DA0A0}" presName="matrix" presStyleCnt="0">
        <dgm:presLayoutVars>
          <dgm:chMax val="1"/>
          <dgm:dir/>
          <dgm:resizeHandles val="exact"/>
        </dgm:presLayoutVars>
      </dgm:prSet>
      <dgm:spPr/>
    </dgm:pt>
    <dgm:pt modelId="{1691750E-A898-42B3-A60C-7BCF6ADB1477}" type="pres">
      <dgm:prSet presAssocID="{8F27E4C1-858A-41FA-8F36-1E76033DA0A0}" presName="axisShape" presStyleLbl="bgShp" presStyleIdx="0" presStyleCnt="1"/>
      <dgm:spPr/>
    </dgm:pt>
    <dgm:pt modelId="{367AB343-9E5B-4638-AC51-7679A372DD79}" type="pres">
      <dgm:prSet presAssocID="{8F27E4C1-858A-41FA-8F36-1E76033DA0A0}" presName="rect1" presStyleLbl="node1" presStyleIdx="0" presStyleCnt="4">
        <dgm:presLayoutVars>
          <dgm:chMax val="0"/>
          <dgm:chPref val="0"/>
          <dgm:bulletEnabled val="1"/>
        </dgm:presLayoutVars>
      </dgm:prSet>
      <dgm:spPr/>
    </dgm:pt>
    <dgm:pt modelId="{4B11E6AA-DDEB-4B4E-9CA7-2B57A3017803}" type="pres">
      <dgm:prSet presAssocID="{8F27E4C1-858A-41FA-8F36-1E76033DA0A0}" presName="rect2" presStyleLbl="node1" presStyleIdx="1" presStyleCnt="4">
        <dgm:presLayoutVars>
          <dgm:chMax val="0"/>
          <dgm:chPref val="0"/>
          <dgm:bulletEnabled val="1"/>
        </dgm:presLayoutVars>
      </dgm:prSet>
      <dgm:spPr/>
    </dgm:pt>
    <dgm:pt modelId="{4AECA6FA-F8C7-4910-9B39-B36A7851869C}" type="pres">
      <dgm:prSet presAssocID="{8F27E4C1-858A-41FA-8F36-1E76033DA0A0}" presName="rect3" presStyleLbl="node1" presStyleIdx="2" presStyleCnt="4">
        <dgm:presLayoutVars>
          <dgm:chMax val="0"/>
          <dgm:chPref val="0"/>
          <dgm:bulletEnabled val="1"/>
        </dgm:presLayoutVars>
      </dgm:prSet>
      <dgm:spPr/>
    </dgm:pt>
    <dgm:pt modelId="{287E49EA-ED5E-41F9-8588-8B862B0554C2}" type="pres">
      <dgm:prSet presAssocID="{8F27E4C1-858A-41FA-8F36-1E76033DA0A0}" presName="rect4" presStyleLbl="node1" presStyleIdx="3" presStyleCnt="4">
        <dgm:presLayoutVars>
          <dgm:chMax val="0"/>
          <dgm:chPref val="0"/>
          <dgm:bulletEnabled val="1"/>
        </dgm:presLayoutVars>
      </dgm:prSet>
      <dgm:spPr/>
    </dgm:pt>
  </dgm:ptLst>
  <dgm:cxnLst>
    <dgm:cxn modelId="{E9C1C82D-80DE-4AAD-ACB1-9E2A680FB0AA}" srcId="{8F27E4C1-858A-41FA-8F36-1E76033DA0A0}" destId="{4C43F601-D353-46C2-9D4D-FCB2A49402ED}" srcOrd="2" destOrd="0" parTransId="{0E0A6181-A6A8-4252-8DFA-9CB41B696FED}" sibTransId="{CE3927A4-DBCA-4CA5-9A7C-B5831EEAECFF}"/>
    <dgm:cxn modelId="{2AB51B37-3C1E-4DE6-946F-AEB1B7DF8FF0}" type="presOf" srcId="{4977C187-D6BF-4825-889D-CEA00384053B}" destId="{367AB343-9E5B-4638-AC51-7679A372DD79}" srcOrd="0" destOrd="0" presId="urn:microsoft.com/office/officeart/2005/8/layout/matrix2"/>
    <dgm:cxn modelId="{63481539-CF3F-4352-AA75-E53147827EC3}" srcId="{8F27E4C1-858A-41FA-8F36-1E76033DA0A0}" destId="{5B8B7ABF-4625-468A-AC62-638A40505BB9}" srcOrd="1" destOrd="0" parTransId="{7F1EDED4-EBD5-4184-AEDF-725F19D23514}" sibTransId="{A06213B8-467E-4C30-8551-7E9646194C82}"/>
    <dgm:cxn modelId="{CC327B78-5A83-4420-A2B2-ED54ADE27C40}" srcId="{8F27E4C1-858A-41FA-8F36-1E76033DA0A0}" destId="{4977C187-D6BF-4825-889D-CEA00384053B}" srcOrd="0" destOrd="0" parTransId="{56DC89F7-06A6-44FA-871F-A20A59F4A638}" sibTransId="{1A62206A-066C-45D7-9F36-B2CFD9EF1D35}"/>
    <dgm:cxn modelId="{15330C8D-CF3B-4981-848F-F0FEB3B58E5D}" srcId="{8F27E4C1-858A-41FA-8F36-1E76033DA0A0}" destId="{DF66EC7D-BEDB-40C8-8488-2930B7637B20}" srcOrd="3" destOrd="0" parTransId="{74132BEB-D7C4-4EDA-8F22-C5C9B631417F}" sibTransId="{578199A7-2058-4C95-967B-4CFE2373DCC6}"/>
    <dgm:cxn modelId="{698681B3-4454-48D3-9E36-ECC244DA71EA}" type="presOf" srcId="{8F27E4C1-858A-41FA-8F36-1E76033DA0A0}" destId="{8A563F57-D387-402E-AE45-5E0BCEC4AB1B}" srcOrd="0" destOrd="0" presId="urn:microsoft.com/office/officeart/2005/8/layout/matrix2"/>
    <dgm:cxn modelId="{C43051BB-BD5B-4E22-9ACC-00F9628C992E}" type="presOf" srcId="{5B8B7ABF-4625-468A-AC62-638A40505BB9}" destId="{4B11E6AA-DDEB-4B4E-9CA7-2B57A3017803}" srcOrd="0" destOrd="0" presId="urn:microsoft.com/office/officeart/2005/8/layout/matrix2"/>
    <dgm:cxn modelId="{D4CBFFBF-72CA-44FF-989E-0FB1FCC05C4F}" type="presOf" srcId="{4C43F601-D353-46C2-9D4D-FCB2A49402ED}" destId="{4AECA6FA-F8C7-4910-9B39-B36A7851869C}" srcOrd="0" destOrd="0" presId="urn:microsoft.com/office/officeart/2005/8/layout/matrix2"/>
    <dgm:cxn modelId="{D86373DF-C264-4C72-AEBD-D3907E25E31C}" type="presOf" srcId="{DF66EC7D-BEDB-40C8-8488-2930B7637B20}" destId="{287E49EA-ED5E-41F9-8588-8B862B0554C2}" srcOrd="0" destOrd="0" presId="urn:microsoft.com/office/officeart/2005/8/layout/matrix2"/>
    <dgm:cxn modelId="{956380DA-E82A-4388-B013-979E50158627}" type="presParOf" srcId="{8A563F57-D387-402E-AE45-5E0BCEC4AB1B}" destId="{1691750E-A898-42B3-A60C-7BCF6ADB1477}" srcOrd="0" destOrd="0" presId="urn:microsoft.com/office/officeart/2005/8/layout/matrix2"/>
    <dgm:cxn modelId="{22B1C8DA-FF8B-44C1-A4A1-55678A968CA6}" type="presParOf" srcId="{8A563F57-D387-402E-AE45-5E0BCEC4AB1B}" destId="{367AB343-9E5B-4638-AC51-7679A372DD79}" srcOrd="1" destOrd="0" presId="urn:microsoft.com/office/officeart/2005/8/layout/matrix2"/>
    <dgm:cxn modelId="{CF4C059F-2CCF-4BD4-B1E0-5113C3594049}" type="presParOf" srcId="{8A563F57-D387-402E-AE45-5E0BCEC4AB1B}" destId="{4B11E6AA-DDEB-4B4E-9CA7-2B57A3017803}" srcOrd="2" destOrd="0" presId="urn:microsoft.com/office/officeart/2005/8/layout/matrix2"/>
    <dgm:cxn modelId="{E13DFD59-8BA8-4B21-9B2D-593548A23F33}" type="presParOf" srcId="{8A563F57-D387-402E-AE45-5E0BCEC4AB1B}" destId="{4AECA6FA-F8C7-4910-9B39-B36A7851869C}" srcOrd="3" destOrd="0" presId="urn:microsoft.com/office/officeart/2005/8/layout/matrix2"/>
    <dgm:cxn modelId="{3C470165-E243-4A5C-BA47-A1872958FBDC}" type="presParOf" srcId="{8A563F57-D387-402E-AE45-5E0BCEC4AB1B}" destId="{287E49EA-ED5E-41F9-8588-8B862B0554C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8348CE-0862-420E-8218-CDCD1FB1A9F2}"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E5A70403-5274-4D98-8770-6561ACE19A1E}">
      <dgm:prSet/>
      <dgm:spPr/>
      <dgm:t>
        <a:bodyPr/>
        <a:lstStyle/>
        <a:p>
          <a:r>
            <a:rPr lang="en-US" dirty="0"/>
            <a:t>Pity Party vs Self Compassion</a:t>
          </a:r>
        </a:p>
      </dgm:t>
    </dgm:pt>
    <dgm:pt modelId="{D78722D7-C12D-49F2-9D52-4E6B0A7A6BFB}" type="parTrans" cxnId="{678630BA-F0E9-4500-8EBE-B39279251416}">
      <dgm:prSet/>
      <dgm:spPr/>
      <dgm:t>
        <a:bodyPr/>
        <a:lstStyle/>
        <a:p>
          <a:endParaRPr lang="en-US"/>
        </a:p>
      </dgm:t>
    </dgm:pt>
    <dgm:pt modelId="{6FC6A299-2BCB-48E2-802A-7BB726A5A743}" type="sibTrans" cxnId="{678630BA-F0E9-4500-8EBE-B39279251416}">
      <dgm:prSet/>
      <dgm:spPr/>
      <dgm:t>
        <a:bodyPr/>
        <a:lstStyle/>
        <a:p>
          <a:endParaRPr lang="en-US"/>
        </a:p>
      </dgm:t>
    </dgm:pt>
    <dgm:pt modelId="{DEC4BF13-BD3B-4B9E-A031-6F7086B644D4}">
      <dgm:prSet/>
      <dgm:spPr/>
      <dgm:t>
        <a:bodyPr/>
        <a:lstStyle/>
        <a:p>
          <a:r>
            <a:rPr lang="en-US" baseline="0"/>
            <a:t>Blame vs Ownership</a:t>
          </a:r>
          <a:endParaRPr lang="en-US"/>
        </a:p>
      </dgm:t>
    </dgm:pt>
    <dgm:pt modelId="{ACAF1063-DA76-4E0F-8E6D-7743F40932BF}" type="parTrans" cxnId="{6D5811B0-CEEF-4517-8C8B-60A3C5B0D1FF}">
      <dgm:prSet/>
      <dgm:spPr/>
      <dgm:t>
        <a:bodyPr/>
        <a:lstStyle/>
        <a:p>
          <a:endParaRPr lang="en-US"/>
        </a:p>
      </dgm:t>
    </dgm:pt>
    <dgm:pt modelId="{70829B4A-9A66-4367-B43B-52DD159273C0}" type="sibTrans" cxnId="{6D5811B0-CEEF-4517-8C8B-60A3C5B0D1FF}">
      <dgm:prSet/>
      <dgm:spPr/>
      <dgm:t>
        <a:bodyPr/>
        <a:lstStyle/>
        <a:p>
          <a:endParaRPr lang="en-US"/>
        </a:p>
      </dgm:t>
    </dgm:pt>
    <dgm:pt modelId="{680BBD1B-4379-489E-A0F4-DEF7FDF13827}">
      <dgm:prSet/>
      <dgm:spPr/>
      <dgm:t>
        <a:bodyPr/>
        <a:lstStyle/>
        <a:p>
          <a:r>
            <a:rPr lang="en-US" baseline="0" dirty="0"/>
            <a:t>Control vs Radical Acceptance</a:t>
          </a:r>
          <a:endParaRPr lang="en-US" dirty="0"/>
        </a:p>
      </dgm:t>
    </dgm:pt>
    <dgm:pt modelId="{AA977D04-BAEC-42D3-9C14-8A28AA1BA848}" type="parTrans" cxnId="{E59773BE-661B-4C98-ACB0-72082E05F2C9}">
      <dgm:prSet/>
      <dgm:spPr/>
      <dgm:t>
        <a:bodyPr/>
        <a:lstStyle/>
        <a:p>
          <a:endParaRPr lang="en-US"/>
        </a:p>
      </dgm:t>
    </dgm:pt>
    <dgm:pt modelId="{283A75C8-27E1-4F5A-8752-A993F03454B5}" type="sibTrans" cxnId="{E59773BE-661B-4C98-ACB0-72082E05F2C9}">
      <dgm:prSet/>
      <dgm:spPr/>
      <dgm:t>
        <a:bodyPr/>
        <a:lstStyle/>
        <a:p>
          <a:endParaRPr lang="en-US"/>
        </a:p>
      </dgm:t>
    </dgm:pt>
    <dgm:pt modelId="{F18FE40E-FF6B-41A3-A075-BD7709AD3D39}">
      <dgm:prSet/>
      <dgm:spPr/>
      <dgm:t>
        <a:bodyPr/>
        <a:lstStyle/>
        <a:p>
          <a:r>
            <a:rPr lang="en-US" baseline="0" dirty="0"/>
            <a:t>The Jury vs Internal Tuning Fork</a:t>
          </a:r>
          <a:endParaRPr lang="en-US" dirty="0"/>
        </a:p>
      </dgm:t>
    </dgm:pt>
    <dgm:pt modelId="{BEA4EE83-536B-4493-8343-12A7B2C3DCD1}" type="parTrans" cxnId="{74428006-A27E-49E6-8C33-46B20668B3E9}">
      <dgm:prSet/>
      <dgm:spPr/>
      <dgm:t>
        <a:bodyPr/>
        <a:lstStyle/>
        <a:p>
          <a:endParaRPr lang="en-US"/>
        </a:p>
      </dgm:t>
    </dgm:pt>
    <dgm:pt modelId="{A98293C7-E659-452A-A354-6D2052B1CBB2}" type="sibTrans" cxnId="{74428006-A27E-49E6-8C33-46B20668B3E9}">
      <dgm:prSet/>
      <dgm:spPr/>
      <dgm:t>
        <a:bodyPr/>
        <a:lstStyle/>
        <a:p>
          <a:endParaRPr lang="en-US"/>
        </a:p>
      </dgm:t>
    </dgm:pt>
    <dgm:pt modelId="{E2A958BB-3612-4BDC-AD03-689A7550415F}">
      <dgm:prSet/>
      <dgm:spPr/>
      <dgm:t>
        <a:bodyPr/>
        <a:lstStyle/>
        <a:p>
          <a:r>
            <a:rPr lang="en-US" baseline="0"/>
            <a:t>Blind Spot vs Common Denominator</a:t>
          </a:r>
          <a:endParaRPr lang="en-US"/>
        </a:p>
      </dgm:t>
    </dgm:pt>
    <dgm:pt modelId="{4AE1A696-DDC7-4E0F-88FE-EB9AF0252EF6}" type="parTrans" cxnId="{B27B5743-08C2-4F0A-87F8-F02D50F7A868}">
      <dgm:prSet/>
      <dgm:spPr/>
      <dgm:t>
        <a:bodyPr/>
        <a:lstStyle/>
        <a:p>
          <a:endParaRPr lang="en-US"/>
        </a:p>
      </dgm:t>
    </dgm:pt>
    <dgm:pt modelId="{8EDCDCDA-0995-4061-AF56-1AD29C68C16A}" type="sibTrans" cxnId="{B27B5743-08C2-4F0A-87F8-F02D50F7A868}">
      <dgm:prSet/>
      <dgm:spPr/>
      <dgm:t>
        <a:bodyPr/>
        <a:lstStyle/>
        <a:p>
          <a:endParaRPr lang="en-US"/>
        </a:p>
      </dgm:t>
    </dgm:pt>
    <dgm:pt modelId="{FEE2E29F-3D92-408C-BD63-0F87E79A6B47}">
      <dgm:prSet/>
      <dgm:spPr/>
      <dgm:t>
        <a:bodyPr/>
        <a:lstStyle/>
        <a:p>
          <a:r>
            <a:rPr lang="en-US" baseline="0"/>
            <a:t>Envy vs Celebration</a:t>
          </a:r>
          <a:endParaRPr lang="en-US"/>
        </a:p>
      </dgm:t>
    </dgm:pt>
    <dgm:pt modelId="{A9A301EC-1317-45C4-BA45-A7A30B88B8E3}" type="parTrans" cxnId="{D1282E23-F02C-4DC1-8075-2280E9F717EC}">
      <dgm:prSet/>
      <dgm:spPr/>
      <dgm:t>
        <a:bodyPr/>
        <a:lstStyle/>
        <a:p>
          <a:endParaRPr lang="en-US"/>
        </a:p>
      </dgm:t>
    </dgm:pt>
    <dgm:pt modelId="{9DFF3EB4-EB4A-4774-A0DA-7BD103DCB941}" type="sibTrans" cxnId="{D1282E23-F02C-4DC1-8075-2280E9F717EC}">
      <dgm:prSet/>
      <dgm:spPr/>
      <dgm:t>
        <a:bodyPr/>
        <a:lstStyle/>
        <a:p>
          <a:endParaRPr lang="en-US"/>
        </a:p>
      </dgm:t>
    </dgm:pt>
    <dgm:pt modelId="{39A7778E-488F-49BC-99E5-501C8CB19B3B}">
      <dgm:prSet/>
      <dgm:spPr/>
      <dgm:t>
        <a:bodyPr/>
        <a:lstStyle/>
        <a:p>
          <a:r>
            <a:rPr lang="en-US" baseline="0"/>
            <a:t>Lonely vs Alone</a:t>
          </a:r>
          <a:endParaRPr lang="en-US"/>
        </a:p>
      </dgm:t>
    </dgm:pt>
    <dgm:pt modelId="{A547D45A-C077-4955-A600-E04B45D05776}" type="parTrans" cxnId="{A0297B93-B65E-4B4C-A30B-6145D46578EA}">
      <dgm:prSet/>
      <dgm:spPr/>
      <dgm:t>
        <a:bodyPr/>
        <a:lstStyle/>
        <a:p>
          <a:endParaRPr lang="en-US"/>
        </a:p>
      </dgm:t>
    </dgm:pt>
    <dgm:pt modelId="{BEE89920-32B1-4FA0-A7EB-7136BAA727D7}" type="sibTrans" cxnId="{A0297B93-B65E-4B4C-A30B-6145D46578EA}">
      <dgm:prSet/>
      <dgm:spPr/>
      <dgm:t>
        <a:bodyPr/>
        <a:lstStyle/>
        <a:p>
          <a:endParaRPr lang="en-US"/>
        </a:p>
      </dgm:t>
    </dgm:pt>
    <dgm:pt modelId="{9176C940-77E4-4B73-902A-B3DBE4CDE52C}">
      <dgm:prSet/>
      <dgm:spPr/>
      <dgm:t>
        <a:bodyPr/>
        <a:lstStyle/>
        <a:p>
          <a:r>
            <a:rPr lang="en-US" baseline="0"/>
            <a:t>Entitlement vs Commission</a:t>
          </a:r>
          <a:endParaRPr lang="en-US"/>
        </a:p>
      </dgm:t>
    </dgm:pt>
    <dgm:pt modelId="{16B9405D-7E81-4C59-95F7-54FC379E8DBD}" type="parTrans" cxnId="{E17EB462-D738-45A4-A6D9-8975ADB961A8}">
      <dgm:prSet/>
      <dgm:spPr/>
      <dgm:t>
        <a:bodyPr/>
        <a:lstStyle/>
        <a:p>
          <a:endParaRPr lang="en-US"/>
        </a:p>
      </dgm:t>
    </dgm:pt>
    <dgm:pt modelId="{8BB5C308-4862-4A6B-A993-6096D8D7F19C}" type="sibTrans" cxnId="{E17EB462-D738-45A4-A6D9-8975ADB961A8}">
      <dgm:prSet/>
      <dgm:spPr/>
      <dgm:t>
        <a:bodyPr/>
        <a:lstStyle/>
        <a:p>
          <a:endParaRPr lang="en-US"/>
        </a:p>
      </dgm:t>
    </dgm:pt>
    <dgm:pt modelId="{11554997-B44E-4484-BC71-DF9E43682C25}">
      <dgm:prSet/>
      <dgm:spPr/>
      <dgm:t>
        <a:bodyPr/>
        <a:lstStyle/>
        <a:p>
          <a:r>
            <a:rPr lang="en-US" baseline="0"/>
            <a:t>Now vs Later</a:t>
          </a:r>
          <a:endParaRPr lang="en-US"/>
        </a:p>
      </dgm:t>
    </dgm:pt>
    <dgm:pt modelId="{1A9A0385-8FEB-4C32-8A04-A5935DEC4FD4}" type="parTrans" cxnId="{68D1F1A5-E32D-416F-B70B-D10C416EA72F}">
      <dgm:prSet/>
      <dgm:spPr/>
      <dgm:t>
        <a:bodyPr/>
        <a:lstStyle/>
        <a:p>
          <a:endParaRPr lang="en-US"/>
        </a:p>
      </dgm:t>
    </dgm:pt>
    <dgm:pt modelId="{55085DA8-6A06-4224-BC3E-1F77F51F0564}" type="sibTrans" cxnId="{68D1F1A5-E32D-416F-B70B-D10C416EA72F}">
      <dgm:prSet/>
      <dgm:spPr/>
      <dgm:t>
        <a:bodyPr/>
        <a:lstStyle/>
        <a:p>
          <a:endParaRPr lang="en-US"/>
        </a:p>
      </dgm:t>
    </dgm:pt>
    <dgm:pt modelId="{9BE5FBAC-4390-4437-B216-4BA45DBACEFD}">
      <dgm:prSet/>
      <dgm:spPr/>
      <dgm:t>
        <a:bodyPr/>
        <a:lstStyle/>
        <a:p>
          <a:r>
            <a:rPr lang="en-US" baseline="0"/>
            <a:t>Ability vs Effort</a:t>
          </a:r>
          <a:endParaRPr lang="en-US"/>
        </a:p>
      </dgm:t>
    </dgm:pt>
    <dgm:pt modelId="{AFDFBCB1-0AEF-4870-97D9-3BEFB4B8C32B}" type="parTrans" cxnId="{FA1D6496-D8F9-4A6B-9C71-9040141AEAD8}">
      <dgm:prSet/>
      <dgm:spPr/>
      <dgm:t>
        <a:bodyPr/>
        <a:lstStyle/>
        <a:p>
          <a:endParaRPr lang="en-US"/>
        </a:p>
      </dgm:t>
    </dgm:pt>
    <dgm:pt modelId="{F5B70AD1-B545-441A-8596-8025B509FE3D}" type="sibTrans" cxnId="{FA1D6496-D8F9-4A6B-9C71-9040141AEAD8}">
      <dgm:prSet/>
      <dgm:spPr/>
      <dgm:t>
        <a:bodyPr/>
        <a:lstStyle/>
        <a:p>
          <a:endParaRPr lang="en-US"/>
        </a:p>
      </dgm:t>
    </dgm:pt>
    <dgm:pt modelId="{12498954-38CB-4CCC-8FE3-ED9B3DA6199F}" type="pres">
      <dgm:prSet presAssocID="{108348CE-0862-420E-8218-CDCD1FB1A9F2}" presName="diagram" presStyleCnt="0">
        <dgm:presLayoutVars>
          <dgm:dir/>
          <dgm:resizeHandles val="exact"/>
        </dgm:presLayoutVars>
      </dgm:prSet>
      <dgm:spPr/>
    </dgm:pt>
    <dgm:pt modelId="{E5960557-C2D7-4894-A8D2-D5BE27E83E61}" type="pres">
      <dgm:prSet presAssocID="{E5A70403-5274-4D98-8770-6561ACE19A1E}" presName="node" presStyleLbl="node1" presStyleIdx="0" presStyleCnt="10">
        <dgm:presLayoutVars>
          <dgm:bulletEnabled val="1"/>
        </dgm:presLayoutVars>
      </dgm:prSet>
      <dgm:spPr/>
    </dgm:pt>
    <dgm:pt modelId="{4E3CD23C-180B-43FC-9296-F620FB517A46}" type="pres">
      <dgm:prSet presAssocID="{6FC6A299-2BCB-48E2-802A-7BB726A5A743}" presName="sibTrans" presStyleCnt="0"/>
      <dgm:spPr/>
    </dgm:pt>
    <dgm:pt modelId="{B76885A8-8F7B-4AE9-AACF-1D5055722641}" type="pres">
      <dgm:prSet presAssocID="{DEC4BF13-BD3B-4B9E-A031-6F7086B644D4}" presName="node" presStyleLbl="node1" presStyleIdx="1" presStyleCnt="10">
        <dgm:presLayoutVars>
          <dgm:bulletEnabled val="1"/>
        </dgm:presLayoutVars>
      </dgm:prSet>
      <dgm:spPr/>
    </dgm:pt>
    <dgm:pt modelId="{374CE075-BE2B-4BC2-812B-64B4A1D1B0BC}" type="pres">
      <dgm:prSet presAssocID="{70829B4A-9A66-4367-B43B-52DD159273C0}" presName="sibTrans" presStyleCnt="0"/>
      <dgm:spPr/>
    </dgm:pt>
    <dgm:pt modelId="{68D4B502-21D1-448D-BC1B-999436EE313E}" type="pres">
      <dgm:prSet presAssocID="{680BBD1B-4379-489E-A0F4-DEF7FDF13827}" presName="node" presStyleLbl="node1" presStyleIdx="2" presStyleCnt="10">
        <dgm:presLayoutVars>
          <dgm:bulletEnabled val="1"/>
        </dgm:presLayoutVars>
      </dgm:prSet>
      <dgm:spPr/>
    </dgm:pt>
    <dgm:pt modelId="{7ACBB1BF-4005-4A75-AC91-F2832D2E3501}" type="pres">
      <dgm:prSet presAssocID="{283A75C8-27E1-4F5A-8752-A993F03454B5}" presName="sibTrans" presStyleCnt="0"/>
      <dgm:spPr/>
    </dgm:pt>
    <dgm:pt modelId="{5AE0B9FF-ED10-49C2-916B-5A5712AC37A7}" type="pres">
      <dgm:prSet presAssocID="{F18FE40E-FF6B-41A3-A075-BD7709AD3D39}" presName="node" presStyleLbl="node1" presStyleIdx="3" presStyleCnt="10">
        <dgm:presLayoutVars>
          <dgm:bulletEnabled val="1"/>
        </dgm:presLayoutVars>
      </dgm:prSet>
      <dgm:spPr/>
    </dgm:pt>
    <dgm:pt modelId="{DAE68C64-C739-491B-9BF9-54B368A56157}" type="pres">
      <dgm:prSet presAssocID="{A98293C7-E659-452A-A354-6D2052B1CBB2}" presName="sibTrans" presStyleCnt="0"/>
      <dgm:spPr/>
    </dgm:pt>
    <dgm:pt modelId="{E09D51A1-6464-4B6A-8DDE-B76886F18D63}" type="pres">
      <dgm:prSet presAssocID="{E2A958BB-3612-4BDC-AD03-689A7550415F}" presName="node" presStyleLbl="node1" presStyleIdx="4" presStyleCnt="10">
        <dgm:presLayoutVars>
          <dgm:bulletEnabled val="1"/>
        </dgm:presLayoutVars>
      </dgm:prSet>
      <dgm:spPr/>
    </dgm:pt>
    <dgm:pt modelId="{74575719-023A-4E60-B49B-3DDB268FFDFA}" type="pres">
      <dgm:prSet presAssocID="{8EDCDCDA-0995-4061-AF56-1AD29C68C16A}" presName="sibTrans" presStyleCnt="0"/>
      <dgm:spPr/>
    </dgm:pt>
    <dgm:pt modelId="{FD49B849-A891-41A9-8DA9-A3239DDBDD6F}" type="pres">
      <dgm:prSet presAssocID="{FEE2E29F-3D92-408C-BD63-0F87E79A6B47}" presName="node" presStyleLbl="node1" presStyleIdx="5" presStyleCnt="10">
        <dgm:presLayoutVars>
          <dgm:bulletEnabled val="1"/>
        </dgm:presLayoutVars>
      </dgm:prSet>
      <dgm:spPr/>
    </dgm:pt>
    <dgm:pt modelId="{489600E8-0C49-4C4B-87A9-A5EAF9DB124E}" type="pres">
      <dgm:prSet presAssocID="{9DFF3EB4-EB4A-4774-A0DA-7BD103DCB941}" presName="sibTrans" presStyleCnt="0"/>
      <dgm:spPr/>
    </dgm:pt>
    <dgm:pt modelId="{BEA1DA22-A591-4504-9725-73E4B5CA59DE}" type="pres">
      <dgm:prSet presAssocID="{39A7778E-488F-49BC-99E5-501C8CB19B3B}" presName="node" presStyleLbl="node1" presStyleIdx="6" presStyleCnt="10">
        <dgm:presLayoutVars>
          <dgm:bulletEnabled val="1"/>
        </dgm:presLayoutVars>
      </dgm:prSet>
      <dgm:spPr/>
    </dgm:pt>
    <dgm:pt modelId="{E76A02FB-BB11-4AC3-9853-4EFB5A8D2CD1}" type="pres">
      <dgm:prSet presAssocID="{BEE89920-32B1-4FA0-A7EB-7136BAA727D7}" presName="sibTrans" presStyleCnt="0"/>
      <dgm:spPr/>
    </dgm:pt>
    <dgm:pt modelId="{DF76AFF3-00E9-4B19-9FB2-D68D8E3C60C3}" type="pres">
      <dgm:prSet presAssocID="{9176C940-77E4-4B73-902A-B3DBE4CDE52C}" presName="node" presStyleLbl="node1" presStyleIdx="7" presStyleCnt="10">
        <dgm:presLayoutVars>
          <dgm:bulletEnabled val="1"/>
        </dgm:presLayoutVars>
      </dgm:prSet>
      <dgm:spPr/>
    </dgm:pt>
    <dgm:pt modelId="{84DDEA25-4ED3-4346-A667-7667BBE0CF90}" type="pres">
      <dgm:prSet presAssocID="{8BB5C308-4862-4A6B-A993-6096D8D7F19C}" presName="sibTrans" presStyleCnt="0"/>
      <dgm:spPr/>
    </dgm:pt>
    <dgm:pt modelId="{F6660449-62BF-4FE8-806B-D552E53011F6}" type="pres">
      <dgm:prSet presAssocID="{11554997-B44E-4484-BC71-DF9E43682C25}" presName="node" presStyleLbl="node1" presStyleIdx="8" presStyleCnt="10">
        <dgm:presLayoutVars>
          <dgm:bulletEnabled val="1"/>
        </dgm:presLayoutVars>
      </dgm:prSet>
      <dgm:spPr/>
    </dgm:pt>
    <dgm:pt modelId="{8BB59D9D-BF91-428B-B1FC-E3B7FDBEB969}" type="pres">
      <dgm:prSet presAssocID="{55085DA8-6A06-4224-BC3E-1F77F51F0564}" presName="sibTrans" presStyleCnt="0"/>
      <dgm:spPr/>
    </dgm:pt>
    <dgm:pt modelId="{9F8CB111-F3C8-45E8-B6A9-BBD81C1062F9}" type="pres">
      <dgm:prSet presAssocID="{9BE5FBAC-4390-4437-B216-4BA45DBACEFD}" presName="node" presStyleLbl="node1" presStyleIdx="9" presStyleCnt="10">
        <dgm:presLayoutVars>
          <dgm:bulletEnabled val="1"/>
        </dgm:presLayoutVars>
      </dgm:prSet>
      <dgm:spPr/>
    </dgm:pt>
  </dgm:ptLst>
  <dgm:cxnLst>
    <dgm:cxn modelId="{85C5BE01-44D1-4F3B-977E-9B946890AF1E}" type="presOf" srcId="{108348CE-0862-420E-8218-CDCD1FB1A9F2}" destId="{12498954-38CB-4CCC-8FE3-ED9B3DA6199F}" srcOrd="0" destOrd="0" presId="urn:microsoft.com/office/officeart/2005/8/layout/default"/>
    <dgm:cxn modelId="{74428006-A27E-49E6-8C33-46B20668B3E9}" srcId="{108348CE-0862-420E-8218-CDCD1FB1A9F2}" destId="{F18FE40E-FF6B-41A3-A075-BD7709AD3D39}" srcOrd="3" destOrd="0" parTransId="{BEA4EE83-536B-4493-8343-12A7B2C3DCD1}" sibTransId="{A98293C7-E659-452A-A354-6D2052B1CBB2}"/>
    <dgm:cxn modelId="{E92B1C0D-A0D8-41BD-94DA-44E225651E07}" type="presOf" srcId="{E5A70403-5274-4D98-8770-6561ACE19A1E}" destId="{E5960557-C2D7-4894-A8D2-D5BE27E83E61}" srcOrd="0" destOrd="0" presId="urn:microsoft.com/office/officeart/2005/8/layout/default"/>
    <dgm:cxn modelId="{6893E318-543F-42C9-9CCB-EA4A95E81793}" type="presOf" srcId="{9176C940-77E4-4B73-902A-B3DBE4CDE52C}" destId="{DF76AFF3-00E9-4B19-9FB2-D68D8E3C60C3}" srcOrd="0" destOrd="0" presId="urn:microsoft.com/office/officeart/2005/8/layout/default"/>
    <dgm:cxn modelId="{D1282E23-F02C-4DC1-8075-2280E9F717EC}" srcId="{108348CE-0862-420E-8218-CDCD1FB1A9F2}" destId="{FEE2E29F-3D92-408C-BD63-0F87E79A6B47}" srcOrd="5" destOrd="0" parTransId="{A9A301EC-1317-45C4-BA45-A7A30B88B8E3}" sibTransId="{9DFF3EB4-EB4A-4774-A0DA-7BD103DCB941}"/>
    <dgm:cxn modelId="{E17EB462-D738-45A4-A6D9-8975ADB961A8}" srcId="{108348CE-0862-420E-8218-CDCD1FB1A9F2}" destId="{9176C940-77E4-4B73-902A-B3DBE4CDE52C}" srcOrd="7" destOrd="0" parTransId="{16B9405D-7E81-4C59-95F7-54FC379E8DBD}" sibTransId="{8BB5C308-4862-4A6B-A993-6096D8D7F19C}"/>
    <dgm:cxn modelId="{B27B5743-08C2-4F0A-87F8-F02D50F7A868}" srcId="{108348CE-0862-420E-8218-CDCD1FB1A9F2}" destId="{E2A958BB-3612-4BDC-AD03-689A7550415F}" srcOrd="4" destOrd="0" parTransId="{4AE1A696-DDC7-4E0F-88FE-EB9AF0252EF6}" sibTransId="{8EDCDCDA-0995-4061-AF56-1AD29C68C16A}"/>
    <dgm:cxn modelId="{61B29668-40C2-4626-9CDA-7CB9935290D3}" type="presOf" srcId="{FEE2E29F-3D92-408C-BD63-0F87E79A6B47}" destId="{FD49B849-A891-41A9-8DA9-A3239DDBDD6F}" srcOrd="0" destOrd="0" presId="urn:microsoft.com/office/officeart/2005/8/layout/default"/>
    <dgm:cxn modelId="{BE503875-7EA3-44B9-A4B1-B51E19E65A88}" type="presOf" srcId="{680BBD1B-4379-489E-A0F4-DEF7FDF13827}" destId="{68D4B502-21D1-448D-BC1B-999436EE313E}" srcOrd="0" destOrd="0" presId="urn:microsoft.com/office/officeart/2005/8/layout/default"/>
    <dgm:cxn modelId="{A0297B93-B65E-4B4C-A30B-6145D46578EA}" srcId="{108348CE-0862-420E-8218-CDCD1FB1A9F2}" destId="{39A7778E-488F-49BC-99E5-501C8CB19B3B}" srcOrd="6" destOrd="0" parTransId="{A547D45A-C077-4955-A600-E04B45D05776}" sibTransId="{BEE89920-32B1-4FA0-A7EB-7136BAA727D7}"/>
    <dgm:cxn modelId="{FA1D6496-D8F9-4A6B-9C71-9040141AEAD8}" srcId="{108348CE-0862-420E-8218-CDCD1FB1A9F2}" destId="{9BE5FBAC-4390-4437-B216-4BA45DBACEFD}" srcOrd="9" destOrd="0" parTransId="{AFDFBCB1-0AEF-4870-97D9-3BEFB4B8C32B}" sibTransId="{F5B70AD1-B545-441A-8596-8025B509FE3D}"/>
    <dgm:cxn modelId="{68D1F1A5-E32D-416F-B70B-D10C416EA72F}" srcId="{108348CE-0862-420E-8218-CDCD1FB1A9F2}" destId="{11554997-B44E-4484-BC71-DF9E43682C25}" srcOrd="8" destOrd="0" parTransId="{1A9A0385-8FEB-4C32-8A04-A5935DEC4FD4}" sibTransId="{55085DA8-6A06-4224-BC3E-1F77F51F0564}"/>
    <dgm:cxn modelId="{530C90A6-7C1E-4149-99C0-EE0B4DB88468}" type="presOf" srcId="{11554997-B44E-4484-BC71-DF9E43682C25}" destId="{F6660449-62BF-4FE8-806B-D552E53011F6}" srcOrd="0" destOrd="0" presId="urn:microsoft.com/office/officeart/2005/8/layout/default"/>
    <dgm:cxn modelId="{22734AAB-F0B6-480E-8722-AB3FA377803E}" type="presOf" srcId="{39A7778E-488F-49BC-99E5-501C8CB19B3B}" destId="{BEA1DA22-A591-4504-9725-73E4B5CA59DE}" srcOrd="0" destOrd="0" presId="urn:microsoft.com/office/officeart/2005/8/layout/default"/>
    <dgm:cxn modelId="{3461D2AB-E406-42CC-BB0D-60B9EC78BF82}" type="presOf" srcId="{F18FE40E-FF6B-41A3-A075-BD7709AD3D39}" destId="{5AE0B9FF-ED10-49C2-916B-5A5712AC37A7}" srcOrd="0" destOrd="0" presId="urn:microsoft.com/office/officeart/2005/8/layout/default"/>
    <dgm:cxn modelId="{6D5811B0-CEEF-4517-8C8B-60A3C5B0D1FF}" srcId="{108348CE-0862-420E-8218-CDCD1FB1A9F2}" destId="{DEC4BF13-BD3B-4B9E-A031-6F7086B644D4}" srcOrd="1" destOrd="0" parTransId="{ACAF1063-DA76-4E0F-8E6D-7743F40932BF}" sibTransId="{70829B4A-9A66-4367-B43B-52DD159273C0}"/>
    <dgm:cxn modelId="{678630BA-F0E9-4500-8EBE-B39279251416}" srcId="{108348CE-0862-420E-8218-CDCD1FB1A9F2}" destId="{E5A70403-5274-4D98-8770-6561ACE19A1E}" srcOrd="0" destOrd="0" parTransId="{D78722D7-C12D-49F2-9D52-4E6B0A7A6BFB}" sibTransId="{6FC6A299-2BCB-48E2-802A-7BB726A5A743}"/>
    <dgm:cxn modelId="{E59773BE-661B-4C98-ACB0-72082E05F2C9}" srcId="{108348CE-0862-420E-8218-CDCD1FB1A9F2}" destId="{680BBD1B-4379-489E-A0F4-DEF7FDF13827}" srcOrd="2" destOrd="0" parTransId="{AA977D04-BAEC-42D3-9C14-8A28AA1BA848}" sibTransId="{283A75C8-27E1-4F5A-8752-A993F03454B5}"/>
    <dgm:cxn modelId="{F3A987DD-616E-4998-8986-6871BB602C5D}" type="presOf" srcId="{DEC4BF13-BD3B-4B9E-A031-6F7086B644D4}" destId="{B76885A8-8F7B-4AE9-AACF-1D5055722641}" srcOrd="0" destOrd="0" presId="urn:microsoft.com/office/officeart/2005/8/layout/default"/>
    <dgm:cxn modelId="{6D006AF3-47CC-4820-A225-E0C7A514F930}" type="presOf" srcId="{E2A958BB-3612-4BDC-AD03-689A7550415F}" destId="{E09D51A1-6464-4B6A-8DDE-B76886F18D63}" srcOrd="0" destOrd="0" presId="urn:microsoft.com/office/officeart/2005/8/layout/default"/>
    <dgm:cxn modelId="{2C363CFB-3143-42CA-A0C4-7BDD3582442B}" type="presOf" srcId="{9BE5FBAC-4390-4437-B216-4BA45DBACEFD}" destId="{9F8CB111-F3C8-45E8-B6A9-BBD81C1062F9}" srcOrd="0" destOrd="0" presId="urn:microsoft.com/office/officeart/2005/8/layout/default"/>
    <dgm:cxn modelId="{FA0CAE20-9E89-42E5-A3C8-2BDFF74A72CD}" type="presParOf" srcId="{12498954-38CB-4CCC-8FE3-ED9B3DA6199F}" destId="{E5960557-C2D7-4894-A8D2-D5BE27E83E61}" srcOrd="0" destOrd="0" presId="urn:microsoft.com/office/officeart/2005/8/layout/default"/>
    <dgm:cxn modelId="{F7E5C6E7-2EFC-4DBF-B934-378A9A145678}" type="presParOf" srcId="{12498954-38CB-4CCC-8FE3-ED9B3DA6199F}" destId="{4E3CD23C-180B-43FC-9296-F620FB517A46}" srcOrd="1" destOrd="0" presId="urn:microsoft.com/office/officeart/2005/8/layout/default"/>
    <dgm:cxn modelId="{25FCD8C0-5998-4612-BBBC-C63A5CD8CCE4}" type="presParOf" srcId="{12498954-38CB-4CCC-8FE3-ED9B3DA6199F}" destId="{B76885A8-8F7B-4AE9-AACF-1D5055722641}" srcOrd="2" destOrd="0" presId="urn:microsoft.com/office/officeart/2005/8/layout/default"/>
    <dgm:cxn modelId="{FCC8DD2A-9DDA-42D2-AAC1-5DE773B4032C}" type="presParOf" srcId="{12498954-38CB-4CCC-8FE3-ED9B3DA6199F}" destId="{374CE075-BE2B-4BC2-812B-64B4A1D1B0BC}" srcOrd="3" destOrd="0" presId="urn:microsoft.com/office/officeart/2005/8/layout/default"/>
    <dgm:cxn modelId="{5096AEE7-3746-4FCC-8C43-4A134152E16A}" type="presParOf" srcId="{12498954-38CB-4CCC-8FE3-ED9B3DA6199F}" destId="{68D4B502-21D1-448D-BC1B-999436EE313E}" srcOrd="4" destOrd="0" presId="urn:microsoft.com/office/officeart/2005/8/layout/default"/>
    <dgm:cxn modelId="{BA3B90A4-D675-427E-8889-F703CBFC0C7F}" type="presParOf" srcId="{12498954-38CB-4CCC-8FE3-ED9B3DA6199F}" destId="{7ACBB1BF-4005-4A75-AC91-F2832D2E3501}" srcOrd="5" destOrd="0" presId="urn:microsoft.com/office/officeart/2005/8/layout/default"/>
    <dgm:cxn modelId="{780F9F2F-9905-43E2-B873-84F476405B07}" type="presParOf" srcId="{12498954-38CB-4CCC-8FE3-ED9B3DA6199F}" destId="{5AE0B9FF-ED10-49C2-916B-5A5712AC37A7}" srcOrd="6" destOrd="0" presId="urn:microsoft.com/office/officeart/2005/8/layout/default"/>
    <dgm:cxn modelId="{0373F67B-BE1F-470E-8DC4-110CAE5C540F}" type="presParOf" srcId="{12498954-38CB-4CCC-8FE3-ED9B3DA6199F}" destId="{DAE68C64-C739-491B-9BF9-54B368A56157}" srcOrd="7" destOrd="0" presId="urn:microsoft.com/office/officeart/2005/8/layout/default"/>
    <dgm:cxn modelId="{A769C34A-01FD-4B4D-BCA0-FD9E8726F2FA}" type="presParOf" srcId="{12498954-38CB-4CCC-8FE3-ED9B3DA6199F}" destId="{E09D51A1-6464-4B6A-8DDE-B76886F18D63}" srcOrd="8" destOrd="0" presId="urn:microsoft.com/office/officeart/2005/8/layout/default"/>
    <dgm:cxn modelId="{EE2C3C89-8F88-4BA4-9290-733155D0D71E}" type="presParOf" srcId="{12498954-38CB-4CCC-8FE3-ED9B3DA6199F}" destId="{74575719-023A-4E60-B49B-3DDB268FFDFA}" srcOrd="9" destOrd="0" presId="urn:microsoft.com/office/officeart/2005/8/layout/default"/>
    <dgm:cxn modelId="{84234F8D-B3A2-47AB-90D9-39A12AD3945B}" type="presParOf" srcId="{12498954-38CB-4CCC-8FE3-ED9B3DA6199F}" destId="{FD49B849-A891-41A9-8DA9-A3239DDBDD6F}" srcOrd="10" destOrd="0" presId="urn:microsoft.com/office/officeart/2005/8/layout/default"/>
    <dgm:cxn modelId="{B57559A5-193E-43E6-A650-C825388C6093}" type="presParOf" srcId="{12498954-38CB-4CCC-8FE3-ED9B3DA6199F}" destId="{489600E8-0C49-4C4B-87A9-A5EAF9DB124E}" srcOrd="11" destOrd="0" presId="urn:microsoft.com/office/officeart/2005/8/layout/default"/>
    <dgm:cxn modelId="{C188A091-B132-4BD0-9BCE-EDA0B0993C00}" type="presParOf" srcId="{12498954-38CB-4CCC-8FE3-ED9B3DA6199F}" destId="{BEA1DA22-A591-4504-9725-73E4B5CA59DE}" srcOrd="12" destOrd="0" presId="urn:microsoft.com/office/officeart/2005/8/layout/default"/>
    <dgm:cxn modelId="{0EE5E69C-02F2-446E-BFFB-8C5268F1F7CB}" type="presParOf" srcId="{12498954-38CB-4CCC-8FE3-ED9B3DA6199F}" destId="{E76A02FB-BB11-4AC3-9853-4EFB5A8D2CD1}" srcOrd="13" destOrd="0" presId="urn:microsoft.com/office/officeart/2005/8/layout/default"/>
    <dgm:cxn modelId="{ABB9279B-8814-436E-B2AD-82ACEB720335}" type="presParOf" srcId="{12498954-38CB-4CCC-8FE3-ED9B3DA6199F}" destId="{DF76AFF3-00E9-4B19-9FB2-D68D8E3C60C3}" srcOrd="14" destOrd="0" presId="urn:microsoft.com/office/officeart/2005/8/layout/default"/>
    <dgm:cxn modelId="{B1C6E0B8-FABE-46CE-8383-47492BEDBE7F}" type="presParOf" srcId="{12498954-38CB-4CCC-8FE3-ED9B3DA6199F}" destId="{84DDEA25-4ED3-4346-A667-7667BBE0CF90}" srcOrd="15" destOrd="0" presId="urn:microsoft.com/office/officeart/2005/8/layout/default"/>
    <dgm:cxn modelId="{01BFD2BC-F8C9-4DC6-B829-F44CE922B142}" type="presParOf" srcId="{12498954-38CB-4CCC-8FE3-ED9B3DA6199F}" destId="{F6660449-62BF-4FE8-806B-D552E53011F6}" srcOrd="16" destOrd="0" presId="urn:microsoft.com/office/officeart/2005/8/layout/default"/>
    <dgm:cxn modelId="{8C409F71-F9A5-4B3E-9065-1ABEFC6464AF}" type="presParOf" srcId="{12498954-38CB-4CCC-8FE3-ED9B3DA6199F}" destId="{8BB59D9D-BF91-428B-B1FC-E3B7FDBEB969}" srcOrd="17" destOrd="0" presId="urn:microsoft.com/office/officeart/2005/8/layout/default"/>
    <dgm:cxn modelId="{98AEAEA7-C05B-4F1A-918A-1A87A576AC78}" type="presParOf" srcId="{12498954-38CB-4CCC-8FE3-ED9B3DA6199F}" destId="{9F8CB111-F3C8-45E8-B6A9-BBD81C1062F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32257D-59D3-4CF8-96A7-DA9C676BF34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0BBDB43-E0E8-48BE-9497-705E78623353}">
      <dgm:prSet/>
      <dgm:spPr/>
      <dgm:t>
        <a:bodyPr/>
        <a:lstStyle/>
        <a:p>
          <a:r>
            <a:rPr lang="en-US"/>
            <a:t>DENIAL that something is painful or scary</a:t>
          </a:r>
        </a:p>
      </dgm:t>
    </dgm:pt>
    <dgm:pt modelId="{5222051B-A932-4810-BB4C-CB0342FF0044}" type="parTrans" cxnId="{F129143C-3D8B-4B90-B640-C4A5130D05B6}">
      <dgm:prSet/>
      <dgm:spPr/>
      <dgm:t>
        <a:bodyPr/>
        <a:lstStyle/>
        <a:p>
          <a:endParaRPr lang="en-US"/>
        </a:p>
      </dgm:t>
    </dgm:pt>
    <dgm:pt modelId="{700D0D35-0CFD-440E-88E8-0492BCE5350C}" type="sibTrans" cxnId="{F129143C-3D8B-4B90-B640-C4A5130D05B6}">
      <dgm:prSet/>
      <dgm:spPr/>
      <dgm:t>
        <a:bodyPr/>
        <a:lstStyle/>
        <a:p>
          <a:endParaRPr lang="en-US"/>
        </a:p>
      </dgm:t>
    </dgm:pt>
    <dgm:pt modelId="{5B55D040-E0F8-4991-A3F0-4AD9FEC1FE2B}">
      <dgm:prSet/>
      <dgm:spPr/>
      <dgm:t>
        <a:bodyPr/>
        <a:lstStyle/>
        <a:p>
          <a:r>
            <a:rPr lang="en-US"/>
            <a:t>AVOIDANCE of the uncomfortable that you cannot “make better”</a:t>
          </a:r>
        </a:p>
      </dgm:t>
    </dgm:pt>
    <dgm:pt modelId="{B33FC6B8-0BA2-4783-BE0D-B546142953E7}" type="parTrans" cxnId="{19E53D65-99FD-4B71-8470-4DF2FDB6A777}">
      <dgm:prSet/>
      <dgm:spPr/>
      <dgm:t>
        <a:bodyPr/>
        <a:lstStyle/>
        <a:p>
          <a:endParaRPr lang="en-US"/>
        </a:p>
      </dgm:t>
    </dgm:pt>
    <dgm:pt modelId="{274180A0-F4F4-4BFC-AD4B-1FDF56070C35}" type="sibTrans" cxnId="{19E53D65-99FD-4B71-8470-4DF2FDB6A777}">
      <dgm:prSet/>
      <dgm:spPr/>
      <dgm:t>
        <a:bodyPr/>
        <a:lstStyle/>
        <a:p>
          <a:endParaRPr lang="en-US"/>
        </a:p>
      </dgm:t>
    </dgm:pt>
    <dgm:pt modelId="{C81147AC-023E-45CD-B489-F584E83AC374}">
      <dgm:prSet/>
      <dgm:spPr/>
      <dgm:t>
        <a:bodyPr/>
        <a:lstStyle/>
        <a:p>
          <a:r>
            <a:rPr lang="en-US"/>
            <a:t>AMERICAN-things always having to be THE BEST! EPIC! ELITE!</a:t>
          </a:r>
        </a:p>
      </dgm:t>
    </dgm:pt>
    <dgm:pt modelId="{587A7013-C79D-4C27-915C-D025CBE40781}" type="parTrans" cxnId="{C2E70A74-A669-4F29-8CA1-2DA6A633DBDC}">
      <dgm:prSet/>
      <dgm:spPr/>
      <dgm:t>
        <a:bodyPr/>
        <a:lstStyle/>
        <a:p>
          <a:endParaRPr lang="en-US"/>
        </a:p>
      </dgm:t>
    </dgm:pt>
    <dgm:pt modelId="{33225707-570E-4BC1-9016-DBC0E863BDBE}" type="sibTrans" cxnId="{C2E70A74-A669-4F29-8CA1-2DA6A633DBDC}">
      <dgm:prSet/>
      <dgm:spPr/>
      <dgm:t>
        <a:bodyPr/>
        <a:lstStyle/>
        <a:p>
          <a:endParaRPr lang="en-US"/>
        </a:p>
      </dgm:t>
    </dgm:pt>
    <dgm:pt modelId="{5AF27A13-D824-461F-BA16-A628CCCC6C7A}">
      <dgm:prSet/>
      <dgm:spPr/>
      <dgm:t>
        <a:bodyPr/>
        <a:lstStyle/>
        <a:p>
          <a:r>
            <a:rPr lang="en-US"/>
            <a:t>REDUCING a person’s lived experience</a:t>
          </a:r>
        </a:p>
      </dgm:t>
    </dgm:pt>
    <dgm:pt modelId="{E9897C4A-8DDC-4BB8-BF9B-0F345BB19FBA}" type="parTrans" cxnId="{F41E3BBA-0149-400B-989B-270983BF0C11}">
      <dgm:prSet/>
      <dgm:spPr/>
      <dgm:t>
        <a:bodyPr/>
        <a:lstStyle/>
        <a:p>
          <a:endParaRPr lang="en-US"/>
        </a:p>
      </dgm:t>
    </dgm:pt>
    <dgm:pt modelId="{36A8A78D-7772-49E6-870F-EF854171397E}" type="sibTrans" cxnId="{F41E3BBA-0149-400B-989B-270983BF0C11}">
      <dgm:prSet/>
      <dgm:spPr/>
      <dgm:t>
        <a:bodyPr/>
        <a:lstStyle/>
        <a:p>
          <a:endParaRPr lang="en-US"/>
        </a:p>
      </dgm:t>
    </dgm:pt>
    <dgm:pt modelId="{B87070A9-8610-4366-A6C4-37C6EE293CC5}">
      <dgm:prSet/>
      <dgm:spPr/>
      <dgm:t>
        <a:bodyPr/>
        <a:lstStyle/>
        <a:p>
          <a:r>
            <a:rPr lang="en-US"/>
            <a:t>DRIVEN by (sometimes) the well meaning</a:t>
          </a:r>
        </a:p>
      </dgm:t>
    </dgm:pt>
    <dgm:pt modelId="{2F3CAE73-A49F-4E25-BBA4-A09405AE274E}" type="parTrans" cxnId="{36F12D03-651F-43B9-8838-8DBF3187FA44}">
      <dgm:prSet/>
      <dgm:spPr/>
      <dgm:t>
        <a:bodyPr/>
        <a:lstStyle/>
        <a:p>
          <a:endParaRPr lang="en-US"/>
        </a:p>
      </dgm:t>
    </dgm:pt>
    <dgm:pt modelId="{F64BAE67-E233-4666-9ADD-BEF9C4C6156D}" type="sibTrans" cxnId="{36F12D03-651F-43B9-8838-8DBF3187FA44}">
      <dgm:prSet/>
      <dgm:spPr/>
      <dgm:t>
        <a:bodyPr/>
        <a:lstStyle/>
        <a:p>
          <a:endParaRPr lang="en-US"/>
        </a:p>
      </dgm:t>
    </dgm:pt>
    <dgm:pt modelId="{F6E7036B-2BFE-49C6-9F07-B8D946D45D8A}">
      <dgm:prSet/>
      <dgm:spPr/>
      <dgm:t>
        <a:bodyPr/>
        <a:lstStyle/>
        <a:p>
          <a:r>
            <a:rPr lang="en-US"/>
            <a:t>IMPATIENT approach to process and pace</a:t>
          </a:r>
        </a:p>
      </dgm:t>
    </dgm:pt>
    <dgm:pt modelId="{C6AFFDB0-6B8D-4983-A85C-6A234A9A329C}" type="parTrans" cxnId="{1B5A834B-FA5C-4BF9-81EF-8724C525D7F3}">
      <dgm:prSet/>
      <dgm:spPr/>
      <dgm:t>
        <a:bodyPr/>
        <a:lstStyle/>
        <a:p>
          <a:endParaRPr lang="en-US"/>
        </a:p>
      </dgm:t>
    </dgm:pt>
    <dgm:pt modelId="{F9706B5A-4AB4-469D-865C-A38E3F902FA5}" type="sibTrans" cxnId="{1B5A834B-FA5C-4BF9-81EF-8724C525D7F3}">
      <dgm:prSet/>
      <dgm:spPr/>
      <dgm:t>
        <a:bodyPr/>
        <a:lstStyle/>
        <a:p>
          <a:endParaRPr lang="en-US"/>
        </a:p>
      </dgm:t>
    </dgm:pt>
    <dgm:pt modelId="{1A20DCAA-813D-4893-88A9-4B72CAFD2939}">
      <dgm:prSet/>
      <dgm:spPr/>
      <dgm:t>
        <a:bodyPr/>
        <a:lstStyle/>
        <a:p>
          <a:r>
            <a:rPr lang="en-US"/>
            <a:t>A REACTION to honoring a past that is perceived as threatening</a:t>
          </a:r>
        </a:p>
      </dgm:t>
    </dgm:pt>
    <dgm:pt modelId="{56B0B832-E1E5-4198-A742-38B9F719E367}" type="parTrans" cxnId="{A545ACC4-9A2B-4657-BD1A-A0A7ADAAE1C0}">
      <dgm:prSet/>
      <dgm:spPr/>
      <dgm:t>
        <a:bodyPr/>
        <a:lstStyle/>
        <a:p>
          <a:endParaRPr lang="en-US"/>
        </a:p>
      </dgm:t>
    </dgm:pt>
    <dgm:pt modelId="{216C6727-D425-4141-890E-CD3E3D700879}" type="sibTrans" cxnId="{A545ACC4-9A2B-4657-BD1A-A0A7ADAAE1C0}">
      <dgm:prSet/>
      <dgm:spPr/>
      <dgm:t>
        <a:bodyPr/>
        <a:lstStyle/>
        <a:p>
          <a:endParaRPr lang="en-US"/>
        </a:p>
      </dgm:t>
    </dgm:pt>
    <dgm:pt modelId="{B07E5762-A0B3-4DEC-9A6F-608B4AB072FD}">
      <dgm:prSet/>
      <dgm:spPr/>
      <dgm:t>
        <a:bodyPr/>
        <a:lstStyle/>
        <a:p>
          <a:r>
            <a:rPr lang="en-US"/>
            <a:t>VS. RUTHLESS OPTIMISM</a:t>
          </a:r>
        </a:p>
      </dgm:t>
    </dgm:pt>
    <dgm:pt modelId="{8B037E71-FE48-449C-9363-B4CFE52CA105}" type="parTrans" cxnId="{B09FA7D4-2B1F-4B19-9071-432AB0863AA6}">
      <dgm:prSet/>
      <dgm:spPr/>
      <dgm:t>
        <a:bodyPr/>
        <a:lstStyle/>
        <a:p>
          <a:endParaRPr lang="en-US"/>
        </a:p>
      </dgm:t>
    </dgm:pt>
    <dgm:pt modelId="{A644CE61-6342-4085-A3F3-67E9B1C6319D}" type="sibTrans" cxnId="{B09FA7D4-2B1F-4B19-9071-432AB0863AA6}">
      <dgm:prSet/>
      <dgm:spPr/>
      <dgm:t>
        <a:bodyPr/>
        <a:lstStyle/>
        <a:p>
          <a:endParaRPr lang="en-US"/>
        </a:p>
      </dgm:t>
    </dgm:pt>
    <dgm:pt modelId="{AA2EFB54-1E71-4EF0-87DB-45ED7E7C08EC}" type="pres">
      <dgm:prSet presAssocID="{4532257D-59D3-4CF8-96A7-DA9C676BF34F}" presName="vert0" presStyleCnt="0">
        <dgm:presLayoutVars>
          <dgm:dir/>
          <dgm:animOne val="branch"/>
          <dgm:animLvl val="lvl"/>
        </dgm:presLayoutVars>
      </dgm:prSet>
      <dgm:spPr/>
    </dgm:pt>
    <dgm:pt modelId="{B6B42D8C-DECB-4AB1-ADCC-5C75097E96FD}" type="pres">
      <dgm:prSet presAssocID="{40BBDB43-E0E8-48BE-9497-705E78623353}" presName="thickLine" presStyleLbl="alignNode1" presStyleIdx="0" presStyleCnt="8"/>
      <dgm:spPr/>
    </dgm:pt>
    <dgm:pt modelId="{CAC8FF64-DE6B-476F-ACA1-6B570165B609}" type="pres">
      <dgm:prSet presAssocID="{40BBDB43-E0E8-48BE-9497-705E78623353}" presName="horz1" presStyleCnt="0"/>
      <dgm:spPr/>
    </dgm:pt>
    <dgm:pt modelId="{BCD16E15-238D-4C9D-BC6D-CD1A655F3CCC}" type="pres">
      <dgm:prSet presAssocID="{40BBDB43-E0E8-48BE-9497-705E78623353}" presName="tx1" presStyleLbl="revTx" presStyleIdx="0" presStyleCnt="8"/>
      <dgm:spPr/>
    </dgm:pt>
    <dgm:pt modelId="{1B7B8993-3952-42CF-8CA7-CDDFD649CEC8}" type="pres">
      <dgm:prSet presAssocID="{40BBDB43-E0E8-48BE-9497-705E78623353}" presName="vert1" presStyleCnt="0"/>
      <dgm:spPr/>
    </dgm:pt>
    <dgm:pt modelId="{DD218861-CF32-4E92-AE0C-2DE1C18FF6C5}" type="pres">
      <dgm:prSet presAssocID="{5B55D040-E0F8-4991-A3F0-4AD9FEC1FE2B}" presName="thickLine" presStyleLbl="alignNode1" presStyleIdx="1" presStyleCnt="8"/>
      <dgm:spPr/>
    </dgm:pt>
    <dgm:pt modelId="{A65FDFB3-2566-431A-BCFA-6BE7247FF402}" type="pres">
      <dgm:prSet presAssocID="{5B55D040-E0F8-4991-A3F0-4AD9FEC1FE2B}" presName="horz1" presStyleCnt="0"/>
      <dgm:spPr/>
    </dgm:pt>
    <dgm:pt modelId="{7BF788AE-2C7F-4C57-8EA6-7F007EC8299C}" type="pres">
      <dgm:prSet presAssocID="{5B55D040-E0F8-4991-A3F0-4AD9FEC1FE2B}" presName="tx1" presStyleLbl="revTx" presStyleIdx="1" presStyleCnt="8"/>
      <dgm:spPr/>
    </dgm:pt>
    <dgm:pt modelId="{0C6C652B-D20C-425F-83B9-453D64F2B690}" type="pres">
      <dgm:prSet presAssocID="{5B55D040-E0F8-4991-A3F0-4AD9FEC1FE2B}" presName="vert1" presStyleCnt="0"/>
      <dgm:spPr/>
    </dgm:pt>
    <dgm:pt modelId="{398CC23D-296E-435F-AED0-C1D88371D048}" type="pres">
      <dgm:prSet presAssocID="{C81147AC-023E-45CD-B489-F584E83AC374}" presName="thickLine" presStyleLbl="alignNode1" presStyleIdx="2" presStyleCnt="8"/>
      <dgm:spPr/>
    </dgm:pt>
    <dgm:pt modelId="{61BD6415-FC5B-4881-9DC5-4B12991ECAB7}" type="pres">
      <dgm:prSet presAssocID="{C81147AC-023E-45CD-B489-F584E83AC374}" presName="horz1" presStyleCnt="0"/>
      <dgm:spPr/>
    </dgm:pt>
    <dgm:pt modelId="{F514D86D-AC27-45B1-923D-2372FE34EB9A}" type="pres">
      <dgm:prSet presAssocID="{C81147AC-023E-45CD-B489-F584E83AC374}" presName="tx1" presStyleLbl="revTx" presStyleIdx="2" presStyleCnt="8"/>
      <dgm:spPr/>
    </dgm:pt>
    <dgm:pt modelId="{D03D722C-E788-4DFA-A3C5-FAE3E6FC2F69}" type="pres">
      <dgm:prSet presAssocID="{C81147AC-023E-45CD-B489-F584E83AC374}" presName="vert1" presStyleCnt="0"/>
      <dgm:spPr/>
    </dgm:pt>
    <dgm:pt modelId="{E37C2E79-A808-4E3A-81D2-C867F1E4E482}" type="pres">
      <dgm:prSet presAssocID="{5AF27A13-D824-461F-BA16-A628CCCC6C7A}" presName="thickLine" presStyleLbl="alignNode1" presStyleIdx="3" presStyleCnt="8"/>
      <dgm:spPr/>
    </dgm:pt>
    <dgm:pt modelId="{1D9C6CC7-3E22-4BCC-B42A-ABAD34E9E977}" type="pres">
      <dgm:prSet presAssocID="{5AF27A13-D824-461F-BA16-A628CCCC6C7A}" presName="horz1" presStyleCnt="0"/>
      <dgm:spPr/>
    </dgm:pt>
    <dgm:pt modelId="{427CDE68-11B2-485E-AB59-F731BB356889}" type="pres">
      <dgm:prSet presAssocID="{5AF27A13-D824-461F-BA16-A628CCCC6C7A}" presName="tx1" presStyleLbl="revTx" presStyleIdx="3" presStyleCnt="8"/>
      <dgm:spPr/>
    </dgm:pt>
    <dgm:pt modelId="{0937F42C-6C2B-468E-AA12-77A2C8AFC999}" type="pres">
      <dgm:prSet presAssocID="{5AF27A13-D824-461F-BA16-A628CCCC6C7A}" presName="vert1" presStyleCnt="0"/>
      <dgm:spPr/>
    </dgm:pt>
    <dgm:pt modelId="{269E166F-CD29-4E2D-B061-3A3317E04538}" type="pres">
      <dgm:prSet presAssocID="{B87070A9-8610-4366-A6C4-37C6EE293CC5}" presName="thickLine" presStyleLbl="alignNode1" presStyleIdx="4" presStyleCnt="8"/>
      <dgm:spPr/>
    </dgm:pt>
    <dgm:pt modelId="{0DDF3F94-A92F-4B2A-80C4-4A3142A83CD7}" type="pres">
      <dgm:prSet presAssocID="{B87070A9-8610-4366-A6C4-37C6EE293CC5}" presName="horz1" presStyleCnt="0"/>
      <dgm:spPr/>
    </dgm:pt>
    <dgm:pt modelId="{84197F2B-7ACC-4673-BD3B-6762FABF8AC4}" type="pres">
      <dgm:prSet presAssocID="{B87070A9-8610-4366-A6C4-37C6EE293CC5}" presName="tx1" presStyleLbl="revTx" presStyleIdx="4" presStyleCnt="8"/>
      <dgm:spPr/>
    </dgm:pt>
    <dgm:pt modelId="{493F510B-6630-4767-B405-F22ED3D5FA43}" type="pres">
      <dgm:prSet presAssocID="{B87070A9-8610-4366-A6C4-37C6EE293CC5}" presName="vert1" presStyleCnt="0"/>
      <dgm:spPr/>
    </dgm:pt>
    <dgm:pt modelId="{DCD6180B-2E2D-4DA8-BC3D-B2F5964B4D03}" type="pres">
      <dgm:prSet presAssocID="{F6E7036B-2BFE-49C6-9F07-B8D946D45D8A}" presName="thickLine" presStyleLbl="alignNode1" presStyleIdx="5" presStyleCnt="8"/>
      <dgm:spPr/>
    </dgm:pt>
    <dgm:pt modelId="{D3F4EED3-66C7-4DAB-AF33-57BCB0127AE7}" type="pres">
      <dgm:prSet presAssocID="{F6E7036B-2BFE-49C6-9F07-B8D946D45D8A}" presName="horz1" presStyleCnt="0"/>
      <dgm:spPr/>
    </dgm:pt>
    <dgm:pt modelId="{D109A9CB-1D1F-4B1F-92B6-34419DEC8484}" type="pres">
      <dgm:prSet presAssocID="{F6E7036B-2BFE-49C6-9F07-B8D946D45D8A}" presName="tx1" presStyleLbl="revTx" presStyleIdx="5" presStyleCnt="8"/>
      <dgm:spPr/>
    </dgm:pt>
    <dgm:pt modelId="{C2562EF4-55AC-4382-B082-498E1942DDDF}" type="pres">
      <dgm:prSet presAssocID="{F6E7036B-2BFE-49C6-9F07-B8D946D45D8A}" presName="vert1" presStyleCnt="0"/>
      <dgm:spPr/>
    </dgm:pt>
    <dgm:pt modelId="{D2D5B433-AE93-427F-AAD8-F226803BA604}" type="pres">
      <dgm:prSet presAssocID="{1A20DCAA-813D-4893-88A9-4B72CAFD2939}" presName="thickLine" presStyleLbl="alignNode1" presStyleIdx="6" presStyleCnt="8"/>
      <dgm:spPr/>
    </dgm:pt>
    <dgm:pt modelId="{B83D83C8-B5B0-4CB2-9F02-0DB85399539D}" type="pres">
      <dgm:prSet presAssocID="{1A20DCAA-813D-4893-88A9-4B72CAFD2939}" presName="horz1" presStyleCnt="0"/>
      <dgm:spPr/>
    </dgm:pt>
    <dgm:pt modelId="{CE349986-0D3F-4853-99E4-57DD7CF3C075}" type="pres">
      <dgm:prSet presAssocID="{1A20DCAA-813D-4893-88A9-4B72CAFD2939}" presName="tx1" presStyleLbl="revTx" presStyleIdx="6" presStyleCnt="8"/>
      <dgm:spPr/>
    </dgm:pt>
    <dgm:pt modelId="{3AB23F14-B48A-4DCD-A480-7434B9C1DD6E}" type="pres">
      <dgm:prSet presAssocID="{1A20DCAA-813D-4893-88A9-4B72CAFD2939}" presName="vert1" presStyleCnt="0"/>
      <dgm:spPr/>
    </dgm:pt>
    <dgm:pt modelId="{A20B9C1B-57BB-4575-B73B-0287F3AC55ED}" type="pres">
      <dgm:prSet presAssocID="{B07E5762-A0B3-4DEC-9A6F-608B4AB072FD}" presName="thickLine" presStyleLbl="alignNode1" presStyleIdx="7" presStyleCnt="8"/>
      <dgm:spPr/>
    </dgm:pt>
    <dgm:pt modelId="{62725BEB-E18F-4450-8B51-C102123E05DA}" type="pres">
      <dgm:prSet presAssocID="{B07E5762-A0B3-4DEC-9A6F-608B4AB072FD}" presName="horz1" presStyleCnt="0"/>
      <dgm:spPr/>
    </dgm:pt>
    <dgm:pt modelId="{6A1CFD3E-C400-4BE0-9040-1B87EBDAAC70}" type="pres">
      <dgm:prSet presAssocID="{B07E5762-A0B3-4DEC-9A6F-608B4AB072FD}" presName="tx1" presStyleLbl="revTx" presStyleIdx="7" presStyleCnt="8"/>
      <dgm:spPr/>
    </dgm:pt>
    <dgm:pt modelId="{9027B61D-97E4-4DAA-8214-34B55ED67064}" type="pres">
      <dgm:prSet presAssocID="{B07E5762-A0B3-4DEC-9A6F-608B4AB072FD}" presName="vert1" presStyleCnt="0"/>
      <dgm:spPr/>
    </dgm:pt>
  </dgm:ptLst>
  <dgm:cxnLst>
    <dgm:cxn modelId="{36F12D03-651F-43B9-8838-8DBF3187FA44}" srcId="{4532257D-59D3-4CF8-96A7-DA9C676BF34F}" destId="{B87070A9-8610-4366-A6C4-37C6EE293CC5}" srcOrd="4" destOrd="0" parTransId="{2F3CAE73-A49F-4E25-BBA4-A09405AE274E}" sibTransId="{F64BAE67-E233-4666-9ADD-BEF9C4C6156D}"/>
    <dgm:cxn modelId="{723BF329-B8D6-449C-8F6A-BC2FEE4AD662}" type="presOf" srcId="{B87070A9-8610-4366-A6C4-37C6EE293CC5}" destId="{84197F2B-7ACC-4673-BD3B-6762FABF8AC4}" srcOrd="0" destOrd="0" presId="urn:microsoft.com/office/officeart/2008/layout/LinedList"/>
    <dgm:cxn modelId="{10FB1333-985C-4A44-BCF1-68F91B557A6F}" type="presOf" srcId="{40BBDB43-E0E8-48BE-9497-705E78623353}" destId="{BCD16E15-238D-4C9D-BC6D-CD1A655F3CCC}" srcOrd="0" destOrd="0" presId="urn:microsoft.com/office/officeart/2008/layout/LinedList"/>
    <dgm:cxn modelId="{F129143C-3D8B-4B90-B640-C4A5130D05B6}" srcId="{4532257D-59D3-4CF8-96A7-DA9C676BF34F}" destId="{40BBDB43-E0E8-48BE-9497-705E78623353}" srcOrd="0" destOrd="0" parTransId="{5222051B-A932-4810-BB4C-CB0342FF0044}" sibTransId="{700D0D35-0CFD-440E-88E8-0492BCE5350C}"/>
    <dgm:cxn modelId="{98D5D13C-0BE5-42E3-A7CA-C50198E7A6CB}" type="presOf" srcId="{4532257D-59D3-4CF8-96A7-DA9C676BF34F}" destId="{AA2EFB54-1E71-4EF0-87DB-45ED7E7C08EC}" srcOrd="0" destOrd="0" presId="urn:microsoft.com/office/officeart/2008/layout/LinedList"/>
    <dgm:cxn modelId="{19E53D65-99FD-4B71-8470-4DF2FDB6A777}" srcId="{4532257D-59D3-4CF8-96A7-DA9C676BF34F}" destId="{5B55D040-E0F8-4991-A3F0-4AD9FEC1FE2B}" srcOrd="1" destOrd="0" parTransId="{B33FC6B8-0BA2-4783-BE0D-B546142953E7}" sibTransId="{274180A0-F4F4-4BFC-AD4B-1FDF56070C35}"/>
    <dgm:cxn modelId="{1B5A834B-FA5C-4BF9-81EF-8724C525D7F3}" srcId="{4532257D-59D3-4CF8-96A7-DA9C676BF34F}" destId="{F6E7036B-2BFE-49C6-9F07-B8D946D45D8A}" srcOrd="5" destOrd="0" parTransId="{C6AFFDB0-6B8D-4983-A85C-6A234A9A329C}" sibTransId="{F9706B5A-4AB4-469D-865C-A38E3F902FA5}"/>
    <dgm:cxn modelId="{482C024F-7D6C-4927-B2A7-E064D560D550}" type="presOf" srcId="{1A20DCAA-813D-4893-88A9-4B72CAFD2939}" destId="{CE349986-0D3F-4853-99E4-57DD7CF3C075}" srcOrd="0" destOrd="0" presId="urn:microsoft.com/office/officeart/2008/layout/LinedList"/>
    <dgm:cxn modelId="{6C30AD51-9E71-4DC5-8218-6903ED11D5CA}" type="presOf" srcId="{5B55D040-E0F8-4991-A3F0-4AD9FEC1FE2B}" destId="{7BF788AE-2C7F-4C57-8EA6-7F007EC8299C}" srcOrd="0" destOrd="0" presId="urn:microsoft.com/office/officeart/2008/layout/LinedList"/>
    <dgm:cxn modelId="{C2E70A74-A669-4F29-8CA1-2DA6A633DBDC}" srcId="{4532257D-59D3-4CF8-96A7-DA9C676BF34F}" destId="{C81147AC-023E-45CD-B489-F584E83AC374}" srcOrd="2" destOrd="0" parTransId="{587A7013-C79D-4C27-915C-D025CBE40781}" sibTransId="{33225707-570E-4BC1-9016-DBC0E863BDBE}"/>
    <dgm:cxn modelId="{A0A586A9-532D-498B-945D-F42A8856E42B}" type="presOf" srcId="{B07E5762-A0B3-4DEC-9A6F-608B4AB072FD}" destId="{6A1CFD3E-C400-4BE0-9040-1B87EBDAAC70}" srcOrd="0" destOrd="0" presId="urn:microsoft.com/office/officeart/2008/layout/LinedList"/>
    <dgm:cxn modelId="{2AF0EFB7-C73A-45EC-ADE6-1E0666BA6316}" type="presOf" srcId="{5AF27A13-D824-461F-BA16-A628CCCC6C7A}" destId="{427CDE68-11B2-485E-AB59-F731BB356889}" srcOrd="0" destOrd="0" presId="urn:microsoft.com/office/officeart/2008/layout/LinedList"/>
    <dgm:cxn modelId="{F41E3BBA-0149-400B-989B-270983BF0C11}" srcId="{4532257D-59D3-4CF8-96A7-DA9C676BF34F}" destId="{5AF27A13-D824-461F-BA16-A628CCCC6C7A}" srcOrd="3" destOrd="0" parTransId="{E9897C4A-8DDC-4BB8-BF9B-0F345BB19FBA}" sibTransId="{36A8A78D-7772-49E6-870F-EF854171397E}"/>
    <dgm:cxn modelId="{A545ACC4-9A2B-4657-BD1A-A0A7ADAAE1C0}" srcId="{4532257D-59D3-4CF8-96A7-DA9C676BF34F}" destId="{1A20DCAA-813D-4893-88A9-4B72CAFD2939}" srcOrd="6" destOrd="0" parTransId="{56B0B832-E1E5-4198-A742-38B9F719E367}" sibTransId="{216C6727-D425-4141-890E-CD3E3D700879}"/>
    <dgm:cxn modelId="{128992C7-CF72-47E7-BCCF-B6F4DB92FFD2}" type="presOf" srcId="{F6E7036B-2BFE-49C6-9F07-B8D946D45D8A}" destId="{D109A9CB-1D1F-4B1F-92B6-34419DEC8484}" srcOrd="0" destOrd="0" presId="urn:microsoft.com/office/officeart/2008/layout/LinedList"/>
    <dgm:cxn modelId="{B09FA7D4-2B1F-4B19-9071-432AB0863AA6}" srcId="{4532257D-59D3-4CF8-96A7-DA9C676BF34F}" destId="{B07E5762-A0B3-4DEC-9A6F-608B4AB072FD}" srcOrd="7" destOrd="0" parTransId="{8B037E71-FE48-449C-9363-B4CFE52CA105}" sibTransId="{A644CE61-6342-4085-A3F3-67E9B1C6319D}"/>
    <dgm:cxn modelId="{35BAA9D7-356D-4E0A-8AFD-2AFF602623F0}" type="presOf" srcId="{C81147AC-023E-45CD-B489-F584E83AC374}" destId="{F514D86D-AC27-45B1-923D-2372FE34EB9A}" srcOrd="0" destOrd="0" presId="urn:microsoft.com/office/officeart/2008/layout/LinedList"/>
    <dgm:cxn modelId="{9FB1AA84-B3D0-4B4D-B972-7CAE3B093E84}" type="presParOf" srcId="{AA2EFB54-1E71-4EF0-87DB-45ED7E7C08EC}" destId="{B6B42D8C-DECB-4AB1-ADCC-5C75097E96FD}" srcOrd="0" destOrd="0" presId="urn:microsoft.com/office/officeart/2008/layout/LinedList"/>
    <dgm:cxn modelId="{C48AE0C9-FBE8-4F36-A573-BE12B32CC86F}" type="presParOf" srcId="{AA2EFB54-1E71-4EF0-87DB-45ED7E7C08EC}" destId="{CAC8FF64-DE6B-476F-ACA1-6B570165B609}" srcOrd="1" destOrd="0" presId="urn:microsoft.com/office/officeart/2008/layout/LinedList"/>
    <dgm:cxn modelId="{E606B128-29DF-4A62-8B8E-B58DE8D30E15}" type="presParOf" srcId="{CAC8FF64-DE6B-476F-ACA1-6B570165B609}" destId="{BCD16E15-238D-4C9D-BC6D-CD1A655F3CCC}" srcOrd="0" destOrd="0" presId="urn:microsoft.com/office/officeart/2008/layout/LinedList"/>
    <dgm:cxn modelId="{B6443C04-4654-4BC5-AFF1-4D10834A4E6E}" type="presParOf" srcId="{CAC8FF64-DE6B-476F-ACA1-6B570165B609}" destId="{1B7B8993-3952-42CF-8CA7-CDDFD649CEC8}" srcOrd="1" destOrd="0" presId="urn:microsoft.com/office/officeart/2008/layout/LinedList"/>
    <dgm:cxn modelId="{BCC89F6F-1CE7-4707-8285-F55C3453263E}" type="presParOf" srcId="{AA2EFB54-1E71-4EF0-87DB-45ED7E7C08EC}" destId="{DD218861-CF32-4E92-AE0C-2DE1C18FF6C5}" srcOrd="2" destOrd="0" presId="urn:microsoft.com/office/officeart/2008/layout/LinedList"/>
    <dgm:cxn modelId="{F70EF0C6-D32B-44F1-B26A-9A445F4CBDC7}" type="presParOf" srcId="{AA2EFB54-1E71-4EF0-87DB-45ED7E7C08EC}" destId="{A65FDFB3-2566-431A-BCFA-6BE7247FF402}" srcOrd="3" destOrd="0" presId="urn:microsoft.com/office/officeart/2008/layout/LinedList"/>
    <dgm:cxn modelId="{DB6C3694-7198-413D-B773-B443A8C5AFE7}" type="presParOf" srcId="{A65FDFB3-2566-431A-BCFA-6BE7247FF402}" destId="{7BF788AE-2C7F-4C57-8EA6-7F007EC8299C}" srcOrd="0" destOrd="0" presId="urn:microsoft.com/office/officeart/2008/layout/LinedList"/>
    <dgm:cxn modelId="{FE168C8D-D635-437B-AA4B-0D782D379A77}" type="presParOf" srcId="{A65FDFB3-2566-431A-BCFA-6BE7247FF402}" destId="{0C6C652B-D20C-425F-83B9-453D64F2B690}" srcOrd="1" destOrd="0" presId="urn:microsoft.com/office/officeart/2008/layout/LinedList"/>
    <dgm:cxn modelId="{54089F19-0C0E-4696-9A2B-775194FE6D30}" type="presParOf" srcId="{AA2EFB54-1E71-4EF0-87DB-45ED7E7C08EC}" destId="{398CC23D-296E-435F-AED0-C1D88371D048}" srcOrd="4" destOrd="0" presId="urn:microsoft.com/office/officeart/2008/layout/LinedList"/>
    <dgm:cxn modelId="{B9940CDF-529B-4989-AB4E-AF0B7D3C8E10}" type="presParOf" srcId="{AA2EFB54-1E71-4EF0-87DB-45ED7E7C08EC}" destId="{61BD6415-FC5B-4881-9DC5-4B12991ECAB7}" srcOrd="5" destOrd="0" presId="urn:microsoft.com/office/officeart/2008/layout/LinedList"/>
    <dgm:cxn modelId="{345F085F-9F53-4A54-A8E8-A59ECB5C8B01}" type="presParOf" srcId="{61BD6415-FC5B-4881-9DC5-4B12991ECAB7}" destId="{F514D86D-AC27-45B1-923D-2372FE34EB9A}" srcOrd="0" destOrd="0" presId="urn:microsoft.com/office/officeart/2008/layout/LinedList"/>
    <dgm:cxn modelId="{747FCC4F-1E95-41CB-A3D3-F832F5C3F9E9}" type="presParOf" srcId="{61BD6415-FC5B-4881-9DC5-4B12991ECAB7}" destId="{D03D722C-E788-4DFA-A3C5-FAE3E6FC2F69}" srcOrd="1" destOrd="0" presId="urn:microsoft.com/office/officeart/2008/layout/LinedList"/>
    <dgm:cxn modelId="{194C3704-E95A-4AB2-83F3-B240FCBD5788}" type="presParOf" srcId="{AA2EFB54-1E71-4EF0-87DB-45ED7E7C08EC}" destId="{E37C2E79-A808-4E3A-81D2-C867F1E4E482}" srcOrd="6" destOrd="0" presId="urn:microsoft.com/office/officeart/2008/layout/LinedList"/>
    <dgm:cxn modelId="{37EB6DFD-DB51-4938-B29B-1E73874B00D9}" type="presParOf" srcId="{AA2EFB54-1E71-4EF0-87DB-45ED7E7C08EC}" destId="{1D9C6CC7-3E22-4BCC-B42A-ABAD34E9E977}" srcOrd="7" destOrd="0" presId="urn:microsoft.com/office/officeart/2008/layout/LinedList"/>
    <dgm:cxn modelId="{5980060B-5D4C-4CA5-8639-8CFC6E056C9B}" type="presParOf" srcId="{1D9C6CC7-3E22-4BCC-B42A-ABAD34E9E977}" destId="{427CDE68-11B2-485E-AB59-F731BB356889}" srcOrd="0" destOrd="0" presId="urn:microsoft.com/office/officeart/2008/layout/LinedList"/>
    <dgm:cxn modelId="{7DBD738A-2F1E-4FB8-91A9-ECD83C8462A6}" type="presParOf" srcId="{1D9C6CC7-3E22-4BCC-B42A-ABAD34E9E977}" destId="{0937F42C-6C2B-468E-AA12-77A2C8AFC999}" srcOrd="1" destOrd="0" presId="urn:microsoft.com/office/officeart/2008/layout/LinedList"/>
    <dgm:cxn modelId="{CF362C00-61D0-43B3-A860-B6C93CF89A63}" type="presParOf" srcId="{AA2EFB54-1E71-4EF0-87DB-45ED7E7C08EC}" destId="{269E166F-CD29-4E2D-B061-3A3317E04538}" srcOrd="8" destOrd="0" presId="urn:microsoft.com/office/officeart/2008/layout/LinedList"/>
    <dgm:cxn modelId="{41EBB318-77F5-4E37-A0CA-E37C9F494290}" type="presParOf" srcId="{AA2EFB54-1E71-4EF0-87DB-45ED7E7C08EC}" destId="{0DDF3F94-A92F-4B2A-80C4-4A3142A83CD7}" srcOrd="9" destOrd="0" presId="urn:microsoft.com/office/officeart/2008/layout/LinedList"/>
    <dgm:cxn modelId="{B8023BE2-7B64-4F3F-8516-2C3F69B62D7B}" type="presParOf" srcId="{0DDF3F94-A92F-4B2A-80C4-4A3142A83CD7}" destId="{84197F2B-7ACC-4673-BD3B-6762FABF8AC4}" srcOrd="0" destOrd="0" presId="urn:microsoft.com/office/officeart/2008/layout/LinedList"/>
    <dgm:cxn modelId="{CDD1E2B2-E23D-4B27-96F6-8D37E8753D09}" type="presParOf" srcId="{0DDF3F94-A92F-4B2A-80C4-4A3142A83CD7}" destId="{493F510B-6630-4767-B405-F22ED3D5FA43}" srcOrd="1" destOrd="0" presId="urn:microsoft.com/office/officeart/2008/layout/LinedList"/>
    <dgm:cxn modelId="{BA1E565D-4BDE-481F-9DDE-42F3843A9180}" type="presParOf" srcId="{AA2EFB54-1E71-4EF0-87DB-45ED7E7C08EC}" destId="{DCD6180B-2E2D-4DA8-BC3D-B2F5964B4D03}" srcOrd="10" destOrd="0" presId="urn:microsoft.com/office/officeart/2008/layout/LinedList"/>
    <dgm:cxn modelId="{0EE6C3C0-797E-4E75-9F05-463ED4AC7679}" type="presParOf" srcId="{AA2EFB54-1E71-4EF0-87DB-45ED7E7C08EC}" destId="{D3F4EED3-66C7-4DAB-AF33-57BCB0127AE7}" srcOrd="11" destOrd="0" presId="urn:microsoft.com/office/officeart/2008/layout/LinedList"/>
    <dgm:cxn modelId="{0DF99DC3-FBE1-47D7-99BF-6EBD238744A3}" type="presParOf" srcId="{D3F4EED3-66C7-4DAB-AF33-57BCB0127AE7}" destId="{D109A9CB-1D1F-4B1F-92B6-34419DEC8484}" srcOrd="0" destOrd="0" presId="urn:microsoft.com/office/officeart/2008/layout/LinedList"/>
    <dgm:cxn modelId="{C84C42F2-CEF7-41CE-AFD7-C17064EC21EE}" type="presParOf" srcId="{D3F4EED3-66C7-4DAB-AF33-57BCB0127AE7}" destId="{C2562EF4-55AC-4382-B082-498E1942DDDF}" srcOrd="1" destOrd="0" presId="urn:microsoft.com/office/officeart/2008/layout/LinedList"/>
    <dgm:cxn modelId="{A21C9F0D-2533-41ED-9E05-3753C73F37C2}" type="presParOf" srcId="{AA2EFB54-1E71-4EF0-87DB-45ED7E7C08EC}" destId="{D2D5B433-AE93-427F-AAD8-F226803BA604}" srcOrd="12" destOrd="0" presId="urn:microsoft.com/office/officeart/2008/layout/LinedList"/>
    <dgm:cxn modelId="{4708CCC1-23B0-417E-9162-FFFFBCACFA25}" type="presParOf" srcId="{AA2EFB54-1E71-4EF0-87DB-45ED7E7C08EC}" destId="{B83D83C8-B5B0-4CB2-9F02-0DB85399539D}" srcOrd="13" destOrd="0" presId="urn:microsoft.com/office/officeart/2008/layout/LinedList"/>
    <dgm:cxn modelId="{1DD69783-BF6C-4A74-A5D1-9B3B7409F4C6}" type="presParOf" srcId="{B83D83C8-B5B0-4CB2-9F02-0DB85399539D}" destId="{CE349986-0D3F-4853-99E4-57DD7CF3C075}" srcOrd="0" destOrd="0" presId="urn:microsoft.com/office/officeart/2008/layout/LinedList"/>
    <dgm:cxn modelId="{60F28808-9AF5-4437-BA06-3E946E33AB34}" type="presParOf" srcId="{B83D83C8-B5B0-4CB2-9F02-0DB85399539D}" destId="{3AB23F14-B48A-4DCD-A480-7434B9C1DD6E}" srcOrd="1" destOrd="0" presId="urn:microsoft.com/office/officeart/2008/layout/LinedList"/>
    <dgm:cxn modelId="{3E5C9535-2229-4CA5-8E1B-2CEE4BFAAB71}" type="presParOf" srcId="{AA2EFB54-1E71-4EF0-87DB-45ED7E7C08EC}" destId="{A20B9C1B-57BB-4575-B73B-0287F3AC55ED}" srcOrd="14" destOrd="0" presId="urn:microsoft.com/office/officeart/2008/layout/LinedList"/>
    <dgm:cxn modelId="{29E9D369-CF96-4EA1-B516-55DBA3A39A7C}" type="presParOf" srcId="{AA2EFB54-1E71-4EF0-87DB-45ED7E7C08EC}" destId="{62725BEB-E18F-4450-8B51-C102123E05DA}" srcOrd="15" destOrd="0" presId="urn:microsoft.com/office/officeart/2008/layout/LinedList"/>
    <dgm:cxn modelId="{04F5A16D-809C-4619-9055-4FBC7FEA494D}" type="presParOf" srcId="{62725BEB-E18F-4450-8B51-C102123E05DA}" destId="{6A1CFD3E-C400-4BE0-9040-1B87EBDAAC70}" srcOrd="0" destOrd="0" presId="urn:microsoft.com/office/officeart/2008/layout/LinedList"/>
    <dgm:cxn modelId="{5E00010B-F086-4DE9-BF07-251605CD4F25}" type="presParOf" srcId="{62725BEB-E18F-4450-8B51-C102123E05DA}" destId="{9027B61D-97E4-4DAA-8214-34B55ED670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2508FA-2513-4DAD-A99A-8B07AB730B4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6350214-CAA1-4E74-83D0-1717CCE1F12C}">
      <dgm:prSet phldrT="[Text]"/>
      <dgm:spPr/>
      <dgm:t>
        <a:bodyPr/>
        <a:lstStyle/>
        <a:p>
          <a:r>
            <a:rPr lang="en-US" dirty="0"/>
            <a:t>Self Awareness</a:t>
          </a:r>
        </a:p>
      </dgm:t>
    </dgm:pt>
    <dgm:pt modelId="{FF861642-9E58-4E9C-B2E5-C9CF7859B3B2}" type="parTrans" cxnId="{B28A64E1-B2A6-47B1-972C-414A38C272FE}">
      <dgm:prSet/>
      <dgm:spPr/>
      <dgm:t>
        <a:bodyPr/>
        <a:lstStyle/>
        <a:p>
          <a:endParaRPr lang="en-US"/>
        </a:p>
      </dgm:t>
    </dgm:pt>
    <dgm:pt modelId="{6371F1CD-D912-4CF7-A0BA-402BBCA0C956}" type="sibTrans" cxnId="{B28A64E1-B2A6-47B1-972C-414A38C272FE}">
      <dgm:prSet/>
      <dgm:spPr/>
      <dgm:t>
        <a:bodyPr/>
        <a:lstStyle/>
        <a:p>
          <a:endParaRPr lang="en-US"/>
        </a:p>
      </dgm:t>
    </dgm:pt>
    <dgm:pt modelId="{B53C0446-D3D5-40ED-B79F-E3BDBF517A8C}">
      <dgm:prSet phldrT="[Text]"/>
      <dgm:spPr/>
      <dgm:t>
        <a:bodyPr/>
        <a:lstStyle/>
        <a:p>
          <a:r>
            <a:rPr lang="en-US" dirty="0"/>
            <a:t>Self</a:t>
          </a:r>
        </a:p>
      </dgm:t>
    </dgm:pt>
    <dgm:pt modelId="{28DA4292-02D2-4DD0-A2AB-D238054CB70B}" type="parTrans" cxnId="{2C2B180B-ABB4-4B50-82CE-1063BB6DBACC}">
      <dgm:prSet/>
      <dgm:spPr/>
      <dgm:t>
        <a:bodyPr/>
        <a:lstStyle/>
        <a:p>
          <a:endParaRPr lang="en-US"/>
        </a:p>
      </dgm:t>
    </dgm:pt>
    <dgm:pt modelId="{EDA04DB9-D501-48F9-AE2F-427AA02EE58F}" type="sibTrans" cxnId="{2C2B180B-ABB4-4B50-82CE-1063BB6DBACC}">
      <dgm:prSet/>
      <dgm:spPr/>
      <dgm:t>
        <a:bodyPr/>
        <a:lstStyle/>
        <a:p>
          <a:endParaRPr lang="en-US"/>
        </a:p>
      </dgm:t>
    </dgm:pt>
    <dgm:pt modelId="{2E7681BE-D6FE-4B65-A785-E7FD0A5C5757}">
      <dgm:prSet phldrT="[Text]"/>
      <dgm:spPr/>
      <dgm:t>
        <a:bodyPr/>
        <a:lstStyle/>
        <a:p>
          <a:r>
            <a:rPr lang="en-US" dirty="0"/>
            <a:t>Others</a:t>
          </a:r>
        </a:p>
      </dgm:t>
    </dgm:pt>
    <dgm:pt modelId="{CA706832-F45B-4FCE-A2EB-5C33CD2D8495}" type="parTrans" cxnId="{1D35AF8A-C51F-4B93-A30C-340C68512C29}">
      <dgm:prSet/>
      <dgm:spPr/>
      <dgm:t>
        <a:bodyPr/>
        <a:lstStyle/>
        <a:p>
          <a:endParaRPr lang="en-US"/>
        </a:p>
      </dgm:t>
    </dgm:pt>
    <dgm:pt modelId="{2648B2B9-D19D-4E2A-A4B1-CCD7EC9970E1}" type="sibTrans" cxnId="{1D35AF8A-C51F-4B93-A30C-340C68512C29}">
      <dgm:prSet/>
      <dgm:spPr/>
      <dgm:t>
        <a:bodyPr/>
        <a:lstStyle/>
        <a:p>
          <a:endParaRPr lang="en-US"/>
        </a:p>
      </dgm:t>
    </dgm:pt>
    <dgm:pt modelId="{220927F6-504C-4EBB-8DD1-C11DDF67A13D}">
      <dgm:prSet phldrT="[Text]"/>
      <dgm:spPr/>
      <dgm:t>
        <a:bodyPr/>
        <a:lstStyle/>
        <a:p>
          <a:r>
            <a:rPr lang="en-US" dirty="0"/>
            <a:t>Comparisons</a:t>
          </a:r>
        </a:p>
      </dgm:t>
    </dgm:pt>
    <dgm:pt modelId="{F097E1FA-A275-4535-B8D3-73EBC9A96F6D}" type="parTrans" cxnId="{08F8E76C-7FFF-4E7A-8BA3-3B7E64B84633}">
      <dgm:prSet/>
      <dgm:spPr/>
      <dgm:t>
        <a:bodyPr/>
        <a:lstStyle/>
        <a:p>
          <a:endParaRPr lang="en-US"/>
        </a:p>
      </dgm:t>
    </dgm:pt>
    <dgm:pt modelId="{C3F6F369-EE70-4550-B952-9B2B815190F9}" type="sibTrans" cxnId="{08F8E76C-7FFF-4E7A-8BA3-3B7E64B84633}">
      <dgm:prSet/>
      <dgm:spPr/>
      <dgm:t>
        <a:bodyPr/>
        <a:lstStyle/>
        <a:p>
          <a:endParaRPr lang="en-US"/>
        </a:p>
      </dgm:t>
    </dgm:pt>
    <dgm:pt modelId="{F3652490-2188-4F89-9F30-553A824CD1FB}" type="pres">
      <dgm:prSet presAssocID="{CF2508FA-2513-4DAD-A99A-8B07AB730B40}" presName="Name0" presStyleCnt="0">
        <dgm:presLayoutVars>
          <dgm:chMax val="1"/>
          <dgm:chPref val="1"/>
          <dgm:dir/>
          <dgm:animOne val="branch"/>
          <dgm:animLvl val="lvl"/>
        </dgm:presLayoutVars>
      </dgm:prSet>
      <dgm:spPr/>
    </dgm:pt>
    <dgm:pt modelId="{2708E3B9-EDBD-4B11-BC33-5FE39DEEC367}" type="pres">
      <dgm:prSet presAssocID="{86350214-CAA1-4E74-83D0-1717CCE1F12C}" presName="singleCycle" presStyleCnt="0"/>
      <dgm:spPr/>
    </dgm:pt>
    <dgm:pt modelId="{8A61AC15-AA5F-43F9-A20E-9846C2422105}" type="pres">
      <dgm:prSet presAssocID="{86350214-CAA1-4E74-83D0-1717CCE1F12C}" presName="singleCenter" presStyleLbl="node1" presStyleIdx="0" presStyleCnt="4">
        <dgm:presLayoutVars>
          <dgm:chMax val="7"/>
          <dgm:chPref val="7"/>
        </dgm:presLayoutVars>
      </dgm:prSet>
      <dgm:spPr/>
    </dgm:pt>
    <dgm:pt modelId="{1176FF56-8887-431A-AC59-080EC7F087C5}" type="pres">
      <dgm:prSet presAssocID="{28DA4292-02D2-4DD0-A2AB-D238054CB70B}" presName="Name56" presStyleLbl="parChTrans1D2" presStyleIdx="0" presStyleCnt="3"/>
      <dgm:spPr/>
    </dgm:pt>
    <dgm:pt modelId="{95C9D879-0A94-4115-92F6-DB789C471EC2}" type="pres">
      <dgm:prSet presAssocID="{B53C0446-D3D5-40ED-B79F-E3BDBF517A8C}" presName="text0" presStyleLbl="node1" presStyleIdx="1" presStyleCnt="4">
        <dgm:presLayoutVars>
          <dgm:bulletEnabled val="1"/>
        </dgm:presLayoutVars>
      </dgm:prSet>
      <dgm:spPr/>
    </dgm:pt>
    <dgm:pt modelId="{B6F9914E-2EDD-416E-B174-09FD14810F57}" type="pres">
      <dgm:prSet presAssocID="{CA706832-F45B-4FCE-A2EB-5C33CD2D8495}" presName="Name56" presStyleLbl="parChTrans1D2" presStyleIdx="1" presStyleCnt="3"/>
      <dgm:spPr/>
    </dgm:pt>
    <dgm:pt modelId="{53108464-9F00-4BB3-8681-F585A4114235}" type="pres">
      <dgm:prSet presAssocID="{2E7681BE-D6FE-4B65-A785-E7FD0A5C5757}" presName="text0" presStyleLbl="node1" presStyleIdx="2" presStyleCnt="4">
        <dgm:presLayoutVars>
          <dgm:bulletEnabled val="1"/>
        </dgm:presLayoutVars>
      </dgm:prSet>
      <dgm:spPr/>
    </dgm:pt>
    <dgm:pt modelId="{67569F95-0222-4AE1-ACF3-8D9DD043F2BA}" type="pres">
      <dgm:prSet presAssocID="{F097E1FA-A275-4535-B8D3-73EBC9A96F6D}" presName="Name56" presStyleLbl="parChTrans1D2" presStyleIdx="2" presStyleCnt="3"/>
      <dgm:spPr/>
    </dgm:pt>
    <dgm:pt modelId="{66E8EEC0-D3B2-4270-AE7E-C52D95F5093B}" type="pres">
      <dgm:prSet presAssocID="{220927F6-504C-4EBB-8DD1-C11DDF67A13D}" presName="text0" presStyleLbl="node1" presStyleIdx="3" presStyleCnt="4">
        <dgm:presLayoutVars>
          <dgm:bulletEnabled val="1"/>
        </dgm:presLayoutVars>
      </dgm:prSet>
      <dgm:spPr/>
    </dgm:pt>
  </dgm:ptLst>
  <dgm:cxnLst>
    <dgm:cxn modelId="{93EF400A-5919-4579-A6C1-88E86922BED7}" type="presOf" srcId="{CF2508FA-2513-4DAD-A99A-8B07AB730B40}" destId="{F3652490-2188-4F89-9F30-553A824CD1FB}" srcOrd="0" destOrd="0" presId="urn:microsoft.com/office/officeart/2008/layout/RadialCluster"/>
    <dgm:cxn modelId="{2C2B180B-ABB4-4B50-82CE-1063BB6DBACC}" srcId="{86350214-CAA1-4E74-83D0-1717CCE1F12C}" destId="{B53C0446-D3D5-40ED-B79F-E3BDBF517A8C}" srcOrd="0" destOrd="0" parTransId="{28DA4292-02D2-4DD0-A2AB-D238054CB70B}" sibTransId="{EDA04DB9-D501-48F9-AE2F-427AA02EE58F}"/>
    <dgm:cxn modelId="{0D79A228-4AEE-4FFE-88F8-2404658EC5B2}" type="presOf" srcId="{F097E1FA-A275-4535-B8D3-73EBC9A96F6D}" destId="{67569F95-0222-4AE1-ACF3-8D9DD043F2BA}" srcOrd="0" destOrd="0" presId="urn:microsoft.com/office/officeart/2008/layout/RadialCluster"/>
    <dgm:cxn modelId="{08F8E76C-7FFF-4E7A-8BA3-3B7E64B84633}" srcId="{86350214-CAA1-4E74-83D0-1717CCE1F12C}" destId="{220927F6-504C-4EBB-8DD1-C11DDF67A13D}" srcOrd="2" destOrd="0" parTransId="{F097E1FA-A275-4535-B8D3-73EBC9A96F6D}" sibTransId="{C3F6F369-EE70-4550-B952-9B2B815190F9}"/>
    <dgm:cxn modelId="{DC436D79-61ED-4C87-AD3A-FC253026B100}" type="presOf" srcId="{86350214-CAA1-4E74-83D0-1717CCE1F12C}" destId="{8A61AC15-AA5F-43F9-A20E-9846C2422105}" srcOrd="0" destOrd="0" presId="urn:microsoft.com/office/officeart/2008/layout/RadialCluster"/>
    <dgm:cxn modelId="{1D35AF8A-C51F-4B93-A30C-340C68512C29}" srcId="{86350214-CAA1-4E74-83D0-1717CCE1F12C}" destId="{2E7681BE-D6FE-4B65-A785-E7FD0A5C5757}" srcOrd="1" destOrd="0" parTransId="{CA706832-F45B-4FCE-A2EB-5C33CD2D8495}" sibTransId="{2648B2B9-D19D-4E2A-A4B1-CCD7EC9970E1}"/>
    <dgm:cxn modelId="{65AC67A1-8BD9-4364-AC31-6CB7FB186192}" type="presOf" srcId="{2E7681BE-D6FE-4B65-A785-E7FD0A5C5757}" destId="{53108464-9F00-4BB3-8681-F585A4114235}" srcOrd="0" destOrd="0" presId="urn:microsoft.com/office/officeart/2008/layout/RadialCluster"/>
    <dgm:cxn modelId="{E580B6A8-986E-4621-B92A-3E9A0EF87907}" type="presOf" srcId="{CA706832-F45B-4FCE-A2EB-5C33CD2D8495}" destId="{B6F9914E-2EDD-416E-B174-09FD14810F57}" srcOrd="0" destOrd="0" presId="urn:microsoft.com/office/officeart/2008/layout/RadialCluster"/>
    <dgm:cxn modelId="{E26080BE-4D2B-4727-8F2D-8E7735DE1B6F}" type="presOf" srcId="{B53C0446-D3D5-40ED-B79F-E3BDBF517A8C}" destId="{95C9D879-0A94-4115-92F6-DB789C471EC2}" srcOrd="0" destOrd="0" presId="urn:microsoft.com/office/officeart/2008/layout/RadialCluster"/>
    <dgm:cxn modelId="{8E10FFD4-751A-48A3-ABC5-435E43578C98}" type="presOf" srcId="{28DA4292-02D2-4DD0-A2AB-D238054CB70B}" destId="{1176FF56-8887-431A-AC59-080EC7F087C5}" srcOrd="0" destOrd="0" presId="urn:microsoft.com/office/officeart/2008/layout/RadialCluster"/>
    <dgm:cxn modelId="{B28A64E1-B2A6-47B1-972C-414A38C272FE}" srcId="{CF2508FA-2513-4DAD-A99A-8B07AB730B40}" destId="{86350214-CAA1-4E74-83D0-1717CCE1F12C}" srcOrd="0" destOrd="0" parTransId="{FF861642-9E58-4E9C-B2E5-C9CF7859B3B2}" sibTransId="{6371F1CD-D912-4CF7-A0BA-402BBCA0C956}"/>
    <dgm:cxn modelId="{1B60E7E8-85BE-428B-85A3-C25C1098DB0F}" type="presOf" srcId="{220927F6-504C-4EBB-8DD1-C11DDF67A13D}" destId="{66E8EEC0-D3B2-4270-AE7E-C52D95F5093B}" srcOrd="0" destOrd="0" presId="urn:microsoft.com/office/officeart/2008/layout/RadialCluster"/>
    <dgm:cxn modelId="{E2FD4C2C-2EBA-4732-B14C-34E96238F5C5}" type="presParOf" srcId="{F3652490-2188-4F89-9F30-553A824CD1FB}" destId="{2708E3B9-EDBD-4B11-BC33-5FE39DEEC367}" srcOrd="0" destOrd="0" presId="urn:microsoft.com/office/officeart/2008/layout/RadialCluster"/>
    <dgm:cxn modelId="{7CD05EB5-2448-44B1-BC48-1F484B302629}" type="presParOf" srcId="{2708E3B9-EDBD-4B11-BC33-5FE39DEEC367}" destId="{8A61AC15-AA5F-43F9-A20E-9846C2422105}" srcOrd="0" destOrd="0" presId="urn:microsoft.com/office/officeart/2008/layout/RadialCluster"/>
    <dgm:cxn modelId="{24F90F72-4379-4C5E-A9E6-F6738EEFC3C8}" type="presParOf" srcId="{2708E3B9-EDBD-4B11-BC33-5FE39DEEC367}" destId="{1176FF56-8887-431A-AC59-080EC7F087C5}" srcOrd="1" destOrd="0" presId="urn:microsoft.com/office/officeart/2008/layout/RadialCluster"/>
    <dgm:cxn modelId="{3B7628DE-93E5-43BA-A69A-727037F8E421}" type="presParOf" srcId="{2708E3B9-EDBD-4B11-BC33-5FE39DEEC367}" destId="{95C9D879-0A94-4115-92F6-DB789C471EC2}" srcOrd="2" destOrd="0" presId="urn:microsoft.com/office/officeart/2008/layout/RadialCluster"/>
    <dgm:cxn modelId="{4B00E028-3DC4-42AB-AC31-59F7CBCBAE61}" type="presParOf" srcId="{2708E3B9-EDBD-4B11-BC33-5FE39DEEC367}" destId="{B6F9914E-2EDD-416E-B174-09FD14810F57}" srcOrd="3" destOrd="0" presId="urn:microsoft.com/office/officeart/2008/layout/RadialCluster"/>
    <dgm:cxn modelId="{734AFAA4-2CE8-4BAD-84E8-6B4C18879F96}" type="presParOf" srcId="{2708E3B9-EDBD-4B11-BC33-5FE39DEEC367}" destId="{53108464-9F00-4BB3-8681-F585A4114235}" srcOrd="4" destOrd="0" presId="urn:microsoft.com/office/officeart/2008/layout/RadialCluster"/>
    <dgm:cxn modelId="{2CA3E8BF-38CC-4932-A33B-998465940F39}" type="presParOf" srcId="{2708E3B9-EDBD-4B11-BC33-5FE39DEEC367}" destId="{67569F95-0222-4AE1-ACF3-8D9DD043F2BA}" srcOrd="5" destOrd="0" presId="urn:microsoft.com/office/officeart/2008/layout/RadialCluster"/>
    <dgm:cxn modelId="{C5612255-331A-49A0-8297-341432735F4D}" type="presParOf" srcId="{2708E3B9-EDBD-4B11-BC33-5FE39DEEC367}" destId="{66E8EEC0-D3B2-4270-AE7E-C52D95F5093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736183-46AA-40A8-8932-3A2F9A59A1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354CD68-E749-4862-873A-7D798CA7C6ED}">
      <dgm:prSet phldrT="[Text]"/>
      <dgm:spPr/>
      <dgm:t>
        <a:bodyPr/>
        <a:lstStyle/>
        <a:p>
          <a:r>
            <a:rPr lang="en-US" dirty="0"/>
            <a:t>Stronger relationships</a:t>
          </a:r>
        </a:p>
      </dgm:t>
    </dgm:pt>
    <dgm:pt modelId="{E33E4C38-7E63-48D1-A51F-C478C0F76314}" type="parTrans" cxnId="{C795FA6E-E784-42C2-AF4A-F9C70D8703E8}">
      <dgm:prSet/>
      <dgm:spPr/>
      <dgm:t>
        <a:bodyPr/>
        <a:lstStyle/>
        <a:p>
          <a:endParaRPr lang="en-US"/>
        </a:p>
      </dgm:t>
    </dgm:pt>
    <dgm:pt modelId="{04F981B5-FCEC-4596-B993-59AA3A4C30F1}" type="sibTrans" cxnId="{C795FA6E-E784-42C2-AF4A-F9C70D8703E8}">
      <dgm:prSet/>
      <dgm:spPr/>
      <dgm:t>
        <a:bodyPr/>
        <a:lstStyle/>
        <a:p>
          <a:endParaRPr lang="en-US"/>
        </a:p>
      </dgm:t>
    </dgm:pt>
    <dgm:pt modelId="{16B962AB-D929-4BF3-8985-A9E8FB4A2F26}">
      <dgm:prSet phldrT="[Text]"/>
      <dgm:spPr/>
      <dgm:t>
        <a:bodyPr/>
        <a:lstStyle/>
        <a:p>
          <a:r>
            <a:rPr lang="en-US" dirty="0"/>
            <a:t>Profitable companies </a:t>
          </a:r>
        </a:p>
      </dgm:t>
    </dgm:pt>
    <dgm:pt modelId="{2E7F2628-8A35-415A-93A3-A01021BEB088}" type="parTrans" cxnId="{17D635B5-17A0-4620-95A5-DF11B8BBBFBC}">
      <dgm:prSet/>
      <dgm:spPr/>
      <dgm:t>
        <a:bodyPr/>
        <a:lstStyle/>
        <a:p>
          <a:endParaRPr lang="en-US"/>
        </a:p>
      </dgm:t>
    </dgm:pt>
    <dgm:pt modelId="{C87B6FDE-3CE2-45B8-91C5-445EEA2595B6}" type="sibTrans" cxnId="{17D635B5-17A0-4620-95A5-DF11B8BBBFBC}">
      <dgm:prSet/>
      <dgm:spPr/>
      <dgm:t>
        <a:bodyPr/>
        <a:lstStyle/>
        <a:p>
          <a:endParaRPr lang="en-US"/>
        </a:p>
      </dgm:t>
    </dgm:pt>
    <dgm:pt modelId="{BC13C40A-DA00-421C-B6F8-B3ED6D2987F7}">
      <dgm:prSet phldrT="[Text]"/>
      <dgm:spPr/>
      <dgm:t>
        <a:bodyPr/>
        <a:lstStyle/>
        <a:p>
          <a:r>
            <a:rPr lang="en-US" dirty="0"/>
            <a:t>BETTER</a:t>
          </a:r>
        </a:p>
      </dgm:t>
    </dgm:pt>
    <dgm:pt modelId="{3ABC02CF-03E6-40A2-97D9-69685AA7A2C3}" type="parTrans" cxnId="{D4E05E65-5C42-4783-89EF-1DEFCFDB8720}">
      <dgm:prSet/>
      <dgm:spPr/>
      <dgm:t>
        <a:bodyPr/>
        <a:lstStyle/>
        <a:p>
          <a:endParaRPr lang="en-US"/>
        </a:p>
      </dgm:t>
    </dgm:pt>
    <dgm:pt modelId="{73C65DF8-5D72-4267-A24B-C5C542D29626}" type="sibTrans" cxnId="{D4E05E65-5C42-4783-89EF-1DEFCFDB8720}">
      <dgm:prSet/>
      <dgm:spPr/>
      <dgm:t>
        <a:bodyPr/>
        <a:lstStyle/>
        <a:p>
          <a:endParaRPr lang="en-US"/>
        </a:p>
      </dgm:t>
    </dgm:pt>
    <dgm:pt modelId="{11FE68F3-3894-4257-8F2D-DF6BFAD549EE}">
      <dgm:prSet phldrT="[Text]"/>
      <dgm:spPr/>
      <dgm:t>
        <a:bodyPr/>
        <a:lstStyle/>
        <a:p>
          <a:r>
            <a:rPr lang="en-US" dirty="0"/>
            <a:t>Communicator</a:t>
          </a:r>
        </a:p>
      </dgm:t>
    </dgm:pt>
    <dgm:pt modelId="{A5FFC387-5436-48A1-88A5-7C85248A52EC}" type="parTrans" cxnId="{114BD850-FCB0-423A-A589-66340FB348A2}">
      <dgm:prSet/>
      <dgm:spPr/>
      <dgm:t>
        <a:bodyPr/>
        <a:lstStyle/>
        <a:p>
          <a:endParaRPr lang="en-US"/>
        </a:p>
      </dgm:t>
    </dgm:pt>
    <dgm:pt modelId="{36871615-50AE-4351-A7A4-B70D733BF2D8}" type="sibTrans" cxnId="{114BD850-FCB0-423A-A589-66340FB348A2}">
      <dgm:prSet/>
      <dgm:spPr/>
      <dgm:t>
        <a:bodyPr/>
        <a:lstStyle/>
        <a:p>
          <a:endParaRPr lang="en-US"/>
        </a:p>
      </dgm:t>
    </dgm:pt>
    <dgm:pt modelId="{DE9A84B1-BD18-40FF-87E4-F8928044407E}">
      <dgm:prSet phldrT="[Text]"/>
      <dgm:spPr/>
      <dgm:t>
        <a:bodyPr/>
        <a:lstStyle/>
        <a:p>
          <a:r>
            <a:rPr lang="en-US" dirty="0"/>
            <a:t>Decision making</a:t>
          </a:r>
        </a:p>
      </dgm:t>
    </dgm:pt>
    <dgm:pt modelId="{049E12B0-FCEC-4988-8D8A-BCD52E4894CD}" type="parTrans" cxnId="{CD87141A-0F00-4AD8-AE66-8427776AA376}">
      <dgm:prSet/>
      <dgm:spPr/>
      <dgm:t>
        <a:bodyPr/>
        <a:lstStyle/>
        <a:p>
          <a:endParaRPr lang="en-US"/>
        </a:p>
      </dgm:t>
    </dgm:pt>
    <dgm:pt modelId="{1B4EF9B6-C8C8-4C90-BBA8-81A681F43E54}" type="sibTrans" cxnId="{CD87141A-0F00-4AD8-AE66-8427776AA376}">
      <dgm:prSet/>
      <dgm:spPr/>
      <dgm:t>
        <a:bodyPr/>
        <a:lstStyle/>
        <a:p>
          <a:endParaRPr lang="en-US"/>
        </a:p>
      </dgm:t>
    </dgm:pt>
    <dgm:pt modelId="{5F03FC5E-BA92-4891-99F8-99D52C7E9327}">
      <dgm:prSet phldrT="[Text]"/>
      <dgm:spPr/>
      <dgm:t>
        <a:bodyPr/>
        <a:lstStyle/>
        <a:p>
          <a:r>
            <a:rPr lang="en-US" dirty="0"/>
            <a:t>BUILD</a:t>
          </a:r>
        </a:p>
      </dgm:t>
    </dgm:pt>
    <dgm:pt modelId="{112ED634-848D-4000-AABF-B0D54CE5DDE6}" type="sibTrans" cxnId="{8A24BE74-7F6F-4FF0-9295-42C8B29C526D}">
      <dgm:prSet/>
      <dgm:spPr/>
      <dgm:t>
        <a:bodyPr/>
        <a:lstStyle/>
        <a:p>
          <a:endParaRPr lang="en-US"/>
        </a:p>
      </dgm:t>
    </dgm:pt>
    <dgm:pt modelId="{6C323653-67B7-4C6E-A200-022BFCF57CB8}" type="parTrans" cxnId="{8A24BE74-7F6F-4FF0-9295-42C8B29C526D}">
      <dgm:prSet/>
      <dgm:spPr/>
      <dgm:t>
        <a:bodyPr/>
        <a:lstStyle/>
        <a:p>
          <a:endParaRPr lang="en-US"/>
        </a:p>
      </dgm:t>
    </dgm:pt>
    <dgm:pt modelId="{3A714E41-7A84-4F17-ABD4-87E6A7A9D0F1}">
      <dgm:prSet phldrT="[Text]"/>
      <dgm:spPr/>
      <dgm:t>
        <a:bodyPr/>
        <a:lstStyle/>
        <a:p>
          <a:r>
            <a:rPr lang="en-US" dirty="0"/>
            <a:t>MORE</a:t>
          </a:r>
        </a:p>
      </dgm:t>
    </dgm:pt>
    <dgm:pt modelId="{E2FBE6A5-D868-45E2-9D5E-218873DF95D5}" type="sibTrans" cxnId="{CDB7B27A-6845-4430-83D6-B8FD3851839F}">
      <dgm:prSet/>
      <dgm:spPr/>
      <dgm:t>
        <a:bodyPr/>
        <a:lstStyle/>
        <a:p>
          <a:endParaRPr lang="en-US"/>
        </a:p>
      </dgm:t>
    </dgm:pt>
    <dgm:pt modelId="{B28F3C3D-698B-4296-A1B9-F2814D2028C4}" type="parTrans" cxnId="{CDB7B27A-6845-4430-83D6-B8FD3851839F}">
      <dgm:prSet/>
      <dgm:spPr/>
      <dgm:t>
        <a:bodyPr/>
        <a:lstStyle/>
        <a:p>
          <a:endParaRPr lang="en-US"/>
        </a:p>
      </dgm:t>
    </dgm:pt>
    <dgm:pt modelId="{9D53B8D3-AB88-4C67-B9B5-C291E6B7D643}">
      <dgm:prSet phldrT="[Text]"/>
      <dgm:spPr/>
      <dgm:t>
        <a:bodyPr/>
        <a:lstStyle/>
        <a:p>
          <a:r>
            <a:rPr lang="en-US" dirty="0"/>
            <a:t>Confident</a:t>
          </a:r>
        </a:p>
      </dgm:t>
    </dgm:pt>
    <dgm:pt modelId="{820398EC-7299-4CFF-AA16-3AB32CB4A9E8}" type="sibTrans" cxnId="{234BF9E7-98AB-4B33-A0CD-93D09CE27C18}">
      <dgm:prSet/>
      <dgm:spPr/>
      <dgm:t>
        <a:bodyPr/>
        <a:lstStyle/>
        <a:p>
          <a:endParaRPr lang="en-US"/>
        </a:p>
      </dgm:t>
    </dgm:pt>
    <dgm:pt modelId="{4DB565B7-C20C-4306-A5A0-5DF3ED7C283D}" type="parTrans" cxnId="{234BF9E7-98AB-4B33-A0CD-93D09CE27C18}">
      <dgm:prSet/>
      <dgm:spPr/>
      <dgm:t>
        <a:bodyPr/>
        <a:lstStyle/>
        <a:p>
          <a:endParaRPr lang="en-US"/>
        </a:p>
      </dgm:t>
    </dgm:pt>
    <dgm:pt modelId="{AF490A55-7852-45A6-AA54-4F45AA0CC0D5}">
      <dgm:prSet phldrT="[Text]"/>
      <dgm:spPr/>
      <dgm:t>
        <a:bodyPr/>
        <a:lstStyle/>
        <a:p>
          <a:r>
            <a:rPr lang="en-US" dirty="0"/>
            <a:t>Creative</a:t>
          </a:r>
        </a:p>
      </dgm:t>
    </dgm:pt>
    <dgm:pt modelId="{D96BE766-BC83-4AD1-950E-BA39BA288C32}" type="sibTrans" cxnId="{BC6CA700-364C-4620-B24C-9AB80D1C0F0F}">
      <dgm:prSet/>
      <dgm:spPr/>
      <dgm:t>
        <a:bodyPr/>
        <a:lstStyle/>
        <a:p>
          <a:endParaRPr lang="en-US"/>
        </a:p>
      </dgm:t>
    </dgm:pt>
    <dgm:pt modelId="{6C534D3E-7455-42D1-9460-42322B98B0BB}" type="parTrans" cxnId="{BC6CA700-364C-4620-B24C-9AB80D1C0F0F}">
      <dgm:prSet/>
      <dgm:spPr/>
      <dgm:t>
        <a:bodyPr/>
        <a:lstStyle/>
        <a:p>
          <a:endParaRPr lang="en-US"/>
        </a:p>
      </dgm:t>
    </dgm:pt>
    <dgm:pt modelId="{C11E0CD1-86AE-4E27-89F7-0200235C1F9A}">
      <dgm:prSet phldrT="[Text]"/>
      <dgm:spPr/>
      <dgm:t>
        <a:bodyPr/>
        <a:lstStyle/>
        <a:p>
          <a:r>
            <a:rPr lang="en-US" dirty="0"/>
            <a:t>Effective</a:t>
          </a:r>
        </a:p>
      </dgm:t>
    </dgm:pt>
    <dgm:pt modelId="{02CBC3C6-1EAB-4026-A0C1-4D4E62763C6A}" type="sibTrans" cxnId="{DD9DF4AF-C08F-45AD-9F8C-4C1F36835A81}">
      <dgm:prSet/>
      <dgm:spPr/>
      <dgm:t>
        <a:bodyPr/>
        <a:lstStyle/>
        <a:p>
          <a:endParaRPr lang="en-US"/>
        </a:p>
      </dgm:t>
    </dgm:pt>
    <dgm:pt modelId="{9A316C3D-1EC1-486A-905B-5D40113C3896}" type="parTrans" cxnId="{DD9DF4AF-C08F-45AD-9F8C-4C1F36835A81}">
      <dgm:prSet/>
      <dgm:spPr/>
      <dgm:t>
        <a:bodyPr/>
        <a:lstStyle/>
        <a:p>
          <a:endParaRPr lang="en-US"/>
        </a:p>
      </dgm:t>
    </dgm:pt>
    <dgm:pt modelId="{A0F74F51-B00E-4190-BDA8-298B26F89DAC}">
      <dgm:prSet phldrT="[Text]"/>
      <dgm:spPr/>
      <dgm:t>
        <a:bodyPr/>
        <a:lstStyle/>
        <a:p>
          <a:r>
            <a:rPr lang="en-US" dirty="0"/>
            <a:t>Satisfied</a:t>
          </a:r>
        </a:p>
      </dgm:t>
    </dgm:pt>
    <dgm:pt modelId="{23D031BC-C81D-4C7F-BAA3-3B931512D552}" type="sibTrans" cxnId="{3D293085-DD41-4034-87EC-C1E065CBECC6}">
      <dgm:prSet/>
      <dgm:spPr/>
      <dgm:t>
        <a:bodyPr/>
        <a:lstStyle/>
        <a:p>
          <a:endParaRPr lang="en-US"/>
        </a:p>
      </dgm:t>
    </dgm:pt>
    <dgm:pt modelId="{1782180E-BFE6-4BA4-A45B-86F69F9424C2}" type="parTrans" cxnId="{3D293085-DD41-4034-87EC-C1E065CBECC6}">
      <dgm:prSet/>
      <dgm:spPr/>
      <dgm:t>
        <a:bodyPr/>
        <a:lstStyle/>
        <a:p>
          <a:endParaRPr lang="en-US"/>
        </a:p>
      </dgm:t>
    </dgm:pt>
    <dgm:pt modelId="{DFDED46D-EBFC-4E4C-B36B-6BAEB090BF0E}" type="pres">
      <dgm:prSet presAssocID="{DA736183-46AA-40A8-8932-3A2F9A59A1E7}" presName="Name0" presStyleCnt="0">
        <dgm:presLayoutVars>
          <dgm:dir/>
          <dgm:animLvl val="lvl"/>
          <dgm:resizeHandles val="exact"/>
        </dgm:presLayoutVars>
      </dgm:prSet>
      <dgm:spPr/>
    </dgm:pt>
    <dgm:pt modelId="{EAEEFDD9-1A7D-464B-B216-4F22EF40084F}" type="pres">
      <dgm:prSet presAssocID="{3A714E41-7A84-4F17-ABD4-87E6A7A9D0F1}" presName="linNode" presStyleCnt="0"/>
      <dgm:spPr/>
    </dgm:pt>
    <dgm:pt modelId="{0B244AEA-B10B-4567-9944-74D1FB36F7A0}" type="pres">
      <dgm:prSet presAssocID="{3A714E41-7A84-4F17-ABD4-87E6A7A9D0F1}" presName="parentText" presStyleLbl="node1" presStyleIdx="0" presStyleCnt="3">
        <dgm:presLayoutVars>
          <dgm:chMax val="1"/>
          <dgm:bulletEnabled val="1"/>
        </dgm:presLayoutVars>
      </dgm:prSet>
      <dgm:spPr/>
    </dgm:pt>
    <dgm:pt modelId="{49324F9D-7977-46DE-B1B2-1F922232FD24}" type="pres">
      <dgm:prSet presAssocID="{3A714E41-7A84-4F17-ABD4-87E6A7A9D0F1}" presName="descendantText" presStyleLbl="alignAccFollowNode1" presStyleIdx="0" presStyleCnt="3">
        <dgm:presLayoutVars>
          <dgm:bulletEnabled val="1"/>
        </dgm:presLayoutVars>
      </dgm:prSet>
      <dgm:spPr/>
    </dgm:pt>
    <dgm:pt modelId="{5F9F5D09-3EE4-436B-AC92-E7BCA718EF42}" type="pres">
      <dgm:prSet presAssocID="{E2FBE6A5-D868-45E2-9D5E-218873DF95D5}" presName="sp" presStyleCnt="0"/>
      <dgm:spPr/>
    </dgm:pt>
    <dgm:pt modelId="{A28F266D-E5D8-4CB7-8A9F-2A58FB5B60F4}" type="pres">
      <dgm:prSet presAssocID="{5F03FC5E-BA92-4891-99F8-99D52C7E9327}" presName="linNode" presStyleCnt="0"/>
      <dgm:spPr/>
    </dgm:pt>
    <dgm:pt modelId="{2BF4AC6D-896F-4E28-9E54-E59B4533E3B2}" type="pres">
      <dgm:prSet presAssocID="{5F03FC5E-BA92-4891-99F8-99D52C7E9327}" presName="parentText" presStyleLbl="node1" presStyleIdx="1" presStyleCnt="3">
        <dgm:presLayoutVars>
          <dgm:chMax val="1"/>
          <dgm:bulletEnabled val="1"/>
        </dgm:presLayoutVars>
      </dgm:prSet>
      <dgm:spPr/>
    </dgm:pt>
    <dgm:pt modelId="{562B70B6-AE9B-42E3-8D7F-C60F81B2DED6}" type="pres">
      <dgm:prSet presAssocID="{5F03FC5E-BA92-4891-99F8-99D52C7E9327}" presName="descendantText" presStyleLbl="alignAccFollowNode1" presStyleIdx="1" presStyleCnt="3">
        <dgm:presLayoutVars>
          <dgm:bulletEnabled val="1"/>
        </dgm:presLayoutVars>
      </dgm:prSet>
      <dgm:spPr/>
    </dgm:pt>
    <dgm:pt modelId="{A04336AD-FCED-4F80-907A-84857A59AF56}" type="pres">
      <dgm:prSet presAssocID="{112ED634-848D-4000-AABF-B0D54CE5DDE6}" presName="sp" presStyleCnt="0"/>
      <dgm:spPr/>
    </dgm:pt>
    <dgm:pt modelId="{D8C9792E-3473-4CF2-AD35-81C6C03C9D02}" type="pres">
      <dgm:prSet presAssocID="{BC13C40A-DA00-421C-B6F8-B3ED6D2987F7}" presName="linNode" presStyleCnt="0"/>
      <dgm:spPr/>
    </dgm:pt>
    <dgm:pt modelId="{114F778A-8B57-4028-B4AD-0FB0887ED508}" type="pres">
      <dgm:prSet presAssocID="{BC13C40A-DA00-421C-B6F8-B3ED6D2987F7}" presName="parentText" presStyleLbl="node1" presStyleIdx="2" presStyleCnt="3">
        <dgm:presLayoutVars>
          <dgm:chMax val="1"/>
          <dgm:bulletEnabled val="1"/>
        </dgm:presLayoutVars>
      </dgm:prSet>
      <dgm:spPr/>
    </dgm:pt>
    <dgm:pt modelId="{2FBB8CE4-33BE-40FB-A349-1E880C94B36F}" type="pres">
      <dgm:prSet presAssocID="{BC13C40A-DA00-421C-B6F8-B3ED6D2987F7}" presName="descendantText" presStyleLbl="alignAccFollowNode1" presStyleIdx="2" presStyleCnt="3">
        <dgm:presLayoutVars>
          <dgm:bulletEnabled val="1"/>
        </dgm:presLayoutVars>
      </dgm:prSet>
      <dgm:spPr/>
    </dgm:pt>
  </dgm:ptLst>
  <dgm:cxnLst>
    <dgm:cxn modelId="{BC6CA700-364C-4620-B24C-9AB80D1C0F0F}" srcId="{3A714E41-7A84-4F17-ABD4-87E6A7A9D0F1}" destId="{AF490A55-7852-45A6-AA54-4F45AA0CC0D5}" srcOrd="1" destOrd="0" parTransId="{6C534D3E-7455-42D1-9460-42322B98B0BB}" sibTransId="{D96BE766-BC83-4AD1-950E-BA39BA288C32}"/>
    <dgm:cxn modelId="{3DB8CE0D-951E-49EA-A3E1-A4FA8DEE7EFB}" type="presOf" srcId="{5F03FC5E-BA92-4891-99F8-99D52C7E9327}" destId="{2BF4AC6D-896F-4E28-9E54-E59B4533E3B2}" srcOrd="0" destOrd="0" presId="urn:microsoft.com/office/officeart/2005/8/layout/vList5"/>
    <dgm:cxn modelId="{5F6AD818-285E-48B5-AC86-514820F3C9B4}" type="presOf" srcId="{C11E0CD1-86AE-4E27-89F7-0200235C1F9A}" destId="{49324F9D-7977-46DE-B1B2-1F922232FD24}" srcOrd="0" destOrd="2" presId="urn:microsoft.com/office/officeart/2005/8/layout/vList5"/>
    <dgm:cxn modelId="{CD87141A-0F00-4AD8-AE66-8427776AA376}" srcId="{BC13C40A-DA00-421C-B6F8-B3ED6D2987F7}" destId="{DE9A84B1-BD18-40FF-87E4-F8928044407E}" srcOrd="1" destOrd="0" parTransId="{049E12B0-FCEC-4988-8D8A-BCD52E4894CD}" sibTransId="{1B4EF9B6-C8C8-4C90-BBA8-81A681F43E54}"/>
    <dgm:cxn modelId="{38B11440-D411-4F40-B9CC-38B201F2A332}" type="presOf" srcId="{DE9A84B1-BD18-40FF-87E4-F8928044407E}" destId="{2FBB8CE4-33BE-40FB-A349-1E880C94B36F}" srcOrd="0" destOrd="1" presId="urn:microsoft.com/office/officeart/2005/8/layout/vList5"/>
    <dgm:cxn modelId="{D4E05E65-5C42-4783-89EF-1DEFCFDB8720}" srcId="{DA736183-46AA-40A8-8932-3A2F9A59A1E7}" destId="{BC13C40A-DA00-421C-B6F8-B3ED6D2987F7}" srcOrd="2" destOrd="0" parTransId="{3ABC02CF-03E6-40A2-97D9-69685AA7A2C3}" sibTransId="{73C65DF8-5D72-4267-A24B-C5C542D29626}"/>
    <dgm:cxn modelId="{C795FA6E-E784-42C2-AF4A-F9C70D8703E8}" srcId="{5F03FC5E-BA92-4891-99F8-99D52C7E9327}" destId="{7354CD68-E749-4862-873A-7D798CA7C6ED}" srcOrd="0" destOrd="0" parTransId="{E33E4C38-7E63-48D1-A51F-C478C0F76314}" sibTransId="{04F981B5-FCEC-4596-B993-59AA3A4C30F1}"/>
    <dgm:cxn modelId="{114BD850-FCB0-423A-A589-66340FB348A2}" srcId="{BC13C40A-DA00-421C-B6F8-B3ED6D2987F7}" destId="{11FE68F3-3894-4257-8F2D-DF6BFAD549EE}" srcOrd="0" destOrd="0" parTransId="{A5FFC387-5436-48A1-88A5-7C85248A52EC}" sibTransId="{36871615-50AE-4351-A7A4-B70D733BF2D8}"/>
    <dgm:cxn modelId="{8A24BE74-7F6F-4FF0-9295-42C8B29C526D}" srcId="{DA736183-46AA-40A8-8932-3A2F9A59A1E7}" destId="{5F03FC5E-BA92-4891-99F8-99D52C7E9327}" srcOrd="1" destOrd="0" parTransId="{6C323653-67B7-4C6E-A200-022BFCF57CB8}" sibTransId="{112ED634-848D-4000-AABF-B0D54CE5DDE6}"/>
    <dgm:cxn modelId="{535CA655-7821-4CDB-8BEC-104D3A504463}" type="presOf" srcId="{BC13C40A-DA00-421C-B6F8-B3ED6D2987F7}" destId="{114F778A-8B57-4028-B4AD-0FB0887ED508}" srcOrd="0" destOrd="0" presId="urn:microsoft.com/office/officeart/2005/8/layout/vList5"/>
    <dgm:cxn modelId="{1F6BE079-ED60-4E07-A409-CA649F5468A1}" type="presOf" srcId="{9D53B8D3-AB88-4C67-B9B5-C291E6B7D643}" destId="{49324F9D-7977-46DE-B1B2-1F922232FD24}" srcOrd="0" destOrd="0" presId="urn:microsoft.com/office/officeart/2005/8/layout/vList5"/>
    <dgm:cxn modelId="{CDB7B27A-6845-4430-83D6-B8FD3851839F}" srcId="{DA736183-46AA-40A8-8932-3A2F9A59A1E7}" destId="{3A714E41-7A84-4F17-ABD4-87E6A7A9D0F1}" srcOrd="0" destOrd="0" parTransId="{B28F3C3D-698B-4296-A1B9-F2814D2028C4}" sibTransId="{E2FBE6A5-D868-45E2-9D5E-218873DF95D5}"/>
    <dgm:cxn modelId="{3D293085-DD41-4034-87EC-C1E065CBECC6}" srcId="{3A714E41-7A84-4F17-ABD4-87E6A7A9D0F1}" destId="{A0F74F51-B00E-4190-BDA8-298B26F89DAC}" srcOrd="3" destOrd="0" parTransId="{1782180E-BFE6-4BA4-A45B-86F69F9424C2}" sibTransId="{23D031BC-C81D-4C7F-BAA3-3B931512D552}"/>
    <dgm:cxn modelId="{F4C0C385-60A9-4498-B728-C841C58772C5}" type="presOf" srcId="{7354CD68-E749-4862-873A-7D798CA7C6ED}" destId="{562B70B6-AE9B-42E3-8D7F-C60F81B2DED6}" srcOrd="0" destOrd="0" presId="urn:microsoft.com/office/officeart/2005/8/layout/vList5"/>
    <dgm:cxn modelId="{3341A99A-FB54-4160-8505-D139C511543D}" type="presOf" srcId="{11FE68F3-3894-4257-8F2D-DF6BFAD549EE}" destId="{2FBB8CE4-33BE-40FB-A349-1E880C94B36F}" srcOrd="0" destOrd="0" presId="urn:microsoft.com/office/officeart/2005/8/layout/vList5"/>
    <dgm:cxn modelId="{794FBAA9-8FA4-4DBD-AC67-41E96C73BB4F}" type="presOf" srcId="{DA736183-46AA-40A8-8932-3A2F9A59A1E7}" destId="{DFDED46D-EBFC-4E4C-B36B-6BAEB090BF0E}" srcOrd="0" destOrd="0" presId="urn:microsoft.com/office/officeart/2005/8/layout/vList5"/>
    <dgm:cxn modelId="{299E6DAC-3570-4042-A31E-B5BFAFB447C0}" type="presOf" srcId="{A0F74F51-B00E-4190-BDA8-298B26F89DAC}" destId="{49324F9D-7977-46DE-B1B2-1F922232FD24}" srcOrd="0" destOrd="3" presId="urn:microsoft.com/office/officeart/2005/8/layout/vList5"/>
    <dgm:cxn modelId="{DD9DF4AF-C08F-45AD-9F8C-4C1F36835A81}" srcId="{3A714E41-7A84-4F17-ABD4-87E6A7A9D0F1}" destId="{C11E0CD1-86AE-4E27-89F7-0200235C1F9A}" srcOrd="2" destOrd="0" parTransId="{9A316C3D-1EC1-486A-905B-5D40113C3896}" sibTransId="{02CBC3C6-1EAB-4026-A0C1-4D4E62763C6A}"/>
    <dgm:cxn modelId="{17D635B5-17A0-4620-95A5-DF11B8BBBFBC}" srcId="{5F03FC5E-BA92-4891-99F8-99D52C7E9327}" destId="{16B962AB-D929-4BF3-8985-A9E8FB4A2F26}" srcOrd="1" destOrd="0" parTransId="{2E7F2628-8A35-415A-93A3-A01021BEB088}" sibTransId="{C87B6FDE-3CE2-45B8-91C5-445EEA2595B6}"/>
    <dgm:cxn modelId="{0972F5BE-3B4F-4BB3-AB3C-BBDB63DAEB51}" type="presOf" srcId="{AF490A55-7852-45A6-AA54-4F45AA0CC0D5}" destId="{49324F9D-7977-46DE-B1B2-1F922232FD24}" srcOrd="0" destOrd="1" presId="urn:microsoft.com/office/officeart/2005/8/layout/vList5"/>
    <dgm:cxn modelId="{B9E891D6-4E26-4FF2-8D96-D436CFBFA997}" type="presOf" srcId="{3A714E41-7A84-4F17-ABD4-87E6A7A9D0F1}" destId="{0B244AEA-B10B-4567-9944-74D1FB36F7A0}" srcOrd="0" destOrd="0" presId="urn:microsoft.com/office/officeart/2005/8/layout/vList5"/>
    <dgm:cxn modelId="{A3F8A2DC-1B2C-4241-B0D5-CB36B83CFB41}" type="presOf" srcId="{16B962AB-D929-4BF3-8985-A9E8FB4A2F26}" destId="{562B70B6-AE9B-42E3-8D7F-C60F81B2DED6}" srcOrd="0" destOrd="1" presId="urn:microsoft.com/office/officeart/2005/8/layout/vList5"/>
    <dgm:cxn modelId="{234BF9E7-98AB-4B33-A0CD-93D09CE27C18}" srcId="{3A714E41-7A84-4F17-ABD4-87E6A7A9D0F1}" destId="{9D53B8D3-AB88-4C67-B9B5-C291E6B7D643}" srcOrd="0" destOrd="0" parTransId="{4DB565B7-C20C-4306-A5A0-5DF3ED7C283D}" sibTransId="{820398EC-7299-4CFF-AA16-3AB32CB4A9E8}"/>
    <dgm:cxn modelId="{8DFBFBC1-C34F-44D0-843D-527A93E0A368}" type="presParOf" srcId="{DFDED46D-EBFC-4E4C-B36B-6BAEB090BF0E}" destId="{EAEEFDD9-1A7D-464B-B216-4F22EF40084F}" srcOrd="0" destOrd="0" presId="urn:microsoft.com/office/officeart/2005/8/layout/vList5"/>
    <dgm:cxn modelId="{58B17392-B36B-478B-BE50-47B791FFDF26}" type="presParOf" srcId="{EAEEFDD9-1A7D-464B-B216-4F22EF40084F}" destId="{0B244AEA-B10B-4567-9944-74D1FB36F7A0}" srcOrd="0" destOrd="0" presId="urn:microsoft.com/office/officeart/2005/8/layout/vList5"/>
    <dgm:cxn modelId="{9EF16574-0049-47FD-9744-90D3496D1FEB}" type="presParOf" srcId="{EAEEFDD9-1A7D-464B-B216-4F22EF40084F}" destId="{49324F9D-7977-46DE-B1B2-1F922232FD24}" srcOrd="1" destOrd="0" presId="urn:microsoft.com/office/officeart/2005/8/layout/vList5"/>
    <dgm:cxn modelId="{F4326AD5-7997-41D1-A967-859578F7D0B9}" type="presParOf" srcId="{DFDED46D-EBFC-4E4C-B36B-6BAEB090BF0E}" destId="{5F9F5D09-3EE4-436B-AC92-E7BCA718EF42}" srcOrd="1" destOrd="0" presId="urn:microsoft.com/office/officeart/2005/8/layout/vList5"/>
    <dgm:cxn modelId="{F6261B3A-0FE0-40A2-8883-E2B7E2CC75CE}" type="presParOf" srcId="{DFDED46D-EBFC-4E4C-B36B-6BAEB090BF0E}" destId="{A28F266D-E5D8-4CB7-8A9F-2A58FB5B60F4}" srcOrd="2" destOrd="0" presId="urn:microsoft.com/office/officeart/2005/8/layout/vList5"/>
    <dgm:cxn modelId="{3AB88C91-DF4B-46B4-92AF-60F2597050C9}" type="presParOf" srcId="{A28F266D-E5D8-4CB7-8A9F-2A58FB5B60F4}" destId="{2BF4AC6D-896F-4E28-9E54-E59B4533E3B2}" srcOrd="0" destOrd="0" presId="urn:microsoft.com/office/officeart/2005/8/layout/vList5"/>
    <dgm:cxn modelId="{D197932E-C472-4CD4-9339-5F1CB335B68C}" type="presParOf" srcId="{A28F266D-E5D8-4CB7-8A9F-2A58FB5B60F4}" destId="{562B70B6-AE9B-42E3-8D7F-C60F81B2DED6}" srcOrd="1" destOrd="0" presId="urn:microsoft.com/office/officeart/2005/8/layout/vList5"/>
    <dgm:cxn modelId="{4AD3923B-4A48-46A1-8FBA-B534519CF470}" type="presParOf" srcId="{DFDED46D-EBFC-4E4C-B36B-6BAEB090BF0E}" destId="{A04336AD-FCED-4F80-907A-84857A59AF56}" srcOrd="3" destOrd="0" presId="urn:microsoft.com/office/officeart/2005/8/layout/vList5"/>
    <dgm:cxn modelId="{A46213EE-A9E5-484D-AC1E-8AA1EEB17592}" type="presParOf" srcId="{DFDED46D-EBFC-4E4C-B36B-6BAEB090BF0E}" destId="{D8C9792E-3473-4CF2-AD35-81C6C03C9D02}" srcOrd="4" destOrd="0" presId="urn:microsoft.com/office/officeart/2005/8/layout/vList5"/>
    <dgm:cxn modelId="{46E3CF4E-18AF-4351-BF5A-2CD0EF0A3D7B}" type="presParOf" srcId="{D8C9792E-3473-4CF2-AD35-81C6C03C9D02}" destId="{114F778A-8B57-4028-B4AD-0FB0887ED508}" srcOrd="0" destOrd="0" presId="urn:microsoft.com/office/officeart/2005/8/layout/vList5"/>
    <dgm:cxn modelId="{0F66C29E-CB63-45BA-8557-F87A0C58A53C}" type="presParOf" srcId="{D8C9792E-3473-4CF2-AD35-81C6C03C9D02}" destId="{2FBB8CE4-33BE-40FB-A349-1E880C94B3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FB7DC6-1244-4C10-984F-7DF8742014A1}"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B06602B9-B91C-4334-8315-2773FAF26C2A}">
      <dgm:prSet/>
      <dgm:spPr/>
      <dgm:t>
        <a:bodyPr/>
        <a:lstStyle/>
        <a:p>
          <a:r>
            <a:rPr lang="en-US"/>
            <a:t>Tell me a story of when you saw me at my best?</a:t>
          </a:r>
        </a:p>
      </dgm:t>
    </dgm:pt>
    <dgm:pt modelId="{1ADC700A-62C6-4FE7-9F49-5232E8F645A0}" type="parTrans" cxnId="{9D4DA9E6-A30E-49CB-885F-69743F6987FD}">
      <dgm:prSet/>
      <dgm:spPr/>
      <dgm:t>
        <a:bodyPr/>
        <a:lstStyle/>
        <a:p>
          <a:endParaRPr lang="en-US"/>
        </a:p>
      </dgm:t>
    </dgm:pt>
    <dgm:pt modelId="{E06A7144-A513-42C2-997B-0813E35EC924}" type="sibTrans" cxnId="{9D4DA9E6-A30E-49CB-885F-69743F6987FD}">
      <dgm:prSet/>
      <dgm:spPr/>
      <dgm:t>
        <a:bodyPr/>
        <a:lstStyle/>
        <a:p>
          <a:endParaRPr lang="en-US"/>
        </a:p>
      </dgm:t>
    </dgm:pt>
    <dgm:pt modelId="{B2D5F55A-2940-4B28-9A9E-B670E9DD427E}">
      <dgm:prSet/>
      <dgm:spPr/>
      <dgm:t>
        <a:bodyPr/>
        <a:lstStyle/>
        <a:p>
          <a:r>
            <a:rPr lang="en-US"/>
            <a:t>What do I demonstrate, when I feel I have not been heard?</a:t>
          </a:r>
        </a:p>
      </dgm:t>
    </dgm:pt>
    <dgm:pt modelId="{AFDF28E3-239F-4CB5-8BAB-57E4BC4D8CF6}" type="parTrans" cxnId="{323332BC-504E-44F2-A963-8CCC7038C39A}">
      <dgm:prSet/>
      <dgm:spPr/>
      <dgm:t>
        <a:bodyPr/>
        <a:lstStyle/>
        <a:p>
          <a:endParaRPr lang="en-US"/>
        </a:p>
      </dgm:t>
    </dgm:pt>
    <dgm:pt modelId="{2049684F-D6D4-4DAF-82E6-11F59DAC3D13}" type="sibTrans" cxnId="{323332BC-504E-44F2-A963-8CCC7038C39A}">
      <dgm:prSet/>
      <dgm:spPr/>
      <dgm:t>
        <a:bodyPr/>
        <a:lstStyle/>
        <a:p>
          <a:endParaRPr lang="en-US"/>
        </a:p>
      </dgm:t>
    </dgm:pt>
    <dgm:pt modelId="{947F0E65-DF65-483A-9A4E-D95B067F90A9}">
      <dgm:prSet/>
      <dgm:spPr/>
      <dgm:t>
        <a:bodyPr/>
        <a:lstStyle/>
        <a:p>
          <a:r>
            <a:rPr lang="en-US"/>
            <a:t>What do I do, that makes you notice I am “off”?</a:t>
          </a:r>
        </a:p>
      </dgm:t>
    </dgm:pt>
    <dgm:pt modelId="{424A4CAB-7CBB-4131-899C-A2B319431C5B}" type="parTrans" cxnId="{FBF47492-6928-4080-91A6-947033106D28}">
      <dgm:prSet/>
      <dgm:spPr/>
      <dgm:t>
        <a:bodyPr/>
        <a:lstStyle/>
        <a:p>
          <a:endParaRPr lang="en-US"/>
        </a:p>
      </dgm:t>
    </dgm:pt>
    <dgm:pt modelId="{82639160-E617-4DAC-A813-D8E8C3832DB8}" type="sibTrans" cxnId="{FBF47492-6928-4080-91A6-947033106D28}">
      <dgm:prSet/>
      <dgm:spPr/>
      <dgm:t>
        <a:bodyPr/>
        <a:lstStyle/>
        <a:p>
          <a:endParaRPr lang="en-US"/>
        </a:p>
      </dgm:t>
    </dgm:pt>
    <dgm:pt modelId="{0D62B75A-929A-4ADA-A3E3-AAA2B3F629C9}">
      <dgm:prSet/>
      <dgm:spPr/>
      <dgm:t>
        <a:bodyPr/>
        <a:lstStyle/>
        <a:p>
          <a:r>
            <a:rPr lang="en-US"/>
            <a:t>The SKS method</a:t>
          </a:r>
        </a:p>
      </dgm:t>
    </dgm:pt>
    <dgm:pt modelId="{DA487FD4-2CE2-423C-9DCE-3C383ADA5155}" type="parTrans" cxnId="{A406DC86-E63B-47B1-B92A-3CBF414AB75C}">
      <dgm:prSet/>
      <dgm:spPr/>
      <dgm:t>
        <a:bodyPr/>
        <a:lstStyle/>
        <a:p>
          <a:endParaRPr lang="en-US"/>
        </a:p>
      </dgm:t>
    </dgm:pt>
    <dgm:pt modelId="{63D6400A-AAAF-4BA4-AB8B-5465A2600F68}" type="sibTrans" cxnId="{A406DC86-E63B-47B1-B92A-3CBF414AB75C}">
      <dgm:prSet/>
      <dgm:spPr/>
      <dgm:t>
        <a:bodyPr/>
        <a:lstStyle/>
        <a:p>
          <a:endParaRPr lang="en-US"/>
        </a:p>
      </dgm:t>
    </dgm:pt>
    <dgm:pt modelId="{7339A397-42BC-4C1F-B223-ED1123604C7E}" type="pres">
      <dgm:prSet presAssocID="{7BFB7DC6-1244-4C10-984F-7DF8742014A1}" presName="hierChild1" presStyleCnt="0">
        <dgm:presLayoutVars>
          <dgm:chPref val="1"/>
          <dgm:dir/>
          <dgm:animOne val="branch"/>
          <dgm:animLvl val="lvl"/>
          <dgm:resizeHandles/>
        </dgm:presLayoutVars>
      </dgm:prSet>
      <dgm:spPr/>
    </dgm:pt>
    <dgm:pt modelId="{F2B0C0BF-A16C-4620-A70E-D90374B619F6}" type="pres">
      <dgm:prSet presAssocID="{B06602B9-B91C-4334-8315-2773FAF26C2A}" presName="hierRoot1" presStyleCnt="0"/>
      <dgm:spPr/>
    </dgm:pt>
    <dgm:pt modelId="{B3F2192A-9C70-4EA0-9D60-DC74F5B8730F}" type="pres">
      <dgm:prSet presAssocID="{B06602B9-B91C-4334-8315-2773FAF26C2A}" presName="composite" presStyleCnt="0"/>
      <dgm:spPr/>
    </dgm:pt>
    <dgm:pt modelId="{607113B4-FD95-441E-842D-35ADD385A22B}" type="pres">
      <dgm:prSet presAssocID="{B06602B9-B91C-4334-8315-2773FAF26C2A}" presName="background" presStyleLbl="node0" presStyleIdx="0" presStyleCnt="4"/>
      <dgm:spPr/>
    </dgm:pt>
    <dgm:pt modelId="{96BC7038-8739-497F-B1D1-995392918545}" type="pres">
      <dgm:prSet presAssocID="{B06602B9-B91C-4334-8315-2773FAF26C2A}" presName="text" presStyleLbl="fgAcc0" presStyleIdx="0" presStyleCnt="4">
        <dgm:presLayoutVars>
          <dgm:chPref val="3"/>
        </dgm:presLayoutVars>
      </dgm:prSet>
      <dgm:spPr/>
    </dgm:pt>
    <dgm:pt modelId="{6A42C82F-8EC0-43EB-843E-38AB68EDC533}" type="pres">
      <dgm:prSet presAssocID="{B06602B9-B91C-4334-8315-2773FAF26C2A}" presName="hierChild2" presStyleCnt="0"/>
      <dgm:spPr/>
    </dgm:pt>
    <dgm:pt modelId="{E94F05C2-C7D6-4980-8FA0-2A3A1CC9BEEA}" type="pres">
      <dgm:prSet presAssocID="{B2D5F55A-2940-4B28-9A9E-B670E9DD427E}" presName="hierRoot1" presStyleCnt="0"/>
      <dgm:spPr/>
    </dgm:pt>
    <dgm:pt modelId="{EAD1282F-3826-4459-909B-D7BF5D5FBE75}" type="pres">
      <dgm:prSet presAssocID="{B2D5F55A-2940-4B28-9A9E-B670E9DD427E}" presName="composite" presStyleCnt="0"/>
      <dgm:spPr/>
    </dgm:pt>
    <dgm:pt modelId="{035B778C-2420-48CC-B393-34CAD3209E52}" type="pres">
      <dgm:prSet presAssocID="{B2D5F55A-2940-4B28-9A9E-B670E9DD427E}" presName="background" presStyleLbl="node0" presStyleIdx="1" presStyleCnt="4"/>
      <dgm:spPr/>
    </dgm:pt>
    <dgm:pt modelId="{A84671E8-92C0-4EF4-B005-537F18C86E16}" type="pres">
      <dgm:prSet presAssocID="{B2D5F55A-2940-4B28-9A9E-B670E9DD427E}" presName="text" presStyleLbl="fgAcc0" presStyleIdx="1" presStyleCnt="4">
        <dgm:presLayoutVars>
          <dgm:chPref val="3"/>
        </dgm:presLayoutVars>
      </dgm:prSet>
      <dgm:spPr/>
    </dgm:pt>
    <dgm:pt modelId="{22A981D5-3FEB-4667-A711-B5271FFD6ADA}" type="pres">
      <dgm:prSet presAssocID="{B2D5F55A-2940-4B28-9A9E-B670E9DD427E}" presName="hierChild2" presStyleCnt="0"/>
      <dgm:spPr/>
    </dgm:pt>
    <dgm:pt modelId="{D9CF5B4F-8EDC-4367-9723-16B0A95F3EC3}" type="pres">
      <dgm:prSet presAssocID="{947F0E65-DF65-483A-9A4E-D95B067F90A9}" presName="hierRoot1" presStyleCnt="0"/>
      <dgm:spPr/>
    </dgm:pt>
    <dgm:pt modelId="{7465F55B-8E94-45DB-9874-8CC148EA8B89}" type="pres">
      <dgm:prSet presAssocID="{947F0E65-DF65-483A-9A4E-D95B067F90A9}" presName="composite" presStyleCnt="0"/>
      <dgm:spPr/>
    </dgm:pt>
    <dgm:pt modelId="{C7C6560E-CAE6-4323-A9FA-9BF5FDD823A1}" type="pres">
      <dgm:prSet presAssocID="{947F0E65-DF65-483A-9A4E-D95B067F90A9}" presName="background" presStyleLbl="node0" presStyleIdx="2" presStyleCnt="4"/>
      <dgm:spPr/>
    </dgm:pt>
    <dgm:pt modelId="{6FF8D148-90CB-4BC0-A3C0-BC76DEA9000F}" type="pres">
      <dgm:prSet presAssocID="{947F0E65-DF65-483A-9A4E-D95B067F90A9}" presName="text" presStyleLbl="fgAcc0" presStyleIdx="2" presStyleCnt="4">
        <dgm:presLayoutVars>
          <dgm:chPref val="3"/>
        </dgm:presLayoutVars>
      </dgm:prSet>
      <dgm:spPr/>
    </dgm:pt>
    <dgm:pt modelId="{60E369F6-DC8C-445C-8BA6-4D8C0ABA1CE8}" type="pres">
      <dgm:prSet presAssocID="{947F0E65-DF65-483A-9A4E-D95B067F90A9}" presName="hierChild2" presStyleCnt="0"/>
      <dgm:spPr/>
    </dgm:pt>
    <dgm:pt modelId="{0AC27EA6-B866-43AF-BB2C-7721F8D7DAFC}" type="pres">
      <dgm:prSet presAssocID="{0D62B75A-929A-4ADA-A3E3-AAA2B3F629C9}" presName="hierRoot1" presStyleCnt="0"/>
      <dgm:spPr/>
    </dgm:pt>
    <dgm:pt modelId="{89CF2858-A40C-46DF-8A8E-36D8AFC95CE8}" type="pres">
      <dgm:prSet presAssocID="{0D62B75A-929A-4ADA-A3E3-AAA2B3F629C9}" presName="composite" presStyleCnt="0"/>
      <dgm:spPr/>
    </dgm:pt>
    <dgm:pt modelId="{1C3CA5C2-8A6C-4635-8AB6-7522281E3FB1}" type="pres">
      <dgm:prSet presAssocID="{0D62B75A-929A-4ADA-A3E3-AAA2B3F629C9}" presName="background" presStyleLbl="node0" presStyleIdx="3" presStyleCnt="4"/>
      <dgm:spPr/>
    </dgm:pt>
    <dgm:pt modelId="{9743F8E4-8CEF-4C0F-BF84-8D15A815D723}" type="pres">
      <dgm:prSet presAssocID="{0D62B75A-929A-4ADA-A3E3-AAA2B3F629C9}" presName="text" presStyleLbl="fgAcc0" presStyleIdx="3" presStyleCnt="4">
        <dgm:presLayoutVars>
          <dgm:chPref val="3"/>
        </dgm:presLayoutVars>
      </dgm:prSet>
      <dgm:spPr/>
    </dgm:pt>
    <dgm:pt modelId="{8790B8D6-C669-4EEA-8CA9-2F02D0EE36B0}" type="pres">
      <dgm:prSet presAssocID="{0D62B75A-929A-4ADA-A3E3-AAA2B3F629C9}" presName="hierChild2" presStyleCnt="0"/>
      <dgm:spPr/>
    </dgm:pt>
  </dgm:ptLst>
  <dgm:cxnLst>
    <dgm:cxn modelId="{84906803-E5F1-4145-81CD-A35145FD34E3}" type="presOf" srcId="{B2D5F55A-2940-4B28-9A9E-B670E9DD427E}" destId="{A84671E8-92C0-4EF4-B005-537F18C86E16}" srcOrd="0" destOrd="0" presId="urn:microsoft.com/office/officeart/2005/8/layout/hierarchy1"/>
    <dgm:cxn modelId="{B2112B1F-1D42-448E-9DCA-E3389F9FD205}" type="presOf" srcId="{0D62B75A-929A-4ADA-A3E3-AAA2B3F629C9}" destId="{9743F8E4-8CEF-4C0F-BF84-8D15A815D723}" srcOrd="0" destOrd="0" presId="urn:microsoft.com/office/officeart/2005/8/layout/hierarchy1"/>
    <dgm:cxn modelId="{A406DC86-E63B-47B1-B92A-3CBF414AB75C}" srcId="{7BFB7DC6-1244-4C10-984F-7DF8742014A1}" destId="{0D62B75A-929A-4ADA-A3E3-AAA2B3F629C9}" srcOrd="3" destOrd="0" parTransId="{DA487FD4-2CE2-423C-9DCE-3C383ADA5155}" sibTransId="{63D6400A-AAAF-4BA4-AB8B-5465A2600F68}"/>
    <dgm:cxn modelId="{FBF47492-6928-4080-91A6-947033106D28}" srcId="{7BFB7DC6-1244-4C10-984F-7DF8742014A1}" destId="{947F0E65-DF65-483A-9A4E-D95B067F90A9}" srcOrd="2" destOrd="0" parTransId="{424A4CAB-7CBB-4131-899C-A2B319431C5B}" sibTransId="{82639160-E617-4DAC-A813-D8E8C3832DB8}"/>
    <dgm:cxn modelId="{158A1BBC-3FB8-48E8-9229-D36E898255C4}" type="presOf" srcId="{B06602B9-B91C-4334-8315-2773FAF26C2A}" destId="{96BC7038-8739-497F-B1D1-995392918545}" srcOrd="0" destOrd="0" presId="urn:microsoft.com/office/officeart/2005/8/layout/hierarchy1"/>
    <dgm:cxn modelId="{323332BC-504E-44F2-A963-8CCC7038C39A}" srcId="{7BFB7DC6-1244-4C10-984F-7DF8742014A1}" destId="{B2D5F55A-2940-4B28-9A9E-B670E9DD427E}" srcOrd="1" destOrd="0" parTransId="{AFDF28E3-239F-4CB5-8BAB-57E4BC4D8CF6}" sibTransId="{2049684F-D6D4-4DAF-82E6-11F59DAC3D13}"/>
    <dgm:cxn modelId="{09A603C4-9255-462A-9079-D3B82E48DD3E}" type="presOf" srcId="{947F0E65-DF65-483A-9A4E-D95B067F90A9}" destId="{6FF8D148-90CB-4BC0-A3C0-BC76DEA9000F}" srcOrd="0" destOrd="0" presId="urn:microsoft.com/office/officeart/2005/8/layout/hierarchy1"/>
    <dgm:cxn modelId="{9D4DA9E6-A30E-49CB-885F-69743F6987FD}" srcId="{7BFB7DC6-1244-4C10-984F-7DF8742014A1}" destId="{B06602B9-B91C-4334-8315-2773FAF26C2A}" srcOrd="0" destOrd="0" parTransId="{1ADC700A-62C6-4FE7-9F49-5232E8F645A0}" sibTransId="{E06A7144-A513-42C2-997B-0813E35EC924}"/>
    <dgm:cxn modelId="{4285C4F2-419E-42F3-A9F2-BB17B573A37E}" type="presOf" srcId="{7BFB7DC6-1244-4C10-984F-7DF8742014A1}" destId="{7339A397-42BC-4C1F-B223-ED1123604C7E}" srcOrd="0" destOrd="0" presId="urn:microsoft.com/office/officeart/2005/8/layout/hierarchy1"/>
    <dgm:cxn modelId="{AD1AD52E-F125-4539-9A31-AB085D6991E8}" type="presParOf" srcId="{7339A397-42BC-4C1F-B223-ED1123604C7E}" destId="{F2B0C0BF-A16C-4620-A70E-D90374B619F6}" srcOrd="0" destOrd="0" presId="urn:microsoft.com/office/officeart/2005/8/layout/hierarchy1"/>
    <dgm:cxn modelId="{6C63FD66-B9DD-4151-B4AA-0C7882713585}" type="presParOf" srcId="{F2B0C0BF-A16C-4620-A70E-D90374B619F6}" destId="{B3F2192A-9C70-4EA0-9D60-DC74F5B8730F}" srcOrd="0" destOrd="0" presId="urn:microsoft.com/office/officeart/2005/8/layout/hierarchy1"/>
    <dgm:cxn modelId="{FE53C21C-8A57-4AAC-AB90-52E30B5EABC0}" type="presParOf" srcId="{B3F2192A-9C70-4EA0-9D60-DC74F5B8730F}" destId="{607113B4-FD95-441E-842D-35ADD385A22B}" srcOrd="0" destOrd="0" presId="urn:microsoft.com/office/officeart/2005/8/layout/hierarchy1"/>
    <dgm:cxn modelId="{B6A9D8B9-E849-4AC2-AF3A-9BC9F8CD66FD}" type="presParOf" srcId="{B3F2192A-9C70-4EA0-9D60-DC74F5B8730F}" destId="{96BC7038-8739-497F-B1D1-995392918545}" srcOrd="1" destOrd="0" presId="urn:microsoft.com/office/officeart/2005/8/layout/hierarchy1"/>
    <dgm:cxn modelId="{010D0BA5-8284-41C8-B17D-21D7FCBD556F}" type="presParOf" srcId="{F2B0C0BF-A16C-4620-A70E-D90374B619F6}" destId="{6A42C82F-8EC0-43EB-843E-38AB68EDC533}" srcOrd="1" destOrd="0" presId="urn:microsoft.com/office/officeart/2005/8/layout/hierarchy1"/>
    <dgm:cxn modelId="{65E39ABC-76BA-4C36-B5BE-319EFDCC142E}" type="presParOf" srcId="{7339A397-42BC-4C1F-B223-ED1123604C7E}" destId="{E94F05C2-C7D6-4980-8FA0-2A3A1CC9BEEA}" srcOrd="1" destOrd="0" presId="urn:microsoft.com/office/officeart/2005/8/layout/hierarchy1"/>
    <dgm:cxn modelId="{7EE4D4C5-E13E-49B6-8841-ADB92821195E}" type="presParOf" srcId="{E94F05C2-C7D6-4980-8FA0-2A3A1CC9BEEA}" destId="{EAD1282F-3826-4459-909B-D7BF5D5FBE75}" srcOrd="0" destOrd="0" presId="urn:microsoft.com/office/officeart/2005/8/layout/hierarchy1"/>
    <dgm:cxn modelId="{DE11046F-1DEF-4AD8-8A69-3A11762B5556}" type="presParOf" srcId="{EAD1282F-3826-4459-909B-D7BF5D5FBE75}" destId="{035B778C-2420-48CC-B393-34CAD3209E52}" srcOrd="0" destOrd="0" presId="urn:microsoft.com/office/officeart/2005/8/layout/hierarchy1"/>
    <dgm:cxn modelId="{EBCC9FFC-3F18-415A-B0DE-2DBD8665480F}" type="presParOf" srcId="{EAD1282F-3826-4459-909B-D7BF5D5FBE75}" destId="{A84671E8-92C0-4EF4-B005-537F18C86E16}" srcOrd="1" destOrd="0" presId="urn:microsoft.com/office/officeart/2005/8/layout/hierarchy1"/>
    <dgm:cxn modelId="{285E6555-91DA-45C6-9C8B-217C7101D0E4}" type="presParOf" srcId="{E94F05C2-C7D6-4980-8FA0-2A3A1CC9BEEA}" destId="{22A981D5-3FEB-4667-A711-B5271FFD6ADA}" srcOrd="1" destOrd="0" presId="urn:microsoft.com/office/officeart/2005/8/layout/hierarchy1"/>
    <dgm:cxn modelId="{2019D072-4976-458B-8292-FED5830E665C}" type="presParOf" srcId="{7339A397-42BC-4C1F-B223-ED1123604C7E}" destId="{D9CF5B4F-8EDC-4367-9723-16B0A95F3EC3}" srcOrd="2" destOrd="0" presId="urn:microsoft.com/office/officeart/2005/8/layout/hierarchy1"/>
    <dgm:cxn modelId="{40678DD1-15E2-403F-A742-EF6D21BC7FA7}" type="presParOf" srcId="{D9CF5B4F-8EDC-4367-9723-16B0A95F3EC3}" destId="{7465F55B-8E94-45DB-9874-8CC148EA8B89}" srcOrd="0" destOrd="0" presId="urn:microsoft.com/office/officeart/2005/8/layout/hierarchy1"/>
    <dgm:cxn modelId="{440714F7-D394-4FA4-B423-10EE43E04826}" type="presParOf" srcId="{7465F55B-8E94-45DB-9874-8CC148EA8B89}" destId="{C7C6560E-CAE6-4323-A9FA-9BF5FDD823A1}" srcOrd="0" destOrd="0" presId="urn:microsoft.com/office/officeart/2005/8/layout/hierarchy1"/>
    <dgm:cxn modelId="{AA946C71-F459-47C7-B797-18186B829811}" type="presParOf" srcId="{7465F55B-8E94-45DB-9874-8CC148EA8B89}" destId="{6FF8D148-90CB-4BC0-A3C0-BC76DEA9000F}" srcOrd="1" destOrd="0" presId="urn:microsoft.com/office/officeart/2005/8/layout/hierarchy1"/>
    <dgm:cxn modelId="{EC764FA0-8967-4E7A-9A68-B15F0CCD0328}" type="presParOf" srcId="{D9CF5B4F-8EDC-4367-9723-16B0A95F3EC3}" destId="{60E369F6-DC8C-445C-8BA6-4D8C0ABA1CE8}" srcOrd="1" destOrd="0" presId="urn:microsoft.com/office/officeart/2005/8/layout/hierarchy1"/>
    <dgm:cxn modelId="{C42FAA29-99BF-4F57-8251-5845370DAA8D}" type="presParOf" srcId="{7339A397-42BC-4C1F-B223-ED1123604C7E}" destId="{0AC27EA6-B866-43AF-BB2C-7721F8D7DAFC}" srcOrd="3" destOrd="0" presId="urn:microsoft.com/office/officeart/2005/8/layout/hierarchy1"/>
    <dgm:cxn modelId="{C6922BD1-69B6-4692-A544-68A1D3956322}" type="presParOf" srcId="{0AC27EA6-B866-43AF-BB2C-7721F8D7DAFC}" destId="{89CF2858-A40C-46DF-8A8E-36D8AFC95CE8}" srcOrd="0" destOrd="0" presId="urn:microsoft.com/office/officeart/2005/8/layout/hierarchy1"/>
    <dgm:cxn modelId="{BF1A681C-DC8F-4A20-BEA6-8D6BB1EB7E68}" type="presParOf" srcId="{89CF2858-A40C-46DF-8A8E-36D8AFC95CE8}" destId="{1C3CA5C2-8A6C-4635-8AB6-7522281E3FB1}" srcOrd="0" destOrd="0" presId="urn:microsoft.com/office/officeart/2005/8/layout/hierarchy1"/>
    <dgm:cxn modelId="{726CD06F-4E6C-4CD4-A58B-215FEA43B179}" type="presParOf" srcId="{89CF2858-A40C-46DF-8A8E-36D8AFC95CE8}" destId="{9743F8E4-8CEF-4C0F-BF84-8D15A815D723}" srcOrd="1" destOrd="0" presId="urn:microsoft.com/office/officeart/2005/8/layout/hierarchy1"/>
    <dgm:cxn modelId="{41A02B03-961A-4E5A-AB1C-68638996E217}" type="presParOf" srcId="{0AC27EA6-B866-43AF-BB2C-7721F8D7DAFC}" destId="{8790B8D6-C669-4EEA-8CA9-2F02D0EE36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01C33C-51D6-4B52-8C3A-C5527389912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CD26223-7E32-4D5F-860A-6E958A919AB1}">
      <dgm:prSet/>
      <dgm:spPr/>
      <dgm:t>
        <a:bodyPr/>
        <a:lstStyle/>
        <a:p>
          <a:r>
            <a:rPr lang="en-US" baseline="0"/>
            <a:t>Ban Movie Making</a:t>
          </a:r>
          <a:endParaRPr lang="en-US"/>
        </a:p>
      </dgm:t>
    </dgm:pt>
    <dgm:pt modelId="{C8BED91D-29CF-405B-B4CB-95B7E4F6A5D9}" type="parTrans" cxnId="{45F3ACB2-BC0F-4347-B491-B4EE9E1EC2BE}">
      <dgm:prSet/>
      <dgm:spPr/>
      <dgm:t>
        <a:bodyPr/>
        <a:lstStyle/>
        <a:p>
          <a:endParaRPr lang="en-US"/>
        </a:p>
      </dgm:t>
    </dgm:pt>
    <dgm:pt modelId="{2056B5EB-B921-4F0A-A422-24E59C7550CE}" type="sibTrans" cxnId="{45F3ACB2-BC0F-4347-B491-B4EE9E1EC2BE}">
      <dgm:prSet/>
      <dgm:spPr/>
      <dgm:t>
        <a:bodyPr/>
        <a:lstStyle/>
        <a:p>
          <a:endParaRPr lang="en-US"/>
        </a:p>
      </dgm:t>
    </dgm:pt>
    <dgm:pt modelId="{90E221CF-4F4F-4CBE-8CDC-555817658873}">
      <dgm:prSet/>
      <dgm:spPr/>
      <dgm:t>
        <a:bodyPr/>
        <a:lstStyle/>
        <a:p>
          <a:r>
            <a:rPr lang="en-US" baseline="0"/>
            <a:t>On a Scale of 1-10</a:t>
          </a:r>
          <a:endParaRPr lang="en-US"/>
        </a:p>
      </dgm:t>
    </dgm:pt>
    <dgm:pt modelId="{84E18E80-A9C1-48E7-817D-851A20084DDA}" type="parTrans" cxnId="{F9F42433-B3CC-4AE7-BE69-B2DB97463C59}">
      <dgm:prSet/>
      <dgm:spPr/>
      <dgm:t>
        <a:bodyPr/>
        <a:lstStyle/>
        <a:p>
          <a:endParaRPr lang="en-US"/>
        </a:p>
      </dgm:t>
    </dgm:pt>
    <dgm:pt modelId="{40FD532A-F6EB-4C95-BFAC-0A9C330F070F}" type="sibTrans" cxnId="{F9F42433-B3CC-4AE7-BE69-B2DB97463C59}">
      <dgm:prSet/>
      <dgm:spPr/>
      <dgm:t>
        <a:bodyPr/>
        <a:lstStyle/>
        <a:p>
          <a:endParaRPr lang="en-US"/>
        </a:p>
      </dgm:t>
    </dgm:pt>
    <dgm:pt modelId="{F88553D7-D0A8-4A09-B315-541C08E2FDFE}">
      <dgm:prSet/>
      <dgm:spPr/>
      <dgm:t>
        <a:bodyPr/>
        <a:lstStyle/>
        <a:p>
          <a:r>
            <a:rPr lang="en-US" baseline="0"/>
            <a:t>Feeling Wheel Practitioner</a:t>
          </a:r>
          <a:endParaRPr lang="en-US"/>
        </a:p>
      </dgm:t>
    </dgm:pt>
    <dgm:pt modelId="{EE629E6E-8079-400A-9B4F-CDD121F6F6C2}" type="parTrans" cxnId="{D7806B88-A10B-40E1-AFE6-1ADDF584272A}">
      <dgm:prSet/>
      <dgm:spPr/>
      <dgm:t>
        <a:bodyPr/>
        <a:lstStyle/>
        <a:p>
          <a:endParaRPr lang="en-US"/>
        </a:p>
      </dgm:t>
    </dgm:pt>
    <dgm:pt modelId="{4E6D2F29-C5BE-42D3-A081-C17262A5A219}" type="sibTrans" cxnId="{D7806B88-A10B-40E1-AFE6-1ADDF584272A}">
      <dgm:prSet/>
      <dgm:spPr/>
      <dgm:t>
        <a:bodyPr/>
        <a:lstStyle/>
        <a:p>
          <a:endParaRPr lang="en-US"/>
        </a:p>
      </dgm:t>
    </dgm:pt>
    <dgm:pt modelId="{C459E93E-AF76-4AF4-AA9D-E12FC6CBA643}">
      <dgm:prSet/>
      <dgm:spPr/>
      <dgm:t>
        <a:bodyPr/>
        <a:lstStyle/>
        <a:p>
          <a:r>
            <a:rPr lang="en-US" baseline="0"/>
            <a:t>Process vs. Content</a:t>
          </a:r>
          <a:endParaRPr lang="en-US"/>
        </a:p>
      </dgm:t>
    </dgm:pt>
    <dgm:pt modelId="{B50E2352-1EFF-4C0E-9748-79195D04F439}" type="parTrans" cxnId="{AE0686D8-AD77-480D-957A-B4A62844B6AC}">
      <dgm:prSet/>
      <dgm:spPr/>
      <dgm:t>
        <a:bodyPr/>
        <a:lstStyle/>
        <a:p>
          <a:endParaRPr lang="en-US"/>
        </a:p>
      </dgm:t>
    </dgm:pt>
    <dgm:pt modelId="{EC3FC170-2611-400B-BD3E-AD8E4CD6B116}" type="sibTrans" cxnId="{AE0686D8-AD77-480D-957A-B4A62844B6AC}">
      <dgm:prSet/>
      <dgm:spPr/>
      <dgm:t>
        <a:bodyPr/>
        <a:lstStyle/>
        <a:p>
          <a:endParaRPr lang="en-US"/>
        </a:p>
      </dgm:t>
    </dgm:pt>
    <dgm:pt modelId="{29C0AB5A-DEB0-406A-B91F-F5EFE8BC0250}">
      <dgm:prSet/>
      <dgm:spPr/>
      <dgm:t>
        <a:bodyPr/>
        <a:lstStyle/>
        <a:p>
          <a:r>
            <a:rPr lang="en-US" baseline="0"/>
            <a:t>Practices over Beliefs</a:t>
          </a:r>
          <a:endParaRPr lang="en-US"/>
        </a:p>
      </dgm:t>
    </dgm:pt>
    <dgm:pt modelId="{CA491AF2-DCDA-41AD-8E4C-741B298E1B52}" type="parTrans" cxnId="{E2007156-806E-4DF2-8570-AED156960FEF}">
      <dgm:prSet/>
      <dgm:spPr/>
      <dgm:t>
        <a:bodyPr/>
        <a:lstStyle/>
        <a:p>
          <a:endParaRPr lang="en-US"/>
        </a:p>
      </dgm:t>
    </dgm:pt>
    <dgm:pt modelId="{F878CDD6-5B00-468E-80AE-631007DEC759}" type="sibTrans" cxnId="{E2007156-806E-4DF2-8570-AED156960FEF}">
      <dgm:prSet/>
      <dgm:spPr/>
      <dgm:t>
        <a:bodyPr/>
        <a:lstStyle/>
        <a:p>
          <a:endParaRPr lang="en-US"/>
        </a:p>
      </dgm:t>
    </dgm:pt>
    <dgm:pt modelId="{93A0137C-8735-4EE5-91BB-60DB85531B60}">
      <dgm:prSet/>
      <dgm:spPr/>
      <dgm:t>
        <a:bodyPr/>
        <a:lstStyle/>
        <a:p>
          <a:r>
            <a:rPr lang="en-US" baseline="0"/>
            <a:t>My Future Self</a:t>
          </a:r>
          <a:endParaRPr lang="en-US"/>
        </a:p>
      </dgm:t>
    </dgm:pt>
    <dgm:pt modelId="{ABC5D14E-0543-438C-BEC8-48E661F8EA9C}" type="parTrans" cxnId="{1578EFFB-E9E4-42B7-ACA6-4D111446F763}">
      <dgm:prSet/>
      <dgm:spPr/>
      <dgm:t>
        <a:bodyPr/>
        <a:lstStyle/>
        <a:p>
          <a:endParaRPr lang="en-US"/>
        </a:p>
      </dgm:t>
    </dgm:pt>
    <dgm:pt modelId="{2DB62316-806C-4FB4-B9FA-A877110B625D}" type="sibTrans" cxnId="{1578EFFB-E9E4-42B7-ACA6-4D111446F763}">
      <dgm:prSet/>
      <dgm:spPr/>
      <dgm:t>
        <a:bodyPr/>
        <a:lstStyle/>
        <a:p>
          <a:endParaRPr lang="en-US"/>
        </a:p>
      </dgm:t>
    </dgm:pt>
    <dgm:pt modelId="{AD157489-43CE-4334-9CD7-FE478EA94A6E}">
      <dgm:prSet/>
      <dgm:spPr/>
      <dgm:t>
        <a:bodyPr/>
        <a:lstStyle/>
        <a:p>
          <a:r>
            <a:rPr lang="en-US" baseline="0" dirty="0"/>
            <a:t>Response vs Reaction</a:t>
          </a:r>
          <a:endParaRPr lang="en-US" dirty="0"/>
        </a:p>
      </dgm:t>
    </dgm:pt>
    <dgm:pt modelId="{F2C78D03-A161-4DE1-820D-7B95EFDE7A33}" type="parTrans" cxnId="{6119A624-3AB5-4929-B15C-8B489E9BFB73}">
      <dgm:prSet/>
      <dgm:spPr/>
      <dgm:t>
        <a:bodyPr/>
        <a:lstStyle/>
        <a:p>
          <a:endParaRPr lang="en-US"/>
        </a:p>
      </dgm:t>
    </dgm:pt>
    <dgm:pt modelId="{A4AC60CE-1FEF-48E9-9822-EECD3405A6FC}" type="sibTrans" cxnId="{6119A624-3AB5-4929-B15C-8B489E9BFB73}">
      <dgm:prSet/>
      <dgm:spPr/>
      <dgm:t>
        <a:bodyPr/>
        <a:lstStyle/>
        <a:p>
          <a:endParaRPr lang="en-US"/>
        </a:p>
      </dgm:t>
    </dgm:pt>
    <dgm:pt modelId="{2D2C36B4-0B29-46F3-B90B-DA758082440C}">
      <dgm:prSet/>
      <dgm:spPr/>
      <dgm:t>
        <a:bodyPr/>
        <a:lstStyle/>
        <a:p>
          <a:r>
            <a:rPr lang="en-US" baseline="0" dirty="0"/>
            <a:t>Primary Pain Points</a:t>
          </a:r>
          <a:endParaRPr lang="en-US" dirty="0"/>
        </a:p>
      </dgm:t>
    </dgm:pt>
    <dgm:pt modelId="{6AD1D056-C1B6-4FFD-9DB8-9064D6433794}" type="parTrans" cxnId="{D18BA81D-331F-40B2-B638-48EA5DDDEF6A}">
      <dgm:prSet/>
      <dgm:spPr/>
      <dgm:t>
        <a:bodyPr/>
        <a:lstStyle/>
        <a:p>
          <a:endParaRPr lang="en-US"/>
        </a:p>
      </dgm:t>
    </dgm:pt>
    <dgm:pt modelId="{F97FA6E7-BA46-4155-AB51-F380805B3CB0}" type="sibTrans" cxnId="{D18BA81D-331F-40B2-B638-48EA5DDDEF6A}">
      <dgm:prSet/>
      <dgm:spPr/>
      <dgm:t>
        <a:bodyPr/>
        <a:lstStyle/>
        <a:p>
          <a:endParaRPr lang="en-US"/>
        </a:p>
      </dgm:t>
    </dgm:pt>
    <dgm:pt modelId="{83CA98F2-91BD-4B31-B97C-E343222137F9}">
      <dgm:prSet/>
      <dgm:spPr/>
      <dgm:t>
        <a:bodyPr/>
        <a:lstStyle/>
        <a:p>
          <a:r>
            <a:rPr lang="en-US" baseline="0"/>
            <a:t>Oak vs. Bamboo</a:t>
          </a:r>
          <a:endParaRPr lang="en-US"/>
        </a:p>
      </dgm:t>
    </dgm:pt>
    <dgm:pt modelId="{B8F6ECD0-86B0-4AD3-8336-229ACA7E8EE4}" type="parTrans" cxnId="{EC9E33F9-B757-46DC-97B1-27B1F9153C50}">
      <dgm:prSet/>
      <dgm:spPr/>
      <dgm:t>
        <a:bodyPr/>
        <a:lstStyle/>
        <a:p>
          <a:endParaRPr lang="en-US"/>
        </a:p>
      </dgm:t>
    </dgm:pt>
    <dgm:pt modelId="{BD837EC9-4E92-40DA-B7DB-5770874EF458}" type="sibTrans" cxnId="{EC9E33F9-B757-46DC-97B1-27B1F9153C50}">
      <dgm:prSet/>
      <dgm:spPr/>
      <dgm:t>
        <a:bodyPr/>
        <a:lstStyle/>
        <a:p>
          <a:endParaRPr lang="en-US"/>
        </a:p>
      </dgm:t>
    </dgm:pt>
    <dgm:pt modelId="{5556F75D-9387-4FB3-B1A4-EABAE47BAE5B}">
      <dgm:prSet/>
      <dgm:spPr/>
      <dgm:t>
        <a:bodyPr/>
        <a:lstStyle/>
        <a:p>
          <a:r>
            <a:rPr lang="en-US" baseline="0"/>
            <a:t>Scaffolding vs. Pillar</a:t>
          </a:r>
          <a:endParaRPr lang="en-US"/>
        </a:p>
      </dgm:t>
    </dgm:pt>
    <dgm:pt modelId="{118EBAAE-1E08-4A5E-A636-97D447608AA8}" type="parTrans" cxnId="{8FE76B4B-8085-49DC-8F1E-53191E959F9E}">
      <dgm:prSet/>
      <dgm:spPr/>
      <dgm:t>
        <a:bodyPr/>
        <a:lstStyle/>
        <a:p>
          <a:endParaRPr lang="en-US"/>
        </a:p>
      </dgm:t>
    </dgm:pt>
    <dgm:pt modelId="{DD45D88E-0780-4822-AB37-DC4CED317B6C}" type="sibTrans" cxnId="{8FE76B4B-8085-49DC-8F1E-53191E959F9E}">
      <dgm:prSet/>
      <dgm:spPr/>
      <dgm:t>
        <a:bodyPr/>
        <a:lstStyle/>
        <a:p>
          <a:endParaRPr lang="en-US"/>
        </a:p>
      </dgm:t>
    </dgm:pt>
    <dgm:pt modelId="{C89F5CC0-2120-45C2-9CE1-66056A60F7B2}">
      <dgm:prSet/>
      <dgm:spPr/>
      <dgm:t>
        <a:bodyPr/>
        <a:lstStyle/>
        <a:p>
          <a:r>
            <a:rPr lang="en-US" baseline="0" dirty="0" err="1"/>
            <a:t>Nondualistic</a:t>
          </a:r>
          <a:r>
            <a:rPr lang="en-US" baseline="0" dirty="0"/>
            <a:t> Framing</a:t>
          </a:r>
          <a:endParaRPr lang="en-US" dirty="0"/>
        </a:p>
      </dgm:t>
    </dgm:pt>
    <dgm:pt modelId="{1500684F-D955-4D72-9017-5A7A154A730D}" type="parTrans" cxnId="{E07F29B5-8ED4-4408-B7D4-CA76EB70B771}">
      <dgm:prSet/>
      <dgm:spPr/>
      <dgm:t>
        <a:bodyPr/>
        <a:lstStyle/>
        <a:p>
          <a:endParaRPr lang="en-US"/>
        </a:p>
      </dgm:t>
    </dgm:pt>
    <dgm:pt modelId="{BCBDC180-6449-44E3-9446-873D84F9246C}" type="sibTrans" cxnId="{E07F29B5-8ED4-4408-B7D4-CA76EB70B771}">
      <dgm:prSet/>
      <dgm:spPr/>
      <dgm:t>
        <a:bodyPr/>
        <a:lstStyle/>
        <a:p>
          <a:endParaRPr lang="en-US"/>
        </a:p>
      </dgm:t>
    </dgm:pt>
    <dgm:pt modelId="{A0301BA0-1E22-45CB-95C0-A5171CD45BB6}">
      <dgm:prSet/>
      <dgm:spPr/>
      <dgm:t>
        <a:bodyPr/>
        <a:lstStyle/>
        <a:p>
          <a:r>
            <a:rPr lang="en-US" baseline="0"/>
            <a:t>Paradox vs. Polarization</a:t>
          </a:r>
          <a:endParaRPr lang="en-US"/>
        </a:p>
      </dgm:t>
    </dgm:pt>
    <dgm:pt modelId="{6012B02E-CEF5-431B-BF9B-25893F5FC705}" type="parTrans" cxnId="{679BC66C-F40C-411A-96E9-D1D56BD8256F}">
      <dgm:prSet/>
      <dgm:spPr/>
      <dgm:t>
        <a:bodyPr/>
        <a:lstStyle/>
        <a:p>
          <a:endParaRPr lang="en-US"/>
        </a:p>
      </dgm:t>
    </dgm:pt>
    <dgm:pt modelId="{196ABBE4-A1C3-4E2E-A574-F448940D0E6F}" type="sibTrans" cxnId="{679BC66C-F40C-411A-96E9-D1D56BD8256F}">
      <dgm:prSet/>
      <dgm:spPr/>
      <dgm:t>
        <a:bodyPr/>
        <a:lstStyle/>
        <a:p>
          <a:endParaRPr lang="en-US"/>
        </a:p>
      </dgm:t>
    </dgm:pt>
    <dgm:pt modelId="{DBF4E127-D221-420B-8818-8942A446953D}">
      <dgm:prSet/>
      <dgm:spPr/>
      <dgm:t>
        <a:bodyPr/>
        <a:lstStyle/>
        <a:p>
          <a:r>
            <a:rPr lang="en-US" baseline="0"/>
            <a:t>Tolerating Ambivalence</a:t>
          </a:r>
          <a:endParaRPr lang="en-US"/>
        </a:p>
      </dgm:t>
    </dgm:pt>
    <dgm:pt modelId="{BF6EC1B9-24C8-4F81-B664-080D969D4B16}" type="parTrans" cxnId="{86FA5B77-EE42-4F1D-8567-B8A38D6E205C}">
      <dgm:prSet/>
      <dgm:spPr/>
      <dgm:t>
        <a:bodyPr/>
        <a:lstStyle/>
        <a:p>
          <a:endParaRPr lang="en-US"/>
        </a:p>
      </dgm:t>
    </dgm:pt>
    <dgm:pt modelId="{3B50B8F2-6A92-4E7A-99C0-965FDF6D48E7}" type="sibTrans" cxnId="{86FA5B77-EE42-4F1D-8567-B8A38D6E205C}">
      <dgm:prSet/>
      <dgm:spPr/>
      <dgm:t>
        <a:bodyPr/>
        <a:lstStyle/>
        <a:p>
          <a:endParaRPr lang="en-US"/>
        </a:p>
      </dgm:t>
    </dgm:pt>
    <dgm:pt modelId="{B9B12ABD-ABC7-4B26-89B3-D3359A2D0425}">
      <dgm:prSet/>
      <dgm:spPr/>
      <dgm:t>
        <a:bodyPr/>
        <a:lstStyle/>
        <a:p>
          <a:r>
            <a:rPr lang="en-US" baseline="0"/>
            <a:t>Radical Acceptance</a:t>
          </a:r>
          <a:endParaRPr lang="en-US"/>
        </a:p>
      </dgm:t>
    </dgm:pt>
    <dgm:pt modelId="{0E6C9CAD-AE6F-4FC7-879E-87116F66804F}" type="parTrans" cxnId="{1045091C-2F11-4D1E-A868-FB7C2E7638A1}">
      <dgm:prSet/>
      <dgm:spPr/>
      <dgm:t>
        <a:bodyPr/>
        <a:lstStyle/>
        <a:p>
          <a:endParaRPr lang="en-US"/>
        </a:p>
      </dgm:t>
    </dgm:pt>
    <dgm:pt modelId="{42F66A2C-4462-4BD4-AA61-EF14D6BFB3BD}" type="sibTrans" cxnId="{1045091C-2F11-4D1E-A868-FB7C2E7638A1}">
      <dgm:prSet/>
      <dgm:spPr/>
      <dgm:t>
        <a:bodyPr/>
        <a:lstStyle/>
        <a:p>
          <a:endParaRPr lang="en-US"/>
        </a:p>
      </dgm:t>
    </dgm:pt>
    <dgm:pt modelId="{10DB5904-1D23-4B92-B7E2-111C06AA3192}">
      <dgm:prSet/>
      <dgm:spPr/>
      <dgm:t>
        <a:bodyPr/>
        <a:lstStyle/>
        <a:p>
          <a:r>
            <a:rPr lang="en-US" baseline="0"/>
            <a:t>HELP is the SUNNYSIDE of control</a:t>
          </a:r>
          <a:endParaRPr lang="en-US"/>
        </a:p>
      </dgm:t>
    </dgm:pt>
    <dgm:pt modelId="{0A115D99-071B-487D-AB52-653F111BCDE0}" type="parTrans" cxnId="{36D15D3C-1973-4363-825E-C597EC838473}">
      <dgm:prSet/>
      <dgm:spPr/>
      <dgm:t>
        <a:bodyPr/>
        <a:lstStyle/>
        <a:p>
          <a:endParaRPr lang="en-US"/>
        </a:p>
      </dgm:t>
    </dgm:pt>
    <dgm:pt modelId="{A7863E1B-520B-4DEB-8B72-CC3D27160DAF}" type="sibTrans" cxnId="{36D15D3C-1973-4363-825E-C597EC838473}">
      <dgm:prSet/>
      <dgm:spPr/>
      <dgm:t>
        <a:bodyPr/>
        <a:lstStyle/>
        <a:p>
          <a:endParaRPr lang="en-US"/>
        </a:p>
      </dgm:t>
    </dgm:pt>
    <dgm:pt modelId="{F89727AC-3A35-4795-9BBF-9F9A8B4B7ED6}" type="pres">
      <dgm:prSet presAssocID="{8001C33C-51D6-4B52-8C3A-C55273899126}" presName="diagram" presStyleCnt="0">
        <dgm:presLayoutVars>
          <dgm:dir/>
          <dgm:resizeHandles val="exact"/>
        </dgm:presLayoutVars>
      </dgm:prSet>
      <dgm:spPr/>
    </dgm:pt>
    <dgm:pt modelId="{8941E5B7-9192-4361-8B8A-1231B914B338}" type="pres">
      <dgm:prSet presAssocID="{6CD26223-7E32-4D5F-860A-6E958A919AB1}" presName="node" presStyleLbl="node1" presStyleIdx="0" presStyleCnt="15">
        <dgm:presLayoutVars>
          <dgm:bulletEnabled val="1"/>
        </dgm:presLayoutVars>
      </dgm:prSet>
      <dgm:spPr/>
    </dgm:pt>
    <dgm:pt modelId="{3165500D-1DEB-4B05-9DF6-86ED60A49C23}" type="pres">
      <dgm:prSet presAssocID="{2056B5EB-B921-4F0A-A422-24E59C7550CE}" presName="sibTrans" presStyleCnt="0"/>
      <dgm:spPr/>
    </dgm:pt>
    <dgm:pt modelId="{09593724-A9BD-460E-9BAA-3DE5B8AE8B99}" type="pres">
      <dgm:prSet presAssocID="{90E221CF-4F4F-4CBE-8CDC-555817658873}" presName="node" presStyleLbl="node1" presStyleIdx="1" presStyleCnt="15">
        <dgm:presLayoutVars>
          <dgm:bulletEnabled val="1"/>
        </dgm:presLayoutVars>
      </dgm:prSet>
      <dgm:spPr/>
    </dgm:pt>
    <dgm:pt modelId="{0DEF57F3-4048-4E15-8F7A-1843E8B1B26E}" type="pres">
      <dgm:prSet presAssocID="{40FD532A-F6EB-4C95-BFAC-0A9C330F070F}" presName="sibTrans" presStyleCnt="0"/>
      <dgm:spPr/>
    </dgm:pt>
    <dgm:pt modelId="{5FD5EE9A-0F3D-4E31-9BF4-FEC58603917B}" type="pres">
      <dgm:prSet presAssocID="{F88553D7-D0A8-4A09-B315-541C08E2FDFE}" presName="node" presStyleLbl="node1" presStyleIdx="2" presStyleCnt="15">
        <dgm:presLayoutVars>
          <dgm:bulletEnabled val="1"/>
        </dgm:presLayoutVars>
      </dgm:prSet>
      <dgm:spPr/>
    </dgm:pt>
    <dgm:pt modelId="{07F72988-138E-455B-AC25-1EF760D61E3D}" type="pres">
      <dgm:prSet presAssocID="{4E6D2F29-C5BE-42D3-A081-C17262A5A219}" presName="sibTrans" presStyleCnt="0"/>
      <dgm:spPr/>
    </dgm:pt>
    <dgm:pt modelId="{5E668D0A-154B-44FA-8867-C43EE0A65B38}" type="pres">
      <dgm:prSet presAssocID="{C459E93E-AF76-4AF4-AA9D-E12FC6CBA643}" presName="node" presStyleLbl="node1" presStyleIdx="3" presStyleCnt="15">
        <dgm:presLayoutVars>
          <dgm:bulletEnabled val="1"/>
        </dgm:presLayoutVars>
      </dgm:prSet>
      <dgm:spPr/>
    </dgm:pt>
    <dgm:pt modelId="{B0E319DA-2B9E-4997-9C67-1D99962ABF91}" type="pres">
      <dgm:prSet presAssocID="{EC3FC170-2611-400B-BD3E-AD8E4CD6B116}" presName="sibTrans" presStyleCnt="0"/>
      <dgm:spPr/>
    </dgm:pt>
    <dgm:pt modelId="{6135D37A-63DF-4F62-BFEA-52A65C76103A}" type="pres">
      <dgm:prSet presAssocID="{29C0AB5A-DEB0-406A-B91F-F5EFE8BC0250}" presName="node" presStyleLbl="node1" presStyleIdx="4" presStyleCnt="15">
        <dgm:presLayoutVars>
          <dgm:bulletEnabled val="1"/>
        </dgm:presLayoutVars>
      </dgm:prSet>
      <dgm:spPr/>
    </dgm:pt>
    <dgm:pt modelId="{5A709544-4149-45C7-AE81-01D2105D552D}" type="pres">
      <dgm:prSet presAssocID="{F878CDD6-5B00-468E-80AE-631007DEC759}" presName="sibTrans" presStyleCnt="0"/>
      <dgm:spPr/>
    </dgm:pt>
    <dgm:pt modelId="{B56949F0-FBE4-4BFE-9630-57239FD4EF46}" type="pres">
      <dgm:prSet presAssocID="{93A0137C-8735-4EE5-91BB-60DB85531B60}" presName="node" presStyleLbl="node1" presStyleIdx="5" presStyleCnt="15">
        <dgm:presLayoutVars>
          <dgm:bulletEnabled val="1"/>
        </dgm:presLayoutVars>
      </dgm:prSet>
      <dgm:spPr/>
    </dgm:pt>
    <dgm:pt modelId="{A74C2C75-D9B3-4B52-8930-4453A4FC1295}" type="pres">
      <dgm:prSet presAssocID="{2DB62316-806C-4FB4-B9FA-A877110B625D}" presName="sibTrans" presStyleCnt="0"/>
      <dgm:spPr/>
    </dgm:pt>
    <dgm:pt modelId="{D98E2D28-458D-41B6-BC69-1D22036DD69F}" type="pres">
      <dgm:prSet presAssocID="{AD157489-43CE-4334-9CD7-FE478EA94A6E}" presName="node" presStyleLbl="node1" presStyleIdx="6" presStyleCnt="15">
        <dgm:presLayoutVars>
          <dgm:bulletEnabled val="1"/>
        </dgm:presLayoutVars>
      </dgm:prSet>
      <dgm:spPr/>
    </dgm:pt>
    <dgm:pt modelId="{9F11E07E-28AB-43F4-BE60-4C2A903A62E6}" type="pres">
      <dgm:prSet presAssocID="{A4AC60CE-1FEF-48E9-9822-EECD3405A6FC}" presName="sibTrans" presStyleCnt="0"/>
      <dgm:spPr/>
    </dgm:pt>
    <dgm:pt modelId="{DDC81D64-956E-4885-BD33-D0B0D1B4A252}" type="pres">
      <dgm:prSet presAssocID="{2D2C36B4-0B29-46F3-B90B-DA758082440C}" presName="node" presStyleLbl="node1" presStyleIdx="7" presStyleCnt="15">
        <dgm:presLayoutVars>
          <dgm:bulletEnabled val="1"/>
        </dgm:presLayoutVars>
      </dgm:prSet>
      <dgm:spPr/>
    </dgm:pt>
    <dgm:pt modelId="{6CDF243B-2E97-4DB5-BC54-DDAD077C8301}" type="pres">
      <dgm:prSet presAssocID="{F97FA6E7-BA46-4155-AB51-F380805B3CB0}" presName="sibTrans" presStyleCnt="0"/>
      <dgm:spPr/>
    </dgm:pt>
    <dgm:pt modelId="{ECEB2335-D590-4C09-84BC-468B3DEC0F17}" type="pres">
      <dgm:prSet presAssocID="{83CA98F2-91BD-4B31-B97C-E343222137F9}" presName="node" presStyleLbl="node1" presStyleIdx="8" presStyleCnt="15">
        <dgm:presLayoutVars>
          <dgm:bulletEnabled val="1"/>
        </dgm:presLayoutVars>
      </dgm:prSet>
      <dgm:spPr/>
    </dgm:pt>
    <dgm:pt modelId="{A839B667-C19B-4142-AD54-F94E9B79B2C7}" type="pres">
      <dgm:prSet presAssocID="{BD837EC9-4E92-40DA-B7DB-5770874EF458}" presName="sibTrans" presStyleCnt="0"/>
      <dgm:spPr/>
    </dgm:pt>
    <dgm:pt modelId="{32EDDD46-A813-45C8-BF13-E262ED74B165}" type="pres">
      <dgm:prSet presAssocID="{5556F75D-9387-4FB3-B1A4-EABAE47BAE5B}" presName="node" presStyleLbl="node1" presStyleIdx="9" presStyleCnt="15">
        <dgm:presLayoutVars>
          <dgm:bulletEnabled val="1"/>
        </dgm:presLayoutVars>
      </dgm:prSet>
      <dgm:spPr/>
    </dgm:pt>
    <dgm:pt modelId="{DA45C45B-99DC-4358-8971-A9F758ED35C0}" type="pres">
      <dgm:prSet presAssocID="{DD45D88E-0780-4822-AB37-DC4CED317B6C}" presName="sibTrans" presStyleCnt="0"/>
      <dgm:spPr/>
    </dgm:pt>
    <dgm:pt modelId="{AD6F9AF9-DA68-4BD3-B350-91F522A99DAA}" type="pres">
      <dgm:prSet presAssocID="{C89F5CC0-2120-45C2-9CE1-66056A60F7B2}" presName="node" presStyleLbl="node1" presStyleIdx="10" presStyleCnt="15">
        <dgm:presLayoutVars>
          <dgm:bulletEnabled val="1"/>
        </dgm:presLayoutVars>
      </dgm:prSet>
      <dgm:spPr/>
    </dgm:pt>
    <dgm:pt modelId="{3A509B7F-6A5F-4FAC-BAD0-0DB125714005}" type="pres">
      <dgm:prSet presAssocID="{BCBDC180-6449-44E3-9446-873D84F9246C}" presName="sibTrans" presStyleCnt="0"/>
      <dgm:spPr/>
    </dgm:pt>
    <dgm:pt modelId="{C38DD77E-226F-420B-BA41-D7AB2B4B4B50}" type="pres">
      <dgm:prSet presAssocID="{A0301BA0-1E22-45CB-95C0-A5171CD45BB6}" presName="node" presStyleLbl="node1" presStyleIdx="11" presStyleCnt="15">
        <dgm:presLayoutVars>
          <dgm:bulletEnabled val="1"/>
        </dgm:presLayoutVars>
      </dgm:prSet>
      <dgm:spPr/>
    </dgm:pt>
    <dgm:pt modelId="{50DDAF04-B3A7-4AD7-8763-68AF31D75EF2}" type="pres">
      <dgm:prSet presAssocID="{196ABBE4-A1C3-4E2E-A574-F448940D0E6F}" presName="sibTrans" presStyleCnt="0"/>
      <dgm:spPr/>
    </dgm:pt>
    <dgm:pt modelId="{55B513FF-EC0E-45EF-9FBF-EF668365719A}" type="pres">
      <dgm:prSet presAssocID="{DBF4E127-D221-420B-8818-8942A446953D}" presName="node" presStyleLbl="node1" presStyleIdx="12" presStyleCnt="15">
        <dgm:presLayoutVars>
          <dgm:bulletEnabled val="1"/>
        </dgm:presLayoutVars>
      </dgm:prSet>
      <dgm:spPr/>
    </dgm:pt>
    <dgm:pt modelId="{87915C83-0C24-4A8A-AD6A-98454D4734B7}" type="pres">
      <dgm:prSet presAssocID="{3B50B8F2-6A92-4E7A-99C0-965FDF6D48E7}" presName="sibTrans" presStyleCnt="0"/>
      <dgm:spPr/>
    </dgm:pt>
    <dgm:pt modelId="{16E6652E-2510-4081-8774-306F08C6A6DF}" type="pres">
      <dgm:prSet presAssocID="{B9B12ABD-ABC7-4B26-89B3-D3359A2D0425}" presName="node" presStyleLbl="node1" presStyleIdx="13" presStyleCnt="15">
        <dgm:presLayoutVars>
          <dgm:bulletEnabled val="1"/>
        </dgm:presLayoutVars>
      </dgm:prSet>
      <dgm:spPr/>
    </dgm:pt>
    <dgm:pt modelId="{0B5B6D5E-161C-47BF-B360-085E6274EF44}" type="pres">
      <dgm:prSet presAssocID="{42F66A2C-4462-4BD4-AA61-EF14D6BFB3BD}" presName="sibTrans" presStyleCnt="0"/>
      <dgm:spPr/>
    </dgm:pt>
    <dgm:pt modelId="{5F55B5E2-7AC3-4F51-B356-3E29EADEC829}" type="pres">
      <dgm:prSet presAssocID="{10DB5904-1D23-4B92-B7E2-111C06AA3192}" presName="node" presStyleLbl="node1" presStyleIdx="14" presStyleCnt="15">
        <dgm:presLayoutVars>
          <dgm:bulletEnabled val="1"/>
        </dgm:presLayoutVars>
      </dgm:prSet>
      <dgm:spPr/>
    </dgm:pt>
  </dgm:ptLst>
  <dgm:cxnLst>
    <dgm:cxn modelId="{1045091C-2F11-4D1E-A868-FB7C2E7638A1}" srcId="{8001C33C-51D6-4B52-8C3A-C55273899126}" destId="{B9B12ABD-ABC7-4B26-89B3-D3359A2D0425}" srcOrd="13" destOrd="0" parTransId="{0E6C9CAD-AE6F-4FC7-879E-87116F66804F}" sibTransId="{42F66A2C-4462-4BD4-AA61-EF14D6BFB3BD}"/>
    <dgm:cxn modelId="{D18BA81D-331F-40B2-B638-48EA5DDDEF6A}" srcId="{8001C33C-51D6-4B52-8C3A-C55273899126}" destId="{2D2C36B4-0B29-46F3-B90B-DA758082440C}" srcOrd="7" destOrd="0" parTransId="{6AD1D056-C1B6-4FFD-9DB8-9064D6433794}" sibTransId="{F97FA6E7-BA46-4155-AB51-F380805B3CB0}"/>
    <dgm:cxn modelId="{6119A624-3AB5-4929-B15C-8B489E9BFB73}" srcId="{8001C33C-51D6-4B52-8C3A-C55273899126}" destId="{AD157489-43CE-4334-9CD7-FE478EA94A6E}" srcOrd="6" destOrd="0" parTransId="{F2C78D03-A161-4DE1-820D-7B95EFDE7A33}" sibTransId="{A4AC60CE-1FEF-48E9-9822-EECD3405A6FC}"/>
    <dgm:cxn modelId="{F9F42433-B3CC-4AE7-BE69-B2DB97463C59}" srcId="{8001C33C-51D6-4B52-8C3A-C55273899126}" destId="{90E221CF-4F4F-4CBE-8CDC-555817658873}" srcOrd="1" destOrd="0" parTransId="{84E18E80-A9C1-48E7-817D-851A20084DDA}" sibTransId="{40FD532A-F6EB-4C95-BFAC-0A9C330F070F}"/>
    <dgm:cxn modelId="{CF726433-0417-4BE7-803C-C7560AFA50E1}" type="presOf" srcId="{AD157489-43CE-4334-9CD7-FE478EA94A6E}" destId="{D98E2D28-458D-41B6-BC69-1D22036DD69F}" srcOrd="0" destOrd="0" presId="urn:microsoft.com/office/officeart/2005/8/layout/default"/>
    <dgm:cxn modelId="{36D15D3C-1973-4363-825E-C597EC838473}" srcId="{8001C33C-51D6-4B52-8C3A-C55273899126}" destId="{10DB5904-1D23-4B92-B7E2-111C06AA3192}" srcOrd="14" destOrd="0" parTransId="{0A115D99-071B-487D-AB52-653F111BCDE0}" sibTransId="{A7863E1B-520B-4DEB-8B72-CC3D27160DAF}"/>
    <dgm:cxn modelId="{88D4385C-4DD9-421A-B21D-D7AC5945869F}" type="presOf" srcId="{6CD26223-7E32-4D5F-860A-6E958A919AB1}" destId="{8941E5B7-9192-4361-8B8A-1231B914B338}" srcOrd="0" destOrd="0" presId="urn:microsoft.com/office/officeart/2005/8/layout/default"/>
    <dgm:cxn modelId="{F055545D-2852-412D-9D06-BCADD61890B2}" type="presOf" srcId="{29C0AB5A-DEB0-406A-B91F-F5EFE8BC0250}" destId="{6135D37A-63DF-4F62-BFEA-52A65C76103A}" srcOrd="0" destOrd="0" presId="urn:microsoft.com/office/officeart/2005/8/layout/default"/>
    <dgm:cxn modelId="{CA578D44-6BB5-4334-BCE1-BC233AFFAF28}" type="presOf" srcId="{5556F75D-9387-4FB3-B1A4-EABAE47BAE5B}" destId="{32EDDD46-A813-45C8-BF13-E262ED74B165}" srcOrd="0" destOrd="0" presId="urn:microsoft.com/office/officeart/2005/8/layout/default"/>
    <dgm:cxn modelId="{8FE76B4B-8085-49DC-8F1E-53191E959F9E}" srcId="{8001C33C-51D6-4B52-8C3A-C55273899126}" destId="{5556F75D-9387-4FB3-B1A4-EABAE47BAE5B}" srcOrd="9" destOrd="0" parTransId="{118EBAAE-1E08-4A5E-A636-97D447608AA8}" sibTransId="{DD45D88E-0780-4822-AB37-DC4CED317B6C}"/>
    <dgm:cxn modelId="{679BC66C-F40C-411A-96E9-D1D56BD8256F}" srcId="{8001C33C-51D6-4B52-8C3A-C55273899126}" destId="{A0301BA0-1E22-45CB-95C0-A5171CD45BB6}" srcOrd="11" destOrd="0" parTransId="{6012B02E-CEF5-431B-BF9B-25893F5FC705}" sibTransId="{196ABBE4-A1C3-4E2E-A574-F448940D0E6F}"/>
    <dgm:cxn modelId="{50CF1A4F-7EC7-4F60-8572-F7291FE8C945}" type="presOf" srcId="{83CA98F2-91BD-4B31-B97C-E343222137F9}" destId="{ECEB2335-D590-4C09-84BC-468B3DEC0F17}" srcOrd="0" destOrd="0" presId="urn:microsoft.com/office/officeart/2005/8/layout/default"/>
    <dgm:cxn modelId="{E2007156-806E-4DF2-8570-AED156960FEF}" srcId="{8001C33C-51D6-4B52-8C3A-C55273899126}" destId="{29C0AB5A-DEB0-406A-B91F-F5EFE8BC0250}" srcOrd="4" destOrd="0" parTransId="{CA491AF2-DCDA-41AD-8E4C-741B298E1B52}" sibTransId="{F878CDD6-5B00-468E-80AE-631007DEC759}"/>
    <dgm:cxn modelId="{86FA5B77-EE42-4F1D-8567-B8A38D6E205C}" srcId="{8001C33C-51D6-4B52-8C3A-C55273899126}" destId="{DBF4E127-D221-420B-8818-8942A446953D}" srcOrd="12" destOrd="0" parTransId="{BF6EC1B9-24C8-4F81-B664-080D969D4B16}" sibTransId="{3B50B8F2-6A92-4E7A-99C0-965FDF6D48E7}"/>
    <dgm:cxn modelId="{33DA7281-7C8E-4EB4-9CFC-03311D3B6C93}" type="presOf" srcId="{C89F5CC0-2120-45C2-9CE1-66056A60F7B2}" destId="{AD6F9AF9-DA68-4BD3-B350-91F522A99DAA}" srcOrd="0" destOrd="0" presId="urn:microsoft.com/office/officeart/2005/8/layout/default"/>
    <dgm:cxn modelId="{D7806B88-A10B-40E1-AFE6-1ADDF584272A}" srcId="{8001C33C-51D6-4B52-8C3A-C55273899126}" destId="{F88553D7-D0A8-4A09-B315-541C08E2FDFE}" srcOrd="2" destOrd="0" parTransId="{EE629E6E-8079-400A-9B4F-CDD121F6F6C2}" sibTransId="{4E6D2F29-C5BE-42D3-A081-C17262A5A219}"/>
    <dgm:cxn modelId="{7A91988B-8958-42A6-A6D7-248F2BFE0035}" type="presOf" srcId="{DBF4E127-D221-420B-8818-8942A446953D}" destId="{55B513FF-EC0E-45EF-9FBF-EF668365719A}" srcOrd="0" destOrd="0" presId="urn:microsoft.com/office/officeart/2005/8/layout/default"/>
    <dgm:cxn modelId="{8900488E-F55B-408B-9A48-3B82F006A604}" type="presOf" srcId="{B9B12ABD-ABC7-4B26-89B3-D3359A2D0425}" destId="{16E6652E-2510-4081-8774-306F08C6A6DF}" srcOrd="0" destOrd="0" presId="urn:microsoft.com/office/officeart/2005/8/layout/default"/>
    <dgm:cxn modelId="{40C09792-5F86-4390-A831-B85DE724FC8C}" type="presOf" srcId="{F88553D7-D0A8-4A09-B315-541C08E2FDFE}" destId="{5FD5EE9A-0F3D-4E31-9BF4-FEC58603917B}" srcOrd="0" destOrd="0" presId="urn:microsoft.com/office/officeart/2005/8/layout/default"/>
    <dgm:cxn modelId="{12544894-5791-4487-875B-C6689D927A09}" type="presOf" srcId="{C459E93E-AF76-4AF4-AA9D-E12FC6CBA643}" destId="{5E668D0A-154B-44FA-8867-C43EE0A65B38}" srcOrd="0" destOrd="0" presId="urn:microsoft.com/office/officeart/2005/8/layout/default"/>
    <dgm:cxn modelId="{08E4B5A2-E180-41A8-8E99-E05B68E5D6DC}" type="presOf" srcId="{8001C33C-51D6-4B52-8C3A-C55273899126}" destId="{F89727AC-3A35-4795-9BBF-9F9A8B4B7ED6}" srcOrd="0" destOrd="0" presId="urn:microsoft.com/office/officeart/2005/8/layout/default"/>
    <dgm:cxn modelId="{87791DA3-53ED-4607-A940-07335A244E7D}" type="presOf" srcId="{A0301BA0-1E22-45CB-95C0-A5171CD45BB6}" destId="{C38DD77E-226F-420B-BA41-D7AB2B4B4B50}" srcOrd="0" destOrd="0" presId="urn:microsoft.com/office/officeart/2005/8/layout/default"/>
    <dgm:cxn modelId="{45F3ACB2-BC0F-4347-B491-B4EE9E1EC2BE}" srcId="{8001C33C-51D6-4B52-8C3A-C55273899126}" destId="{6CD26223-7E32-4D5F-860A-6E958A919AB1}" srcOrd="0" destOrd="0" parTransId="{C8BED91D-29CF-405B-B4CB-95B7E4F6A5D9}" sibTransId="{2056B5EB-B921-4F0A-A422-24E59C7550CE}"/>
    <dgm:cxn modelId="{E07F29B5-8ED4-4408-B7D4-CA76EB70B771}" srcId="{8001C33C-51D6-4B52-8C3A-C55273899126}" destId="{C89F5CC0-2120-45C2-9CE1-66056A60F7B2}" srcOrd="10" destOrd="0" parTransId="{1500684F-D955-4D72-9017-5A7A154A730D}" sibTransId="{BCBDC180-6449-44E3-9446-873D84F9246C}"/>
    <dgm:cxn modelId="{FE72EFB6-E27F-4BA9-83DF-2C470761156D}" type="presOf" srcId="{90E221CF-4F4F-4CBE-8CDC-555817658873}" destId="{09593724-A9BD-460E-9BAA-3DE5B8AE8B99}" srcOrd="0" destOrd="0" presId="urn:microsoft.com/office/officeart/2005/8/layout/default"/>
    <dgm:cxn modelId="{E678AFD5-58D0-416D-BC00-FA3E853835D1}" type="presOf" srcId="{93A0137C-8735-4EE5-91BB-60DB85531B60}" destId="{B56949F0-FBE4-4BFE-9630-57239FD4EF46}" srcOrd="0" destOrd="0" presId="urn:microsoft.com/office/officeart/2005/8/layout/default"/>
    <dgm:cxn modelId="{AE0686D8-AD77-480D-957A-B4A62844B6AC}" srcId="{8001C33C-51D6-4B52-8C3A-C55273899126}" destId="{C459E93E-AF76-4AF4-AA9D-E12FC6CBA643}" srcOrd="3" destOrd="0" parTransId="{B50E2352-1EFF-4C0E-9748-79195D04F439}" sibTransId="{EC3FC170-2611-400B-BD3E-AD8E4CD6B116}"/>
    <dgm:cxn modelId="{49E74AE0-C9DE-44D9-AAE5-71F082D0D7CD}" type="presOf" srcId="{10DB5904-1D23-4B92-B7E2-111C06AA3192}" destId="{5F55B5E2-7AC3-4F51-B356-3E29EADEC829}" srcOrd="0" destOrd="0" presId="urn:microsoft.com/office/officeart/2005/8/layout/default"/>
    <dgm:cxn modelId="{F19CC3F2-9490-40E3-8A82-4AE4D73E7163}" type="presOf" srcId="{2D2C36B4-0B29-46F3-B90B-DA758082440C}" destId="{DDC81D64-956E-4885-BD33-D0B0D1B4A252}" srcOrd="0" destOrd="0" presId="urn:microsoft.com/office/officeart/2005/8/layout/default"/>
    <dgm:cxn modelId="{EC9E33F9-B757-46DC-97B1-27B1F9153C50}" srcId="{8001C33C-51D6-4B52-8C3A-C55273899126}" destId="{83CA98F2-91BD-4B31-B97C-E343222137F9}" srcOrd="8" destOrd="0" parTransId="{B8F6ECD0-86B0-4AD3-8336-229ACA7E8EE4}" sibTransId="{BD837EC9-4E92-40DA-B7DB-5770874EF458}"/>
    <dgm:cxn modelId="{1578EFFB-E9E4-42B7-ACA6-4D111446F763}" srcId="{8001C33C-51D6-4B52-8C3A-C55273899126}" destId="{93A0137C-8735-4EE5-91BB-60DB85531B60}" srcOrd="5" destOrd="0" parTransId="{ABC5D14E-0543-438C-BEC8-48E661F8EA9C}" sibTransId="{2DB62316-806C-4FB4-B9FA-A877110B625D}"/>
    <dgm:cxn modelId="{EEA889BE-3624-4DD3-A725-EAD4441669EF}" type="presParOf" srcId="{F89727AC-3A35-4795-9BBF-9F9A8B4B7ED6}" destId="{8941E5B7-9192-4361-8B8A-1231B914B338}" srcOrd="0" destOrd="0" presId="urn:microsoft.com/office/officeart/2005/8/layout/default"/>
    <dgm:cxn modelId="{D9AE1E44-0A47-4D27-8A3C-AABD20A90C7D}" type="presParOf" srcId="{F89727AC-3A35-4795-9BBF-9F9A8B4B7ED6}" destId="{3165500D-1DEB-4B05-9DF6-86ED60A49C23}" srcOrd="1" destOrd="0" presId="urn:microsoft.com/office/officeart/2005/8/layout/default"/>
    <dgm:cxn modelId="{A6066F10-0AD7-4BF0-8C8A-95CBC47FB81A}" type="presParOf" srcId="{F89727AC-3A35-4795-9BBF-9F9A8B4B7ED6}" destId="{09593724-A9BD-460E-9BAA-3DE5B8AE8B99}" srcOrd="2" destOrd="0" presId="urn:microsoft.com/office/officeart/2005/8/layout/default"/>
    <dgm:cxn modelId="{EAF0C249-D173-43E6-88F8-5B84FF17B9A3}" type="presParOf" srcId="{F89727AC-3A35-4795-9BBF-9F9A8B4B7ED6}" destId="{0DEF57F3-4048-4E15-8F7A-1843E8B1B26E}" srcOrd="3" destOrd="0" presId="urn:microsoft.com/office/officeart/2005/8/layout/default"/>
    <dgm:cxn modelId="{F16EA584-5151-4050-9BE5-9B6DFE714FF6}" type="presParOf" srcId="{F89727AC-3A35-4795-9BBF-9F9A8B4B7ED6}" destId="{5FD5EE9A-0F3D-4E31-9BF4-FEC58603917B}" srcOrd="4" destOrd="0" presId="urn:microsoft.com/office/officeart/2005/8/layout/default"/>
    <dgm:cxn modelId="{BC70E6CB-001F-4C92-89BF-BBC6375B1753}" type="presParOf" srcId="{F89727AC-3A35-4795-9BBF-9F9A8B4B7ED6}" destId="{07F72988-138E-455B-AC25-1EF760D61E3D}" srcOrd="5" destOrd="0" presId="urn:microsoft.com/office/officeart/2005/8/layout/default"/>
    <dgm:cxn modelId="{0AF5E287-A90B-4990-B26F-21D2C9F2D609}" type="presParOf" srcId="{F89727AC-3A35-4795-9BBF-9F9A8B4B7ED6}" destId="{5E668D0A-154B-44FA-8867-C43EE0A65B38}" srcOrd="6" destOrd="0" presId="urn:microsoft.com/office/officeart/2005/8/layout/default"/>
    <dgm:cxn modelId="{C521BDC6-B70B-4855-9282-60EA5167B867}" type="presParOf" srcId="{F89727AC-3A35-4795-9BBF-9F9A8B4B7ED6}" destId="{B0E319DA-2B9E-4997-9C67-1D99962ABF91}" srcOrd="7" destOrd="0" presId="urn:microsoft.com/office/officeart/2005/8/layout/default"/>
    <dgm:cxn modelId="{E36C4122-5DCC-4FBB-8479-1FD0B64772C3}" type="presParOf" srcId="{F89727AC-3A35-4795-9BBF-9F9A8B4B7ED6}" destId="{6135D37A-63DF-4F62-BFEA-52A65C76103A}" srcOrd="8" destOrd="0" presId="urn:microsoft.com/office/officeart/2005/8/layout/default"/>
    <dgm:cxn modelId="{1ADEA818-6D0A-45B0-9526-BDF6147692BB}" type="presParOf" srcId="{F89727AC-3A35-4795-9BBF-9F9A8B4B7ED6}" destId="{5A709544-4149-45C7-AE81-01D2105D552D}" srcOrd="9" destOrd="0" presId="urn:microsoft.com/office/officeart/2005/8/layout/default"/>
    <dgm:cxn modelId="{CAA5D248-4CE4-4FC9-A05D-BD4F5923085D}" type="presParOf" srcId="{F89727AC-3A35-4795-9BBF-9F9A8B4B7ED6}" destId="{B56949F0-FBE4-4BFE-9630-57239FD4EF46}" srcOrd="10" destOrd="0" presId="urn:microsoft.com/office/officeart/2005/8/layout/default"/>
    <dgm:cxn modelId="{CC8448AC-57C5-458E-B1B9-A8CD7393DA80}" type="presParOf" srcId="{F89727AC-3A35-4795-9BBF-9F9A8B4B7ED6}" destId="{A74C2C75-D9B3-4B52-8930-4453A4FC1295}" srcOrd="11" destOrd="0" presId="urn:microsoft.com/office/officeart/2005/8/layout/default"/>
    <dgm:cxn modelId="{06A64595-AB98-4621-9582-3F9AF1C5E86F}" type="presParOf" srcId="{F89727AC-3A35-4795-9BBF-9F9A8B4B7ED6}" destId="{D98E2D28-458D-41B6-BC69-1D22036DD69F}" srcOrd="12" destOrd="0" presId="urn:microsoft.com/office/officeart/2005/8/layout/default"/>
    <dgm:cxn modelId="{171F9D3D-A5DB-4666-AA4D-3A7ED2BA7F7D}" type="presParOf" srcId="{F89727AC-3A35-4795-9BBF-9F9A8B4B7ED6}" destId="{9F11E07E-28AB-43F4-BE60-4C2A903A62E6}" srcOrd="13" destOrd="0" presId="urn:microsoft.com/office/officeart/2005/8/layout/default"/>
    <dgm:cxn modelId="{FD21BE37-E586-4C43-8181-BB34A6074448}" type="presParOf" srcId="{F89727AC-3A35-4795-9BBF-9F9A8B4B7ED6}" destId="{DDC81D64-956E-4885-BD33-D0B0D1B4A252}" srcOrd="14" destOrd="0" presId="urn:microsoft.com/office/officeart/2005/8/layout/default"/>
    <dgm:cxn modelId="{6B03A106-4B64-41AE-AF5F-D92E02C02E5E}" type="presParOf" srcId="{F89727AC-3A35-4795-9BBF-9F9A8B4B7ED6}" destId="{6CDF243B-2E97-4DB5-BC54-DDAD077C8301}" srcOrd="15" destOrd="0" presId="urn:microsoft.com/office/officeart/2005/8/layout/default"/>
    <dgm:cxn modelId="{9D7282B8-A182-4A93-BFEC-6E03FA57ACEB}" type="presParOf" srcId="{F89727AC-3A35-4795-9BBF-9F9A8B4B7ED6}" destId="{ECEB2335-D590-4C09-84BC-468B3DEC0F17}" srcOrd="16" destOrd="0" presId="urn:microsoft.com/office/officeart/2005/8/layout/default"/>
    <dgm:cxn modelId="{DA09AC15-7DE4-456A-A7E1-5CD5FA8D26EC}" type="presParOf" srcId="{F89727AC-3A35-4795-9BBF-9F9A8B4B7ED6}" destId="{A839B667-C19B-4142-AD54-F94E9B79B2C7}" srcOrd="17" destOrd="0" presId="urn:microsoft.com/office/officeart/2005/8/layout/default"/>
    <dgm:cxn modelId="{1BD64831-4858-44EF-870C-EFFE48AA2135}" type="presParOf" srcId="{F89727AC-3A35-4795-9BBF-9F9A8B4B7ED6}" destId="{32EDDD46-A813-45C8-BF13-E262ED74B165}" srcOrd="18" destOrd="0" presId="urn:microsoft.com/office/officeart/2005/8/layout/default"/>
    <dgm:cxn modelId="{458F178E-681C-45A2-B073-09D007435F0A}" type="presParOf" srcId="{F89727AC-3A35-4795-9BBF-9F9A8B4B7ED6}" destId="{DA45C45B-99DC-4358-8971-A9F758ED35C0}" srcOrd="19" destOrd="0" presId="urn:microsoft.com/office/officeart/2005/8/layout/default"/>
    <dgm:cxn modelId="{DCE1E256-AECD-4254-BF25-43F634747A9C}" type="presParOf" srcId="{F89727AC-3A35-4795-9BBF-9F9A8B4B7ED6}" destId="{AD6F9AF9-DA68-4BD3-B350-91F522A99DAA}" srcOrd="20" destOrd="0" presId="urn:microsoft.com/office/officeart/2005/8/layout/default"/>
    <dgm:cxn modelId="{F5CF4681-5885-486C-8DC4-FEA0E7B0F090}" type="presParOf" srcId="{F89727AC-3A35-4795-9BBF-9F9A8B4B7ED6}" destId="{3A509B7F-6A5F-4FAC-BAD0-0DB125714005}" srcOrd="21" destOrd="0" presId="urn:microsoft.com/office/officeart/2005/8/layout/default"/>
    <dgm:cxn modelId="{A789CFB9-1EBB-45FA-8543-79B1C652EAC3}" type="presParOf" srcId="{F89727AC-3A35-4795-9BBF-9F9A8B4B7ED6}" destId="{C38DD77E-226F-420B-BA41-D7AB2B4B4B50}" srcOrd="22" destOrd="0" presId="urn:microsoft.com/office/officeart/2005/8/layout/default"/>
    <dgm:cxn modelId="{CD4DFDCA-F540-496E-BB33-F91844FC55BC}" type="presParOf" srcId="{F89727AC-3A35-4795-9BBF-9F9A8B4B7ED6}" destId="{50DDAF04-B3A7-4AD7-8763-68AF31D75EF2}" srcOrd="23" destOrd="0" presId="urn:microsoft.com/office/officeart/2005/8/layout/default"/>
    <dgm:cxn modelId="{128A9CFC-FDB1-46FF-BF48-E5358A3D7979}" type="presParOf" srcId="{F89727AC-3A35-4795-9BBF-9F9A8B4B7ED6}" destId="{55B513FF-EC0E-45EF-9FBF-EF668365719A}" srcOrd="24" destOrd="0" presId="urn:microsoft.com/office/officeart/2005/8/layout/default"/>
    <dgm:cxn modelId="{85B07892-0CA4-430E-BDFC-413430E2916A}" type="presParOf" srcId="{F89727AC-3A35-4795-9BBF-9F9A8B4B7ED6}" destId="{87915C83-0C24-4A8A-AD6A-98454D4734B7}" srcOrd="25" destOrd="0" presId="urn:microsoft.com/office/officeart/2005/8/layout/default"/>
    <dgm:cxn modelId="{C3480505-F580-4DDF-8C92-8F8EA19CEBAB}" type="presParOf" srcId="{F89727AC-3A35-4795-9BBF-9F9A8B4B7ED6}" destId="{16E6652E-2510-4081-8774-306F08C6A6DF}" srcOrd="26" destOrd="0" presId="urn:microsoft.com/office/officeart/2005/8/layout/default"/>
    <dgm:cxn modelId="{226D68AA-D925-449A-834C-4213B47397BA}" type="presParOf" srcId="{F89727AC-3A35-4795-9BBF-9F9A8B4B7ED6}" destId="{0B5B6D5E-161C-47BF-B360-085E6274EF44}" srcOrd="27" destOrd="0" presId="urn:microsoft.com/office/officeart/2005/8/layout/default"/>
    <dgm:cxn modelId="{3D5EFE60-900C-463B-BF5B-6C0E0B713711}" type="presParOf" srcId="{F89727AC-3A35-4795-9BBF-9F9A8B4B7ED6}" destId="{5F55B5E2-7AC3-4F51-B356-3E29EADEC829}"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3E67C8-6628-4587-9E78-B7EB7C84C574}" type="doc">
      <dgm:prSet loTypeId="urn:microsoft.com/office/officeart/2005/8/layout/vProcess5" loCatId="process" qsTypeId="urn:microsoft.com/office/officeart/2005/8/quickstyle/simple1" qsCatId="simple" csTypeId="urn:microsoft.com/office/officeart/2005/8/colors/accent0_3" csCatId="mainScheme"/>
      <dgm:spPr/>
      <dgm:t>
        <a:bodyPr/>
        <a:lstStyle/>
        <a:p>
          <a:endParaRPr lang="en-US"/>
        </a:p>
      </dgm:t>
    </dgm:pt>
    <dgm:pt modelId="{C7A9E22D-9583-477D-A08B-E15F6132D970}">
      <dgm:prSet/>
      <dgm:spPr/>
      <dgm:t>
        <a:bodyPr/>
        <a:lstStyle/>
        <a:p>
          <a:r>
            <a:rPr lang="en-US" baseline="0"/>
            <a:t>A clear, specific and positive statement of an outcome you want to experience.</a:t>
          </a:r>
          <a:endParaRPr lang="en-US"/>
        </a:p>
      </dgm:t>
    </dgm:pt>
    <dgm:pt modelId="{978AD972-407E-4D83-A96B-EBC27528762B}" type="parTrans" cxnId="{5E9BBD46-820C-4A4B-9C3D-76E3148F8156}">
      <dgm:prSet/>
      <dgm:spPr/>
      <dgm:t>
        <a:bodyPr/>
        <a:lstStyle/>
        <a:p>
          <a:endParaRPr lang="en-US"/>
        </a:p>
      </dgm:t>
    </dgm:pt>
    <dgm:pt modelId="{12BCD92E-3B8D-49E0-A975-969E07B68DBF}" type="sibTrans" cxnId="{5E9BBD46-820C-4A4B-9C3D-76E3148F8156}">
      <dgm:prSet/>
      <dgm:spPr/>
      <dgm:t>
        <a:bodyPr/>
        <a:lstStyle/>
        <a:p>
          <a:endParaRPr lang="en-US"/>
        </a:p>
      </dgm:t>
    </dgm:pt>
    <dgm:pt modelId="{5CFFD222-C6E1-48C1-9227-2B90AE9BFC8E}">
      <dgm:prSet/>
      <dgm:spPr/>
      <dgm:t>
        <a:bodyPr/>
        <a:lstStyle/>
        <a:p>
          <a:r>
            <a:rPr lang="en-US" baseline="0"/>
            <a:t>A goal, or vision, that guides your activities, thoughts, attitudes, and choices.</a:t>
          </a:r>
          <a:endParaRPr lang="en-US"/>
        </a:p>
      </dgm:t>
    </dgm:pt>
    <dgm:pt modelId="{620BCDAA-56AC-4D1B-AAAC-592912E2B9FD}" type="parTrans" cxnId="{D7FC8412-BC99-4BC8-B7C1-CB7E20BDF0BF}">
      <dgm:prSet/>
      <dgm:spPr/>
      <dgm:t>
        <a:bodyPr/>
        <a:lstStyle/>
        <a:p>
          <a:endParaRPr lang="en-US"/>
        </a:p>
      </dgm:t>
    </dgm:pt>
    <dgm:pt modelId="{18A9378C-6BA5-4AEC-9922-33E6D84C3BC1}" type="sibTrans" cxnId="{D7FC8412-BC99-4BC8-B7C1-CB7E20BDF0BF}">
      <dgm:prSet/>
      <dgm:spPr/>
      <dgm:t>
        <a:bodyPr/>
        <a:lstStyle/>
        <a:p>
          <a:endParaRPr lang="en-US"/>
        </a:p>
      </dgm:t>
    </dgm:pt>
    <dgm:pt modelId="{6E606DD3-0AC1-493A-BD2D-7E3B1EE08141}">
      <dgm:prSet/>
      <dgm:spPr/>
      <dgm:t>
        <a:bodyPr/>
        <a:lstStyle/>
        <a:p>
          <a:r>
            <a:rPr lang="en-US" baseline="0"/>
            <a:t>They influence your </a:t>
          </a:r>
          <a:r>
            <a:rPr lang="en-US" i="1" baseline="0"/>
            <a:t>actual</a:t>
          </a:r>
          <a:r>
            <a:rPr lang="en-US" baseline="0"/>
            <a:t> experiences.</a:t>
          </a:r>
          <a:endParaRPr lang="en-US"/>
        </a:p>
      </dgm:t>
    </dgm:pt>
    <dgm:pt modelId="{CFD5E468-AB3A-41C3-B9B6-3541AEB5C2A3}" type="parTrans" cxnId="{6051993C-FA6A-4984-BA7C-3C010BAA3127}">
      <dgm:prSet/>
      <dgm:spPr/>
      <dgm:t>
        <a:bodyPr/>
        <a:lstStyle/>
        <a:p>
          <a:endParaRPr lang="en-US"/>
        </a:p>
      </dgm:t>
    </dgm:pt>
    <dgm:pt modelId="{FBFECDBD-E7C1-4F45-807F-141D4745C791}" type="sibTrans" cxnId="{6051993C-FA6A-4984-BA7C-3C010BAA3127}">
      <dgm:prSet/>
      <dgm:spPr/>
      <dgm:t>
        <a:bodyPr/>
        <a:lstStyle/>
        <a:p>
          <a:endParaRPr lang="en-US"/>
        </a:p>
      </dgm:t>
    </dgm:pt>
    <dgm:pt modelId="{D959D29B-4059-4851-8D20-6BDC5BFDE3A4}">
      <dgm:prSet/>
      <dgm:spPr/>
      <dgm:t>
        <a:bodyPr/>
        <a:lstStyle/>
        <a:p>
          <a:r>
            <a:rPr lang="en-US" baseline="0"/>
            <a:t>They can be of wildly varying scale (small/large), content (tangible/experiential) and focus (internal/external).</a:t>
          </a:r>
          <a:endParaRPr lang="en-US"/>
        </a:p>
      </dgm:t>
    </dgm:pt>
    <dgm:pt modelId="{89401E1D-6BB5-4573-9EE1-0AE283F59993}" type="parTrans" cxnId="{D6CC933A-2DC5-40A7-8140-61D814D11171}">
      <dgm:prSet/>
      <dgm:spPr/>
      <dgm:t>
        <a:bodyPr/>
        <a:lstStyle/>
        <a:p>
          <a:endParaRPr lang="en-US"/>
        </a:p>
      </dgm:t>
    </dgm:pt>
    <dgm:pt modelId="{47B8A1F6-49B2-40E6-B65B-C5F06122E462}" type="sibTrans" cxnId="{D6CC933A-2DC5-40A7-8140-61D814D11171}">
      <dgm:prSet/>
      <dgm:spPr/>
      <dgm:t>
        <a:bodyPr/>
        <a:lstStyle/>
        <a:p>
          <a:endParaRPr lang="en-US"/>
        </a:p>
      </dgm:t>
    </dgm:pt>
    <dgm:pt modelId="{DB1C547C-70A5-4F4B-8DC8-F29685D634AE}" type="pres">
      <dgm:prSet presAssocID="{C13E67C8-6628-4587-9E78-B7EB7C84C574}" presName="outerComposite" presStyleCnt="0">
        <dgm:presLayoutVars>
          <dgm:chMax val="5"/>
          <dgm:dir/>
          <dgm:resizeHandles val="exact"/>
        </dgm:presLayoutVars>
      </dgm:prSet>
      <dgm:spPr/>
    </dgm:pt>
    <dgm:pt modelId="{FAFCD812-2135-47A5-AF92-A0F0643A96AD}" type="pres">
      <dgm:prSet presAssocID="{C13E67C8-6628-4587-9E78-B7EB7C84C574}" presName="dummyMaxCanvas" presStyleCnt="0">
        <dgm:presLayoutVars/>
      </dgm:prSet>
      <dgm:spPr/>
    </dgm:pt>
    <dgm:pt modelId="{E828F461-FC44-4E00-9BCA-FEA4A9FE2459}" type="pres">
      <dgm:prSet presAssocID="{C13E67C8-6628-4587-9E78-B7EB7C84C574}" presName="FourNodes_1" presStyleLbl="node1" presStyleIdx="0" presStyleCnt="4">
        <dgm:presLayoutVars>
          <dgm:bulletEnabled val="1"/>
        </dgm:presLayoutVars>
      </dgm:prSet>
      <dgm:spPr/>
    </dgm:pt>
    <dgm:pt modelId="{3BAB9625-163D-4545-B1B6-7799308B07EF}" type="pres">
      <dgm:prSet presAssocID="{C13E67C8-6628-4587-9E78-B7EB7C84C574}" presName="FourNodes_2" presStyleLbl="node1" presStyleIdx="1" presStyleCnt="4">
        <dgm:presLayoutVars>
          <dgm:bulletEnabled val="1"/>
        </dgm:presLayoutVars>
      </dgm:prSet>
      <dgm:spPr/>
    </dgm:pt>
    <dgm:pt modelId="{7DDC24B9-481A-4733-B940-CB69685675D2}" type="pres">
      <dgm:prSet presAssocID="{C13E67C8-6628-4587-9E78-B7EB7C84C574}" presName="FourNodes_3" presStyleLbl="node1" presStyleIdx="2" presStyleCnt="4">
        <dgm:presLayoutVars>
          <dgm:bulletEnabled val="1"/>
        </dgm:presLayoutVars>
      </dgm:prSet>
      <dgm:spPr/>
    </dgm:pt>
    <dgm:pt modelId="{4592C1EE-9AB3-4615-9670-710A0E2FE086}" type="pres">
      <dgm:prSet presAssocID="{C13E67C8-6628-4587-9E78-B7EB7C84C574}" presName="FourNodes_4" presStyleLbl="node1" presStyleIdx="3" presStyleCnt="4">
        <dgm:presLayoutVars>
          <dgm:bulletEnabled val="1"/>
        </dgm:presLayoutVars>
      </dgm:prSet>
      <dgm:spPr/>
    </dgm:pt>
    <dgm:pt modelId="{F2A6914E-17E3-4656-86DA-B23E52577A1C}" type="pres">
      <dgm:prSet presAssocID="{C13E67C8-6628-4587-9E78-B7EB7C84C574}" presName="FourConn_1-2" presStyleLbl="fgAccFollowNode1" presStyleIdx="0" presStyleCnt="3">
        <dgm:presLayoutVars>
          <dgm:bulletEnabled val="1"/>
        </dgm:presLayoutVars>
      </dgm:prSet>
      <dgm:spPr/>
    </dgm:pt>
    <dgm:pt modelId="{AAEF2876-8697-4315-B3B2-454B05D340C5}" type="pres">
      <dgm:prSet presAssocID="{C13E67C8-6628-4587-9E78-B7EB7C84C574}" presName="FourConn_2-3" presStyleLbl="fgAccFollowNode1" presStyleIdx="1" presStyleCnt="3">
        <dgm:presLayoutVars>
          <dgm:bulletEnabled val="1"/>
        </dgm:presLayoutVars>
      </dgm:prSet>
      <dgm:spPr/>
    </dgm:pt>
    <dgm:pt modelId="{F0A88A82-F202-426B-A0DA-37536C1737E9}" type="pres">
      <dgm:prSet presAssocID="{C13E67C8-6628-4587-9E78-B7EB7C84C574}" presName="FourConn_3-4" presStyleLbl="fgAccFollowNode1" presStyleIdx="2" presStyleCnt="3">
        <dgm:presLayoutVars>
          <dgm:bulletEnabled val="1"/>
        </dgm:presLayoutVars>
      </dgm:prSet>
      <dgm:spPr/>
    </dgm:pt>
    <dgm:pt modelId="{89847851-A526-47A0-AEBD-2551C19D7C4F}" type="pres">
      <dgm:prSet presAssocID="{C13E67C8-6628-4587-9E78-B7EB7C84C574}" presName="FourNodes_1_text" presStyleLbl="node1" presStyleIdx="3" presStyleCnt="4">
        <dgm:presLayoutVars>
          <dgm:bulletEnabled val="1"/>
        </dgm:presLayoutVars>
      </dgm:prSet>
      <dgm:spPr/>
    </dgm:pt>
    <dgm:pt modelId="{F412334F-8B83-4AA1-B0D4-FD0E46850307}" type="pres">
      <dgm:prSet presAssocID="{C13E67C8-6628-4587-9E78-B7EB7C84C574}" presName="FourNodes_2_text" presStyleLbl="node1" presStyleIdx="3" presStyleCnt="4">
        <dgm:presLayoutVars>
          <dgm:bulletEnabled val="1"/>
        </dgm:presLayoutVars>
      </dgm:prSet>
      <dgm:spPr/>
    </dgm:pt>
    <dgm:pt modelId="{F7EE64A2-D57A-4916-8293-09BEF7A95C12}" type="pres">
      <dgm:prSet presAssocID="{C13E67C8-6628-4587-9E78-B7EB7C84C574}" presName="FourNodes_3_text" presStyleLbl="node1" presStyleIdx="3" presStyleCnt="4">
        <dgm:presLayoutVars>
          <dgm:bulletEnabled val="1"/>
        </dgm:presLayoutVars>
      </dgm:prSet>
      <dgm:spPr/>
    </dgm:pt>
    <dgm:pt modelId="{FAD1F6DE-278D-45DC-ABD2-2C4032E9A92C}" type="pres">
      <dgm:prSet presAssocID="{C13E67C8-6628-4587-9E78-B7EB7C84C574}" presName="FourNodes_4_text" presStyleLbl="node1" presStyleIdx="3" presStyleCnt="4">
        <dgm:presLayoutVars>
          <dgm:bulletEnabled val="1"/>
        </dgm:presLayoutVars>
      </dgm:prSet>
      <dgm:spPr/>
    </dgm:pt>
  </dgm:ptLst>
  <dgm:cxnLst>
    <dgm:cxn modelId="{FC380808-1069-429E-AC8B-1BB8A9691857}" type="presOf" srcId="{C13E67C8-6628-4587-9E78-B7EB7C84C574}" destId="{DB1C547C-70A5-4F4B-8DC8-F29685D634AE}" srcOrd="0" destOrd="0" presId="urn:microsoft.com/office/officeart/2005/8/layout/vProcess5"/>
    <dgm:cxn modelId="{D7FC8412-BC99-4BC8-B7C1-CB7E20BDF0BF}" srcId="{C13E67C8-6628-4587-9E78-B7EB7C84C574}" destId="{5CFFD222-C6E1-48C1-9227-2B90AE9BFC8E}" srcOrd="1" destOrd="0" parTransId="{620BCDAA-56AC-4D1B-AAAC-592912E2B9FD}" sibTransId="{18A9378C-6BA5-4AEC-9922-33E6D84C3BC1}"/>
    <dgm:cxn modelId="{D6CC933A-2DC5-40A7-8140-61D814D11171}" srcId="{C13E67C8-6628-4587-9E78-B7EB7C84C574}" destId="{D959D29B-4059-4851-8D20-6BDC5BFDE3A4}" srcOrd="3" destOrd="0" parTransId="{89401E1D-6BB5-4573-9EE1-0AE283F59993}" sibTransId="{47B8A1F6-49B2-40E6-B65B-C5F06122E462}"/>
    <dgm:cxn modelId="{6051993C-FA6A-4984-BA7C-3C010BAA3127}" srcId="{C13E67C8-6628-4587-9E78-B7EB7C84C574}" destId="{6E606DD3-0AC1-493A-BD2D-7E3B1EE08141}" srcOrd="2" destOrd="0" parTransId="{CFD5E468-AB3A-41C3-B9B6-3541AEB5C2A3}" sibTransId="{FBFECDBD-E7C1-4F45-807F-141D4745C791}"/>
    <dgm:cxn modelId="{A065D644-AF27-4BA4-BFCB-26BEF331B740}" type="presOf" srcId="{C7A9E22D-9583-477D-A08B-E15F6132D970}" destId="{E828F461-FC44-4E00-9BCA-FEA4A9FE2459}" srcOrd="0" destOrd="0" presId="urn:microsoft.com/office/officeart/2005/8/layout/vProcess5"/>
    <dgm:cxn modelId="{5E9BBD46-820C-4A4B-9C3D-76E3148F8156}" srcId="{C13E67C8-6628-4587-9E78-B7EB7C84C574}" destId="{C7A9E22D-9583-477D-A08B-E15F6132D970}" srcOrd="0" destOrd="0" parTransId="{978AD972-407E-4D83-A96B-EBC27528762B}" sibTransId="{12BCD92E-3B8D-49E0-A975-969E07B68DBF}"/>
    <dgm:cxn modelId="{F162B76B-081C-4269-A425-93C76E6D8BA3}" type="presOf" srcId="{12BCD92E-3B8D-49E0-A975-969E07B68DBF}" destId="{F2A6914E-17E3-4656-86DA-B23E52577A1C}" srcOrd="0" destOrd="0" presId="urn:microsoft.com/office/officeart/2005/8/layout/vProcess5"/>
    <dgm:cxn modelId="{E2CAD181-5D89-4065-BBBE-0369DB721587}" type="presOf" srcId="{6E606DD3-0AC1-493A-BD2D-7E3B1EE08141}" destId="{7DDC24B9-481A-4733-B940-CB69685675D2}" srcOrd="0" destOrd="0" presId="urn:microsoft.com/office/officeart/2005/8/layout/vProcess5"/>
    <dgm:cxn modelId="{78B6EB84-0B22-4629-937F-B79B81F98F78}" type="presOf" srcId="{C7A9E22D-9583-477D-A08B-E15F6132D970}" destId="{89847851-A526-47A0-AEBD-2551C19D7C4F}" srcOrd="1" destOrd="0" presId="urn:microsoft.com/office/officeart/2005/8/layout/vProcess5"/>
    <dgm:cxn modelId="{45D17CAC-43ED-498A-B477-DFF1FE8CDCFD}" type="presOf" srcId="{5CFFD222-C6E1-48C1-9227-2B90AE9BFC8E}" destId="{3BAB9625-163D-4545-B1B6-7799308B07EF}" srcOrd="0" destOrd="0" presId="urn:microsoft.com/office/officeart/2005/8/layout/vProcess5"/>
    <dgm:cxn modelId="{F77AB4AF-596F-4822-8F0F-EE77E42514BD}" type="presOf" srcId="{D959D29B-4059-4851-8D20-6BDC5BFDE3A4}" destId="{4592C1EE-9AB3-4615-9670-710A0E2FE086}" srcOrd="0" destOrd="0" presId="urn:microsoft.com/office/officeart/2005/8/layout/vProcess5"/>
    <dgm:cxn modelId="{B2EE14B0-94EF-4D86-BB0C-EBAE8384B8CC}" type="presOf" srcId="{18A9378C-6BA5-4AEC-9922-33E6D84C3BC1}" destId="{AAEF2876-8697-4315-B3B2-454B05D340C5}" srcOrd="0" destOrd="0" presId="urn:microsoft.com/office/officeart/2005/8/layout/vProcess5"/>
    <dgm:cxn modelId="{94BC1AB2-95AA-49FC-B2C1-223424ECC4BB}" type="presOf" srcId="{D959D29B-4059-4851-8D20-6BDC5BFDE3A4}" destId="{FAD1F6DE-278D-45DC-ABD2-2C4032E9A92C}" srcOrd="1" destOrd="0" presId="urn:microsoft.com/office/officeart/2005/8/layout/vProcess5"/>
    <dgm:cxn modelId="{0F92CAC3-9E1D-4657-9D9B-A8FD3CE9AB19}" type="presOf" srcId="{FBFECDBD-E7C1-4F45-807F-141D4745C791}" destId="{F0A88A82-F202-426B-A0DA-37536C1737E9}" srcOrd="0" destOrd="0" presId="urn:microsoft.com/office/officeart/2005/8/layout/vProcess5"/>
    <dgm:cxn modelId="{1A33AEDA-FF6B-4C03-8AF5-5725F7BF72DB}" type="presOf" srcId="{5CFFD222-C6E1-48C1-9227-2B90AE9BFC8E}" destId="{F412334F-8B83-4AA1-B0D4-FD0E46850307}" srcOrd="1" destOrd="0" presId="urn:microsoft.com/office/officeart/2005/8/layout/vProcess5"/>
    <dgm:cxn modelId="{ADC95FE7-7299-46BE-B51F-668894CF3E29}" type="presOf" srcId="{6E606DD3-0AC1-493A-BD2D-7E3B1EE08141}" destId="{F7EE64A2-D57A-4916-8293-09BEF7A95C12}" srcOrd="1" destOrd="0" presId="urn:microsoft.com/office/officeart/2005/8/layout/vProcess5"/>
    <dgm:cxn modelId="{788352FB-C8BD-4381-A961-20A8FFF168F4}" type="presParOf" srcId="{DB1C547C-70A5-4F4B-8DC8-F29685D634AE}" destId="{FAFCD812-2135-47A5-AF92-A0F0643A96AD}" srcOrd="0" destOrd="0" presId="urn:microsoft.com/office/officeart/2005/8/layout/vProcess5"/>
    <dgm:cxn modelId="{B113794E-9BD4-41C1-9C0E-3F8F49F77782}" type="presParOf" srcId="{DB1C547C-70A5-4F4B-8DC8-F29685D634AE}" destId="{E828F461-FC44-4E00-9BCA-FEA4A9FE2459}" srcOrd="1" destOrd="0" presId="urn:microsoft.com/office/officeart/2005/8/layout/vProcess5"/>
    <dgm:cxn modelId="{47AC5C86-76B3-4A66-8431-806ECB507E04}" type="presParOf" srcId="{DB1C547C-70A5-4F4B-8DC8-F29685D634AE}" destId="{3BAB9625-163D-4545-B1B6-7799308B07EF}" srcOrd="2" destOrd="0" presId="urn:microsoft.com/office/officeart/2005/8/layout/vProcess5"/>
    <dgm:cxn modelId="{6B703CB1-E358-451A-B3C6-2287F4B8FA51}" type="presParOf" srcId="{DB1C547C-70A5-4F4B-8DC8-F29685D634AE}" destId="{7DDC24B9-481A-4733-B940-CB69685675D2}" srcOrd="3" destOrd="0" presId="urn:microsoft.com/office/officeart/2005/8/layout/vProcess5"/>
    <dgm:cxn modelId="{84CFA16E-2BFB-408B-B1BE-4133BBA1EE51}" type="presParOf" srcId="{DB1C547C-70A5-4F4B-8DC8-F29685D634AE}" destId="{4592C1EE-9AB3-4615-9670-710A0E2FE086}" srcOrd="4" destOrd="0" presId="urn:microsoft.com/office/officeart/2005/8/layout/vProcess5"/>
    <dgm:cxn modelId="{801CEAE4-50C8-4B87-8068-43E0615D0396}" type="presParOf" srcId="{DB1C547C-70A5-4F4B-8DC8-F29685D634AE}" destId="{F2A6914E-17E3-4656-86DA-B23E52577A1C}" srcOrd="5" destOrd="0" presId="urn:microsoft.com/office/officeart/2005/8/layout/vProcess5"/>
    <dgm:cxn modelId="{9E08971A-11D1-464E-87C9-893DE3EA762A}" type="presParOf" srcId="{DB1C547C-70A5-4F4B-8DC8-F29685D634AE}" destId="{AAEF2876-8697-4315-B3B2-454B05D340C5}" srcOrd="6" destOrd="0" presId="urn:microsoft.com/office/officeart/2005/8/layout/vProcess5"/>
    <dgm:cxn modelId="{E134199D-7F21-4326-A8A3-980B5D7BC98B}" type="presParOf" srcId="{DB1C547C-70A5-4F4B-8DC8-F29685D634AE}" destId="{F0A88A82-F202-426B-A0DA-37536C1737E9}" srcOrd="7" destOrd="0" presId="urn:microsoft.com/office/officeart/2005/8/layout/vProcess5"/>
    <dgm:cxn modelId="{FA52D2F3-36D0-4E3B-B95E-CEF48D7742AC}" type="presParOf" srcId="{DB1C547C-70A5-4F4B-8DC8-F29685D634AE}" destId="{89847851-A526-47A0-AEBD-2551C19D7C4F}" srcOrd="8" destOrd="0" presId="urn:microsoft.com/office/officeart/2005/8/layout/vProcess5"/>
    <dgm:cxn modelId="{A745FDD4-BA84-46F2-9001-D8705DF51731}" type="presParOf" srcId="{DB1C547C-70A5-4F4B-8DC8-F29685D634AE}" destId="{F412334F-8B83-4AA1-B0D4-FD0E46850307}" srcOrd="9" destOrd="0" presId="urn:microsoft.com/office/officeart/2005/8/layout/vProcess5"/>
    <dgm:cxn modelId="{558BC8B2-9311-4228-9829-8F2F5FA6DE71}" type="presParOf" srcId="{DB1C547C-70A5-4F4B-8DC8-F29685D634AE}" destId="{F7EE64A2-D57A-4916-8293-09BEF7A95C12}" srcOrd="10" destOrd="0" presId="urn:microsoft.com/office/officeart/2005/8/layout/vProcess5"/>
    <dgm:cxn modelId="{92E88FBA-02B0-49CE-B450-B8AD7DAAC3A7}" type="presParOf" srcId="{DB1C547C-70A5-4F4B-8DC8-F29685D634AE}" destId="{FAD1F6DE-278D-45DC-ABD2-2C4032E9A92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6758-5C80-4E44-B1E8-975D06BAF0C2}">
      <dsp:nvSpPr>
        <dsp:cNvPr id="0" name=""/>
        <dsp:cNvSpPr/>
      </dsp:nvSpPr>
      <dsp:spPr>
        <a:xfrm>
          <a:off x="0" y="228675"/>
          <a:ext cx="6593180" cy="146067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“Micro” conversations are a place that knowledge is shared that can have HUGE impact on a project, and it cannot always be planned! Now we need to schedule a Zoom…</a:t>
          </a:r>
          <a:endParaRPr lang="en-US" sz="1700" kern="1200"/>
        </a:p>
      </dsp:txBody>
      <dsp:txXfrm>
        <a:off x="71304" y="299979"/>
        <a:ext cx="6450572" cy="1318063"/>
      </dsp:txXfrm>
    </dsp:sp>
    <dsp:sp modelId="{9F80B571-77AA-446E-A570-32B93A0F9D33}">
      <dsp:nvSpPr>
        <dsp:cNvPr id="0" name=""/>
        <dsp:cNvSpPr/>
      </dsp:nvSpPr>
      <dsp:spPr>
        <a:xfrm>
          <a:off x="0" y="1738307"/>
          <a:ext cx="6593180" cy="146067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Emotional and relational labor frequently happens in small, spontaneous moments as well and this stopped happening in March of 2020.</a:t>
          </a:r>
          <a:endParaRPr lang="en-US" sz="1700" kern="1200"/>
        </a:p>
      </dsp:txBody>
      <dsp:txXfrm>
        <a:off x="71304" y="1809611"/>
        <a:ext cx="6450572" cy="1318063"/>
      </dsp:txXfrm>
    </dsp:sp>
    <dsp:sp modelId="{A94DDCB7-8E87-4F84-BAA7-BA6FC74A7187}">
      <dsp:nvSpPr>
        <dsp:cNvPr id="0" name=""/>
        <dsp:cNvSpPr/>
      </dsp:nvSpPr>
      <dsp:spPr>
        <a:xfrm>
          <a:off x="0" y="3247939"/>
          <a:ext cx="6593180" cy="146067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Boundaries were OBLITERATED; When does work start/stop? No break from the part of the Life Pie Chart that wasn’t the best part. Politics came to work and we were not ready. Roles and responsibilities shmooshed together. (There is NO SUCH THING as multi tasking folks, we “task switch”, and this costs cognitive capital to on/off ramp).</a:t>
          </a:r>
          <a:endParaRPr lang="en-US" sz="1700" kern="1200"/>
        </a:p>
      </dsp:txBody>
      <dsp:txXfrm>
        <a:off x="71304" y="3319243"/>
        <a:ext cx="6450572" cy="13180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DEEFF-1784-4BD4-A4BD-4468EDEED701}">
      <dsp:nvSpPr>
        <dsp:cNvPr id="0" name=""/>
        <dsp:cNvSpPr/>
      </dsp:nvSpPr>
      <dsp:spPr>
        <a:xfrm>
          <a:off x="9832" y="409311"/>
          <a:ext cx="793614" cy="79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E17F285-A982-404C-9166-9E5FAF132A44}">
      <dsp:nvSpPr>
        <dsp:cNvPr id="0" name=""/>
        <dsp:cNvSpPr/>
      </dsp:nvSpPr>
      <dsp:spPr>
        <a:xfrm>
          <a:off x="9832" y="1296184"/>
          <a:ext cx="2267471" cy="4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baseline="0"/>
            <a:t>It provides a framework for you to-</a:t>
          </a:r>
          <a:endParaRPr lang="en-US" sz="1400" kern="1200"/>
        </a:p>
      </dsp:txBody>
      <dsp:txXfrm>
        <a:off x="9832" y="1296184"/>
        <a:ext cx="2267471" cy="435779"/>
      </dsp:txXfrm>
    </dsp:sp>
    <dsp:sp modelId="{7BFF8DE0-4523-462C-8FD2-CCBB580B3077}">
      <dsp:nvSpPr>
        <dsp:cNvPr id="0" name=""/>
        <dsp:cNvSpPr/>
      </dsp:nvSpPr>
      <dsp:spPr>
        <a:xfrm>
          <a:off x="9832" y="1775339"/>
          <a:ext cx="2267471" cy="80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baseline="0"/>
            <a:t>set priorities </a:t>
          </a:r>
          <a:endParaRPr lang="en-US" sz="1100" kern="1200"/>
        </a:p>
        <a:p>
          <a:pPr marL="0" lvl="0" indent="0" algn="l" defTabSz="488950">
            <a:lnSpc>
              <a:spcPct val="100000"/>
            </a:lnSpc>
            <a:spcBef>
              <a:spcPct val="0"/>
            </a:spcBef>
            <a:spcAft>
              <a:spcPct val="35000"/>
            </a:spcAft>
            <a:buNone/>
          </a:pPr>
          <a:r>
            <a:rPr lang="en-US" sz="1100" kern="1200" baseline="0"/>
            <a:t>use your time wisely</a:t>
          </a:r>
          <a:endParaRPr lang="en-US" sz="1100" kern="1200"/>
        </a:p>
        <a:p>
          <a:pPr marL="0" lvl="0" indent="0" algn="l" defTabSz="488950">
            <a:lnSpc>
              <a:spcPct val="100000"/>
            </a:lnSpc>
            <a:spcBef>
              <a:spcPct val="0"/>
            </a:spcBef>
            <a:spcAft>
              <a:spcPct val="35000"/>
            </a:spcAft>
            <a:buNone/>
          </a:pPr>
          <a:r>
            <a:rPr lang="en-US" sz="1100" kern="1200" baseline="0"/>
            <a:t>align yourself with the resources you need to manifest your goals. </a:t>
          </a:r>
          <a:endParaRPr lang="en-US" sz="1100" kern="1200"/>
        </a:p>
      </dsp:txBody>
      <dsp:txXfrm>
        <a:off x="9832" y="1775339"/>
        <a:ext cx="2267471" cy="802766"/>
      </dsp:txXfrm>
    </dsp:sp>
    <dsp:sp modelId="{BC739664-ADD1-4FB8-8DB3-ABBF5545ABB7}">
      <dsp:nvSpPr>
        <dsp:cNvPr id="0" name=""/>
        <dsp:cNvSpPr/>
      </dsp:nvSpPr>
      <dsp:spPr>
        <a:xfrm>
          <a:off x="2674110" y="409311"/>
          <a:ext cx="793614" cy="79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B13F1BF-5D70-4487-AA35-7BC5B1E86228}">
      <dsp:nvSpPr>
        <dsp:cNvPr id="0" name=""/>
        <dsp:cNvSpPr/>
      </dsp:nvSpPr>
      <dsp:spPr>
        <a:xfrm>
          <a:off x="2674110" y="1296184"/>
          <a:ext cx="2267471" cy="4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baseline="0"/>
            <a:t>It announced to others you are serious</a:t>
          </a:r>
          <a:endParaRPr lang="en-US" sz="1400" kern="1200"/>
        </a:p>
      </dsp:txBody>
      <dsp:txXfrm>
        <a:off x="2674110" y="1296184"/>
        <a:ext cx="2267471" cy="435779"/>
      </dsp:txXfrm>
    </dsp:sp>
    <dsp:sp modelId="{5FDF2E03-13B0-417E-8009-72AE4F9F595A}">
      <dsp:nvSpPr>
        <dsp:cNvPr id="0" name=""/>
        <dsp:cNvSpPr/>
      </dsp:nvSpPr>
      <dsp:spPr>
        <a:xfrm>
          <a:off x="2674110" y="1775339"/>
          <a:ext cx="2267471" cy="802766"/>
        </a:xfrm>
        <a:prstGeom prst="rect">
          <a:avLst/>
        </a:prstGeom>
        <a:noFill/>
        <a:ln>
          <a:noFill/>
        </a:ln>
        <a:effectLst/>
      </dsp:spPr>
      <dsp:style>
        <a:lnRef idx="0">
          <a:scrgbClr r="0" g="0" b="0"/>
        </a:lnRef>
        <a:fillRef idx="0">
          <a:scrgbClr r="0" g="0" b="0"/>
        </a:fillRef>
        <a:effectRef idx="0">
          <a:scrgbClr r="0" g="0" b="0"/>
        </a:effectRef>
        <a:fontRef idx="minor"/>
      </dsp:style>
    </dsp:sp>
    <dsp:sp modelId="{0EA7F311-A379-49E8-982E-D02DCFB8CFE0}">
      <dsp:nvSpPr>
        <dsp:cNvPr id="0" name=""/>
        <dsp:cNvSpPr/>
      </dsp:nvSpPr>
      <dsp:spPr>
        <a:xfrm>
          <a:off x="5338389" y="409311"/>
          <a:ext cx="793614" cy="79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059FB90-CB6A-434F-8B54-195CDFF91E85}">
      <dsp:nvSpPr>
        <dsp:cNvPr id="0" name=""/>
        <dsp:cNvSpPr/>
      </dsp:nvSpPr>
      <dsp:spPr>
        <a:xfrm>
          <a:off x="5338389" y="1296184"/>
          <a:ext cx="2267471" cy="4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baseline="0"/>
            <a:t>Provides clarity of purpose, direction and commitment </a:t>
          </a:r>
          <a:endParaRPr lang="en-US" sz="1400" kern="1200"/>
        </a:p>
      </dsp:txBody>
      <dsp:txXfrm>
        <a:off x="5338389" y="1296184"/>
        <a:ext cx="2267471" cy="435779"/>
      </dsp:txXfrm>
    </dsp:sp>
    <dsp:sp modelId="{D7A99641-CF6B-4057-8160-3626ACA6D1F6}">
      <dsp:nvSpPr>
        <dsp:cNvPr id="0" name=""/>
        <dsp:cNvSpPr/>
      </dsp:nvSpPr>
      <dsp:spPr>
        <a:xfrm>
          <a:off x="5338389" y="1775339"/>
          <a:ext cx="2267471" cy="802766"/>
        </a:xfrm>
        <a:prstGeom prst="rect">
          <a:avLst/>
        </a:prstGeom>
        <a:noFill/>
        <a:ln>
          <a:noFill/>
        </a:ln>
        <a:effectLst/>
      </dsp:spPr>
      <dsp:style>
        <a:lnRef idx="0">
          <a:scrgbClr r="0" g="0" b="0"/>
        </a:lnRef>
        <a:fillRef idx="0">
          <a:scrgbClr r="0" g="0" b="0"/>
        </a:fillRef>
        <a:effectRef idx="0">
          <a:scrgbClr r="0" g="0" b="0"/>
        </a:effectRef>
        <a:fontRef idx="minor"/>
      </dsp:style>
    </dsp:sp>
    <dsp:sp modelId="{22888CEA-252E-4C93-8C16-060AA2DFC951}">
      <dsp:nvSpPr>
        <dsp:cNvPr id="0" name=""/>
        <dsp:cNvSpPr/>
      </dsp:nvSpPr>
      <dsp:spPr>
        <a:xfrm>
          <a:off x="8002667" y="409311"/>
          <a:ext cx="793614" cy="7936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A7F3D86-B163-449E-B939-FF83BA7A03D3}">
      <dsp:nvSpPr>
        <dsp:cNvPr id="0" name=""/>
        <dsp:cNvSpPr/>
      </dsp:nvSpPr>
      <dsp:spPr>
        <a:xfrm>
          <a:off x="8002667" y="1296184"/>
          <a:ext cx="2267471" cy="435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1" kern="1200" baseline="0"/>
            <a:t>INTENTIONS ARE MORE POWERFUL THAN GOALS</a:t>
          </a:r>
          <a:endParaRPr lang="en-US" sz="1400" kern="1200"/>
        </a:p>
      </dsp:txBody>
      <dsp:txXfrm>
        <a:off x="8002667" y="1296184"/>
        <a:ext cx="2267471" cy="435779"/>
      </dsp:txXfrm>
    </dsp:sp>
    <dsp:sp modelId="{FB50CA61-1F73-4D99-A17C-087F6B780FFC}">
      <dsp:nvSpPr>
        <dsp:cNvPr id="0" name=""/>
        <dsp:cNvSpPr/>
      </dsp:nvSpPr>
      <dsp:spPr>
        <a:xfrm>
          <a:off x="8002667" y="1775339"/>
          <a:ext cx="2267471" cy="80276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84370-4120-4127-85E6-2398FE0FFF7B}">
      <dsp:nvSpPr>
        <dsp:cNvPr id="0" name=""/>
        <dsp:cNvSpPr/>
      </dsp:nvSpPr>
      <dsp:spPr>
        <a:xfrm>
          <a:off x="1392251" y="225296"/>
          <a:ext cx="2803685" cy="2803685"/>
        </a:xfrm>
        <a:prstGeom prst="pie">
          <a:avLst>
            <a:gd name="adj1" fmla="val 16200000"/>
            <a:gd name="adj2" fmla="val 1800000"/>
          </a:avLst>
        </a:prstGeom>
        <a:gradFill rotWithShape="0">
          <a:gsLst>
            <a:gs pos="0">
              <a:schemeClr val="accent2">
                <a:hueOff val="0"/>
                <a:satOff val="0"/>
                <a:lumOff val="0"/>
                <a:alphaOff val="0"/>
                <a:tint val="100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kern="1200">
              <a:latin typeface="Garamond" panose="02020404030301010803"/>
              <a:ea typeface="+mn-ea"/>
              <a:cs typeface="+mn-cs"/>
            </a:rPr>
            <a:t>8</a:t>
          </a:r>
        </a:p>
      </dsp:txBody>
      <dsp:txXfrm>
        <a:off x="2916589" y="742642"/>
        <a:ext cx="951250" cy="934561"/>
      </dsp:txXfrm>
    </dsp:sp>
    <dsp:sp modelId="{6F9D5256-604A-404E-B0A2-35752EF98832}">
      <dsp:nvSpPr>
        <dsp:cNvPr id="0" name=""/>
        <dsp:cNvSpPr/>
      </dsp:nvSpPr>
      <dsp:spPr>
        <a:xfrm>
          <a:off x="1247728" y="308739"/>
          <a:ext cx="2803685" cy="2803685"/>
        </a:xfrm>
        <a:prstGeom prst="pie">
          <a:avLst>
            <a:gd name="adj1" fmla="val 1800000"/>
            <a:gd name="adj2" fmla="val 9000000"/>
          </a:avLst>
        </a:prstGeom>
        <a:gradFill rotWithShape="0">
          <a:gsLst>
            <a:gs pos="0">
              <a:schemeClr val="accent2">
                <a:hueOff val="0"/>
                <a:satOff val="0"/>
                <a:lumOff val="0"/>
                <a:alphaOff val="0"/>
                <a:tint val="100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kern="1200">
              <a:latin typeface="Garamond" panose="02020404030301010803"/>
              <a:ea typeface="+mn-ea"/>
              <a:cs typeface="+mn-cs"/>
            </a:rPr>
            <a:t>8</a:t>
          </a:r>
        </a:p>
      </dsp:txBody>
      <dsp:txXfrm>
        <a:off x="2015404" y="2077731"/>
        <a:ext cx="1268333" cy="867807"/>
      </dsp:txXfrm>
    </dsp:sp>
    <dsp:sp modelId="{030D92AD-4B6F-4012-9891-6DA3B0A042F7}">
      <dsp:nvSpPr>
        <dsp:cNvPr id="0" name=""/>
        <dsp:cNvSpPr/>
      </dsp:nvSpPr>
      <dsp:spPr>
        <a:xfrm>
          <a:off x="1247728" y="308739"/>
          <a:ext cx="2803685" cy="2803685"/>
        </a:xfrm>
        <a:prstGeom prst="pie">
          <a:avLst>
            <a:gd name="adj1" fmla="val 9000000"/>
            <a:gd name="adj2" fmla="val 16200000"/>
          </a:avLst>
        </a:prstGeom>
        <a:gradFill rotWithShape="0">
          <a:gsLst>
            <a:gs pos="0">
              <a:schemeClr val="accent2">
                <a:hueOff val="0"/>
                <a:satOff val="0"/>
                <a:lumOff val="0"/>
                <a:alphaOff val="0"/>
                <a:tint val="100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kern="1200">
              <a:latin typeface="Garamond" panose="02020404030301010803"/>
              <a:ea typeface="+mn-ea"/>
              <a:cs typeface="+mn-cs"/>
            </a:rPr>
            <a:t>8</a:t>
          </a:r>
        </a:p>
      </dsp:txBody>
      <dsp:txXfrm>
        <a:off x="1548123" y="859463"/>
        <a:ext cx="951250" cy="9345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87353-D9FD-40E2-AF63-353D2AFA39B2}">
      <dsp:nvSpPr>
        <dsp:cNvPr id="0" name=""/>
        <dsp:cNvSpPr/>
      </dsp:nvSpPr>
      <dsp:spPr>
        <a:xfrm>
          <a:off x="0" y="16289"/>
          <a:ext cx="6248400" cy="1787632"/>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I BELONG HERE</a:t>
          </a:r>
        </a:p>
      </dsp:txBody>
      <dsp:txXfrm>
        <a:off x="87265" y="103554"/>
        <a:ext cx="6073870" cy="1613102"/>
      </dsp:txXfrm>
    </dsp:sp>
    <dsp:sp modelId="{65C3910B-2FB9-4621-BC65-B042A44278AB}">
      <dsp:nvSpPr>
        <dsp:cNvPr id="0" name=""/>
        <dsp:cNvSpPr/>
      </dsp:nvSpPr>
      <dsp:spPr>
        <a:xfrm>
          <a:off x="0" y="1933521"/>
          <a:ext cx="6248400" cy="1787632"/>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I AM ADDING VALUE</a:t>
          </a:r>
        </a:p>
      </dsp:txBody>
      <dsp:txXfrm>
        <a:off x="87265" y="2020786"/>
        <a:ext cx="6073870" cy="1613102"/>
      </dsp:txXfrm>
    </dsp:sp>
    <dsp:sp modelId="{134888C5-B85B-480A-B63B-42433B6312F6}">
      <dsp:nvSpPr>
        <dsp:cNvPr id="0" name=""/>
        <dsp:cNvSpPr/>
      </dsp:nvSpPr>
      <dsp:spPr>
        <a:xfrm>
          <a:off x="0" y="3850753"/>
          <a:ext cx="6248400" cy="1787632"/>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I AM CONNECTED TO OUR PURPOSE</a:t>
          </a:r>
        </a:p>
      </dsp:txBody>
      <dsp:txXfrm>
        <a:off x="87265" y="3938018"/>
        <a:ext cx="6073870" cy="1613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1750E-A898-42B3-A60C-7BCF6ADB1477}">
      <dsp:nvSpPr>
        <dsp:cNvPr id="0" name=""/>
        <dsp:cNvSpPr/>
      </dsp:nvSpPr>
      <dsp:spPr>
        <a:xfrm>
          <a:off x="0" y="239275"/>
          <a:ext cx="3369598" cy="336959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AB343-9E5B-4638-AC51-7679A372DD79}">
      <dsp:nvSpPr>
        <dsp:cNvPr id="0" name=""/>
        <dsp:cNvSpPr/>
      </dsp:nvSpPr>
      <dsp:spPr>
        <a:xfrm>
          <a:off x="219023" y="458298"/>
          <a:ext cx="1347839" cy="1347839"/>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Comfort</a:t>
          </a:r>
        </a:p>
        <a:p>
          <a:pPr marL="0" lvl="0" indent="0" algn="ctr" defTabSz="977900">
            <a:lnSpc>
              <a:spcPct val="90000"/>
            </a:lnSpc>
            <a:spcBef>
              <a:spcPct val="0"/>
            </a:spcBef>
            <a:spcAft>
              <a:spcPct val="35000"/>
            </a:spcAft>
            <a:buNone/>
          </a:pPr>
          <a:r>
            <a:rPr lang="en-US" sz="2200" kern="1200" dirty="0"/>
            <a:t>Zone</a:t>
          </a:r>
        </a:p>
      </dsp:txBody>
      <dsp:txXfrm>
        <a:off x="284819" y="524094"/>
        <a:ext cx="1216247" cy="1216247"/>
      </dsp:txXfrm>
    </dsp:sp>
    <dsp:sp modelId="{4B11E6AA-DDEB-4B4E-9CA7-2B57A3017803}">
      <dsp:nvSpPr>
        <dsp:cNvPr id="0" name=""/>
        <dsp:cNvSpPr/>
      </dsp:nvSpPr>
      <dsp:spPr>
        <a:xfrm>
          <a:off x="1802734" y="458298"/>
          <a:ext cx="1347839" cy="1347839"/>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Learning Zone</a:t>
          </a:r>
        </a:p>
      </dsp:txBody>
      <dsp:txXfrm>
        <a:off x="1868530" y="524094"/>
        <a:ext cx="1216247" cy="1216247"/>
      </dsp:txXfrm>
    </dsp:sp>
    <dsp:sp modelId="{4AECA6FA-F8C7-4910-9B39-B36A7851869C}">
      <dsp:nvSpPr>
        <dsp:cNvPr id="0" name=""/>
        <dsp:cNvSpPr/>
      </dsp:nvSpPr>
      <dsp:spPr>
        <a:xfrm>
          <a:off x="219023" y="2042009"/>
          <a:ext cx="1347839" cy="1347839"/>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Apathy Zone</a:t>
          </a:r>
        </a:p>
      </dsp:txBody>
      <dsp:txXfrm>
        <a:off x="284819" y="2107805"/>
        <a:ext cx="1216247" cy="1216247"/>
      </dsp:txXfrm>
    </dsp:sp>
    <dsp:sp modelId="{287E49EA-ED5E-41F9-8588-8B862B0554C2}">
      <dsp:nvSpPr>
        <dsp:cNvPr id="0" name=""/>
        <dsp:cNvSpPr/>
      </dsp:nvSpPr>
      <dsp:spPr>
        <a:xfrm>
          <a:off x="1802734" y="2042009"/>
          <a:ext cx="1347839" cy="1347839"/>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Anxiety</a:t>
          </a:r>
        </a:p>
        <a:p>
          <a:pPr marL="0" lvl="0" indent="0" algn="ctr" defTabSz="977900">
            <a:lnSpc>
              <a:spcPct val="90000"/>
            </a:lnSpc>
            <a:spcBef>
              <a:spcPct val="0"/>
            </a:spcBef>
            <a:spcAft>
              <a:spcPct val="35000"/>
            </a:spcAft>
            <a:buNone/>
          </a:pPr>
          <a:r>
            <a:rPr lang="en-US" sz="2200" kern="1200" dirty="0"/>
            <a:t>Zone</a:t>
          </a:r>
        </a:p>
      </dsp:txBody>
      <dsp:txXfrm>
        <a:off x="1868530" y="2107805"/>
        <a:ext cx="1216247" cy="1216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60557-C2D7-4894-A8D2-D5BE27E83E61}">
      <dsp:nvSpPr>
        <dsp:cNvPr id="0" name=""/>
        <dsp:cNvSpPr/>
      </dsp:nvSpPr>
      <dsp:spPr>
        <a:xfrm>
          <a:off x="3646" y="622560"/>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Pity Party vs Self Compassion</a:t>
          </a:r>
        </a:p>
      </dsp:txBody>
      <dsp:txXfrm>
        <a:off x="3646" y="622560"/>
        <a:ext cx="1974205" cy="1184523"/>
      </dsp:txXfrm>
    </dsp:sp>
    <dsp:sp modelId="{B76885A8-8F7B-4AE9-AACF-1D5055722641}">
      <dsp:nvSpPr>
        <dsp:cNvPr id="0" name=""/>
        <dsp:cNvSpPr/>
      </dsp:nvSpPr>
      <dsp:spPr>
        <a:xfrm>
          <a:off x="2175271" y="622560"/>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Blame vs Ownership</a:t>
          </a:r>
          <a:endParaRPr lang="en-US" sz="2300" kern="1200"/>
        </a:p>
      </dsp:txBody>
      <dsp:txXfrm>
        <a:off x="2175271" y="622560"/>
        <a:ext cx="1974205" cy="1184523"/>
      </dsp:txXfrm>
    </dsp:sp>
    <dsp:sp modelId="{68D4B502-21D1-448D-BC1B-999436EE313E}">
      <dsp:nvSpPr>
        <dsp:cNvPr id="0" name=""/>
        <dsp:cNvSpPr/>
      </dsp:nvSpPr>
      <dsp:spPr>
        <a:xfrm>
          <a:off x="4346897" y="622560"/>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Control vs Radical Acceptance</a:t>
          </a:r>
          <a:endParaRPr lang="en-US" sz="2300" kern="1200" dirty="0"/>
        </a:p>
      </dsp:txBody>
      <dsp:txXfrm>
        <a:off x="4346897" y="622560"/>
        <a:ext cx="1974205" cy="1184523"/>
      </dsp:txXfrm>
    </dsp:sp>
    <dsp:sp modelId="{5AE0B9FF-ED10-49C2-916B-5A5712AC37A7}">
      <dsp:nvSpPr>
        <dsp:cNvPr id="0" name=""/>
        <dsp:cNvSpPr/>
      </dsp:nvSpPr>
      <dsp:spPr>
        <a:xfrm>
          <a:off x="6518523" y="622560"/>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The Jury vs Internal Tuning Fork</a:t>
          </a:r>
          <a:endParaRPr lang="en-US" sz="2300" kern="1200" dirty="0"/>
        </a:p>
      </dsp:txBody>
      <dsp:txXfrm>
        <a:off x="6518523" y="622560"/>
        <a:ext cx="1974205" cy="1184523"/>
      </dsp:txXfrm>
    </dsp:sp>
    <dsp:sp modelId="{E09D51A1-6464-4B6A-8DDE-B76886F18D63}">
      <dsp:nvSpPr>
        <dsp:cNvPr id="0" name=""/>
        <dsp:cNvSpPr/>
      </dsp:nvSpPr>
      <dsp:spPr>
        <a:xfrm>
          <a:off x="8690148" y="622560"/>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Blind Spot vs Common Denominator</a:t>
          </a:r>
          <a:endParaRPr lang="en-US" sz="2300" kern="1200"/>
        </a:p>
      </dsp:txBody>
      <dsp:txXfrm>
        <a:off x="8690148" y="622560"/>
        <a:ext cx="1974205" cy="1184523"/>
      </dsp:txXfrm>
    </dsp:sp>
    <dsp:sp modelId="{FD49B849-A891-41A9-8DA9-A3239DDBDD6F}">
      <dsp:nvSpPr>
        <dsp:cNvPr id="0" name=""/>
        <dsp:cNvSpPr/>
      </dsp:nvSpPr>
      <dsp:spPr>
        <a:xfrm>
          <a:off x="3646" y="2004504"/>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Envy vs Celebration</a:t>
          </a:r>
          <a:endParaRPr lang="en-US" sz="2300" kern="1200"/>
        </a:p>
      </dsp:txBody>
      <dsp:txXfrm>
        <a:off x="3646" y="2004504"/>
        <a:ext cx="1974205" cy="1184523"/>
      </dsp:txXfrm>
    </dsp:sp>
    <dsp:sp modelId="{BEA1DA22-A591-4504-9725-73E4B5CA59DE}">
      <dsp:nvSpPr>
        <dsp:cNvPr id="0" name=""/>
        <dsp:cNvSpPr/>
      </dsp:nvSpPr>
      <dsp:spPr>
        <a:xfrm>
          <a:off x="2175271" y="2004504"/>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Lonely vs Alone</a:t>
          </a:r>
          <a:endParaRPr lang="en-US" sz="2300" kern="1200"/>
        </a:p>
      </dsp:txBody>
      <dsp:txXfrm>
        <a:off x="2175271" y="2004504"/>
        <a:ext cx="1974205" cy="1184523"/>
      </dsp:txXfrm>
    </dsp:sp>
    <dsp:sp modelId="{DF76AFF3-00E9-4B19-9FB2-D68D8E3C60C3}">
      <dsp:nvSpPr>
        <dsp:cNvPr id="0" name=""/>
        <dsp:cNvSpPr/>
      </dsp:nvSpPr>
      <dsp:spPr>
        <a:xfrm>
          <a:off x="4346897" y="2004504"/>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Entitlement vs Commission</a:t>
          </a:r>
          <a:endParaRPr lang="en-US" sz="2300" kern="1200"/>
        </a:p>
      </dsp:txBody>
      <dsp:txXfrm>
        <a:off x="4346897" y="2004504"/>
        <a:ext cx="1974205" cy="1184523"/>
      </dsp:txXfrm>
    </dsp:sp>
    <dsp:sp modelId="{F6660449-62BF-4FE8-806B-D552E53011F6}">
      <dsp:nvSpPr>
        <dsp:cNvPr id="0" name=""/>
        <dsp:cNvSpPr/>
      </dsp:nvSpPr>
      <dsp:spPr>
        <a:xfrm>
          <a:off x="6518523" y="2004504"/>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Now vs Later</a:t>
          </a:r>
          <a:endParaRPr lang="en-US" sz="2300" kern="1200"/>
        </a:p>
      </dsp:txBody>
      <dsp:txXfrm>
        <a:off x="6518523" y="2004504"/>
        <a:ext cx="1974205" cy="1184523"/>
      </dsp:txXfrm>
    </dsp:sp>
    <dsp:sp modelId="{9F8CB111-F3C8-45E8-B6A9-BBD81C1062F9}">
      <dsp:nvSpPr>
        <dsp:cNvPr id="0" name=""/>
        <dsp:cNvSpPr/>
      </dsp:nvSpPr>
      <dsp:spPr>
        <a:xfrm>
          <a:off x="8690148" y="2004504"/>
          <a:ext cx="1974205" cy="1184523"/>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Ability vs Effort</a:t>
          </a:r>
          <a:endParaRPr lang="en-US" sz="2300" kern="1200"/>
        </a:p>
      </dsp:txBody>
      <dsp:txXfrm>
        <a:off x="8690148" y="2004504"/>
        <a:ext cx="1974205" cy="1184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42D8C-DECB-4AB1-ADCC-5C75097E96FD}">
      <dsp:nvSpPr>
        <dsp:cNvPr id="0" name=""/>
        <dsp:cNvSpPr/>
      </dsp:nvSpPr>
      <dsp:spPr>
        <a:xfrm>
          <a:off x="0" y="0"/>
          <a:ext cx="6248400"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16E15-238D-4C9D-BC6D-CD1A655F3CCC}">
      <dsp:nvSpPr>
        <dsp:cNvPr id="0" name=""/>
        <dsp:cNvSpPr/>
      </dsp:nvSpPr>
      <dsp:spPr>
        <a:xfrm>
          <a:off x="0" y="0"/>
          <a:ext cx="6248400" cy="70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DENIAL that something is painful or scary</a:t>
          </a:r>
        </a:p>
      </dsp:txBody>
      <dsp:txXfrm>
        <a:off x="0" y="0"/>
        <a:ext cx="6248400" cy="707032"/>
      </dsp:txXfrm>
    </dsp:sp>
    <dsp:sp modelId="{DD218861-CF32-4E92-AE0C-2DE1C18FF6C5}">
      <dsp:nvSpPr>
        <dsp:cNvPr id="0" name=""/>
        <dsp:cNvSpPr/>
      </dsp:nvSpPr>
      <dsp:spPr>
        <a:xfrm>
          <a:off x="0" y="707032"/>
          <a:ext cx="6248400" cy="0"/>
        </a:xfrm>
        <a:prstGeom prst="line">
          <a:avLst/>
        </a:prstGeom>
        <a:solidFill>
          <a:schemeClr val="accent2">
            <a:hueOff val="180662"/>
            <a:satOff val="-531"/>
            <a:lumOff val="-392"/>
            <a:alphaOff val="0"/>
          </a:schemeClr>
        </a:solidFill>
        <a:ln w="12700" cap="flat" cmpd="sng" algn="in">
          <a:solidFill>
            <a:schemeClr val="accent2">
              <a:hueOff val="180662"/>
              <a:satOff val="-53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788AE-2C7F-4C57-8EA6-7F007EC8299C}">
      <dsp:nvSpPr>
        <dsp:cNvPr id="0" name=""/>
        <dsp:cNvSpPr/>
      </dsp:nvSpPr>
      <dsp:spPr>
        <a:xfrm>
          <a:off x="0" y="707032"/>
          <a:ext cx="6248400" cy="70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AVOIDANCE of the uncomfortable that you cannot “make better”</a:t>
          </a:r>
        </a:p>
      </dsp:txBody>
      <dsp:txXfrm>
        <a:off x="0" y="707032"/>
        <a:ext cx="6248400" cy="707032"/>
      </dsp:txXfrm>
    </dsp:sp>
    <dsp:sp modelId="{398CC23D-296E-435F-AED0-C1D88371D048}">
      <dsp:nvSpPr>
        <dsp:cNvPr id="0" name=""/>
        <dsp:cNvSpPr/>
      </dsp:nvSpPr>
      <dsp:spPr>
        <a:xfrm>
          <a:off x="0" y="1414065"/>
          <a:ext cx="6248400" cy="0"/>
        </a:xfrm>
        <a:prstGeom prst="line">
          <a:avLst/>
        </a:prstGeom>
        <a:solidFill>
          <a:schemeClr val="accent2">
            <a:hueOff val="361325"/>
            <a:satOff val="-1062"/>
            <a:lumOff val="-784"/>
            <a:alphaOff val="0"/>
          </a:schemeClr>
        </a:solidFill>
        <a:ln w="12700" cap="flat" cmpd="sng" algn="in">
          <a:solidFill>
            <a:schemeClr val="accent2">
              <a:hueOff val="361325"/>
              <a:satOff val="-1062"/>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4D86D-AC27-45B1-923D-2372FE34EB9A}">
      <dsp:nvSpPr>
        <dsp:cNvPr id="0" name=""/>
        <dsp:cNvSpPr/>
      </dsp:nvSpPr>
      <dsp:spPr>
        <a:xfrm>
          <a:off x="0" y="1414065"/>
          <a:ext cx="6248400" cy="70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AMERICAN-things always having to be THE BEST! EPIC! ELITE!</a:t>
          </a:r>
        </a:p>
      </dsp:txBody>
      <dsp:txXfrm>
        <a:off x="0" y="1414065"/>
        <a:ext cx="6248400" cy="707032"/>
      </dsp:txXfrm>
    </dsp:sp>
    <dsp:sp modelId="{E37C2E79-A808-4E3A-81D2-C867F1E4E482}">
      <dsp:nvSpPr>
        <dsp:cNvPr id="0" name=""/>
        <dsp:cNvSpPr/>
      </dsp:nvSpPr>
      <dsp:spPr>
        <a:xfrm>
          <a:off x="0" y="2121098"/>
          <a:ext cx="6248400" cy="0"/>
        </a:xfrm>
        <a:prstGeom prst="line">
          <a:avLst/>
        </a:prstGeom>
        <a:solidFill>
          <a:schemeClr val="accent2">
            <a:hueOff val="541987"/>
            <a:satOff val="-1593"/>
            <a:lumOff val="-1176"/>
            <a:alphaOff val="0"/>
          </a:schemeClr>
        </a:solidFill>
        <a:ln w="12700" cap="flat" cmpd="sng" algn="in">
          <a:solidFill>
            <a:schemeClr val="accent2">
              <a:hueOff val="541987"/>
              <a:satOff val="-1593"/>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DE68-11B2-485E-AB59-F731BB356889}">
      <dsp:nvSpPr>
        <dsp:cNvPr id="0" name=""/>
        <dsp:cNvSpPr/>
      </dsp:nvSpPr>
      <dsp:spPr>
        <a:xfrm>
          <a:off x="0" y="2121098"/>
          <a:ext cx="6248400" cy="70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REDUCING a person’s lived experience</a:t>
          </a:r>
        </a:p>
      </dsp:txBody>
      <dsp:txXfrm>
        <a:off x="0" y="2121098"/>
        <a:ext cx="6248400" cy="707032"/>
      </dsp:txXfrm>
    </dsp:sp>
    <dsp:sp modelId="{269E166F-CD29-4E2D-B061-3A3317E04538}">
      <dsp:nvSpPr>
        <dsp:cNvPr id="0" name=""/>
        <dsp:cNvSpPr/>
      </dsp:nvSpPr>
      <dsp:spPr>
        <a:xfrm>
          <a:off x="0" y="2828131"/>
          <a:ext cx="6248400" cy="0"/>
        </a:xfrm>
        <a:prstGeom prst="line">
          <a:avLst/>
        </a:prstGeom>
        <a:solidFill>
          <a:schemeClr val="accent2">
            <a:hueOff val="722650"/>
            <a:satOff val="-2125"/>
            <a:lumOff val="-1569"/>
            <a:alphaOff val="0"/>
          </a:schemeClr>
        </a:solidFill>
        <a:ln w="12700" cap="flat" cmpd="sng" algn="in">
          <a:solidFill>
            <a:schemeClr val="accent2">
              <a:hueOff val="722650"/>
              <a:satOff val="-2125"/>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97F2B-7ACC-4673-BD3B-6762FABF8AC4}">
      <dsp:nvSpPr>
        <dsp:cNvPr id="0" name=""/>
        <dsp:cNvSpPr/>
      </dsp:nvSpPr>
      <dsp:spPr>
        <a:xfrm>
          <a:off x="0" y="2828131"/>
          <a:ext cx="6248400" cy="70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DRIVEN by (sometimes) the well meaning</a:t>
          </a:r>
        </a:p>
      </dsp:txBody>
      <dsp:txXfrm>
        <a:off x="0" y="2828131"/>
        <a:ext cx="6248400" cy="707032"/>
      </dsp:txXfrm>
    </dsp:sp>
    <dsp:sp modelId="{DCD6180B-2E2D-4DA8-BC3D-B2F5964B4D03}">
      <dsp:nvSpPr>
        <dsp:cNvPr id="0" name=""/>
        <dsp:cNvSpPr/>
      </dsp:nvSpPr>
      <dsp:spPr>
        <a:xfrm>
          <a:off x="0" y="3535164"/>
          <a:ext cx="6248400" cy="0"/>
        </a:xfrm>
        <a:prstGeom prst="line">
          <a:avLst/>
        </a:prstGeom>
        <a:solidFill>
          <a:schemeClr val="accent2">
            <a:hueOff val="903312"/>
            <a:satOff val="-2656"/>
            <a:lumOff val="-1961"/>
            <a:alphaOff val="0"/>
          </a:schemeClr>
        </a:solidFill>
        <a:ln w="12700" cap="flat" cmpd="sng" algn="in">
          <a:solidFill>
            <a:schemeClr val="accent2">
              <a:hueOff val="903312"/>
              <a:satOff val="-2656"/>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9A9CB-1D1F-4B1F-92B6-34419DEC8484}">
      <dsp:nvSpPr>
        <dsp:cNvPr id="0" name=""/>
        <dsp:cNvSpPr/>
      </dsp:nvSpPr>
      <dsp:spPr>
        <a:xfrm>
          <a:off x="0" y="3535164"/>
          <a:ext cx="6248400" cy="70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IMPATIENT approach to process and pace</a:t>
          </a:r>
        </a:p>
      </dsp:txBody>
      <dsp:txXfrm>
        <a:off x="0" y="3535164"/>
        <a:ext cx="6248400" cy="707032"/>
      </dsp:txXfrm>
    </dsp:sp>
    <dsp:sp modelId="{D2D5B433-AE93-427F-AAD8-F226803BA604}">
      <dsp:nvSpPr>
        <dsp:cNvPr id="0" name=""/>
        <dsp:cNvSpPr/>
      </dsp:nvSpPr>
      <dsp:spPr>
        <a:xfrm>
          <a:off x="0" y="4242197"/>
          <a:ext cx="6248400" cy="0"/>
        </a:xfrm>
        <a:prstGeom prst="line">
          <a:avLst/>
        </a:prstGeom>
        <a:solidFill>
          <a:schemeClr val="accent2">
            <a:hueOff val="1083975"/>
            <a:satOff val="-3187"/>
            <a:lumOff val="-2353"/>
            <a:alphaOff val="0"/>
          </a:schemeClr>
        </a:solidFill>
        <a:ln w="12700" cap="flat" cmpd="sng" algn="in">
          <a:solidFill>
            <a:schemeClr val="accent2">
              <a:hueOff val="1083975"/>
              <a:satOff val="-3187"/>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49986-0D3F-4853-99E4-57DD7CF3C075}">
      <dsp:nvSpPr>
        <dsp:cNvPr id="0" name=""/>
        <dsp:cNvSpPr/>
      </dsp:nvSpPr>
      <dsp:spPr>
        <a:xfrm>
          <a:off x="0" y="4242197"/>
          <a:ext cx="6248400" cy="70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 REACTION to honoring a past that is perceived as threatening</a:t>
          </a:r>
        </a:p>
      </dsp:txBody>
      <dsp:txXfrm>
        <a:off x="0" y="4242197"/>
        <a:ext cx="6248400" cy="707032"/>
      </dsp:txXfrm>
    </dsp:sp>
    <dsp:sp modelId="{A20B9C1B-57BB-4575-B73B-0287F3AC55ED}">
      <dsp:nvSpPr>
        <dsp:cNvPr id="0" name=""/>
        <dsp:cNvSpPr/>
      </dsp:nvSpPr>
      <dsp:spPr>
        <a:xfrm>
          <a:off x="0" y="4949230"/>
          <a:ext cx="6248400" cy="0"/>
        </a:xfrm>
        <a:prstGeom prst="line">
          <a:avLst/>
        </a:prstGeom>
        <a:solidFill>
          <a:schemeClr val="accent2">
            <a:hueOff val="1264637"/>
            <a:satOff val="-3718"/>
            <a:lumOff val="-2745"/>
            <a:alphaOff val="0"/>
          </a:schemeClr>
        </a:solidFill>
        <a:ln w="12700" cap="flat" cmpd="sng" algn="in">
          <a:solidFill>
            <a:schemeClr val="accent2">
              <a:hueOff val="1264637"/>
              <a:satOff val="-3718"/>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CFD3E-C400-4BE0-9040-1B87EBDAAC70}">
      <dsp:nvSpPr>
        <dsp:cNvPr id="0" name=""/>
        <dsp:cNvSpPr/>
      </dsp:nvSpPr>
      <dsp:spPr>
        <a:xfrm>
          <a:off x="0" y="4949230"/>
          <a:ext cx="6248400" cy="70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VS. RUTHLESS OPTIMISM</a:t>
          </a:r>
        </a:p>
      </dsp:txBody>
      <dsp:txXfrm>
        <a:off x="0" y="4949230"/>
        <a:ext cx="6248400" cy="707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1AC15-AA5F-43F9-A20E-9846C2422105}">
      <dsp:nvSpPr>
        <dsp:cNvPr id="0" name=""/>
        <dsp:cNvSpPr/>
      </dsp:nvSpPr>
      <dsp:spPr>
        <a:xfrm>
          <a:off x="3409695" y="3087262"/>
          <a:ext cx="1990779" cy="1990779"/>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Self Awareness</a:t>
          </a:r>
        </a:p>
      </dsp:txBody>
      <dsp:txXfrm>
        <a:off x="3506877" y="3184444"/>
        <a:ext cx="1796415" cy="1796415"/>
      </dsp:txXfrm>
    </dsp:sp>
    <dsp:sp modelId="{1176FF56-8887-431A-AC59-080EC7F087C5}">
      <dsp:nvSpPr>
        <dsp:cNvPr id="0" name=""/>
        <dsp:cNvSpPr/>
      </dsp:nvSpPr>
      <dsp:spPr>
        <a:xfrm rot="16200000">
          <a:off x="3706861" y="2389038"/>
          <a:ext cx="1396448" cy="0"/>
        </a:xfrm>
        <a:custGeom>
          <a:avLst/>
          <a:gdLst/>
          <a:ahLst/>
          <a:cxnLst/>
          <a:rect l="0" t="0" r="0" b="0"/>
          <a:pathLst>
            <a:path>
              <a:moveTo>
                <a:pt x="0" y="0"/>
              </a:moveTo>
              <a:lnTo>
                <a:pt x="1396448" y="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9D879-0A94-4115-92F6-DB789C471EC2}">
      <dsp:nvSpPr>
        <dsp:cNvPr id="0" name=""/>
        <dsp:cNvSpPr/>
      </dsp:nvSpPr>
      <dsp:spPr>
        <a:xfrm>
          <a:off x="3738174" y="356992"/>
          <a:ext cx="1333821" cy="133382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Self</a:t>
          </a:r>
        </a:p>
      </dsp:txBody>
      <dsp:txXfrm>
        <a:off x="3803286" y="422104"/>
        <a:ext cx="1203597" cy="1203597"/>
      </dsp:txXfrm>
    </dsp:sp>
    <dsp:sp modelId="{B6F9914E-2EDD-416E-B174-09FD14810F57}">
      <dsp:nvSpPr>
        <dsp:cNvPr id="0" name=""/>
        <dsp:cNvSpPr/>
      </dsp:nvSpPr>
      <dsp:spPr>
        <a:xfrm rot="1800000">
          <a:off x="5324157" y="4942163"/>
          <a:ext cx="1139289" cy="0"/>
        </a:xfrm>
        <a:custGeom>
          <a:avLst/>
          <a:gdLst/>
          <a:ahLst/>
          <a:cxnLst/>
          <a:rect l="0" t="0" r="0" b="0"/>
          <a:pathLst>
            <a:path>
              <a:moveTo>
                <a:pt x="0" y="0"/>
              </a:moveTo>
              <a:lnTo>
                <a:pt x="1139289" y="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108464-9F00-4BB3-8681-F585A4114235}">
      <dsp:nvSpPr>
        <dsp:cNvPr id="0" name=""/>
        <dsp:cNvSpPr/>
      </dsp:nvSpPr>
      <dsp:spPr>
        <a:xfrm>
          <a:off x="6387128" y="4945115"/>
          <a:ext cx="1333821" cy="133382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Others</a:t>
          </a:r>
        </a:p>
      </dsp:txBody>
      <dsp:txXfrm>
        <a:off x="6452240" y="5010227"/>
        <a:ext cx="1203597" cy="1203597"/>
      </dsp:txXfrm>
    </dsp:sp>
    <dsp:sp modelId="{67569F95-0222-4AE1-ACF3-8D9DD043F2BA}">
      <dsp:nvSpPr>
        <dsp:cNvPr id="0" name=""/>
        <dsp:cNvSpPr/>
      </dsp:nvSpPr>
      <dsp:spPr>
        <a:xfrm rot="9000000">
          <a:off x="2346724" y="4942163"/>
          <a:ext cx="1139289" cy="0"/>
        </a:xfrm>
        <a:custGeom>
          <a:avLst/>
          <a:gdLst/>
          <a:ahLst/>
          <a:cxnLst/>
          <a:rect l="0" t="0" r="0" b="0"/>
          <a:pathLst>
            <a:path>
              <a:moveTo>
                <a:pt x="0" y="0"/>
              </a:moveTo>
              <a:lnTo>
                <a:pt x="1139289" y="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8EEC0-D3B2-4270-AE7E-C52D95F5093B}">
      <dsp:nvSpPr>
        <dsp:cNvPr id="0" name=""/>
        <dsp:cNvSpPr/>
      </dsp:nvSpPr>
      <dsp:spPr>
        <a:xfrm>
          <a:off x="1089220" y="4945115"/>
          <a:ext cx="1333821" cy="133382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Comparisons</a:t>
          </a:r>
        </a:p>
      </dsp:txBody>
      <dsp:txXfrm>
        <a:off x="1154332" y="5010227"/>
        <a:ext cx="1203597" cy="1203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24F9D-7977-46DE-B1B2-1F922232FD24}">
      <dsp:nvSpPr>
        <dsp:cNvPr id="0" name=""/>
        <dsp:cNvSpPr/>
      </dsp:nvSpPr>
      <dsp:spPr>
        <a:xfrm rot="5400000">
          <a:off x="3427176" y="-969206"/>
          <a:ext cx="1643470" cy="3998976"/>
        </a:xfrm>
        <a:prstGeom prst="round2Same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Confident</a:t>
          </a:r>
        </a:p>
        <a:p>
          <a:pPr marL="228600" lvl="1" indent="-228600" algn="l" defTabSz="977900">
            <a:lnSpc>
              <a:spcPct val="90000"/>
            </a:lnSpc>
            <a:spcBef>
              <a:spcPct val="0"/>
            </a:spcBef>
            <a:spcAft>
              <a:spcPct val="15000"/>
            </a:spcAft>
            <a:buChar char="•"/>
          </a:pPr>
          <a:r>
            <a:rPr lang="en-US" sz="2200" kern="1200" dirty="0"/>
            <a:t>Creative</a:t>
          </a:r>
        </a:p>
        <a:p>
          <a:pPr marL="228600" lvl="1" indent="-228600" algn="l" defTabSz="977900">
            <a:lnSpc>
              <a:spcPct val="90000"/>
            </a:lnSpc>
            <a:spcBef>
              <a:spcPct val="0"/>
            </a:spcBef>
            <a:spcAft>
              <a:spcPct val="15000"/>
            </a:spcAft>
            <a:buChar char="•"/>
          </a:pPr>
          <a:r>
            <a:rPr lang="en-US" sz="2200" kern="1200" dirty="0"/>
            <a:t>Effective</a:t>
          </a:r>
        </a:p>
        <a:p>
          <a:pPr marL="228600" lvl="1" indent="-228600" algn="l" defTabSz="977900">
            <a:lnSpc>
              <a:spcPct val="90000"/>
            </a:lnSpc>
            <a:spcBef>
              <a:spcPct val="0"/>
            </a:spcBef>
            <a:spcAft>
              <a:spcPct val="15000"/>
            </a:spcAft>
            <a:buChar char="•"/>
          </a:pPr>
          <a:r>
            <a:rPr lang="en-US" sz="2200" kern="1200" dirty="0"/>
            <a:t>Satisfied</a:t>
          </a:r>
        </a:p>
      </dsp:txBody>
      <dsp:txXfrm rot="-5400000">
        <a:off x="2249423" y="288775"/>
        <a:ext cx="3918748" cy="1483014"/>
      </dsp:txXfrm>
    </dsp:sp>
    <dsp:sp modelId="{0B244AEA-B10B-4567-9944-74D1FB36F7A0}">
      <dsp:nvSpPr>
        <dsp:cNvPr id="0" name=""/>
        <dsp:cNvSpPr/>
      </dsp:nvSpPr>
      <dsp:spPr>
        <a:xfrm>
          <a:off x="0" y="3112"/>
          <a:ext cx="2249424" cy="2054338"/>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MORE</a:t>
          </a:r>
        </a:p>
      </dsp:txBody>
      <dsp:txXfrm>
        <a:off x="100285" y="103397"/>
        <a:ext cx="2048854" cy="1853768"/>
      </dsp:txXfrm>
    </dsp:sp>
    <dsp:sp modelId="{562B70B6-AE9B-42E3-8D7F-C60F81B2DED6}">
      <dsp:nvSpPr>
        <dsp:cNvPr id="0" name=""/>
        <dsp:cNvSpPr/>
      </dsp:nvSpPr>
      <dsp:spPr>
        <a:xfrm rot="5400000">
          <a:off x="3427176" y="1187849"/>
          <a:ext cx="1643470" cy="3998976"/>
        </a:xfrm>
        <a:prstGeom prst="round2Same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Stronger relationships</a:t>
          </a:r>
        </a:p>
        <a:p>
          <a:pPr marL="228600" lvl="1" indent="-228600" algn="l" defTabSz="977900">
            <a:lnSpc>
              <a:spcPct val="90000"/>
            </a:lnSpc>
            <a:spcBef>
              <a:spcPct val="0"/>
            </a:spcBef>
            <a:spcAft>
              <a:spcPct val="15000"/>
            </a:spcAft>
            <a:buChar char="•"/>
          </a:pPr>
          <a:r>
            <a:rPr lang="en-US" sz="2200" kern="1200" dirty="0"/>
            <a:t>Profitable companies </a:t>
          </a:r>
        </a:p>
      </dsp:txBody>
      <dsp:txXfrm rot="-5400000">
        <a:off x="2249423" y="2445830"/>
        <a:ext cx="3918748" cy="1483014"/>
      </dsp:txXfrm>
    </dsp:sp>
    <dsp:sp modelId="{2BF4AC6D-896F-4E28-9E54-E59B4533E3B2}">
      <dsp:nvSpPr>
        <dsp:cNvPr id="0" name=""/>
        <dsp:cNvSpPr/>
      </dsp:nvSpPr>
      <dsp:spPr>
        <a:xfrm>
          <a:off x="0" y="2160167"/>
          <a:ext cx="2249424" cy="2054338"/>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BUILD</a:t>
          </a:r>
        </a:p>
      </dsp:txBody>
      <dsp:txXfrm>
        <a:off x="100285" y="2260452"/>
        <a:ext cx="2048854" cy="1853768"/>
      </dsp:txXfrm>
    </dsp:sp>
    <dsp:sp modelId="{2FBB8CE4-33BE-40FB-A349-1E880C94B36F}">
      <dsp:nvSpPr>
        <dsp:cNvPr id="0" name=""/>
        <dsp:cNvSpPr/>
      </dsp:nvSpPr>
      <dsp:spPr>
        <a:xfrm rot="5400000">
          <a:off x="3427176" y="3344904"/>
          <a:ext cx="1643470" cy="3998976"/>
        </a:xfrm>
        <a:prstGeom prst="round2Same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Communicator</a:t>
          </a:r>
        </a:p>
        <a:p>
          <a:pPr marL="228600" lvl="1" indent="-228600" algn="l" defTabSz="977900">
            <a:lnSpc>
              <a:spcPct val="90000"/>
            </a:lnSpc>
            <a:spcBef>
              <a:spcPct val="0"/>
            </a:spcBef>
            <a:spcAft>
              <a:spcPct val="15000"/>
            </a:spcAft>
            <a:buChar char="•"/>
          </a:pPr>
          <a:r>
            <a:rPr lang="en-US" sz="2200" kern="1200" dirty="0"/>
            <a:t>Decision making</a:t>
          </a:r>
        </a:p>
      </dsp:txBody>
      <dsp:txXfrm rot="-5400000">
        <a:off x="2249423" y="4602885"/>
        <a:ext cx="3918748" cy="1483014"/>
      </dsp:txXfrm>
    </dsp:sp>
    <dsp:sp modelId="{114F778A-8B57-4028-B4AD-0FB0887ED508}">
      <dsp:nvSpPr>
        <dsp:cNvPr id="0" name=""/>
        <dsp:cNvSpPr/>
      </dsp:nvSpPr>
      <dsp:spPr>
        <a:xfrm>
          <a:off x="0" y="4317223"/>
          <a:ext cx="2249424" cy="2054338"/>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BETTER</a:t>
          </a:r>
        </a:p>
      </dsp:txBody>
      <dsp:txXfrm>
        <a:off x="100285" y="4417508"/>
        <a:ext cx="2048854" cy="18537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113B4-FD95-441E-842D-35ADD385A22B}">
      <dsp:nvSpPr>
        <dsp:cNvPr id="0" name=""/>
        <dsp:cNvSpPr/>
      </dsp:nvSpPr>
      <dsp:spPr>
        <a:xfrm>
          <a:off x="3125" y="1079508"/>
          <a:ext cx="2231528" cy="1417020"/>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C7038-8739-497F-B1D1-995392918545}">
      <dsp:nvSpPr>
        <dsp:cNvPr id="0" name=""/>
        <dsp:cNvSpPr/>
      </dsp:nvSpPr>
      <dsp:spPr>
        <a:xfrm>
          <a:off x="251073" y="1315058"/>
          <a:ext cx="2231528" cy="1417020"/>
        </a:xfrm>
        <a:prstGeom prst="roundRect">
          <a:avLst>
            <a:gd name="adj" fmla="val 10000"/>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Tell me a story of when you saw me at my best?</a:t>
          </a:r>
        </a:p>
      </dsp:txBody>
      <dsp:txXfrm>
        <a:off x="292576" y="1356561"/>
        <a:ext cx="2148522" cy="1334014"/>
      </dsp:txXfrm>
    </dsp:sp>
    <dsp:sp modelId="{035B778C-2420-48CC-B393-34CAD3209E52}">
      <dsp:nvSpPr>
        <dsp:cNvPr id="0" name=""/>
        <dsp:cNvSpPr/>
      </dsp:nvSpPr>
      <dsp:spPr>
        <a:xfrm>
          <a:off x="2730549" y="1079508"/>
          <a:ext cx="2231528" cy="1417020"/>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4671E8-92C0-4EF4-B005-537F18C86E16}">
      <dsp:nvSpPr>
        <dsp:cNvPr id="0" name=""/>
        <dsp:cNvSpPr/>
      </dsp:nvSpPr>
      <dsp:spPr>
        <a:xfrm>
          <a:off x="2978497" y="1315058"/>
          <a:ext cx="2231528" cy="1417020"/>
        </a:xfrm>
        <a:prstGeom prst="roundRect">
          <a:avLst>
            <a:gd name="adj" fmla="val 10000"/>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What do I demonstrate, when I feel I have not been heard?</a:t>
          </a:r>
        </a:p>
      </dsp:txBody>
      <dsp:txXfrm>
        <a:off x="3020000" y="1356561"/>
        <a:ext cx="2148522" cy="1334014"/>
      </dsp:txXfrm>
    </dsp:sp>
    <dsp:sp modelId="{C7C6560E-CAE6-4323-A9FA-9BF5FDD823A1}">
      <dsp:nvSpPr>
        <dsp:cNvPr id="0" name=""/>
        <dsp:cNvSpPr/>
      </dsp:nvSpPr>
      <dsp:spPr>
        <a:xfrm>
          <a:off x="5457973" y="1079508"/>
          <a:ext cx="2231528" cy="1417020"/>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8D148-90CB-4BC0-A3C0-BC76DEA9000F}">
      <dsp:nvSpPr>
        <dsp:cNvPr id="0" name=""/>
        <dsp:cNvSpPr/>
      </dsp:nvSpPr>
      <dsp:spPr>
        <a:xfrm>
          <a:off x="5705921" y="1315058"/>
          <a:ext cx="2231528" cy="1417020"/>
        </a:xfrm>
        <a:prstGeom prst="roundRect">
          <a:avLst>
            <a:gd name="adj" fmla="val 10000"/>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What do I do, that makes you notice I am “off”?</a:t>
          </a:r>
        </a:p>
      </dsp:txBody>
      <dsp:txXfrm>
        <a:off x="5747424" y="1356561"/>
        <a:ext cx="2148522" cy="1334014"/>
      </dsp:txXfrm>
    </dsp:sp>
    <dsp:sp modelId="{1C3CA5C2-8A6C-4635-8AB6-7522281E3FB1}">
      <dsp:nvSpPr>
        <dsp:cNvPr id="0" name=""/>
        <dsp:cNvSpPr/>
      </dsp:nvSpPr>
      <dsp:spPr>
        <a:xfrm>
          <a:off x="8185398" y="1079508"/>
          <a:ext cx="2231528" cy="1417020"/>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3F8E4-8CEF-4C0F-BF84-8D15A815D723}">
      <dsp:nvSpPr>
        <dsp:cNvPr id="0" name=""/>
        <dsp:cNvSpPr/>
      </dsp:nvSpPr>
      <dsp:spPr>
        <a:xfrm>
          <a:off x="8433345" y="1315058"/>
          <a:ext cx="2231528" cy="1417020"/>
        </a:xfrm>
        <a:prstGeom prst="roundRect">
          <a:avLst>
            <a:gd name="adj" fmla="val 10000"/>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SKS method</a:t>
          </a:r>
        </a:p>
      </dsp:txBody>
      <dsp:txXfrm>
        <a:off x="8474848" y="1356561"/>
        <a:ext cx="2148522" cy="13340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1E5B7-9192-4361-8B8A-1231B914B338}">
      <dsp:nvSpPr>
        <dsp:cNvPr id="0" name=""/>
        <dsp:cNvSpPr/>
      </dsp:nvSpPr>
      <dsp:spPr>
        <a:xfrm>
          <a:off x="193513" y="1910"/>
          <a:ext cx="1903883" cy="1142330"/>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Ban Movie Making</a:t>
          </a:r>
          <a:endParaRPr lang="en-US" sz="2300" kern="1200"/>
        </a:p>
      </dsp:txBody>
      <dsp:txXfrm>
        <a:off x="193513" y="1910"/>
        <a:ext cx="1903883" cy="1142330"/>
      </dsp:txXfrm>
    </dsp:sp>
    <dsp:sp modelId="{09593724-A9BD-460E-9BAA-3DE5B8AE8B99}">
      <dsp:nvSpPr>
        <dsp:cNvPr id="0" name=""/>
        <dsp:cNvSpPr/>
      </dsp:nvSpPr>
      <dsp:spPr>
        <a:xfrm>
          <a:off x="2287785" y="1910"/>
          <a:ext cx="1903883" cy="1142330"/>
        </a:xfrm>
        <a:prstGeom prst="rect">
          <a:avLst/>
        </a:prstGeom>
        <a:solidFill>
          <a:schemeClr val="accent5">
            <a:hueOff val="-1138963"/>
            <a:satOff val="907"/>
            <a:lumOff val="-96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On a Scale of 1-10</a:t>
          </a:r>
          <a:endParaRPr lang="en-US" sz="2300" kern="1200"/>
        </a:p>
      </dsp:txBody>
      <dsp:txXfrm>
        <a:off x="2287785" y="1910"/>
        <a:ext cx="1903883" cy="1142330"/>
      </dsp:txXfrm>
    </dsp:sp>
    <dsp:sp modelId="{5FD5EE9A-0F3D-4E31-9BF4-FEC58603917B}">
      <dsp:nvSpPr>
        <dsp:cNvPr id="0" name=""/>
        <dsp:cNvSpPr/>
      </dsp:nvSpPr>
      <dsp:spPr>
        <a:xfrm>
          <a:off x="4382058" y="1910"/>
          <a:ext cx="1903883" cy="1142330"/>
        </a:xfrm>
        <a:prstGeom prst="rect">
          <a:avLst/>
        </a:prstGeom>
        <a:solidFill>
          <a:schemeClr val="accent5">
            <a:hueOff val="-2277925"/>
            <a:satOff val="1815"/>
            <a:lumOff val="-19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Feeling Wheel Practitioner</a:t>
          </a:r>
          <a:endParaRPr lang="en-US" sz="2300" kern="1200"/>
        </a:p>
      </dsp:txBody>
      <dsp:txXfrm>
        <a:off x="4382058" y="1910"/>
        <a:ext cx="1903883" cy="1142330"/>
      </dsp:txXfrm>
    </dsp:sp>
    <dsp:sp modelId="{5E668D0A-154B-44FA-8867-C43EE0A65B38}">
      <dsp:nvSpPr>
        <dsp:cNvPr id="0" name=""/>
        <dsp:cNvSpPr/>
      </dsp:nvSpPr>
      <dsp:spPr>
        <a:xfrm>
          <a:off x="6476330" y="1910"/>
          <a:ext cx="1903883" cy="1142330"/>
        </a:xfrm>
        <a:prstGeom prst="rect">
          <a:avLst/>
        </a:prstGeom>
        <a:solidFill>
          <a:schemeClr val="accent5">
            <a:hueOff val="-3416888"/>
            <a:satOff val="2722"/>
            <a:lumOff val="-289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Process vs. Content</a:t>
          </a:r>
          <a:endParaRPr lang="en-US" sz="2300" kern="1200"/>
        </a:p>
      </dsp:txBody>
      <dsp:txXfrm>
        <a:off x="6476330" y="1910"/>
        <a:ext cx="1903883" cy="1142330"/>
      </dsp:txXfrm>
    </dsp:sp>
    <dsp:sp modelId="{6135D37A-63DF-4F62-BFEA-52A65C76103A}">
      <dsp:nvSpPr>
        <dsp:cNvPr id="0" name=""/>
        <dsp:cNvSpPr/>
      </dsp:nvSpPr>
      <dsp:spPr>
        <a:xfrm>
          <a:off x="8570602" y="1910"/>
          <a:ext cx="1903883" cy="1142330"/>
        </a:xfrm>
        <a:prstGeom prst="rect">
          <a:avLst/>
        </a:prstGeom>
        <a:solidFill>
          <a:schemeClr val="accent5">
            <a:hueOff val="-4555850"/>
            <a:satOff val="3629"/>
            <a:lumOff val="-386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Practices over Beliefs</a:t>
          </a:r>
          <a:endParaRPr lang="en-US" sz="2300" kern="1200"/>
        </a:p>
      </dsp:txBody>
      <dsp:txXfrm>
        <a:off x="8570602" y="1910"/>
        <a:ext cx="1903883" cy="1142330"/>
      </dsp:txXfrm>
    </dsp:sp>
    <dsp:sp modelId="{B56949F0-FBE4-4BFE-9630-57239FD4EF46}">
      <dsp:nvSpPr>
        <dsp:cNvPr id="0" name=""/>
        <dsp:cNvSpPr/>
      </dsp:nvSpPr>
      <dsp:spPr>
        <a:xfrm>
          <a:off x="193513" y="1334628"/>
          <a:ext cx="1903883" cy="1142330"/>
        </a:xfrm>
        <a:prstGeom prst="rect">
          <a:avLst/>
        </a:prstGeom>
        <a:solidFill>
          <a:schemeClr val="accent5">
            <a:hueOff val="-5694813"/>
            <a:satOff val="4536"/>
            <a:lumOff val="-483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My Future Self</a:t>
          </a:r>
          <a:endParaRPr lang="en-US" sz="2300" kern="1200"/>
        </a:p>
      </dsp:txBody>
      <dsp:txXfrm>
        <a:off x="193513" y="1334628"/>
        <a:ext cx="1903883" cy="1142330"/>
      </dsp:txXfrm>
    </dsp:sp>
    <dsp:sp modelId="{D98E2D28-458D-41B6-BC69-1D22036DD69F}">
      <dsp:nvSpPr>
        <dsp:cNvPr id="0" name=""/>
        <dsp:cNvSpPr/>
      </dsp:nvSpPr>
      <dsp:spPr>
        <a:xfrm>
          <a:off x="2287785" y="1334628"/>
          <a:ext cx="1903883" cy="1142330"/>
        </a:xfrm>
        <a:prstGeom prst="rect">
          <a:avLst/>
        </a:prstGeom>
        <a:solidFill>
          <a:schemeClr val="accent5">
            <a:hueOff val="-6833775"/>
            <a:satOff val="5444"/>
            <a:lumOff val="-579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Response vs Reaction</a:t>
          </a:r>
          <a:endParaRPr lang="en-US" sz="2300" kern="1200" dirty="0"/>
        </a:p>
      </dsp:txBody>
      <dsp:txXfrm>
        <a:off x="2287785" y="1334628"/>
        <a:ext cx="1903883" cy="1142330"/>
      </dsp:txXfrm>
    </dsp:sp>
    <dsp:sp modelId="{DDC81D64-956E-4885-BD33-D0B0D1B4A252}">
      <dsp:nvSpPr>
        <dsp:cNvPr id="0" name=""/>
        <dsp:cNvSpPr/>
      </dsp:nvSpPr>
      <dsp:spPr>
        <a:xfrm>
          <a:off x="4382058" y="1334628"/>
          <a:ext cx="1903883" cy="1142330"/>
        </a:xfrm>
        <a:prstGeom prst="rect">
          <a:avLst/>
        </a:prstGeom>
        <a:solidFill>
          <a:schemeClr val="accent5">
            <a:hueOff val="-7972738"/>
            <a:satOff val="6351"/>
            <a:lumOff val="-67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Primary Pain Points</a:t>
          </a:r>
          <a:endParaRPr lang="en-US" sz="2300" kern="1200" dirty="0"/>
        </a:p>
      </dsp:txBody>
      <dsp:txXfrm>
        <a:off x="4382058" y="1334628"/>
        <a:ext cx="1903883" cy="1142330"/>
      </dsp:txXfrm>
    </dsp:sp>
    <dsp:sp modelId="{ECEB2335-D590-4C09-84BC-468B3DEC0F17}">
      <dsp:nvSpPr>
        <dsp:cNvPr id="0" name=""/>
        <dsp:cNvSpPr/>
      </dsp:nvSpPr>
      <dsp:spPr>
        <a:xfrm>
          <a:off x="6476330" y="1334628"/>
          <a:ext cx="1903883" cy="1142330"/>
        </a:xfrm>
        <a:prstGeom prst="rect">
          <a:avLst/>
        </a:prstGeom>
        <a:solidFill>
          <a:schemeClr val="accent5">
            <a:hueOff val="-9111701"/>
            <a:satOff val="7258"/>
            <a:lumOff val="-773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Oak vs. Bamboo</a:t>
          </a:r>
          <a:endParaRPr lang="en-US" sz="2300" kern="1200"/>
        </a:p>
      </dsp:txBody>
      <dsp:txXfrm>
        <a:off x="6476330" y="1334628"/>
        <a:ext cx="1903883" cy="1142330"/>
      </dsp:txXfrm>
    </dsp:sp>
    <dsp:sp modelId="{32EDDD46-A813-45C8-BF13-E262ED74B165}">
      <dsp:nvSpPr>
        <dsp:cNvPr id="0" name=""/>
        <dsp:cNvSpPr/>
      </dsp:nvSpPr>
      <dsp:spPr>
        <a:xfrm>
          <a:off x="8570602" y="1334628"/>
          <a:ext cx="1903883" cy="1142330"/>
        </a:xfrm>
        <a:prstGeom prst="rect">
          <a:avLst/>
        </a:prstGeom>
        <a:solidFill>
          <a:schemeClr val="accent5">
            <a:hueOff val="-10250663"/>
            <a:satOff val="8166"/>
            <a:lumOff val="-86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Scaffolding vs. Pillar</a:t>
          </a:r>
          <a:endParaRPr lang="en-US" sz="2300" kern="1200"/>
        </a:p>
      </dsp:txBody>
      <dsp:txXfrm>
        <a:off x="8570602" y="1334628"/>
        <a:ext cx="1903883" cy="1142330"/>
      </dsp:txXfrm>
    </dsp:sp>
    <dsp:sp modelId="{AD6F9AF9-DA68-4BD3-B350-91F522A99DAA}">
      <dsp:nvSpPr>
        <dsp:cNvPr id="0" name=""/>
        <dsp:cNvSpPr/>
      </dsp:nvSpPr>
      <dsp:spPr>
        <a:xfrm>
          <a:off x="193513" y="2667347"/>
          <a:ext cx="1903883" cy="1142330"/>
        </a:xfrm>
        <a:prstGeom prst="rect">
          <a:avLst/>
        </a:prstGeom>
        <a:solidFill>
          <a:schemeClr val="accent5">
            <a:hueOff val="-11389626"/>
            <a:satOff val="9073"/>
            <a:lumOff val="-966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err="1"/>
            <a:t>Nondualistic</a:t>
          </a:r>
          <a:r>
            <a:rPr lang="en-US" sz="2300" kern="1200" baseline="0" dirty="0"/>
            <a:t> Framing</a:t>
          </a:r>
          <a:endParaRPr lang="en-US" sz="2300" kern="1200" dirty="0"/>
        </a:p>
      </dsp:txBody>
      <dsp:txXfrm>
        <a:off x="193513" y="2667347"/>
        <a:ext cx="1903883" cy="1142330"/>
      </dsp:txXfrm>
    </dsp:sp>
    <dsp:sp modelId="{C38DD77E-226F-420B-BA41-D7AB2B4B4B50}">
      <dsp:nvSpPr>
        <dsp:cNvPr id="0" name=""/>
        <dsp:cNvSpPr/>
      </dsp:nvSpPr>
      <dsp:spPr>
        <a:xfrm>
          <a:off x="2287785" y="2667347"/>
          <a:ext cx="1903883" cy="1142330"/>
        </a:xfrm>
        <a:prstGeom prst="rect">
          <a:avLst/>
        </a:prstGeom>
        <a:solidFill>
          <a:schemeClr val="accent5">
            <a:hueOff val="-12528588"/>
            <a:satOff val="9980"/>
            <a:lumOff val="-1063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Paradox vs. Polarization</a:t>
          </a:r>
          <a:endParaRPr lang="en-US" sz="2300" kern="1200"/>
        </a:p>
      </dsp:txBody>
      <dsp:txXfrm>
        <a:off x="2287785" y="2667347"/>
        <a:ext cx="1903883" cy="1142330"/>
      </dsp:txXfrm>
    </dsp:sp>
    <dsp:sp modelId="{55B513FF-EC0E-45EF-9FBF-EF668365719A}">
      <dsp:nvSpPr>
        <dsp:cNvPr id="0" name=""/>
        <dsp:cNvSpPr/>
      </dsp:nvSpPr>
      <dsp:spPr>
        <a:xfrm>
          <a:off x="4382058" y="2667347"/>
          <a:ext cx="1903883" cy="1142330"/>
        </a:xfrm>
        <a:prstGeom prst="rect">
          <a:avLst/>
        </a:prstGeom>
        <a:solidFill>
          <a:schemeClr val="accent5">
            <a:hueOff val="-13667551"/>
            <a:satOff val="10887"/>
            <a:lumOff val="-1159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Tolerating Ambivalence</a:t>
          </a:r>
          <a:endParaRPr lang="en-US" sz="2300" kern="1200"/>
        </a:p>
      </dsp:txBody>
      <dsp:txXfrm>
        <a:off x="4382058" y="2667347"/>
        <a:ext cx="1903883" cy="1142330"/>
      </dsp:txXfrm>
    </dsp:sp>
    <dsp:sp modelId="{16E6652E-2510-4081-8774-306F08C6A6DF}">
      <dsp:nvSpPr>
        <dsp:cNvPr id="0" name=""/>
        <dsp:cNvSpPr/>
      </dsp:nvSpPr>
      <dsp:spPr>
        <a:xfrm>
          <a:off x="6476330" y="2667347"/>
          <a:ext cx="1903883" cy="1142330"/>
        </a:xfrm>
        <a:prstGeom prst="rect">
          <a:avLst/>
        </a:prstGeom>
        <a:solidFill>
          <a:schemeClr val="accent5">
            <a:hueOff val="-14806513"/>
            <a:satOff val="11795"/>
            <a:lumOff val="-1256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Radical Acceptance</a:t>
          </a:r>
          <a:endParaRPr lang="en-US" sz="2300" kern="1200"/>
        </a:p>
      </dsp:txBody>
      <dsp:txXfrm>
        <a:off x="6476330" y="2667347"/>
        <a:ext cx="1903883" cy="1142330"/>
      </dsp:txXfrm>
    </dsp:sp>
    <dsp:sp modelId="{5F55B5E2-7AC3-4F51-B356-3E29EADEC829}">
      <dsp:nvSpPr>
        <dsp:cNvPr id="0" name=""/>
        <dsp:cNvSpPr/>
      </dsp:nvSpPr>
      <dsp:spPr>
        <a:xfrm>
          <a:off x="8570602" y="2667347"/>
          <a:ext cx="1903883" cy="1142330"/>
        </a:xfrm>
        <a:prstGeom prst="rect">
          <a:avLst/>
        </a:prstGeom>
        <a:solidFill>
          <a:schemeClr val="accent5">
            <a:hueOff val="-15945476"/>
            <a:satOff val="12702"/>
            <a:lumOff val="-1353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HELP is the SUNNYSIDE of control</a:t>
          </a:r>
          <a:endParaRPr lang="en-US" sz="2300" kern="1200"/>
        </a:p>
      </dsp:txBody>
      <dsp:txXfrm>
        <a:off x="8570602" y="2667347"/>
        <a:ext cx="1903883" cy="11423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8F461-FC44-4E00-9BCA-FEA4A9FE2459}">
      <dsp:nvSpPr>
        <dsp:cNvPr id="0" name=""/>
        <dsp:cNvSpPr/>
      </dsp:nvSpPr>
      <dsp:spPr>
        <a:xfrm>
          <a:off x="0" y="0"/>
          <a:ext cx="4998720" cy="1244028"/>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A clear, specific and positive statement of an outcome you want to experience.</a:t>
          </a:r>
          <a:endParaRPr lang="en-US" sz="1800" kern="1200"/>
        </a:p>
      </dsp:txBody>
      <dsp:txXfrm>
        <a:off x="36436" y="36436"/>
        <a:ext cx="3551196" cy="1171156"/>
      </dsp:txXfrm>
    </dsp:sp>
    <dsp:sp modelId="{3BAB9625-163D-4545-B1B6-7799308B07EF}">
      <dsp:nvSpPr>
        <dsp:cNvPr id="0" name=""/>
        <dsp:cNvSpPr/>
      </dsp:nvSpPr>
      <dsp:spPr>
        <a:xfrm>
          <a:off x="418642" y="1470215"/>
          <a:ext cx="4998720" cy="1244028"/>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A goal, or vision, that guides your activities, thoughts, attitudes, and choices.</a:t>
          </a:r>
          <a:endParaRPr lang="en-US" sz="1800" kern="1200"/>
        </a:p>
      </dsp:txBody>
      <dsp:txXfrm>
        <a:off x="455078" y="1506651"/>
        <a:ext cx="3698586" cy="1171156"/>
      </dsp:txXfrm>
    </dsp:sp>
    <dsp:sp modelId="{7DDC24B9-481A-4733-B940-CB69685675D2}">
      <dsp:nvSpPr>
        <dsp:cNvPr id="0" name=""/>
        <dsp:cNvSpPr/>
      </dsp:nvSpPr>
      <dsp:spPr>
        <a:xfrm>
          <a:off x="831037" y="2940431"/>
          <a:ext cx="4998720" cy="1244028"/>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They influence your </a:t>
          </a:r>
          <a:r>
            <a:rPr lang="en-US" sz="1800" i="1" kern="1200" baseline="0"/>
            <a:t>actual</a:t>
          </a:r>
          <a:r>
            <a:rPr lang="en-US" sz="1800" kern="1200" baseline="0"/>
            <a:t> experiences.</a:t>
          </a:r>
          <a:endParaRPr lang="en-US" sz="1800" kern="1200"/>
        </a:p>
      </dsp:txBody>
      <dsp:txXfrm>
        <a:off x="867473" y="2976867"/>
        <a:ext cx="3704835" cy="1171156"/>
      </dsp:txXfrm>
    </dsp:sp>
    <dsp:sp modelId="{4592C1EE-9AB3-4615-9670-710A0E2FE086}">
      <dsp:nvSpPr>
        <dsp:cNvPr id="0" name=""/>
        <dsp:cNvSpPr/>
      </dsp:nvSpPr>
      <dsp:spPr>
        <a:xfrm>
          <a:off x="1249680" y="4410646"/>
          <a:ext cx="4998720" cy="1244028"/>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They can be of wildly varying scale (small/large), content (tangible/experiential) and focus (internal/external).</a:t>
          </a:r>
          <a:endParaRPr lang="en-US" sz="1800" kern="1200"/>
        </a:p>
      </dsp:txBody>
      <dsp:txXfrm>
        <a:off x="1286116" y="4447082"/>
        <a:ext cx="3698586" cy="1171156"/>
      </dsp:txXfrm>
    </dsp:sp>
    <dsp:sp modelId="{F2A6914E-17E3-4656-86DA-B23E52577A1C}">
      <dsp:nvSpPr>
        <dsp:cNvPr id="0" name=""/>
        <dsp:cNvSpPr/>
      </dsp:nvSpPr>
      <dsp:spPr>
        <a:xfrm>
          <a:off x="4190101" y="952812"/>
          <a:ext cx="808618" cy="808618"/>
        </a:xfrm>
        <a:prstGeom prst="downArrow">
          <a:avLst>
            <a:gd name="adj1" fmla="val 55000"/>
            <a:gd name="adj2" fmla="val 45000"/>
          </a:avLst>
        </a:prstGeom>
        <a:solidFill>
          <a:schemeClr val="dk2">
            <a:alpha val="90000"/>
            <a:tint val="40000"/>
            <a:hueOff val="0"/>
            <a:satOff val="0"/>
            <a:lumOff val="0"/>
            <a:alphaOff val="0"/>
          </a:schemeClr>
        </a:solidFill>
        <a:ln w="12700"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72040" y="952812"/>
        <a:ext cx="444740" cy="608485"/>
      </dsp:txXfrm>
    </dsp:sp>
    <dsp:sp modelId="{AAEF2876-8697-4315-B3B2-454B05D340C5}">
      <dsp:nvSpPr>
        <dsp:cNvPr id="0" name=""/>
        <dsp:cNvSpPr/>
      </dsp:nvSpPr>
      <dsp:spPr>
        <a:xfrm>
          <a:off x="4608744" y="2423028"/>
          <a:ext cx="808618" cy="808618"/>
        </a:xfrm>
        <a:prstGeom prst="downArrow">
          <a:avLst>
            <a:gd name="adj1" fmla="val 55000"/>
            <a:gd name="adj2" fmla="val 45000"/>
          </a:avLst>
        </a:prstGeom>
        <a:solidFill>
          <a:schemeClr val="dk2">
            <a:alpha val="90000"/>
            <a:tint val="40000"/>
            <a:hueOff val="0"/>
            <a:satOff val="0"/>
            <a:lumOff val="0"/>
            <a:alphaOff val="0"/>
          </a:schemeClr>
        </a:solidFill>
        <a:ln w="12700"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90683" y="2423028"/>
        <a:ext cx="444740" cy="608485"/>
      </dsp:txXfrm>
    </dsp:sp>
    <dsp:sp modelId="{F0A88A82-F202-426B-A0DA-37536C1737E9}">
      <dsp:nvSpPr>
        <dsp:cNvPr id="0" name=""/>
        <dsp:cNvSpPr/>
      </dsp:nvSpPr>
      <dsp:spPr>
        <a:xfrm>
          <a:off x="5021138" y="3893243"/>
          <a:ext cx="808618" cy="808618"/>
        </a:xfrm>
        <a:prstGeom prst="downArrow">
          <a:avLst>
            <a:gd name="adj1" fmla="val 55000"/>
            <a:gd name="adj2" fmla="val 45000"/>
          </a:avLst>
        </a:prstGeom>
        <a:solidFill>
          <a:schemeClr val="dk2">
            <a:alpha val="90000"/>
            <a:tint val="40000"/>
            <a:hueOff val="0"/>
            <a:satOff val="0"/>
            <a:lumOff val="0"/>
            <a:alphaOff val="0"/>
          </a:schemeClr>
        </a:solidFill>
        <a:ln w="12700"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03077" y="3893243"/>
        <a:ext cx="444740" cy="6084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C36FEF5E-FE52-48B9-A383-E7B80EE20269}" type="datetimeFigureOut">
              <a:rPr lang="en-US" smtClean="0"/>
              <a:t>11/2/2021</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D64D93D4-DEF0-40CF-95F9-0E73D10B8867}"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9799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6FEF5E-FE52-48B9-A383-E7B80EE20269}"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93D4-DEF0-40CF-95F9-0E73D10B8867}" type="slidenum">
              <a:rPr lang="en-US" smtClean="0"/>
              <a:t>‹#›</a:t>
            </a:fld>
            <a:endParaRPr lang="en-US"/>
          </a:p>
        </p:txBody>
      </p:sp>
    </p:spTree>
    <p:extLst>
      <p:ext uri="{BB962C8B-B14F-4D97-AF65-F5344CB8AC3E}">
        <p14:creationId xmlns:p14="http://schemas.microsoft.com/office/powerpoint/2010/main" val="396592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C36FEF5E-FE52-48B9-A383-E7B80EE20269}" type="datetimeFigureOut">
              <a:rPr lang="en-US" smtClean="0"/>
              <a:t>11/2/2021</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D64D93D4-DEF0-40CF-95F9-0E73D10B8867}"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246807"/>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6FEF5E-FE52-48B9-A383-E7B80EE20269}"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D93D4-DEF0-40CF-95F9-0E73D10B8867}" type="slidenum">
              <a:rPr lang="en-US" smtClean="0"/>
              <a:t>‹#›</a:t>
            </a:fld>
            <a:endParaRPr lang="en-US"/>
          </a:p>
        </p:txBody>
      </p:sp>
    </p:spTree>
    <p:extLst>
      <p:ext uri="{BB962C8B-B14F-4D97-AF65-F5344CB8AC3E}">
        <p14:creationId xmlns:p14="http://schemas.microsoft.com/office/powerpoint/2010/main" val="38722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C36FEF5E-FE52-48B9-A383-E7B80EE20269}" type="datetimeFigureOut">
              <a:rPr lang="en-US" smtClean="0"/>
              <a:t>11/2/2021</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D64D93D4-DEF0-40CF-95F9-0E73D10B8867}"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502136"/>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6FEF5E-FE52-48B9-A383-E7B80EE20269}"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D93D4-DEF0-40CF-95F9-0E73D10B8867}" type="slidenum">
              <a:rPr lang="en-US" smtClean="0"/>
              <a:t>‹#›</a:t>
            </a:fld>
            <a:endParaRPr lang="en-US"/>
          </a:p>
        </p:txBody>
      </p:sp>
    </p:spTree>
    <p:extLst>
      <p:ext uri="{BB962C8B-B14F-4D97-AF65-F5344CB8AC3E}">
        <p14:creationId xmlns:p14="http://schemas.microsoft.com/office/powerpoint/2010/main" val="38636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6FEF5E-FE52-48B9-A383-E7B80EE20269}"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D93D4-DEF0-40CF-95F9-0E73D10B8867}" type="slidenum">
              <a:rPr lang="en-US" smtClean="0"/>
              <a:t>‹#›</a:t>
            </a:fld>
            <a:endParaRPr lang="en-US"/>
          </a:p>
        </p:txBody>
      </p:sp>
    </p:spTree>
    <p:extLst>
      <p:ext uri="{BB962C8B-B14F-4D97-AF65-F5344CB8AC3E}">
        <p14:creationId xmlns:p14="http://schemas.microsoft.com/office/powerpoint/2010/main" val="140449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6FEF5E-FE52-48B9-A383-E7B80EE20269}"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D93D4-DEF0-40CF-95F9-0E73D10B8867}" type="slidenum">
              <a:rPr lang="en-US" smtClean="0"/>
              <a:t>‹#›</a:t>
            </a:fld>
            <a:endParaRPr lang="en-US"/>
          </a:p>
        </p:txBody>
      </p:sp>
    </p:spTree>
    <p:extLst>
      <p:ext uri="{BB962C8B-B14F-4D97-AF65-F5344CB8AC3E}">
        <p14:creationId xmlns:p14="http://schemas.microsoft.com/office/powerpoint/2010/main" val="27910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FEF5E-FE52-48B9-A383-E7B80EE20269}"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D93D4-DEF0-40CF-95F9-0E73D10B8867}" type="slidenum">
              <a:rPr lang="en-US" smtClean="0"/>
              <a:t>‹#›</a:t>
            </a:fld>
            <a:endParaRPr lang="en-US"/>
          </a:p>
        </p:txBody>
      </p:sp>
    </p:spTree>
    <p:extLst>
      <p:ext uri="{BB962C8B-B14F-4D97-AF65-F5344CB8AC3E}">
        <p14:creationId xmlns:p14="http://schemas.microsoft.com/office/powerpoint/2010/main" val="178574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6FEF5E-FE52-48B9-A383-E7B80EE20269}"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D93D4-DEF0-40CF-95F9-0E73D10B8867}" type="slidenum">
              <a:rPr lang="en-US" smtClean="0"/>
              <a:t>‹#›</a:t>
            </a:fld>
            <a:endParaRPr lang="en-US"/>
          </a:p>
        </p:txBody>
      </p:sp>
    </p:spTree>
    <p:extLst>
      <p:ext uri="{BB962C8B-B14F-4D97-AF65-F5344CB8AC3E}">
        <p14:creationId xmlns:p14="http://schemas.microsoft.com/office/powerpoint/2010/main" val="380722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6FEF5E-FE52-48B9-A383-E7B80EE20269}"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D93D4-DEF0-40CF-95F9-0E73D10B8867}" type="slidenum">
              <a:rPr lang="en-US" smtClean="0"/>
              <a:t>‹#›</a:t>
            </a:fld>
            <a:endParaRPr lang="en-US"/>
          </a:p>
        </p:txBody>
      </p:sp>
    </p:spTree>
    <p:extLst>
      <p:ext uri="{BB962C8B-B14F-4D97-AF65-F5344CB8AC3E}">
        <p14:creationId xmlns:p14="http://schemas.microsoft.com/office/powerpoint/2010/main" val="286635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C36FEF5E-FE52-48B9-A383-E7B80EE20269}" type="datetimeFigureOut">
              <a:rPr lang="en-US" smtClean="0"/>
              <a:t>11/2/2021</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D64D93D4-DEF0-40CF-95F9-0E73D10B8867}"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2291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pattijohnsoninteriors.wordpress.com/2012/11/13/mirrors-as-art/"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drmelissa@behaveforwar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62067" y="919330"/>
            <a:ext cx="5881353" cy="4268965"/>
          </a:xfrm>
        </p:spPr>
        <p:txBody>
          <a:bodyPr anchor="ctr">
            <a:normAutofit fontScale="90000"/>
          </a:bodyPr>
          <a:lstStyle/>
          <a:p>
            <a:r>
              <a:rPr lang="en-US" sz="5100" dirty="0"/>
              <a:t>Mental Toughness</a:t>
            </a:r>
            <a:br>
              <a:rPr lang="en-US" sz="5100" dirty="0"/>
            </a:br>
            <a:r>
              <a:rPr lang="en-US" sz="5100" dirty="0"/>
              <a:t>for the </a:t>
            </a:r>
            <a:br>
              <a:rPr lang="en-US" sz="5100" dirty="0"/>
            </a:br>
            <a:r>
              <a:rPr lang="en-US" sz="5100" dirty="0"/>
              <a:t>Modern</a:t>
            </a:r>
            <a:br>
              <a:rPr lang="en-US" sz="5100" dirty="0"/>
            </a:br>
            <a:r>
              <a:rPr lang="en-US" sz="5100" dirty="0"/>
              <a:t>HR</a:t>
            </a:r>
            <a:br>
              <a:rPr lang="en-US" sz="5100" dirty="0"/>
            </a:br>
            <a:r>
              <a:rPr lang="en-US" sz="5100" dirty="0"/>
              <a:t>Professional</a:t>
            </a:r>
            <a:br>
              <a:rPr lang="en-US" sz="5100" dirty="0"/>
            </a:br>
            <a:br>
              <a:rPr lang="en-US" sz="5100" dirty="0"/>
            </a:br>
            <a:endParaRPr lang="en-US" sz="5100" dirty="0"/>
          </a:p>
        </p:txBody>
      </p:sp>
      <p:sp>
        <p:nvSpPr>
          <p:cNvPr id="3" name="Subtitle 2"/>
          <p:cNvSpPr>
            <a:spLocks noGrp="1"/>
          </p:cNvSpPr>
          <p:nvPr>
            <p:ph type="subTitle" idx="1"/>
          </p:nvPr>
        </p:nvSpPr>
        <p:spPr>
          <a:xfrm>
            <a:off x="6075006" y="4896465"/>
            <a:ext cx="5443666" cy="1769806"/>
          </a:xfrm>
        </p:spPr>
        <p:txBody>
          <a:bodyPr>
            <a:normAutofit/>
          </a:bodyPr>
          <a:lstStyle/>
          <a:p>
            <a:pPr>
              <a:lnSpc>
                <a:spcPct val="104000"/>
              </a:lnSpc>
              <a:spcAft>
                <a:spcPts val="600"/>
              </a:spcAft>
            </a:pPr>
            <a:r>
              <a:rPr lang="en-US" sz="3200" i="1" dirty="0">
                <a:latin typeface="Freestyle Script" panose="030804020302050B0404" pitchFamily="66" charset="0"/>
              </a:rPr>
              <a:t>Dr. Melissa Briggs-Phillips</a:t>
            </a:r>
          </a:p>
          <a:p>
            <a:pPr>
              <a:lnSpc>
                <a:spcPct val="104000"/>
              </a:lnSpc>
              <a:spcAft>
                <a:spcPts val="600"/>
              </a:spcAft>
            </a:pPr>
            <a:r>
              <a:rPr lang="en-US" sz="3200" i="1" dirty="0">
                <a:latin typeface="Freestyle Script" panose="030804020302050B0404" pitchFamily="66" charset="0"/>
              </a:rPr>
              <a:t>Behaveforward.com</a:t>
            </a:r>
          </a:p>
          <a:p>
            <a:pPr>
              <a:lnSpc>
                <a:spcPct val="104000"/>
              </a:lnSpc>
              <a:spcAft>
                <a:spcPts val="600"/>
              </a:spcAft>
            </a:pPr>
            <a:r>
              <a:rPr lang="en-US" sz="3200" i="1" dirty="0">
                <a:latin typeface="Freestyle Script" panose="030804020302050B0404" pitchFamily="66" charset="0"/>
              </a:rPr>
              <a:t>With the City of Columbus HR Leadership</a:t>
            </a:r>
          </a:p>
        </p:txBody>
      </p:sp>
      <p:sp>
        <p:nvSpPr>
          <p:cNvPr id="24" name="Freeform: Shape 23">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D6E95BAF-7B85-4D33-BD5C-94336D35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01" y="1771809"/>
            <a:ext cx="3491811" cy="3536009"/>
          </a:xfrm>
          <a:prstGeom prst="rect">
            <a:avLst/>
          </a:prstGeom>
        </p:spPr>
      </p:pic>
      <p:sp>
        <p:nvSpPr>
          <p:cNvPr id="28"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7929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D069AD6-6C92-4BC4-9260-165D14C96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181599" y="643466"/>
            <a:ext cx="6366933" cy="4912795"/>
          </a:xfrm>
        </p:spPr>
        <p:txBody>
          <a:bodyPr anchor="ctr">
            <a:normAutofit/>
          </a:bodyPr>
          <a:lstStyle/>
          <a:p>
            <a:pPr algn="l"/>
            <a:r>
              <a:rPr lang="en-US" sz="6000">
                <a:solidFill>
                  <a:schemeClr val="bg2"/>
                </a:solidFill>
                <a:latin typeface="AR DARLING" panose="02000000000000000000" pitchFamily="2" charset="0"/>
              </a:rPr>
              <a:t>RADICAL ACCEPTANCE</a:t>
            </a:r>
            <a:r>
              <a:rPr lang="en-US" sz="6000">
                <a:solidFill>
                  <a:schemeClr val="bg2"/>
                </a:solidFill>
              </a:rPr>
              <a:t> vs. CONTROL</a:t>
            </a:r>
          </a:p>
        </p:txBody>
      </p:sp>
      <p:sp>
        <p:nvSpPr>
          <p:cNvPr id="21" name="Rectangle 20">
            <a:extLst>
              <a:ext uri="{FF2B5EF4-FFF2-40B4-BE49-F238E27FC236}">
                <a16:creationId xmlns:a16="http://schemas.microsoft.com/office/drawing/2014/main" id="{B3B39673-4CAC-4142-821B-CBD9F9468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3467" y="643466"/>
            <a:ext cx="3475379" cy="5578469"/>
          </a:xfrm>
        </p:spPr>
        <p:txBody>
          <a:bodyPr anchor="ctr">
            <a:normAutofit/>
          </a:bodyPr>
          <a:lstStyle/>
          <a:p>
            <a:pPr marL="0" indent="0">
              <a:lnSpc>
                <a:spcPct val="102000"/>
              </a:lnSpc>
              <a:buNone/>
            </a:pPr>
            <a:r>
              <a:rPr lang="en-US" sz="1300">
                <a:solidFill>
                  <a:schemeClr val="tx2"/>
                </a:solidFill>
              </a:rPr>
              <a:t>If you say things like: What if he stops loving me, What if she gets sicker, What if the storm is huge, What if the buyout leads to a layoff, What if his family hates me?</a:t>
            </a:r>
          </a:p>
          <a:p>
            <a:pPr marL="0" indent="0">
              <a:lnSpc>
                <a:spcPct val="102000"/>
              </a:lnSpc>
              <a:buNone/>
            </a:pPr>
            <a:r>
              <a:rPr lang="en-US" sz="1300">
                <a:solidFill>
                  <a:schemeClr val="tx2"/>
                </a:solidFill>
              </a:rPr>
              <a:t>OR</a:t>
            </a:r>
          </a:p>
          <a:p>
            <a:pPr marL="0" indent="0">
              <a:lnSpc>
                <a:spcPct val="102000"/>
              </a:lnSpc>
              <a:buNone/>
            </a:pPr>
            <a:r>
              <a:rPr lang="en-US" sz="1300">
                <a:solidFill>
                  <a:schemeClr val="tx2"/>
                </a:solidFill>
              </a:rPr>
              <a:t>I am not a control freak! I just have the right ideas!</a:t>
            </a:r>
          </a:p>
          <a:p>
            <a:pPr marL="0" indent="0">
              <a:lnSpc>
                <a:spcPct val="102000"/>
              </a:lnSpc>
              <a:buNone/>
            </a:pPr>
            <a:r>
              <a:rPr lang="en-US" sz="1300">
                <a:solidFill>
                  <a:schemeClr val="tx2"/>
                </a:solidFill>
              </a:rPr>
              <a:t>I am not a control freak, I am JUST TRYING TO HELP.</a:t>
            </a:r>
          </a:p>
          <a:p>
            <a:pPr marL="0" indent="0">
              <a:lnSpc>
                <a:spcPct val="102000"/>
              </a:lnSpc>
              <a:buNone/>
            </a:pPr>
            <a:r>
              <a:rPr lang="en-US" sz="1300">
                <a:solidFill>
                  <a:schemeClr val="tx2"/>
                </a:solidFill>
              </a:rPr>
              <a:t>					</a:t>
            </a:r>
          </a:p>
          <a:p>
            <a:pPr marL="0" indent="0">
              <a:lnSpc>
                <a:spcPct val="102000"/>
              </a:lnSpc>
              <a:buNone/>
            </a:pPr>
            <a:r>
              <a:rPr lang="en-US" sz="1300">
                <a:solidFill>
                  <a:schemeClr val="tx2"/>
                </a:solidFill>
              </a:rPr>
              <a:t>RUMINATE ABOUT WHAT YOU CANNOT CONTROL=NOT mentally tough </a:t>
            </a:r>
          </a:p>
          <a:p>
            <a:pPr>
              <a:lnSpc>
                <a:spcPct val="102000"/>
              </a:lnSpc>
            </a:pPr>
            <a:r>
              <a:rPr lang="en-US" sz="1300">
                <a:solidFill>
                  <a:schemeClr val="tx2"/>
                </a:solidFill>
              </a:rPr>
              <a:t>Answer these question:</a:t>
            </a:r>
          </a:p>
          <a:p>
            <a:pPr lvl="1">
              <a:lnSpc>
                <a:spcPct val="102000"/>
              </a:lnSpc>
            </a:pPr>
            <a:r>
              <a:rPr lang="en-US" sz="1300">
                <a:solidFill>
                  <a:schemeClr val="tx2"/>
                </a:solidFill>
              </a:rPr>
              <a:t>What is the one thing I CAN DO right now to alleviate my anxiety?</a:t>
            </a:r>
          </a:p>
          <a:p>
            <a:pPr lvl="1">
              <a:lnSpc>
                <a:spcPct val="102000"/>
              </a:lnSpc>
            </a:pPr>
            <a:r>
              <a:rPr lang="en-US" sz="1300">
                <a:solidFill>
                  <a:schemeClr val="tx2"/>
                </a:solidFill>
              </a:rPr>
              <a:t>Have you been invited?</a:t>
            </a:r>
          </a:p>
          <a:p>
            <a:pPr lvl="1">
              <a:lnSpc>
                <a:spcPct val="102000"/>
              </a:lnSpc>
            </a:pPr>
            <a:r>
              <a:rPr lang="en-US" sz="1300">
                <a:solidFill>
                  <a:schemeClr val="tx2"/>
                </a:solidFill>
              </a:rPr>
              <a:t>HELP is the sunny side of control.</a:t>
            </a:r>
          </a:p>
          <a:p>
            <a:pPr marL="402336" lvl="1" indent="0">
              <a:lnSpc>
                <a:spcPct val="102000"/>
              </a:lnSpc>
              <a:buNone/>
            </a:pPr>
            <a:endParaRPr lang="en-US" sz="1300">
              <a:solidFill>
                <a:schemeClr val="tx2"/>
              </a:solidFill>
            </a:endParaRPr>
          </a:p>
        </p:txBody>
      </p:sp>
      <p:sp>
        <p:nvSpPr>
          <p:cNvPr id="23" name="Freeform 6">
            <a:extLst>
              <a:ext uri="{FF2B5EF4-FFF2-40B4-BE49-F238E27FC236}">
                <a16:creationId xmlns:a16="http://schemas.microsoft.com/office/drawing/2014/main" id="{967FC897-814E-4663-8D2C-E92C97FC0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25" name="Straight Connector 24">
            <a:extLst>
              <a:ext uri="{FF2B5EF4-FFF2-40B4-BE49-F238E27FC236}">
                <a16:creationId xmlns:a16="http://schemas.microsoft.com/office/drawing/2014/main" id="{CC255597-A71E-4CDC-8CCB-93CC4D09F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0938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501A84-E03A-4644-83BE-A65F0ACC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nvPr>
        </p:nvSpPr>
        <p:spPr>
          <a:xfrm>
            <a:off x="8046748" y="1257300"/>
            <a:ext cx="3505240" cy="4254869"/>
          </a:xfrm>
        </p:spPr>
        <p:txBody>
          <a:bodyPr>
            <a:normAutofit/>
          </a:bodyPr>
          <a:lstStyle/>
          <a:p>
            <a:pPr algn="l"/>
            <a:r>
              <a:rPr lang="en-US" sz="4300" dirty="0">
                <a:solidFill>
                  <a:schemeClr val="bg1"/>
                </a:solidFill>
                <a:latin typeface="AR DARLING" panose="02000000000000000000" pitchFamily="2" charset="0"/>
              </a:rPr>
              <a:t>INTERNAL TUNING FORK </a:t>
            </a:r>
            <a:r>
              <a:rPr lang="en-US" sz="4300" dirty="0">
                <a:solidFill>
                  <a:schemeClr val="bg1"/>
                </a:solidFill>
              </a:rPr>
              <a:t>vs. Your Jury</a:t>
            </a:r>
          </a:p>
        </p:txBody>
      </p:sp>
      <p:sp>
        <p:nvSpPr>
          <p:cNvPr id="3" name="Content Placeholder 2"/>
          <p:cNvSpPr>
            <a:spLocks noGrp="1"/>
          </p:cNvSpPr>
          <p:nvPr>
            <p:ph idx="1"/>
          </p:nvPr>
        </p:nvSpPr>
        <p:spPr>
          <a:xfrm>
            <a:off x="666755" y="569066"/>
            <a:ext cx="6248398" cy="5655156"/>
          </a:xfrm>
        </p:spPr>
        <p:txBody>
          <a:bodyPr>
            <a:normAutofit/>
          </a:bodyPr>
          <a:lstStyle/>
          <a:p>
            <a:pPr marL="0" indent="0">
              <a:buNone/>
            </a:pPr>
            <a:r>
              <a:rPr lang="en-US" dirty="0"/>
              <a:t>If you say thing like: I really hope they don’t make fun of me, I bet they will judge me for this, I better ask 67 people what they think I should do, how many likes did I get, will they laugh at my number of followers.</a:t>
            </a:r>
          </a:p>
          <a:p>
            <a:pPr marL="0" indent="0">
              <a:buNone/>
            </a:pPr>
            <a:endParaRPr lang="en-US" dirty="0"/>
          </a:p>
          <a:p>
            <a:pPr marL="0" indent="0">
              <a:buNone/>
            </a:pPr>
            <a:r>
              <a:rPr lang="en-US" dirty="0"/>
              <a:t>OBSESSION WITH APPROVAL=NOT mentally tough</a:t>
            </a:r>
          </a:p>
          <a:p>
            <a:pPr marL="0" indent="0">
              <a:buNone/>
            </a:pPr>
            <a:endParaRPr lang="en-US" dirty="0"/>
          </a:p>
          <a:p>
            <a:r>
              <a:rPr lang="en-US" dirty="0"/>
              <a:t>Answer this question:</a:t>
            </a:r>
          </a:p>
          <a:p>
            <a:pPr lvl="1"/>
            <a:r>
              <a:rPr lang="en-US" dirty="0"/>
              <a:t>When I imagine bleacher seats populated with people who are evaluating and judging my choices, who is sitting there?</a:t>
            </a:r>
          </a:p>
          <a:p>
            <a:pPr lvl="1"/>
            <a:r>
              <a:rPr lang="en-US" dirty="0"/>
              <a:t>STRIVING FOR APPROVAL is not a flaw (it usually means you are not a sociopath) but OBSESSION with approval? There are consequences.</a:t>
            </a:r>
          </a:p>
        </p:txBody>
      </p:sp>
      <p:cxnSp>
        <p:nvCxnSpPr>
          <p:cNvPr id="12" name="Straight Connector 11">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D9949DD4-1FB3-4162-9489-E2488DEC3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268339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D069AD6-6C92-4BC4-9260-165D14C96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181599" y="643466"/>
            <a:ext cx="6366933" cy="4912795"/>
          </a:xfrm>
        </p:spPr>
        <p:txBody>
          <a:bodyPr anchor="ctr">
            <a:normAutofit/>
          </a:bodyPr>
          <a:lstStyle/>
          <a:p>
            <a:pPr algn="l"/>
            <a:r>
              <a:rPr lang="en-US" sz="6000">
                <a:solidFill>
                  <a:schemeClr val="bg2"/>
                </a:solidFill>
              </a:rPr>
              <a:t>ENVY vs. </a:t>
            </a:r>
            <a:r>
              <a:rPr lang="en-US" sz="6000">
                <a:solidFill>
                  <a:schemeClr val="bg2"/>
                </a:solidFill>
                <a:latin typeface="AR DARLING" panose="02000000000000000000" pitchFamily="2" charset="0"/>
              </a:rPr>
              <a:t>CELEBRATION</a:t>
            </a:r>
          </a:p>
        </p:txBody>
      </p:sp>
      <p:sp>
        <p:nvSpPr>
          <p:cNvPr id="21" name="Rectangle 20">
            <a:extLst>
              <a:ext uri="{FF2B5EF4-FFF2-40B4-BE49-F238E27FC236}">
                <a16:creationId xmlns:a16="http://schemas.microsoft.com/office/drawing/2014/main" id="{B3B39673-4CAC-4142-821B-CBD9F9468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3467" y="643466"/>
            <a:ext cx="3475379" cy="5578469"/>
          </a:xfrm>
        </p:spPr>
        <p:txBody>
          <a:bodyPr anchor="ctr">
            <a:normAutofit/>
          </a:bodyPr>
          <a:lstStyle/>
          <a:p>
            <a:pPr marL="0" indent="0">
              <a:lnSpc>
                <a:spcPct val="102000"/>
              </a:lnSpc>
              <a:buNone/>
            </a:pPr>
            <a:r>
              <a:rPr lang="en-US" sz="1100">
                <a:solidFill>
                  <a:schemeClr val="tx2"/>
                </a:solidFill>
              </a:rPr>
              <a:t>If you say things like: Why should she get that promotion and not me? How does good stuff always seem to happen for them and not me? I cannot talk to you right now because I am too angry I lost. Her life is so perfect on Facebook, why is my life not THAT?</a:t>
            </a:r>
          </a:p>
          <a:p>
            <a:pPr marL="0" indent="0">
              <a:lnSpc>
                <a:spcPct val="102000"/>
              </a:lnSpc>
              <a:buNone/>
            </a:pPr>
            <a:r>
              <a:rPr lang="en-US" sz="1100">
                <a:solidFill>
                  <a:schemeClr val="tx2"/>
                </a:solidFill>
              </a:rPr>
              <a:t>	</a:t>
            </a:r>
          </a:p>
          <a:p>
            <a:pPr marL="0" indent="0">
              <a:lnSpc>
                <a:spcPct val="102000"/>
              </a:lnSpc>
              <a:buNone/>
            </a:pPr>
            <a:r>
              <a:rPr lang="en-US" sz="1100">
                <a:solidFill>
                  <a:schemeClr val="tx2"/>
                </a:solidFill>
              </a:rPr>
              <a:t>RESENTMENT OF OTHERS SUCCESS=NOT mentally tough</a:t>
            </a:r>
          </a:p>
          <a:p>
            <a:pPr marL="0" indent="0">
              <a:lnSpc>
                <a:spcPct val="102000"/>
              </a:lnSpc>
              <a:buNone/>
            </a:pPr>
            <a:endParaRPr lang="en-US" sz="1100">
              <a:solidFill>
                <a:schemeClr val="tx2"/>
              </a:solidFill>
            </a:endParaRPr>
          </a:p>
          <a:p>
            <a:pPr>
              <a:lnSpc>
                <a:spcPct val="102000"/>
              </a:lnSpc>
            </a:pPr>
            <a:r>
              <a:rPr lang="en-US" sz="1100">
                <a:solidFill>
                  <a:schemeClr val="tx2"/>
                </a:solidFill>
              </a:rPr>
              <a:t>Answer this question:</a:t>
            </a:r>
          </a:p>
          <a:p>
            <a:pPr lvl="1">
              <a:lnSpc>
                <a:spcPct val="102000"/>
              </a:lnSpc>
            </a:pPr>
            <a:r>
              <a:rPr lang="en-US" sz="1100">
                <a:solidFill>
                  <a:schemeClr val="tx2"/>
                </a:solidFill>
              </a:rPr>
              <a:t>What is your first memory of coveting something a friend had in childhood that you desperately wanted? (Atari, Jordache Jeans, Flintstone Vitamins are on my list)</a:t>
            </a:r>
          </a:p>
          <a:p>
            <a:pPr lvl="1">
              <a:lnSpc>
                <a:spcPct val="102000"/>
              </a:lnSpc>
            </a:pPr>
            <a:r>
              <a:rPr lang="en-US" sz="1100">
                <a:solidFill>
                  <a:schemeClr val="tx2"/>
                </a:solidFill>
              </a:rPr>
              <a:t>What did you do with that then? Have you matured in how you handle this experience as an adult?</a:t>
            </a:r>
          </a:p>
          <a:p>
            <a:pPr lvl="1">
              <a:lnSpc>
                <a:spcPct val="102000"/>
              </a:lnSpc>
            </a:pPr>
            <a:r>
              <a:rPr lang="en-US" sz="1100">
                <a:solidFill>
                  <a:schemeClr val="tx2"/>
                </a:solidFill>
              </a:rPr>
              <a:t>Shiny lives on FB and Insta…view as aspirational for THEM, not FACT.</a:t>
            </a:r>
          </a:p>
          <a:p>
            <a:pPr lvl="1">
              <a:lnSpc>
                <a:spcPct val="102000"/>
              </a:lnSpc>
            </a:pPr>
            <a:r>
              <a:rPr lang="en-US" sz="1100">
                <a:solidFill>
                  <a:schemeClr val="tx2"/>
                </a:solidFill>
              </a:rPr>
              <a:t> Comparison is the thief of joy, social media is destroying our mirror neurons AND driving the Dunning Kruger effect and might destroy us. Not kidding.</a:t>
            </a:r>
          </a:p>
        </p:txBody>
      </p:sp>
      <p:sp>
        <p:nvSpPr>
          <p:cNvPr id="23" name="Freeform 6">
            <a:extLst>
              <a:ext uri="{FF2B5EF4-FFF2-40B4-BE49-F238E27FC236}">
                <a16:creationId xmlns:a16="http://schemas.microsoft.com/office/drawing/2014/main" id="{967FC897-814E-4663-8D2C-E92C97FC0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25" name="Straight Connector 24">
            <a:extLst>
              <a:ext uri="{FF2B5EF4-FFF2-40B4-BE49-F238E27FC236}">
                <a16:creationId xmlns:a16="http://schemas.microsoft.com/office/drawing/2014/main" id="{CC255597-A71E-4CDC-8CCB-93CC4D09F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1470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501A84-E03A-4644-83BE-A65F0ACC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nvPr>
        </p:nvSpPr>
        <p:spPr>
          <a:xfrm>
            <a:off x="8046748" y="1257300"/>
            <a:ext cx="3505240" cy="4254869"/>
          </a:xfrm>
        </p:spPr>
        <p:txBody>
          <a:bodyPr>
            <a:normAutofit/>
          </a:bodyPr>
          <a:lstStyle/>
          <a:p>
            <a:pPr algn="l"/>
            <a:r>
              <a:rPr lang="en-US" sz="3100">
                <a:solidFill>
                  <a:schemeClr val="bg1"/>
                </a:solidFill>
              </a:rPr>
              <a:t>ENTITLEMENT vs. </a:t>
            </a:r>
            <a:r>
              <a:rPr lang="en-US" sz="3100">
                <a:solidFill>
                  <a:schemeClr val="bg1"/>
                </a:solidFill>
                <a:latin typeface="AR DARLING" panose="02000000000000000000" pitchFamily="2" charset="0"/>
              </a:rPr>
              <a:t>COMMISSION</a:t>
            </a:r>
          </a:p>
        </p:txBody>
      </p:sp>
      <p:sp>
        <p:nvSpPr>
          <p:cNvPr id="3" name="Content Placeholder 2"/>
          <p:cNvSpPr>
            <a:spLocks noGrp="1"/>
          </p:cNvSpPr>
          <p:nvPr>
            <p:ph idx="1"/>
          </p:nvPr>
        </p:nvSpPr>
        <p:spPr>
          <a:xfrm>
            <a:off x="666755" y="569066"/>
            <a:ext cx="6248398" cy="5655156"/>
          </a:xfrm>
        </p:spPr>
        <p:txBody>
          <a:bodyPr>
            <a:normAutofit fontScale="85000" lnSpcReduction="10000"/>
          </a:bodyPr>
          <a:lstStyle/>
          <a:p>
            <a:pPr marL="0" indent="0">
              <a:buNone/>
            </a:pPr>
            <a:r>
              <a:rPr lang="en-US" dirty="0"/>
              <a:t>If you say things like: Well, I work hard, I deserve this (fill in the blank); It’s not fair! People hurt me, I should be taken care of, How dare you! </a:t>
            </a:r>
          </a:p>
          <a:p>
            <a:pPr marL="0" indent="0">
              <a:buNone/>
            </a:pPr>
            <a:endParaRPr lang="en-US" dirty="0"/>
          </a:p>
          <a:p>
            <a:pPr marL="0" indent="0">
              <a:buNone/>
            </a:pPr>
            <a:r>
              <a:rPr lang="en-US" dirty="0"/>
              <a:t>DETERMINING THE WORLD OWES YOU=NOT mentally tough</a:t>
            </a:r>
          </a:p>
          <a:p>
            <a:pPr marL="0" indent="0">
              <a:buNone/>
            </a:pPr>
            <a:r>
              <a:rPr lang="en-US" dirty="0"/>
              <a:t>AND</a:t>
            </a:r>
          </a:p>
          <a:p>
            <a:pPr marL="0" indent="0">
              <a:buNone/>
            </a:pPr>
            <a:r>
              <a:rPr lang="en-US" dirty="0"/>
              <a:t>DETERMINING YOU OWE YOURSELF TO THE WORLD=not mentally tough</a:t>
            </a:r>
          </a:p>
          <a:p>
            <a:pPr marL="0" indent="0">
              <a:buNone/>
            </a:pPr>
            <a:endParaRPr lang="en-US" dirty="0"/>
          </a:p>
          <a:p>
            <a:r>
              <a:rPr lang="en-US" dirty="0"/>
              <a:t>Answer this question:</a:t>
            </a:r>
          </a:p>
          <a:p>
            <a:pPr lvl="1"/>
            <a:r>
              <a:rPr lang="en-US" dirty="0"/>
              <a:t>Do you routinely tell stories about loss and getting an “unfair” deal in the past to justify bad behavior in the present?</a:t>
            </a:r>
          </a:p>
          <a:p>
            <a:pPr lvl="1"/>
            <a:r>
              <a:rPr lang="en-US" dirty="0"/>
              <a:t>When you use the word “deserve” or “earn”, how are you using them? Do you sometimes accept LESS THAN, because you do not feel “entitled” to MORE?</a:t>
            </a:r>
          </a:p>
          <a:p>
            <a:pPr lvl="1"/>
            <a:r>
              <a:rPr lang="en-US" dirty="0"/>
              <a:t>Martyr complex, codependency the flip side of this.</a:t>
            </a:r>
          </a:p>
          <a:p>
            <a:pPr lvl="1"/>
            <a:endParaRPr lang="en-US" dirty="0"/>
          </a:p>
          <a:p>
            <a:pPr lvl="1"/>
            <a:endParaRPr lang="en-US" dirty="0"/>
          </a:p>
          <a:p>
            <a:pPr lvl="1"/>
            <a:endParaRPr lang="en-US" dirty="0"/>
          </a:p>
          <a:p>
            <a:pPr marL="0" indent="0">
              <a:buNone/>
            </a:pPr>
            <a:endParaRPr lang="en-US" dirty="0"/>
          </a:p>
        </p:txBody>
      </p:sp>
      <p:cxnSp>
        <p:nvCxnSpPr>
          <p:cNvPr id="12" name="Straight Connector 11">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D9949DD4-1FB3-4162-9489-E2488DEC3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275562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D069AD6-6C92-4BC4-9260-165D14C96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181599" y="643466"/>
            <a:ext cx="6366933" cy="4912795"/>
          </a:xfrm>
        </p:spPr>
        <p:txBody>
          <a:bodyPr anchor="ctr">
            <a:normAutofit/>
          </a:bodyPr>
          <a:lstStyle/>
          <a:p>
            <a:pPr algn="l"/>
            <a:r>
              <a:rPr lang="en-US" sz="6000">
                <a:solidFill>
                  <a:schemeClr val="bg2"/>
                </a:solidFill>
                <a:latin typeface="AR DARLING" panose="02000000000000000000" pitchFamily="2" charset="0"/>
              </a:rPr>
              <a:t>ALONE</a:t>
            </a:r>
            <a:r>
              <a:rPr lang="en-US" sz="6000">
                <a:solidFill>
                  <a:schemeClr val="bg2"/>
                </a:solidFill>
              </a:rPr>
              <a:t> vs. LONELY</a:t>
            </a:r>
          </a:p>
        </p:txBody>
      </p:sp>
      <p:sp>
        <p:nvSpPr>
          <p:cNvPr id="21" name="Rectangle 20">
            <a:extLst>
              <a:ext uri="{FF2B5EF4-FFF2-40B4-BE49-F238E27FC236}">
                <a16:creationId xmlns:a16="http://schemas.microsoft.com/office/drawing/2014/main" id="{B3B39673-4CAC-4142-821B-CBD9F9468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3467" y="643466"/>
            <a:ext cx="3475379" cy="5578469"/>
          </a:xfrm>
        </p:spPr>
        <p:txBody>
          <a:bodyPr anchor="ctr">
            <a:normAutofit/>
          </a:bodyPr>
          <a:lstStyle/>
          <a:p>
            <a:pPr marL="0" indent="0">
              <a:lnSpc>
                <a:spcPct val="102000"/>
              </a:lnSpc>
              <a:buNone/>
            </a:pPr>
            <a:r>
              <a:rPr lang="en-US" sz="1400">
                <a:solidFill>
                  <a:schemeClr val="tx2"/>
                </a:solidFill>
              </a:rPr>
              <a:t>If you say things like: I am sooooooo bored, I cannot sit still, I need to find something to do, I always have Instagram/Twitter/FB open</a:t>
            </a:r>
          </a:p>
          <a:p>
            <a:pPr marL="0" indent="0">
              <a:lnSpc>
                <a:spcPct val="102000"/>
              </a:lnSpc>
              <a:buNone/>
            </a:pPr>
            <a:endParaRPr lang="en-US" sz="1400">
              <a:solidFill>
                <a:schemeClr val="tx2"/>
              </a:solidFill>
            </a:endParaRPr>
          </a:p>
          <a:p>
            <a:pPr marL="0" indent="0">
              <a:lnSpc>
                <a:spcPct val="102000"/>
              </a:lnSpc>
              <a:buNone/>
            </a:pPr>
            <a:r>
              <a:rPr lang="en-US" sz="1400">
                <a:solidFill>
                  <a:schemeClr val="tx2"/>
                </a:solidFill>
              </a:rPr>
              <a:t>AVOIDANCE OF SOLITUDE=NOT mentally tough</a:t>
            </a:r>
          </a:p>
          <a:p>
            <a:pPr marL="0" indent="0">
              <a:lnSpc>
                <a:spcPct val="102000"/>
              </a:lnSpc>
              <a:buNone/>
            </a:pPr>
            <a:endParaRPr lang="en-US" sz="1400">
              <a:solidFill>
                <a:schemeClr val="tx2"/>
              </a:solidFill>
            </a:endParaRPr>
          </a:p>
          <a:p>
            <a:pPr>
              <a:lnSpc>
                <a:spcPct val="102000"/>
              </a:lnSpc>
            </a:pPr>
            <a:r>
              <a:rPr lang="en-US" sz="1400">
                <a:solidFill>
                  <a:schemeClr val="tx2"/>
                </a:solidFill>
              </a:rPr>
              <a:t>Answer this question:</a:t>
            </a:r>
          </a:p>
          <a:p>
            <a:pPr lvl="1">
              <a:lnSpc>
                <a:spcPct val="102000"/>
              </a:lnSpc>
            </a:pPr>
            <a:r>
              <a:rPr lang="en-US" sz="1400">
                <a:solidFill>
                  <a:schemeClr val="tx2"/>
                </a:solidFill>
              </a:rPr>
              <a:t>What are the first three things that happen to your body and what are the first three thoughts that pop into your head when you are in silence?</a:t>
            </a:r>
          </a:p>
          <a:p>
            <a:pPr lvl="1">
              <a:lnSpc>
                <a:spcPct val="102000"/>
              </a:lnSpc>
            </a:pPr>
            <a:r>
              <a:rPr lang="en-US" sz="1400">
                <a:solidFill>
                  <a:schemeClr val="tx2"/>
                </a:solidFill>
              </a:rPr>
              <a:t>Sleep with your phone in another room. </a:t>
            </a:r>
          </a:p>
          <a:p>
            <a:pPr lvl="1">
              <a:lnSpc>
                <a:spcPct val="102000"/>
              </a:lnSpc>
            </a:pPr>
            <a:r>
              <a:rPr lang="en-US" sz="1400">
                <a:solidFill>
                  <a:schemeClr val="tx2"/>
                </a:solidFill>
              </a:rPr>
              <a:t>(the inability to LOOK OUTSIDE and avoid solitude, is one of the reasons we have seen epic spikes in depression and anxiety)</a:t>
            </a:r>
          </a:p>
          <a:p>
            <a:pPr marL="0" indent="0">
              <a:lnSpc>
                <a:spcPct val="102000"/>
              </a:lnSpc>
              <a:buNone/>
            </a:pPr>
            <a:endParaRPr lang="en-US" sz="1400">
              <a:solidFill>
                <a:schemeClr val="tx2"/>
              </a:solidFill>
            </a:endParaRPr>
          </a:p>
        </p:txBody>
      </p:sp>
      <p:sp>
        <p:nvSpPr>
          <p:cNvPr id="23" name="Freeform 6">
            <a:extLst>
              <a:ext uri="{FF2B5EF4-FFF2-40B4-BE49-F238E27FC236}">
                <a16:creationId xmlns:a16="http://schemas.microsoft.com/office/drawing/2014/main" id="{967FC897-814E-4663-8D2C-E92C97FC0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25" name="Straight Connector 24">
            <a:extLst>
              <a:ext uri="{FF2B5EF4-FFF2-40B4-BE49-F238E27FC236}">
                <a16:creationId xmlns:a16="http://schemas.microsoft.com/office/drawing/2014/main" id="{CC255597-A71E-4CDC-8CCB-93CC4D09F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98114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501A84-E03A-4644-83BE-A65F0ACC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nvPr>
        </p:nvSpPr>
        <p:spPr>
          <a:xfrm>
            <a:off x="8046748" y="1257300"/>
            <a:ext cx="3505240" cy="4254869"/>
          </a:xfrm>
        </p:spPr>
        <p:txBody>
          <a:bodyPr>
            <a:normAutofit/>
          </a:bodyPr>
          <a:lstStyle/>
          <a:p>
            <a:pPr algn="l"/>
            <a:r>
              <a:rPr lang="en-US">
                <a:solidFill>
                  <a:schemeClr val="bg1"/>
                </a:solidFill>
              </a:rPr>
              <a:t>NOW vs. </a:t>
            </a:r>
            <a:r>
              <a:rPr lang="en-US">
                <a:solidFill>
                  <a:schemeClr val="bg1"/>
                </a:solidFill>
                <a:latin typeface="AR DARLING" panose="02000000000000000000" pitchFamily="2" charset="0"/>
              </a:rPr>
              <a:t>LATER</a:t>
            </a:r>
          </a:p>
        </p:txBody>
      </p:sp>
      <p:sp>
        <p:nvSpPr>
          <p:cNvPr id="3" name="Content Placeholder 2"/>
          <p:cNvSpPr>
            <a:spLocks noGrp="1"/>
          </p:cNvSpPr>
          <p:nvPr>
            <p:ph idx="1"/>
          </p:nvPr>
        </p:nvSpPr>
        <p:spPr>
          <a:xfrm>
            <a:off x="666755" y="569066"/>
            <a:ext cx="6248398" cy="5655156"/>
          </a:xfrm>
        </p:spPr>
        <p:txBody>
          <a:bodyPr>
            <a:normAutofit/>
          </a:bodyPr>
          <a:lstStyle/>
          <a:p>
            <a:pPr marL="0" indent="0">
              <a:buNone/>
            </a:pPr>
            <a:r>
              <a:rPr lang="en-US" dirty="0"/>
              <a:t>If you say things like: I will never be able to wear a size 8 again, I will never be able to graduate, I want these shoes/chips/beach vacation NOW</a:t>
            </a:r>
          </a:p>
          <a:p>
            <a:pPr marL="0" indent="0">
              <a:buNone/>
            </a:pPr>
            <a:endParaRPr lang="en-US" dirty="0"/>
          </a:p>
          <a:p>
            <a:pPr marL="0" indent="0">
              <a:buNone/>
            </a:pPr>
            <a:r>
              <a:rPr lang="en-US" dirty="0"/>
              <a:t>INABILITY TO DELAY GRATIFICATION= NOT mentally tough</a:t>
            </a:r>
          </a:p>
          <a:p>
            <a:pPr marL="0" indent="0">
              <a:buNone/>
            </a:pPr>
            <a:endParaRPr lang="en-US" dirty="0"/>
          </a:p>
          <a:p>
            <a:r>
              <a:rPr lang="en-US" dirty="0"/>
              <a:t>Answer this question:</a:t>
            </a:r>
          </a:p>
          <a:p>
            <a:pPr lvl="1"/>
            <a:r>
              <a:rPr lang="en-US" dirty="0"/>
              <a:t>The last time I remember sacrificing and waiting to purchase/eat/say something I wanted was…</a:t>
            </a:r>
          </a:p>
        </p:txBody>
      </p:sp>
      <p:cxnSp>
        <p:nvCxnSpPr>
          <p:cNvPr id="12" name="Straight Connector 11">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D9949DD4-1FB3-4162-9489-E2488DEC3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1882716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D069AD6-6C92-4BC4-9260-165D14C96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181599" y="643466"/>
            <a:ext cx="6366933" cy="4912795"/>
          </a:xfrm>
        </p:spPr>
        <p:txBody>
          <a:bodyPr anchor="ctr">
            <a:normAutofit/>
          </a:bodyPr>
          <a:lstStyle/>
          <a:p>
            <a:pPr algn="l"/>
            <a:r>
              <a:rPr lang="en-US" sz="6000">
                <a:solidFill>
                  <a:schemeClr val="bg2"/>
                </a:solidFill>
                <a:latin typeface="AR DARLING" panose="02000000000000000000" pitchFamily="2" charset="0"/>
              </a:rPr>
              <a:t>EFFORT</a:t>
            </a:r>
            <a:r>
              <a:rPr lang="en-US" sz="6000">
                <a:solidFill>
                  <a:schemeClr val="bg2"/>
                </a:solidFill>
              </a:rPr>
              <a:t> vs. ABILITY</a:t>
            </a:r>
          </a:p>
        </p:txBody>
      </p:sp>
      <p:sp>
        <p:nvSpPr>
          <p:cNvPr id="22" name="Rectangle 21">
            <a:extLst>
              <a:ext uri="{FF2B5EF4-FFF2-40B4-BE49-F238E27FC236}">
                <a16:creationId xmlns:a16="http://schemas.microsoft.com/office/drawing/2014/main" id="{B3B39673-4CAC-4142-821B-CBD9F9468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43467" y="643466"/>
            <a:ext cx="3475379" cy="5578469"/>
          </a:xfrm>
        </p:spPr>
        <p:txBody>
          <a:bodyPr anchor="ctr">
            <a:normAutofit/>
          </a:bodyPr>
          <a:lstStyle/>
          <a:p>
            <a:pPr marL="0" indent="0">
              <a:lnSpc>
                <a:spcPct val="102000"/>
              </a:lnSpc>
              <a:buNone/>
            </a:pPr>
            <a:r>
              <a:rPr lang="en-US" sz="1400">
                <a:solidFill>
                  <a:schemeClr val="tx2"/>
                </a:solidFill>
              </a:rPr>
              <a:t>If you say things like: I just wasn’t born with a silver spoon, I am unlucky, I am not smart enough,  I do not have the right background for that</a:t>
            </a:r>
          </a:p>
          <a:p>
            <a:pPr marL="0" indent="0">
              <a:lnSpc>
                <a:spcPct val="102000"/>
              </a:lnSpc>
              <a:buNone/>
            </a:pPr>
            <a:endParaRPr lang="en-US" sz="1400">
              <a:solidFill>
                <a:schemeClr val="tx2"/>
              </a:solidFill>
            </a:endParaRPr>
          </a:p>
          <a:p>
            <a:pPr marL="0" indent="0">
              <a:lnSpc>
                <a:spcPct val="102000"/>
              </a:lnSpc>
              <a:buNone/>
            </a:pPr>
            <a:r>
              <a:rPr lang="en-US" sz="1400">
                <a:solidFill>
                  <a:schemeClr val="tx2"/>
                </a:solidFill>
              </a:rPr>
              <a:t>LACK OF PERSISTENCE=NOT mentally tough</a:t>
            </a:r>
          </a:p>
          <a:p>
            <a:pPr marL="0" indent="0">
              <a:lnSpc>
                <a:spcPct val="102000"/>
              </a:lnSpc>
              <a:buNone/>
            </a:pPr>
            <a:endParaRPr lang="en-US" sz="1400">
              <a:solidFill>
                <a:schemeClr val="tx2"/>
              </a:solidFill>
            </a:endParaRPr>
          </a:p>
          <a:p>
            <a:pPr>
              <a:lnSpc>
                <a:spcPct val="102000"/>
              </a:lnSpc>
            </a:pPr>
            <a:r>
              <a:rPr lang="en-US" sz="1400">
                <a:solidFill>
                  <a:schemeClr val="tx2"/>
                </a:solidFill>
              </a:rPr>
              <a:t>Answer this question:</a:t>
            </a:r>
          </a:p>
          <a:p>
            <a:pPr lvl="1">
              <a:lnSpc>
                <a:spcPct val="102000"/>
              </a:lnSpc>
            </a:pPr>
            <a:r>
              <a:rPr lang="en-US" sz="1400">
                <a:solidFill>
                  <a:schemeClr val="tx2"/>
                </a:solidFill>
              </a:rPr>
              <a:t>When is the last time I solved a complicated problem or puzzle in my life? What did it take? When do I tend to give up when facing challenges?</a:t>
            </a:r>
          </a:p>
          <a:p>
            <a:pPr lvl="1">
              <a:lnSpc>
                <a:spcPct val="102000"/>
              </a:lnSpc>
            </a:pPr>
            <a:r>
              <a:rPr lang="en-US" sz="1400">
                <a:solidFill>
                  <a:schemeClr val="tx2"/>
                </a:solidFill>
              </a:rPr>
              <a:t>Procrastination is not just ONE THING, it can be lots of things: lack of self trust to handle the unexpected one of the most common.</a:t>
            </a:r>
          </a:p>
        </p:txBody>
      </p:sp>
      <p:sp>
        <p:nvSpPr>
          <p:cNvPr id="24" name="Freeform 6">
            <a:extLst>
              <a:ext uri="{FF2B5EF4-FFF2-40B4-BE49-F238E27FC236}">
                <a16:creationId xmlns:a16="http://schemas.microsoft.com/office/drawing/2014/main" id="{967FC897-814E-4663-8D2C-E92C97FC0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26" name="Straight Connector 25">
            <a:extLst>
              <a:ext uri="{FF2B5EF4-FFF2-40B4-BE49-F238E27FC236}">
                <a16:creationId xmlns:a16="http://schemas.microsoft.com/office/drawing/2014/main" id="{CC255597-A71E-4CDC-8CCB-93CC4D09F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99612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501A84-E03A-4644-83BE-A65F0ACC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nvPr>
        </p:nvSpPr>
        <p:spPr>
          <a:xfrm>
            <a:off x="8046748" y="1257300"/>
            <a:ext cx="3505240" cy="4254869"/>
          </a:xfrm>
        </p:spPr>
        <p:txBody>
          <a:bodyPr>
            <a:normAutofit/>
          </a:bodyPr>
          <a:lstStyle/>
          <a:p>
            <a:pPr algn="l"/>
            <a:r>
              <a:rPr lang="en-US" sz="3100">
                <a:solidFill>
                  <a:schemeClr val="bg1"/>
                </a:solidFill>
                <a:latin typeface="AR DARLING" panose="02000000000000000000" pitchFamily="2" charset="0"/>
              </a:rPr>
              <a:t>COMMON DENOMINATOR </a:t>
            </a:r>
            <a:r>
              <a:rPr lang="en-US" sz="3100">
                <a:solidFill>
                  <a:schemeClr val="bg1"/>
                </a:solidFill>
              </a:rPr>
              <a:t>vs. </a:t>
            </a:r>
            <a:br>
              <a:rPr lang="en-US" sz="3100">
                <a:solidFill>
                  <a:schemeClr val="bg1"/>
                </a:solidFill>
              </a:rPr>
            </a:br>
            <a:r>
              <a:rPr lang="en-US" sz="3100">
                <a:solidFill>
                  <a:schemeClr val="bg1"/>
                </a:solidFill>
              </a:rPr>
              <a:t>BLIND SPOT</a:t>
            </a:r>
          </a:p>
        </p:txBody>
      </p:sp>
      <p:sp>
        <p:nvSpPr>
          <p:cNvPr id="3" name="Content Placeholder 2"/>
          <p:cNvSpPr>
            <a:spLocks noGrp="1"/>
          </p:cNvSpPr>
          <p:nvPr>
            <p:ph idx="1"/>
          </p:nvPr>
        </p:nvSpPr>
        <p:spPr>
          <a:xfrm>
            <a:off x="666755" y="569066"/>
            <a:ext cx="6248398" cy="5655156"/>
          </a:xfrm>
        </p:spPr>
        <p:txBody>
          <a:bodyPr>
            <a:normAutofit fontScale="92500"/>
          </a:bodyPr>
          <a:lstStyle/>
          <a:p>
            <a:pPr marL="0" indent="0">
              <a:lnSpc>
                <a:spcPct val="102000"/>
              </a:lnSpc>
              <a:buNone/>
            </a:pPr>
            <a:r>
              <a:rPr lang="en-US" sz="1800" dirty="0"/>
              <a:t>If you say things like: I keep dating the same person in another body over and over again! I keep getting fired from stupid companies for no reason, I am always bored at my jobs, people are all such morons, this system is full of idiots…</a:t>
            </a:r>
          </a:p>
          <a:p>
            <a:pPr marL="0" indent="0">
              <a:lnSpc>
                <a:spcPct val="102000"/>
              </a:lnSpc>
              <a:buNone/>
            </a:pPr>
            <a:r>
              <a:rPr lang="en-US" sz="1800" dirty="0"/>
              <a:t>					</a:t>
            </a:r>
          </a:p>
          <a:p>
            <a:pPr marL="0" indent="0">
              <a:lnSpc>
                <a:spcPct val="102000"/>
              </a:lnSpc>
              <a:buNone/>
            </a:pPr>
            <a:r>
              <a:rPr lang="en-US" sz="1800" dirty="0"/>
              <a:t>AVOIDING THE MIRROR AND SHORT TERM MEMORY=NOT mentally tough</a:t>
            </a:r>
          </a:p>
          <a:p>
            <a:pPr marL="0" indent="0">
              <a:lnSpc>
                <a:spcPct val="102000"/>
              </a:lnSpc>
              <a:buNone/>
            </a:pPr>
            <a:endParaRPr lang="en-US" sz="1800" dirty="0"/>
          </a:p>
          <a:p>
            <a:pPr>
              <a:lnSpc>
                <a:spcPct val="102000"/>
              </a:lnSpc>
            </a:pPr>
            <a:r>
              <a:rPr lang="en-US" sz="1800" dirty="0"/>
              <a:t>Answer these questions:</a:t>
            </a:r>
          </a:p>
          <a:p>
            <a:pPr lvl="1">
              <a:lnSpc>
                <a:spcPct val="102000"/>
              </a:lnSpc>
            </a:pPr>
            <a:r>
              <a:rPr lang="en-US" dirty="0"/>
              <a:t>Why do I keep ignoring signs that something is “off” until it is too late?</a:t>
            </a:r>
          </a:p>
          <a:p>
            <a:pPr lvl="1">
              <a:lnSpc>
                <a:spcPct val="102000"/>
              </a:lnSpc>
            </a:pPr>
            <a:r>
              <a:rPr lang="en-US" dirty="0"/>
              <a:t>What am I accusing other people of on a routine basis?</a:t>
            </a:r>
          </a:p>
          <a:p>
            <a:pPr lvl="1">
              <a:lnSpc>
                <a:spcPct val="102000"/>
              </a:lnSpc>
            </a:pPr>
            <a:r>
              <a:rPr lang="en-US" dirty="0"/>
              <a:t>What mistakes have I made in my life, do I spend a lot of time hiding from others?</a:t>
            </a:r>
          </a:p>
          <a:p>
            <a:pPr lvl="1">
              <a:lnSpc>
                <a:spcPct val="102000"/>
              </a:lnSpc>
            </a:pPr>
            <a:r>
              <a:rPr lang="en-US" dirty="0"/>
              <a:t>What do I demonstrate, when I feel I have not been heard?</a:t>
            </a:r>
          </a:p>
          <a:p>
            <a:pPr lvl="1">
              <a:lnSpc>
                <a:spcPct val="102000"/>
              </a:lnSpc>
            </a:pPr>
            <a:r>
              <a:rPr lang="en-US" dirty="0"/>
              <a:t>What DATA am I using to draw these conclusions? (Dunning Kruger Effect)</a:t>
            </a:r>
          </a:p>
          <a:p>
            <a:pPr lvl="1">
              <a:lnSpc>
                <a:spcPct val="102000"/>
              </a:lnSpc>
            </a:pPr>
            <a:endParaRPr lang="en-US" sz="1500" dirty="0"/>
          </a:p>
          <a:p>
            <a:pPr lvl="1">
              <a:lnSpc>
                <a:spcPct val="102000"/>
              </a:lnSpc>
            </a:pPr>
            <a:endParaRPr lang="en-US" sz="1500" dirty="0"/>
          </a:p>
        </p:txBody>
      </p:sp>
      <p:cxnSp>
        <p:nvCxnSpPr>
          <p:cNvPr id="12" name="Straight Connector 11">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D9949DD4-1FB3-4162-9489-E2488DEC3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319886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86331" y="633779"/>
            <a:ext cx="5443665" cy="2068478"/>
          </a:xfrm>
        </p:spPr>
        <p:txBody>
          <a:bodyPr>
            <a:normAutofit/>
          </a:bodyPr>
          <a:lstStyle/>
          <a:p>
            <a:pPr algn="l"/>
            <a:r>
              <a:rPr lang="en-US">
                <a:solidFill>
                  <a:schemeClr val="tx1"/>
                </a:solidFill>
              </a:rPr>
              <a:t>What is gratitude?</a:t>
            </a:r>
          </a:p>
        </p:txBody>
      </p:sp>
      <p:sp>
        <p:nvSpPr>
          <p:cNvPr id="38" name="Freeform: Shape 37">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Picture 15" descr="Plant growing in a concrete crack">
            <a:extLst>
              <a:ext uri="{FF2B5EF4-FFF2-40B4-BE49-F238E27FC236}">
                <a16:creationId xmlns:a16="http://schemas.microsoft.com/office/drawing/2014/main" id="{62E91CB6-2C0C-41CE-BBD1-1E0F82BA4E68}"/>
              </a:ext>
            </a:extLst>
          </p:cNvPr>
          <p:cNvPicPr>
            <a:picLocks noChangeAspect="1"/>
          </p:cNvPicPr>
          <p:nvPr/>
        </p:nvPicPr>
        <p:blipFill rotWithShape="1">
          <a:blip r:embed="rId2"/>
          <a:srcRect l="15487" r="33753"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sp>
        <p:nvSpPr>
          <p:cNvPr id="30" name="Content Placeholder 2"/>
          <p:cNvSpPr>
            <a:spLocks noGrp="1"/>
          </p:cNvSpPr>
          <p:nvPr>
            <p:ph idx="1"/>
          </p:nvPr>
        </p:nvSpPr>
        <p:spPr>
          <a:xfrm>
            <a:off x="5986332" y="2886500"/>
            <a:ext cx="5443666" cy="3337721"/>
          </a:xfrm>
        </p:spPr>
        <p:txBody>
          <a:bodyPr>
            <a:normAutofit fontScale="92500" lnSpcReduction="10000"/>
          </a:bodyPr>
          <a:lstStyle/>
          <a:p>
            <a:r>
              <a:rPr lang="en-US" dirty="0">
                <a:solidFill>
                  <a:schemeClr val="tx1"/>
                </a:solidFill>
              </a:rPr>
              <a:t>An affirmation that there is goodness</a:t>
            </a:r>
          </a:p>
          <a:p>
            <a:r>
              <a:rPr lang="en-US" dirty="0">
                <a:solidFill>
                  <a:schemeClr val="tx1"/>
                </a:solidFill>
              </a:rPr>
              <a:t>An affirmation that this goodness comes from OUTSIDE of yourself</a:t>
            </a:r>
          </a:p>
          <a:p>
            <a:r>
              <a:rPr lang="en-US" dirty="0">
                <a:solidFill>
                  <a:schemeClr val="tx1"/>
                </a:solidFill>
              </a:rPr>
              <a:t>Claiming this goodness, in spite of evidence it does not belong to you</a:t>
            </a:r>
          </a:p>
          <a:p>
            <a:r>
              <a:rPr lang="en-US" i="1" dirty="0">
                <a:solidFill>
                  <a:schemeClr val="tx1"/>
                </a:solidFill>
              </a:rPr>
              <a:t>Gratitude is ground zero for getting over yourself</a:t>
            </a:r>
          </a:p>
          <a:p>
            <a:r>
              <a:rPr lang="en-US" i="1" dirty="0">
                <a:solidFill>
                  <a:schemeClr val="tx1"/>
                </a:solidFill>
              </a:rPr>
              <a:t>Gratitude is NOT the solution, it is the pause button to interrupt and ask yourself “Is my experience the center of the story right now?”</a:t>
            </a:r>
          </a:p>
        </p:txBody>
      </p:sp>
      <p:sp>
        <p:nvSpPr>
          <p:cNvPr id="40"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828658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4" y="633779"/>
            <a:ext cx="5443665" cy="2068478"/>
          </a:xfrm>
        </p:spPr>
        <p:txBody>
          <a:bodyPr>
            <a:normAutofit/>
          </a:bodyPr>
          <a:lstStyle/>
          <a:p>
            <a:pPr algn="l"/>
            <a:r>
              <a:rPr lang="en-US">
                <a:solidFill>
                  <a:schemeClr val="tx1"/>
                </a:solidFill>
              </a:rPr>
              <a:t>The grateful workplace</a:t>
            </a:r>
          </a:p>
        </p:txBody>
      </p:sp>
      <p:sp>
        <p:nvSpPr>
          <p:cNvPr id="12"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3" name="Content Placeholder 2"/>
          <p:cNvSpPr>
            <a:spLocks noGrp="1"/>
          </p:cNvSpPr>
          <p:nvPr>
            <p:ph idx="1"/>
          </p:nvPr>
        </p:nvSpPr>
        <p:spPr>
          <a:xfrm>
            <a:off x="762002" y="2886500"/>
            <a:ext cx="5443666" cy="3337721"/>
          </a:xfrm>
        </p:spPr>
        <p:txBody>
          <a:bodyPr>
            <a:normAutofit/>
          </a:bodyPr>
          <a:lstStyle/>
          <a:p>
            <a:pPr>
              <a:lnSpc>
                <a:spcPct val="102000"/>
              </a:lnSpc>
            </a:pPr>
            <a:r>
              <a:rPr lang="en-US" dirty="0">
                <a:solidFill>
                  <a:schemeClr val="tx1"/>
                </a:solidFill>
              </a:rPr>
              <a:t>Focus on ALL team members, as consistently as possible.</a:t>
            </a:r>
          </a:p>
          <a:p>
            <a:pPr>
              <a:lnSpc>
                <a:spcPct val="102000"/>
              </a:lnSpc>
            </a:pPr>
            <a:r>
              <a:rPr lang="en-US" dirty="0">
                <a:solidFill>
                  <a:schemeClr val="tx1"/>
                </a:solidFill>
              </a:rPr>
              <a:t>BE SPECIFIC, don’t be lazy thankers!</a:t>
            </a:r>
          </a:p>
          <a:p>
            <a:pPr>
              <a:lnSpc>
                <a:spcPct val="102000"/>
              </a:lnSpc>
            </a:pPr>
            <a:r>
              <a:rPr lang="en-US" dirty="0">
                <a:solidFill>
                  <a:schemeClr val="tx1"/>
                </a:solidFill>
              </a:rPr>
              <a:t>There are many ways to show appreciation, don’t make assumption that if someone is quiet they do not feel gratitude or enjoy receiving it</a:t>
            </a:r>
          </a:p>
          <a:p>
            <a:pPr>
              <a:lnSpc>
                <a:spcPct val="102000"/>
              </a:lnSpc>
            </a:pPr>
            <a:r>
              <a:rPr lang="en-US" b="1" u="sng" dirty="0">
                <a:solidFill>
                  <a:schemeClr val="tx1"/>
                </a:solidFill>
              </a:rPr>
              <a:t>“psychological immune system for turbulence of the future”</a:t>
            </a:r>
          </a:p>
        </p:txBody>
      </p:sp>
      <p:sp>
        <p:nvSpPr>
          <p:cNvPr id="14" name="Freeform: Shape 13">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AF0E0918-AB00-4194-A9D5-9AF9B4918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Group of People">
            <a:extLst>
              <a:ext uri="{FF2B5EF4-FFF2-40B4-BE49-F238E27FC236}">
                <a16:creationId xmlns:a16="http://schemas.microsoft.com/office/drawing/2014/main" id="{C4A9989F-B9AA-4961-BC8E-1BD47A6416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2729" y="1761862"/>
            <a:ext cx="3683197" cy="3683197"/>
          </a:xfrm>
          <a:prstGeom prst="rect">
            <a:avLst/>
          </a:prstGeom>
        </p:spPr>
      </p:pic>
    </p:spTree>
    <p:extLst>
      <p:ext uri="{BB962C8B-B14F-4D97-AF65-F5344CB8AC3E}">
        <p14:creationId xmlns:p14="http://schemas.microsoft.com/office/powerpoint/2010/main" val="9204299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CEA861C5-3CE8-4AD0-925C-836509B2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a:extLst>
              <a:ext uri="{FF2B5EF4-FFF2-40B4-BE49-F238E27FC236}">
                <a16:creationId xmlns:a16="http://schemas.microsoft.com/office/drawing/2014/main" id="{EDB3FAAF-5FDF-4576-8E8B-8BE25DB82A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2C08AA2-B31D-43D0-A476-2694751F6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Picture 6" descr="One in a crowd">
            <a:extLst>
              <a:ext uri="{FF2B5EF4-FFF2-40B4-BE49-F238E27FC236}">
                <a16:creationId xmlns:a16="http://schemas.microsoft.com/office/drawing/2014/main" id="{C6C3A3FF-1D93-4B09-AC38-8274D4CDD591}"/>
              </a:ext>
            </a:extLst>
          </p:cNvPr>
          <p:cNvPicPr>
            <a:picLocks noChangeAspect="1"/>
          </p:cNvPicPr>
          <p:nvPr/>
        </p:nvPicPr>
        <p:blipFill rotWithShape="1">
          <a:blip r:embed="rId2">
            <a:alphaModFix amt="40000"/>
          </a:blip>
          <a:srcRect t="1015" b="10548"/>
          <a:stretch/>
        </p:blipFill>
        <p:spPr>
          <a:xfrm>
            <a:off x="-1" y="-1"/>
            <a:ext cx="10339576" cy="6858000"/>
          </a:xfrm>
          <a:prstGeom prst="rect">
            <a:avLst/>
          </a:prstGeom>
        </p:spPr>
      </p:pic>
      <p:sp>
        <p:nvSpPr>
          <p:cNvPr id="4" name="Title 3">
            <a:extLst>
              <a:ext uri="{FF2B5EF4-FFF2-40B4-BE49-F238E27FC236}">
                <a16:creationId xmlns:a16="http://schemas.microsoft.com/office/drawing/2014/main" id="{125C598B-65FC-4F57-8820-2CB3B3A348C0}"/>
              </a:ext>
            </a:extLst>
          </p:cNvPr>
          <p:cNvSpPr>
            <a:spLocks noGrp="1"/>
          </p:cNvSpPr>
          <p:nvPr>
            <p:ph type="title"/>
          </p:nvPr>
        </p:nvSpPr>
        <p:spPr>
          <a:xfrm>
            <a:off x="643467" y="1337388"/>
            <a:ext cx="9052641" cy="2363755"/>
          </a:xfrm>
        </p:spPr>
        <p:txBody>
          <a:bodyPr vert="horz" lIns="91440" tIns="45720" rIns="91440" bIns="45720" rtlCol="0" anchor="b">
            <a:normAutofit/>
          </a:bodyPr>
          <a:lstStyle/>
          <a:p>
            <a:r>
              <a:rPr lang="en-US" sz="4200" dirty="0">
                <a:solidFill>
                  <a:schemeClr val="tx1"/>
                </a:solidFill>
              </a:rPr>
              <a:t>Significant learning happens within a significant relationship</a:t>
            </a:r>
          </a:p>
        </p:txBody>
      </p:sp>
      <p:sp>
        <p:nvSpPr>
          <p:cNvPr id="5" name="Text Placeholder 4">
            <a:extLst>
              <a:ext uri="{FF2B5EF4-FFF2-40B4-BE49-F238E27FC236}">
                <a16:creationId xmlns:a16="http://schemas.microsoft.com/office/drawing/2014/main" id="{9684ACF3-77CF-4FCF-8BA0-0FA040B3EB78}"/>
              </a:ext>
            </a:extLst>
          </p:cNvPr>
          <p:cNvSpPr>
            <a:spLocks noGrp="1"/>
          </p:cNvSpPr>
          <p:nvPr>
            <p:ph type="body" idx="1"/>
          </p:nvPr>
        </p:nvSpPr>
        <p:spPr>
          <a:xfrm>
            <a:off x="643467" y="3802225"/>
            <a:ext cx="9052641" cy="891102"/>
          </a:xfrm>
        </p:spPr>
        <p:txBody>
          <a:bodyPr vert="horz" lIns="91440" tIns="45720" rIns="91440" bIns="45720" rtlCol="0" anchor="t">
            <a:normAutofit/>
          </a:bodyPr>
          <a:lstStyle/>
          <a:p>
            <a:pPr>
              <a:lnSpc>
                <a:spcPct val="114000"/>
              </a:lnSpc>
            </a:pPr>
            <a:r>
              <a:rPr lang="en-US" sz="2400" dirty="0">
                <a:solidFill>
                  <a:schemeClr val="tx1"/>
                </a:solidFill>
              </a:rPr>
              <a:t>How are we going to pull this off today?</a:t>
            </a:r>
          </a:p>
        </p:txBody>
      </p:sp>
      <p:sp>
        <p:nvSpPr>
          <p:cNvPr id="17" name="Rectangle 16">
            <a:extLst>
              <a:ext uri="{FF2B5EF4-FFF2-40B4-BE49-F238E27FC236}">
                <a16:creationId xmlns:a16="http://schemas.microsoft.com/office/drawing/2014/main" id="{18C94871-B001-4094-95DB-EAE4639CB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575" y="0"/>
            <a:ext cx="185242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Freeform 6">
            <a:extLst>
              <a:ext uri="{FF2B5EF4-FFF2-40B4-BE49-F238E27FC236}">
                <a16:creationId xmlns:a16="http://schemas.microsoft.com/office/drawing/2014/main" id="{93F08861-6DC0-4AFC-9BCE-4F3FDD19A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03728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6674374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BF0DA-7F27-402D-8426-E2F366C466DD}"/>
              </a:ext>
            </a:extLst>
          </p:cNvPr>
          <p:cNvSpPr>
            <a:spLocks noGrp="1"/>
          </p:cNvSpPr>
          <p:nvPr>
            <p:ph type="title"/>
          </p:nvPr>
        </p:nvSpPr>
        <p:spPr>
          <a:xfrm>
            <a:off x="762000" y="559678"/>
            <a:ext cx="3567915" cy="4952492"/>
          </a:xfrm>
        </p:spPr>
        <p:txBody>
          <a:bodyPr>
            <a:normAutofit/>
          </a:bodyPr>
          <a:lstStyle/>
          <a:p>
            <a:r>
              <a:rPr lang="en-US" sz="4300" dirty="0">
                <a:solidFill>
                  <a:schemeClr val="bg1"/>
                </a:solidFill>
              </a:rPr>
              <a:t>TOXIC POSITIVITY</a:t>
            </a:r>
            <a:br>
              <a:rPr lang="en-US" sz="4300" dirty="0">
                <a:solidFill>
                  <a:schemeClr val="bg1"/>
                </a:solidFill>
              </a:rPr>
            </a:br>
            <a:endParaRPr lang="en-US" sz="4300" dirty="0">
              <a:solidFill>
                <a:schemeClr val="bg1"/>
              </a:solidFill>
            </a:endParaRP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DDD10DC-2922-4923-B426-5FB459FA47CC}"/>
              </a:ext>
            </a:extLst>
          </p:cNvPr>
          <p:cNvGraphicFramePr>
            <a:graphicFrameLocks noGrp="1"/>
          </p:cNvGraphicFramePr>
          <p:nvPr>
            <p:ph idx="1"/>
            <p:extLst>
              <p:ext uri="{D42A27DB-BD31-4B8C-83A1-F6EECF244321}">
                <p14:modId xmlns:p14="http://schemas.microsoft.com/office/powerpoint/2010/main" val="3474653300"/>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196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623E8-28BF-4832-A26B-87238BB043EA}"/>
              </a:ext>
            </a:extLst>
          </p:cNvPr>
          <p:cNvSpPr>
            <a:spLocks noGrp="1"/>
          </p:cNvSpPr>
          <p:nvPr>
            <p:ph type="title"/>
          </p:nvPr>
        </p:nvSpPr>
        <p:spPr>
          <a:xfrm>
            <a:off x="762004" y="633779"/>
            <a:ext cx="5443665" cy="2068478"/>
          </a:xfrm>
        </p:spPr>
        <p:txBody>
          <a:bodyPr>
            <a:normAutofit/>
          </a:bodyPr>
          <a:lstStyle/>
          <a:p>
            <a:pPr algn="l"/>
            <a:r>
              <a:rPr lang="en-US" sz="4600">
                <a:solidFill>
                  <a:schemeClr val="tx1"/>
                </a:solidFill>
              </a:rPr>
              <a:t>What are you </a:t>
            </a:r>
            <a:r>
              <a:rPr lang="en-US" sz="4600" b="1">
                <a:solidFill>
                  <a:schemeClr val="tx1"/>
                </a:solidFill>
              </a:rPr>
              <a:t>R</a:t>
            </a:r>
            <a:r>
              <a:rPr lang="en-US" sz="4600">
                <a:solidFill>
                  <a:schemeClr val="tx1"/>
                </a:solidFill>
              </a:rPr>
              <a:t>ESPONSIBLE FOR?</a:t>
            </a:r>
          </a:p>
        </p:txBody>
      </p:sp>
      <p:sp>
        <p:nvSpPr>
          <p:cNvPr id="11"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6A6AD4CD-1F96-4E72-A113-1C23F6BD8D21}"/>
              </a:ext>
            </a:extLst>
          </p:cNvPr>
          <p:cNvSpPr>
            <a:spLocks noGrp="1"/>
          </p:cNvSpPr>
          <p:nvPr>
            <p:ph idx="1"/>
          </p:nvPr>
        </p:nvSpPr>
        <p:spPr>
          <a:xfrm>
            <a:off x="762002" y="2886500"/>
            <a:ext cx="5443666" cy="3337721"/>
          </a:xfrm>
        </p:spPr>
        <p:txBody>
          <a:bodyPr>
            <a:normAutofit/>
          </a:bodyPr>
          <a:lstStyle/>
          <a:p>
            <a:pPr marL="0" indent="0">
              <a:buNone/>
            </a:pPr>
            <a:endParaRPr lang="en-US">
              <a:solidFill>
                <a:schemeClr val="tx1"/>
              </a:solidFill>
            </a:endParaRPr>
          </a:p>
        </p:txBody>
      </p:sp>
      <p:sp>
        <p:nvSpPr>
          <p:cNvPr id="13" name="Freeform: Shape 12">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gnifying glass on clear background">
            <a:extLst>
              <a:ext uri="{FF2B5EF4-FFF2-40B4-BE49-F238E27FC236}">
                <a16:creationId xmlns:a16="http://schemas.microsoft.com/office/drawing/2014/main" id="{9147E338-0C0E-438E-A6F3-C0F029095344}"/>
              </a:ext>
            </a:extLst>
          </p:cNvPr>
          <p:cNvPicPr>
            <a:picLocks noChangeAspect="1"/>
          </p:cNvPicPr>
          <p:nvPr/>
        </p:nvPicPr>
        <p:blipFill rotWithShape="1">
          <a:blip r:embed="rId2"/>
          <a:srcRect l="37760" r="11480" b="-1"/>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Tree>
    <p:extLst>
      <p:ext uri="{BB962C8B-B14F-4D97-AF65-F5344CB8AC3E}">
        <p14:creationId xmlns:p14="http://schemas.microsoft.com/office/powerpoint/2010/main" val="326903499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49EC5C96-A5B7-48AF-865B-32EA92606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2" name="Straight Connector 11">
            <a:extLst>
              <a:ext uri="{FF2B5EF4-FFF2-40B4-BE49-F238E27FC236}">
                <a16:creationId xmlns:a16="http://schemas.microsoft.com/office/drawing/2014/main" id="{87D3361C-8AD4-4C09-8E01-433248861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3B867-84C0-4204-9537-51159339B75B}"/>
              </a:ext>
            </a:extLst>
          </p:cNvPr>
          <p:cNvSpPr>
            <a:spLocks noGrp="1"/>
          </p:cNvSpPr>
          <p:nvPr>
            <p:ph type="title"/>
          </p:nvPr>
        </p:nvSpPr>
        <p:spPr>
          <a:xfrm>
            <a:off x="481902" y="1189204"/>
            <a:ext cx="6192517" cy="4268965"/>
          </a:xfrm>
        </p:spPr>
        <p:txBody>
          <a:bodyPr vert="horz" lIns="91440" tIns="45720" rIns="91440" bIns="45720" rtlCol="0" anchor="ctr">
            <a:normAutofit fontScale="90000"/>
          </a:bodyPr>
          <a:lstStyle/>
          <a:p>
            <a:pPr algn="l">
              <a:lnSpc>
                <a:spcPct val="85000"/>
              </a:lnSpc>
            </a:pPr>
            <a:r>
              <a:rPr lang="en-US" sz="4600" cap="all" dirty="0">
                <a:solidFill>
                  <a:schemeClr val="tx2"/>
                </a:solidFill>
              </a:rPr>
              <a:t>How SELF AWARE</a:t>
            </a:r>
            <a:br>
              <a:rPr lang="en-US" sz="4600" cap="all" dirty="0">
                <a:solidFill>
                  <a:schemeClr val="tx2"/>
                </a:solidFill>
              </a:rPr>
            </a:br>
            <a:r>
              <a:rPr lang="en-US" sz="4600" cap="all" dirty="0">
                <a:solidFill>
                  <a:schemeClr val="tx2"/>
                </a:solidFill>
              </a:rPr>
              <a:t>are you?</a:t>
            </a:r>
            <a:br>
              <a:rPr lang="en-US" sz="4600" cap="all" dirty="0">
                <a:solidFill>
                  <a:schemeClr val="tx2"/>
                </a:solidFill>
              </a:rPr>
            </a:br>
            <a:br>
              <a:rPr lang="en-US" sz="4600" cap="all" dirty="0">
                <a:solidFill>
                  <a:schemeClr val="tx2"/>
                </a:solidFill>
              </a:rPr>
            </a:br>
            <a:r>
              <a:rPr lang="en-US" sz="4600" cap="all" dirty="0">
                <a:solidFill>
                  <a:schemeClr val="tx2"/>
                </a:solidFill>
              </a:rPr>
              <a:t>Rate yourself 1-10</a:t>
            </a:r>
            <a:br>
              <a:rPr lang="en-US" sz="4600" cap="all" dirty="0">
                <a:solidFill>
                  <a:schemeClr val="tx2"/>
                </a:solidFill>
              </a:rPr>
            </a:br>
            <a:br>
              <a:rPr lang="en-US" sz="4600" cap="all" dirty="0">
                <a:solidFill>
                  <a:schemeClr val="tx2"/>
                </a:solidFill>
              </a:rPr>
            </a:br>
            <a:r>
              <a:rPr lang="en-US" sz="4600" cap="all" dirty="0">
                <a:solidFill>
                  <a:schemeClr val="tx2"/>
                </a:solidFill>
              </a:rPr>
              <a:t>1=I HAVE serious blind spots </a:t>
            </a:r>
            <a:br>
              <a:rPr lang="en-US" sz="4600" cap="all" dirty="0">
                <a:solidFill>
                  <a:schemeClr val="tx2"/>
                </a:solidFill>
              </a:rPr>
            </a:br>
            <a:br>
              <a:rPr lang="en-US" sz="4600" cap="all" dirty="0">
                <a:solidFill>
                  <a:schemeClr val="tx2"/>
                </a:solidFill>
              </a:rPr>
            </a:br>
            <a:r>
              <a:rPr lang="en-US" sz="4600" cap="all" dirty="0">
                <a:solidFill>
                  <a:schemeClr val="tx2"/>
                </a:solidFill>
              </a:rPr>
              <a:t>to</a:t>
            </a:r>
            <a:br>
              <a:rPr lang="en-US" sz="4600" cap="all" dirty="0">
                <a:solidFill>
                  <a:schemeClr val="tx2"/>
                </a:solidFill>
              </a:rPr>
            </a:br>
            <a:br>
              <a:rPr lang="en-US" sz="4600" cap="all" dirty="0">
                <a:solidFill>
                  <a:schemeClr val="tx2"/>
                </a:solidFill>
              </a:rPr>
            </a:br>
            <a:r>
              <a:rPr lang="en-US" sz="4600" cap="all" dirty="0">
                <a:solidFill>
                  <a:schemeClr val="tx2"/>
                </a:solidFill>
              </a:rPr>
              <a:t>10=call me buddha</a:t>
            </a:r>
          </a:p>
        </p:txBody>
      </p:sp>
      <p:sp>
        <p:nvSpPr>
          <p:cNvPr id="16"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18" name="Freeform: Shape 17">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6E95BAF-7B85-4D33-BD5C-94336D35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Angel Face with Solid Fill">
            <a:extLst>
              <a:ext uri="{FF2B5EF4-FFF2-40B4-BE49-F238E27FC236}">
                <a16:creationId xmlns:a16="http://schemas.microsoft.com/office/drawing/2014/main" id="{2F9DFBFC-096C-47F0-A023-5D348C6D94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4377" y="1793908"/>
            <a:ext cx="3491811" cy="3491811"/>
          </a:xfrm>
          <a:prstGeom prst="rect">
            <a:avLst/>
          </a:prstGeom>
        </p:spPr>
      </p:pic>
    </p:spTree>
    <p:extLst>
      <p:ext uri="{BB962C8B-B14F-4D97-AF65-F5344CB8AC3E}">
        <p14:creationId xmlns:p14="http://schemas.microsoft.com/office/powerpoint/2010/main" val="143510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0720" y="1609344"/>
            <a:ext cx="8631936" cy="4062651"/>
          </a:xfrm>
          <a:prstGeom prst="rect">
            <a:avLst/>
          </a:prstGeom>
          <a:noFill/>
        </p:spPr>
        <p:txBody>
          <a:bodyPr wrap="square" rtlCol="0">
            <a:spAutoFit/>
          </a:bodyPr>
          <a:lstStyle/>
          <a:p>
            <a:r>
              <a:rPr lang="en-US" sz="4800" dirty="0"/>
              <a:t>Self Awareness is hard.</a:t>
            </a:r>
          </a:p>
          <a:p>
            <a:r>
              <a:rPr lang="en-US" sz="4800" dirty="0"/>
              <a:t>(and unpleasant)</a:t>
            </a:r>
          </a:p>
          <a:p>
            <a:r>
              <a:rPr lang="en-US" sz="4800" dirty="0"/>
              <a:t>(and not everyone can do it)</a:t>
            </a:r>
          </a:p>
          <a:p>
            <a:endParaRPr lang="en-US" sz="4800" dirty="0"/>
          </a:p>
          <a:p>
            <a:endParaRPr lang="en-US" sz="4800" dirty="0"/>
          </a:p>
          <a:p>
            <a:endParaRPr lang="en-US" dirty="0"/>
          </a:p>
        </p:txBody>
      </p:sp>
    </p:spTree>
    <p:extLst>
      <p:ext uri="{BB962C8B-B14F-4D97-AF65-F5344CB8AC3E}">
        <p14:creationId xmlns:p14="http://schemas.microsoft.com/office/powerpoint/2010/main" val="11221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49EC5C96-A5B7-48AF-865B-32EA92606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73" name="Straight Connector 72">
            <a:extLst>
              <a:ext uri="{FF2B5EF4-FFF2-40B4-BE49-F238E27FC236}">
                <a16:creationId xmlns:a16="http://schemas.microsoft.com/office/drawing/2014/main" id="{87D3361C-8AD4-4C09-8E01-433248861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CB3501C-0BF6-4941-B958-27196AD9A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91024" y="1143293"/>
            <a:ext cx="3747383" cy="4268965"/>
          </a:xfrm>
        </p:spPr>
        <p:txBody>
          <a:bodyPr vert="horz" lIns="91440" tIns="45720" rIns="91440" bIns="45720" rtlCol="0" anchor="t">
            <a:normAutofit/>
          </a:bodyPr>
          <a:lstStyle/>
          <a:p>
            <a:pPr algn="l">
              <a:lnSpc>
                <a:spcPct val="85000"/>
              </a:lnSpc>
            </a:pPr>
            <a:r>
              <a:rPr lang="en-US" sz="5400" cap="all" dirty="0">
                <a:solidFill>
                  <a:schemeClr val="bg2"/>
                </a:solidFill>
              </a:rPr>
              <a:t>therapy</a:t>
            </a:r>
          </a:p>
        </p:txBody>
      </p:sp>
      <p:sp useBgFill="1">
        <p:nvSpPr>
          <p:cNvPr id="77" name="Rectangle 76">
            <a:extLst>
              <a:ext uri="{FF2B5EF4-FFF2-40B4-BE49-F238E27FC236}">
                <a16:creationId xmlns:a16="http://schemas.microsoft.com/office/drawing/2014/main" id="{5D42485B-30FD-4C7E-978A-3962892E3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5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703E6347-0C1B-4131-8BB1-F198DEFDF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Freeform 6">
            <a:extLst>
              <a:ext uri="{FF2B5EF4-FFF2-40B4-BE49-F238E27FC236}">
                <a16:creationId xmlns:a16="http://schemas.microsoft.com/office/drawing/2014/main" id="{97E55B52-5304-40DB-BE2D-8EEB104CA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pic>
        <p:nvPicPr>
          <p:cNvPr id="5" name="Content Placeholder 4" descr="A picture containing building, clock, indoor, window&#10;&#10;Description automatically generated">
            <a:extLst>
              <a:ext uri="{FF2B5EF4-FFF2-40B4-BE49-F238E27FC236}">
                <a16:creationId xmlns:a16="http://schemas.microsoft.com/office/drawing/2014/main" id="{896B9ADB-F38C-4910-8D4E-C8A36264745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44015" y="940911"/>
            <a:ext cx="5276850" cy="5276850"/>
          </a:xfrm>
        </p:spPr>
      </p:pic>
      <p:sp>
        <p:nvSpPr>
          <p:cNvPr id="6" name="TextBox 5">
            <a:extLst>
              <a:ext uri="{FF2B5EF4-FFF2-40B4-BE49-F238E27FC236}">
                <a16:creationId xmlns:a16="http://schemas.microsoft.com/office/drawing/2014/main" id="{36152A86-FA9B-4720-9E02-0C441BEDF725}"/>
              </a:ext>
            </a:extLst>
          </p:cNvPr>
          <p:cNvSpPr txBox="1"/>
          <p:nvPr/>
        </p:nvSpPr>
        <p:spPr>
          <a:xfrm>
            <a:off x="1644015" y="6217761"/>
            <a:ext cx="5276850" cy="230832"/>
          </a:xfrm>
          <a:prstGeom prst="rect">
            <a:avLst/>
          </a:prstGeom>
          <a:noFill/>
        </p:spPr>
        <p:txBody>
          <a:bodyPr wrap="square" rtlCol="0">
            <a:spAutoFit/>
          </a:bodyPr>
          <a:lstStyle/>
          <a:p>
            <a:r>
              <a:rPr lang="en-US" sz="900">
                <a:hlinkClick r:id="rId3" tooltip="https://pattijohnsoninteriors.wordpress.com/2012/11/13/mirrors-as-art/"/>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516951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75860" y="655983"/>
            <a:ext cx="4363279" cy="3955774"/>
          </a:xfrm>
        </p:spPr>
        <p:txBody>
          <a:bodyPr vert="horz" lIns="91440" tIns="45720" rIns="91440" bIns="45720" rtlCol="0" anchor="ctr">
            <a:noAutofit/>
          </a:bodyPr>
          <a:lstStyle/>
          <a:p>
            <a:pPr algn="r">
              <a:lnSpc>
                <a:spcPct val="85000"/>
              </a:lnSpc>
            </a:pPr>
            <a:r>
              <a:rPr lang="en-US" sz="2800" cap="all" dirty="0">
                <a:solidFill>
                  <a:schemeClr val="tx2"/>
                </a:solidFill>
              </a:rPr>
              <a:t>Self Awareness sits at the nexus of how we see ourselves, how others see us, and the comparisons we make with others.</a:t>
            </a:r>
            <a:br>
              <a:rPr lang="en-US" sz="2800" cap="all" dirty="0">
                <a:solidFill>
                  <a:schemeClr val="tx2"/>
                </a:solidFill>
              </a:rPr>
            </a:br>
            <a:r>
              <a:rPr lang="en-US" sz="2800" cap="all" dirty="0">
                <a:solidFill>
                  <a:schemeClr val="tx2"/>
                </a:solidFill>
              </a:rPr>
              <a:t> </a:t>
            </a:r>
            <a:r>
              <a:rPr lang="en-US" sz="2800" cap="all" dirty="0" err="1">
                <a:solidFill>
                  <a:schemeClr val="tx2"/>
                </a:solidFill>
              </a:rPr>
              <a:t>CHAnge</a:t>
            </a:r>
            <a:r>
              <a:rPr lang="en-US" sz="2800" cap="all" dirty="0">
                <a:solidFill>
                  <a:schemeClr val="tx2"/>
                </a:solidFill>
              </a:rPr>
              <a:t> tolerance is </a:t>
            </a:r>
            <a:r>
              <a:rPr lang="en-US" sz="2800" b="1" cap="all" dirty="0">
                <a:solidFill>
                  <a:schemeClr val="tx2"/>
                </a:solidFill>
              </a:rPr>
              <a:t>impossible</a:t>
            </a:r>
            <a:r>
              <a:rPr lang="en-US" sz="2800" cap="all" dirty="0">
                <a:solidFill>
                  <a:schemeClr val="tx2"/>
                </a:solidFill>
              </a:rPr>
              <a:t> without it.</a:t>
            </a:r>
          </a:p>
        </p:txBody>
      </p:sp>
      <p:graphicFrame>
        <p:nvGraphicFramePr>
          <p:cNvPr id="9" name="Diagram 8">
            <a:extLst>
              <a:ext uri="{FF2B5EF4-FFF2-40B4-BE49-F238E27FC236}">
                <a16:creationId xmlns:a16="http://schemas.microsoft.com/office/drawing/2014/main" id="{C06DAC90-B455-49A6-B383-3246A1CA38A4}"/>
              </a:ext>
            </a:extLst>
          </p:cNvPr>
          <p:cNvGraphicFramePr/>
          <p:nvPr>
            <p:extLst>
              <p:ext uri="{D42A27DB-BD31-4B8C-83A1-F6EECF244321}">
                <p14:modId xmlns:p14="http://schemas.microsoft.com/office/powerpoint/2010/main" val="2719454917"/>
              </p:ext>
            </p:extLst>
          </p:nvPr>
        </p:nvGraphicFramePr>
        <p:xfrm>
          <a:off x="3782422" y="78679"/>
          <a:ext cx="8810171" cy="6635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677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CB14-6787-4D6E-B1FE-A3956A15C73C}"/>
              </a:ext>
            </a:extLst>
          </p:cNvPr>
          <p:cNvSpPr>
            <a:spLocks noGrp="1"/>
          </p:cNvSpPr>
          <p:nvPr>
            <p:ph type="title"/>
          </p:nvPr>
        </p:nvSpPr>
        <p:spPr/>
        <p:txBody>
          <a:bodyPr/>
          <a:lstStyle/>
          <a:p>
            <a:r>
              <a:rPr lang="en-US" dirty="0"/>
              <a:t>High self awareness</a:t>
            </a:r>
          </a:p>
        </p:txBody>
      </p:sp>
      <p:graphicFrame>
        <p:nvGraphicFramePr>
          <p:cNvPr id="4" name="Content Placeholder 3">
            <a:extLst>
              <a:ext uri="{FF2B5EF4-FFF2-40B4-BE49-F238E27FC236}">
                <a16:creationId xmlns:a16="http://schemas.microsoft.com/office/drawing/2014/main" id="{0378F69C-1AFF-477D-9E36-B01E7C4F4F1F}"/>
              </a:ext>
            </a:extLst>
          </p:cNvPr>
          <p:cNvGraphicFramePr>
            <a:graphicFrameLocks noGrp="1"/>
          </p:cNvGraphicFramePr>
          <p:nvPr>
            <p:ph idx="1"/>
            <p:extLst>
              <p:ext uri="{D42A27DB-BD31-4B8C-83A1-F6EECF244321}">
                <p14:modId xmlns:p14="http://schemas.microsoft.com/office/powerpoint/2010/main" val="777780833"/>
              </p:ext>
            </p:extLst>
          </p:nvPr>
        </p:nvGraphicFramePr>
        <p:xfrm>
          <a:off x="5181600" y="261257"/>
          <a:ext cx="6248400" cy="6374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8058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3F4A-4149-4D71-84DF-AB17FB5BA435}"/>
              </a:ext>
            </a:extLst>
          </p:cNvPr>
          <p:cNvSpPr txBox="1"/>
          <p:nvPr/>
        </p:nvSpPr>
        <p:spPr>
          <a:xfrm>
            <a:off x="4676503" y="2037806"/>
            <a:ext cx="1985554" cy="1323439"/>
          </a:xfrm>
          <a:prstGeom prst="rect">
            <a:avLst/>
          </a:prstGeom>
          <a:noFill/>
        </p:spPr>
        <p:txBody>
          <a:bodyPr wrap="square" rtlCol="0">
            <a:spAutoFit/>
          </a:bodyPr>
          <a:lstStyle/>
          <a:p>
            <a:r>
              <a:rPr lang="en-US" sz="8000" dirty="0"/>
              <a:t>15%</a:t>
            </a:r>
          </a:p>
        </p:txBody>
      </p:sp>
    </p:spTree>
    <p:extLst>
      <p:ext uri="{BB962C8B-B14F-4D97-AF65-F5344CB8AC3E}">
        <p14:creationId xmlns:p14="http://schemas.microsoft.com/office/powerpoint/2010/main" val="242166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E5D0BBB-3DC3-4295-988E-3AE51E700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C1679D-8D1B-4771-A9E9-2D984ED6FA4B}"/>
              </a:ext>
            </a:extLst>
          </p:cNvPr>
          <p:cNvSpPr>
            <a:spLocks noGrp="1"/>
          </p:cNvSpPr>
          <p:nvPr>
            <p:ph type="title"/>
          </p:nvPr>
        </p:nvSpPr>
        <p:spPr>
          <a:xfrm>
            <a:off x="752272" y="5226735"/>
            <a:ext cx="10667998" cy="936991"/>
          </a:xfrm>
        </p:spPr>
        <p:txBody>
          <a:bodyPr anchor="ctr">
            <a:normAutofit/>
          </a:bodyPr>
          <a:lstStyle/>
          <a:p>
            <a:r>
              <a:rPr lang="en-US" sz="1800"/>
              <a:t>Favorite self awareness action item</a:t>
            </a:r>
            <a:br>
              <a:rPr lang="en-US" sz="1800"/>
            </a:br>
            <a:br>
              <a:rPr lang="en-US" sz="1800"/>
            </a:br>
            <a:r>
              <a:rPr lang="en-US" sz="1800"/>
              <a:t>FIVE LOVING CRITICS</a:t>
            </a:r>
          </a:p>
        </p:txBody>
      </p:sp>
      <p:cxnSp>
        <p:nvCxnSpPr>
          <p:cNvPr id="44" name="Straight Connector 43">
            <a:extLst>
              <a:ext uri="{FF2B5EF4-FFF2-40B4-BE49-F238E27FC236}">
                <a16:creationId xmlns:a16="http://schemas.microsoft.com/office/drawing/2014/main" id="{3E650E83-BC4B-4446-939C-BEE5A892F8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1133856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6" name="Freeform 6">
            <a:extLst>
              <a:ext uri="{FF2B5EF4-FFF2-40B4-BE49-F238E27FC236}">
                <a16:creationId xmlns:a16="http://schemas.microsoft.com/office/drawing/2014/main" id="{C27271CB-4E66-4C22-A01B-C1BBC3CFE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graphicFrame>
        <p:nvGraphicFramePr>
          <p:cNvPr id="37" name="Content Placeholder 4">
            <a:extLst>
              <a:ext uri="{FF2B5EF4-FFF2-40B4-BE49-F238E27FC236}">
                <a16:creationId xmlns:a16="http://schemas.microsoft.com/office/drawing/2014/main" id="{457CF703-9AA8-41F7-B0A6-E867693934BF}"/>
              </a:ext>
            </a:extLst>
          </p:cNvPr>
          <p:cNvGraphicFramePr>
            <a:graphicFrameLocks noGrp="1"/>
          </p:cNvGraphicFramePr>
          <p:nvPr>
            <p:ph idx="1"/>
            <p:extLst>
              <p:ext uri="{D42A27DB-BD31-4B8C-83A1-F6EECF244321}">
                <p14:modId xmlns:p14="http://schemas.microsoft.com/office/powerpoint/2010/main" val="1693065287"/>
              </p:ext>
            </p:extLst>
          </p:nvPr>
        </p:nvGraphicFramePr>
        <p:xfrm>
          <a:off x="762000" y="758825"/>
          <a:ext cx="10668000" cy="381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66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69C9DF7-74C8-4F5C-B5B7-4E51ECE21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0" y="208804"/>
            <a:ext cx="6248398" cy="1484275"/>
          </a:xfrm>
        </p:spPr>
        <p:txBody>
          <a:bodyPr>
            <a:normAutofit/>
          </a:bodyPr>
          <a:lstStyle/>
          <a:p>
            <a:pPr algn="l"/>
            <a:r>
              <a:rPr lang="en-US" dirty="0">
                <a:solidFill>
                  <a:schemeClr val="bg2"/>
                </a:solidFill>
              </a:rPr>
              <a:t>COGNITIVE DISTORTIONS</a:t>
            </a:r>
          </a:p>
        </p:txBody>
      </p:sp>
      <p:sp>
        <p:nvSpPr>
          <p:cNvPr id="43" name="Rectangle 42">
            <a:extLst>
              <a:ext uri="{FF2B5EF4-FFF2-40B4-BE49-F238E27FC236}">
                <a16:creationId xmlns:a16="http://schemas.microsoft.com/office/drawing/2014/main" id="{F3F90CCA-C2FA-41B1-AE81-67DC467E3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a:spLocks noGrp="1"/>
          </p:cNvSpPr>
          <p:nvPr>
            <p:ph idx="1"/>
          </p:nvPr>
        </p:nvSpPr>
        <p:spPr>
          <a:xfrm>
            <a:off x="5181600" y="1528011"/>
            <a:ext cx="6248398" cy="5005136"/>
          </a:xfrm>
        </p:spPr>
        <p:txBody>
          <a:bodyPr>
            <a:normAutofit/>
          </a:bodyPr>
          <a:lstStyle/>
          <a:p>
            <a:pPr>
              <a:lnSpc>
                <a:spcPct val="102000"/>
              </a:lnSpc>
            </a:pPr>
            <a:r>
              <a:rPr lang="en-US" sz="1800" dirty="0">
                <a:solidFill>
                  <a:schemeClr val="bg2"/>
                </a:solidFill>
              </a:rPr>
              <a:t>Filtering</a:t>
            </a:r>
          </a:p>
          <a:p>
            <a:pPr>
              <a:lnSpc>
                <a:spcPct val="102000"/>
              </a:lnSpc>
            </a:pPr>
            <a:r>
              <a:rPr lang="en-US" sz="1800" dirty="0">
                <a:solidFill>
                  <a:schemeClr val="bg2"/>
                </a:solidFill>
              </a:rPr>
              <a:t>Polarization</a:t>
            </a:r>
          </a:p>
          <a:p>
            <a:pPr>
              <a:lnSpc>
                <a:spcPct val="102000"/>
              </a:lnSpc>
            </a:pPr>
            <a:r>
              <a:rPr lang="en-US" sz="1800" dirty="0">
                <a:solidFill>
                  <a:schemeClr val="bg2"/>
                </a:solidFill>
              </a:rPr>
              <a:t>Overgeneralization</a:t>
            </a:r>
          </a:p>
          <a:p>
            <a:pPr>
              <a:lnSpc>
                <a:spcPct val="102000"/>
              </a:lnSpc>
            </a:pPr>
            <a:r>
              <a:rPr lang="en-US" sz="1800" dirty="0">
                <a:solidFill>
                  <a:schemeClr val="bg2"/>
                </a:solidFill>
              </a:rPr>
              <a:t>Jumping to Conclusions (Mind reading and Future Telling)</a:t>
            </a:r>
          </a:p>
          <a:p>
            <a:pPr>
              <a:lnSpc>
                <a:spcPct val="102000"/>
              </a:lnSpc>
            </a:pPr>
            <a:r>
              <a:rPr lang="en-US" sz="1800" dirty="0">
                <a:solidFill>
                  <a:schemeClr val="bg2"/>
                </a:solidFill>
              </a:rPr>
              <a:t>Catastrophizing and Minimizing</a:t>
            </a:r>
          </a:p>
          <a:p>
            <a:pPr>
              <a:lnSpc>
                <a:spcPct val="102000"/>
              </a:lnSpc>
            </a:pPr>
            <a:r>
              <a:rPr lang="en-US" sz="1800" dirty="0">
                <a:solidFill>
                  <a:schemeClr val="bg2"/>
                </a:solidFill>
              </a:rPr>
              <a:t>Personalization</a:t>
            </a:r>
          </a:p>
          <a:p>
            <a:pPr>
              <a:lnSpc>
                <a:spcPct val="102000"/>
              </a:lnSpc>
            </a:pPr>
            <a:r>
              <a:rPr lang="en-US" sz="1800" dirty="0">
                <a:solidFill>
                  <a:schemeClr val="bg2"/>
                </a:solidFill>
              </a:rPr>
              <a:t>Control Fallacies</a:t>
            </a:r>
          </a:p>
          <a:p>
            <a:pPr>
              <a:lnSpc>
                <a:spcPct val="102000"/>
              </a:lnSpc>
            </a:pPr>
            <a:r>
              <a:rPr lang="en-US" sz="1800" dirty="0">
                <a:solidFill>
                  <a:schemeClr val="bg2"/>
                </a:solidFill>
              </a:rPr>
              <a:t>Fallacies of Fairness</a:t>
            </a:r>
          </a:p>
          <a:p>
            <a:pPr>
              <a:lnSpc>
                <a:spcPct val="102000"/>
              </a:lnSpc>
            </a:pPr>
            <a:r>
              <a:rPr lang="en-US" sz="1800" dirty="0">
                <a:solidFill>
                  <a:schemeClr val="bg2"/>
                </a:solidFill>
              </a:rPr>
              <a:t>Blaming</a:t>
            </a:r>
          </a:p>
          <a:p>
            <a:pPr>
              <a:lnSpc>
                <a:spcPct val="102000"/>
              </a:lnSpc>
            </a:pPr>
            <a:r>
              <a:rPr lang="en-US" sz="1800" dirty="0">
                <a:solidFill>
                  <a:schemeClr val="bg2"/>
                </a:solidFill>
              </a:rPr>
              <a:t>Tyranny of the </a:t>
            </a:r>
            <a:r>
              <a:rPr lang="en-US" sz="1800" dirty="0" err="1">
                <a:solidFill>
                  <a:schemeClr val="bg2"/>
                </a:solidFill>
              </a:rPr>
              <a:t>Shoulds</a:t>
            </a:r>
            <a:endParaRPr lang="en-US" sz="1800" dirty="0">
              <a:solidFill>
                <a:schemeClr val="bg2"/>
              </a:solidFill>
            </a:endParaRPr>
          </a:p>
          <a:p>
            <a:pPr>
              <a:lnSpc>
                <a:spcPct val="102000"/>
              </a:lnSpc>
            </a:pPr>
            <a:r>
              <a:rPr lang="en-US" sz="1800" dirty="0">
                <a:solidFill>
                  <a:schemeClr val="bg2"/>
                </a:solidFill>
              </a:rPr>
              <a:t>Fallacy of Change</a:t>
            </a:r>
          </a:p>
          <a:p>
            <a:pPr>
              <a:lnSpc>
                <a:spcPct val="102000"/>
              </a:lnSpc>
            </a:pPr>
            <a:r>
              <a:rPr lang="en-US" sz="1800" dirty="0">
                <a:solidFill>
                  <a:schemeClr val="bg2"/>
                </a:solidFill>
              </a:rPr>
              <a:t>Heavens Reward Fallacy</a:t>
            </a:r>
          </a:p>
          <a:p>
            <a:pPr>
              <a:lnSpc>
                <a:spcPct val="102000"/>
              </a:lnSpc>
            </a:pPr>
            <a:endParaRPr lang="en-US" sz="500" dirty="0">
              <a:solidFill>
                <a:schemeClr val="bg2"/>
              </a:solidFill>
            </a:endParaRPr>
          </a:p>
          <a:p>
            <a:pPr>
              <a:lnSpc>
                <a:spcPct val="102000"/>
              </a:lnSpc>
            </a:pPr>
            <a:endParaRPr lang="en-US" sz="500" dirty="0">
              <a:solidFill>
                <a:schemeClr val="bg2"/>
              </a:solidFill>
            </a:endParaRPr>
          </a:p>
          <a:p>
            <a:pPr>
              <a:lnSpc>
                <a:spcPct val="102000"/>
              </a:lnSpc>
            </a:pPr>
            <a:endParaRPr lang="en-US" sz="500" dirty="0">
              <a:solidFill>
                <a:schemeClr val="bg2"/>
              </a:solidFill>
            </a:endParaRPr>
          </a:p>
          <a:p>
            <a:pPr>
              <a:lnSpc>
                <a:spcPct val="102000"/>
              </a:lnSpc>
            </a:pPr>
            <a:endParaRPr lang="en-US" sz="500" dirty="0">
              <a:solidFill>
                <a:schemeClr val="bg2"/>
              </a:solidFill>
            </a:endParaRPr>
          </a:p>
        </p:txBody>
      </p:sp>
      <p:sp>
        <p:nvSpPr>
          <p:cNvPr id="45" name="Freeform 6">
            <a:extLst>
              <a:ext uri="{FF2B5EF4-FFF2-40B4-BE49-F238E27FC236}">
                <a16:creationId xmlns:a16="http://schemas.microsoft.com/office/drawing/2014/main" id="{51967EE5-2075-4573-AE19-C4D28E276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pic>
        <p:nvPicPr>
          <p:cNvPr id="27" name="Graphic 26" descr="Help">
            <a:extLst>
              <a:ext uri="{FF2B5EF4-FFF2-40B4-BE49-F238E27FC236}">
                <a16:creationId xmlns:a16="http://schemas.microsoft.com/office/drawing/2014/main" id="{6E3C6686-D0C4-45F0-8B76-E3A90E2909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425125"/>
            <a:ext cx="3681275" cy="3681275"/>
          </a:xfrm>
          <a:prstGeom prst="rect">
            <a:avLst/>
          </a:prstGeom>
        </p:spPr>
      </p:pic>
      <p:cxnSp>
        <p:nvCxnSpPr>
          <p:cNvPr id="47" name="Straight Connector 46">
            <a:extLst>
              <a:ext uri="{FF2B5EF4-FFF2-40B4-BE49-F238E27FC236}">
                <a16:creationId xmlns:a16="http://schemas.microsoft.com/office/drawing/2014/main" id="{C4353A75-FFE1-403B-BAAC-E7CB1DC779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55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fade">
                                      <p:cBhvr>
                                        <p:cTn id="32" dur="500"/>
                                        <p:tgtEl>
                                          <p:spTgt spid="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fade">
                                      <p:cBhvr>
                                        <p:cTn id="37" dur="500"/>
                                        <p:tgtEl>
                                          <p:spTgt spid="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7" end="7"/>
                                            </p:txEl>
                                          </p:spTgt>
                                        </p:tgtEl>
                                        <p:attrNameLst>
                                          <p:attrName>style.visibility</p:attrName>
                                        </p:attrNameLst>
                                      </p:cBhvr>
                                      <p:to>
                                        <p:strVal val="visible"/>
                                      </p:to>
                                    </p:set>
                                    <p:animEffect transition="in" filter="fade">
                                      <p:cBhvr>
                                        <p:cTn id="42" dur="500"/>
                                        <p:tgtEl>
                                          <p:spTgt spid="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xEl>
                                              <p:pRg st="8" end="8"/>
                                            </p:txEl>
                                          </p:spTgt>
                                        </p:tgtEl>
                                        <p:attrNameLst>
                                          <p:attrName>style.visibility</p:attrName>
                                        </p:attrNameLst>
                                      </p:cBhvr>
                                      <p:to>
                                        <p:strVal val="visible"/>
                                      </p:to>
                                    </p:set>
                                    <p:animEffect transition="in" filter="fade">
                                      <p:cBhvr>
                                        <p:cTn id="47" dur="500"/>
                                        <p:tgtEl>
                                          <p:spTgt spid="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xEl>
                                              <p:pRg st="9" end="9"/>
                                            </p:txEl>
                                          </p:spTgt>
                                        </p:tgtEl>
                                        <p:attrNameLst>
                                          <p:attrName>style.visibility</p:attrName>
                                        </p:attrNameLst>
                                      </p:cBhvr>
                                      <p:to>
                                        <p:strVal val="visible"/>
                                      </p:to>
                                    </p:set>
                                    <p:animEffect transition="in" filter="fade">
                                      <p:cBhvr>
                                        <p:cTn id="52" dur="500"/>
                                        <p:tgtEl>
                                          <p:spTgt spid="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xEl>
                                              <p:pRg st="10" end="10"/>
                                            </p:txEl>
                                          </p:spTgt>
                                        </p:tgtEl>
                                        <p:attrNameLst>
                                          <p:attrName>style.visibility</p:attrName>
                                        </p:attrNameLst>
                                      </p:cBhvr>
                                      <p:to>
                                        <p:strVal val="visible"/>
                                      </p:to>
                                    </p:set>
                                    <p:animEffect transition="in" filter="fade">
                                      <p:cBhvr>
                                        <p:cTn id="57" dur="500"/>
                                        <p:tgtEl>
                                          <p:spTgt spid="2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11" end="11"/>
                                            </p:txEl>
                                          </p:spTgt>
                                        </p:tgtEl>
                                        <p:attrNameLst>
                                          <p:attrName>style.visibility</p:attrName>
                                        </p:attrNameLst>
                                      </p:cBhvr>
                                      <p:to>
                                        <p:strVal val="visible"/>
                                      </p:to>
                                    </p:set>
                                    <p:animEffect transition="in" filter="fade">
                                      <p:cBhvr>
                                        <p:cTn id="62" dur="500"/>
                                        <p:tgtEl>
                                          <p:spTgt spid="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18B0F80-1C8E-49FA-9B66-C9285753E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itle 3">
            <a:extLst>
              <a:ext uri="{FF2B5EF4-FFF2-40B4-BE49-F238E27FC236}">
                <a16:creationId xmlns:a16="http://schemas.microsoft.com/office/drawing/2014/main" id="{27DE34B3-8088-4DC9-B29C-1647CEDF4DCD}"/>
              </a:ext>
            </a:extLst>
          </p:cNvPr>
          <p:cNvSpPr>
            <a:spLocks noGrp="1"/>
          </p:cNvSpPr>
          <p:nvPr>
            <p:ph type="title"/>
          </p:nvPr>
        </p:nvSpPr>
        <p:spPr>
          <a:xfrm>
            <a:off x="643467" y="643466"/>
            <a:ext cx="3933390" cy="4937287"/>
          </a:xfrm>
        </p:spPr>
        <p:txBody>
          <a:bodyPr anchor="ctr">
            <a:normAutofit/>
          </a:bodyPr>
          <a:lstStyle/>
          <a:p>
            <a:pPr algn="l"/>
            <a:r>
              <a:rPr lang="en-US" sz="4800" dirty="0">
                <a:solidFill>
                  <a:schemeClr val="tx1"/>
                </a:solidFill>
              </a:rPr>
              <a:t>Statement of the</a:t>
            </a:r>
            <a:br>
              <a:rPr lang="en-US" sz="4800" dirty="0">
                <a:solidFill>
                  <a:schemeClr val="tx1"/>
                </a:solidFill>
              </a:rPr>
            </a:br>
            <a:r>
              <a:rPr lang="en-US" sz="4800" dirty="0">
                <a:solidFill>
                  <a:schemeClr val="tx1"/>
                </a:solidFill>
              </a:rPr>
              <a:t>pandemic</a:t>
            </a:r>
            <a:br>
              <a:rPr lang="en-US" sz="4800" dirty="0">
                <a:solidFill>
                  <a:schemeClr val="tx1"/>
                </a:solidFill>
              </a:rPr>
            </a:br>
            <a:r>
              <a:rPr lang="en-US" sz="4800" dirty="0">
                <a:solidFill>
                  <a:schemeClr val="tx1"/>
                </a:solidFill>
              </a:rPr>
              <a:t>problem</a:t>
            </a:r>
            <a:br>
              <a:rPr lang="en-US" sz="4800" dirty="0">
                <a:solidFill>
                  <a:schemeClr val="tx1"/>
                </a:solidFill>
              </a:rPr>
            </a:br>
            <a:r>
              <a:rPr lang="en-US" sz="4800" dirty="0">
                <a:solidFill>
                  <a:schemeClr val="tx1"/>
                </a:solidFill>
              </a:rPr>
              <a:t>for people</a:t>
            </a:r>
          </a:p>
        </p:txBody>
      </p:sp>
      <p:sp>
        <p:nvSpPr>
          <p:cNvPr id="12" name="Freeform 6">
            <a:extLst>
              <a:ext uri="{FF2B5EF4-FFF2-40B4-BE49-F238E27FC236}">
                <a16:creationId xmlns:a16="http://schemas.microsoft.com/office/drawing/2014/main" id="{CEF2B853-4083-4B70-AC2A-F79D80809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graphicFrame>
        <p:nvGraphicFramePr>
          <p:cNvPr id="16" name="Content Placeholder 4">
            <a:extLst>
              <a:ext uri="{FF2B5EF4-FFF2-40B4-BE49-F238E27FC236}">
                <a16:creationId xmlns:a16="http://schemas.microsoft.com/office/drawing/2014/main" id="{EE9A7BAD-FAAE-4168-B609-E5328479EA0C}"/>
              </a:ext>
            </a:extLst>
          </p:cNvPr>
          <p:cNvGraphicFramePr>
            <a:graphicFrameLocks noGrp="1"/>
          </p:cNvGraphicFramePr>
          <p:nvPr>
            <p:ph idx="1"/>
          </p:nvPr>
        </p:nvGraphicFramePr>
        <p:xfrm>
          <a:off x="4955354" y="643466"/>
          <a:ext cx="6593180" cy="493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Straight Connector 13">
            <a:extLst>
              <a:ext uri="{FF2B5EF4-FFF2-40B4-BE49-F238E27FC236}">
                <a16:creationId xmlns:a16="http://schemas.microsoft.com/office/drawing/2014/main" id="{D434EAAF-BF44-4CCC-84D4-105F3370AF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03892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E5D0BBB-3DC3-4295-988E-3AE51E700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D9F09A-3DFA-4D51-BA1B-646BB312AFB2}"/>
              </a:ext>
            </a:extLst>
          </p:cNvPr>
          <p:cNvSpPr>
            <a:spLocks noGrp="1"/>
          </p:cNvSpPr>
          <p:nvPr>
            <p:ph type="title"/>
          </p:nvPr>
        </p:nvSpPr>
        <p:spPr>
          <a:xfrm>
            <a:off x="752273" y="4042614"/>
            <a:ext cx="10677728" cy="2815386"/>
          </a:xfrm>
        </p:spPr>
        <p:txBody>
          <a:bodyPr anchor="ctr">
            <a:normAutofit/>
          </a:bodyPr>
          <a:lstStyle/>
          <a:p>
            <a:r>
              <a:rPr lang="en-US" sz="1600"/>
              <a:t>COGNITIVE DISTANCING</a:t>
            </a:r>
            <a:br>
              <a:rPr lang="en-US" sz="1600"/>
            </a:br>
            <a:r>
              <a:rPr lang="en-US" sz="1600"/>
              <a:t>and</a:t>
            </a:r>
            <a:br>
              <a:rPr lang="en-US" sz="1600"/>
            </a:br>
            <a:r>
              <a:rPr lang="en-US" sz="1600"/>
              <a:t>COGNITIVE</a:t>
            </a:r>
            <a:br>
              <a:rPr lang="en-US" sz="1600"/>
            </a:br>
            <a:r>
              <a:rPr lang="en-US" sz="1600"/>
              <a:t>FLEXIBILITY</a:t>
            </a:r>
            <a:br>
              <a:rPr lang="en-US" sz="1600"/>
            </a:br>
            <a:r>
              <a:rPr lang="en-US" sz="1600"/>
              <a:t>are the</a:t>
            </a:r>
            <a:br>
              <a:rPr lang="en-US" sz="1600"/>
            </a:br>
            <a:r>
              <a:rPr lang="en-US" sz="1600"/>
              <a:t>BUSINESS SUPER POWERS of the</a:t>
            </a:r>
            <a:br>
              <a:rPr lang="en-US" sz="1600"/>
            </a:br>
            <a:r>
              <a:rPr lang="en-US" sz="1600"/>
              <a:t>21</a:t>
            </a:r>
            <a:r>
              <a:rPr lang="en-US" sz="1600" baseline="30000"/>
              <a:t>st</a:t>
            </a:r>
            <a:r>
              <a:rPr lang="en-US" sz="1600"/>
              <a:t> Century</a:t>
            </a:r>
            <a:endParaRPr lang="en-US" sz="1600" dirty="0"/>
          </a:p>
        </p:txBody>
      </p:sp>
      <p:cxnSp>
        <p:nvCxnSpPr>
          <p:cNvPr id="32" name="Straight Connector 31">
            <a:extLst>
              <a:ext uri="{FF2B5EF4-FFF2-40B4-BE49-F238E27FC236}">
                <a16:creationId xmlns:a16="http://schemas.microsoft.com/office/drawing/2014/main" id="{3E650E83-BC4B-4446-939C-BEE5A892F8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1133856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4" name="Freeform 6">
            <a:extLst>
              <a:ext uri="{FF2B5EF4-FFF2-40B4-BE49-F238E27FC236}">
                <a16:creationId xmlns:a16="http://schemas.microsoft.com/office/drawing/2014/main" id="{C27271CB-4E66-4C22-A01B-C1BBC3CFE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graphicFrame>
        <p:nvGraphicFramePr>
          <p:cNvPr id="11" name="Content Placeholder 2">
            <a:extLst>
              <a:ext uri="{FF2B5EF4-FFF2-40B4-BE49-F238E27FC236}">
                <a16:creationId xmlns:a16="http://schemas.microsoft.com/office/drawing/2014/main" id="{2E190407-C146-4D53-979E-C5A84C24F39D}"/>
              </a:ext>
            </a:extLst>
          </p:cNvPr>
          <p:cNvGraphicFramePr>
            <a:graphicFrameLocks noGrp="1"/>
          </p:cNvGraphicFramePr>
          <p:nvPr>
            <p:ph idx="1"/>
            <p:extLst>
              <p:ext uri="{D42A27DB-BD31-4B8C-83A1-F6EECF244321}">
                <p14:modId xmlns:p14="http://schemas.microsoft.com/office/powerpoint/2010/main" val="3062854051"/>
              </p:ext>
            </p:extLst>
          </p:nvPr>
        </p:nvGraphicFramePr>
        <p:xfrm>
          <a:off x="762000" y="758825"/>
          <a:ext cx="10668000" cy="381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8892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501A84-E03A-4644-83BE-A65F0ACC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48" y="1257300"/>
            <a:ext cx="3505240" cy="4254869"/>
          </a:xfrm>
        </p:spPr>
        <p:txBody>
          <a:bodyPr>
            <a:normAutofit/>
          </a:bodyPr>
          <a:lstStyle/>
          <a:p>
            <a:pPr algn="l"/>
            <a:r>
              <a:rPr lang="en-US" sz="3900">
                <a:solidFill>
                  <a:schemeClr val="bg1"/>
                </a:solidFill>
              </a:rPr>
              <a:t>What is INTENTION?</a:t>
            </a:r>
          </a:p>
        </p:txBody>
      </p:sp>
      <p:cxnSp>
        <p:nvCxnSpPr>
          <p:cNvPr id="14" name="Straight Connector 13">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D9949DD4-1FB3-4162-9489-E2488DEC3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graphicFrame>
        <p:nvGraphicFramePr>
          <p:cNvPr id="5" name="Content Placeholder 2">
            <a:extLst>
              <a:ext uri="{FF2B5EF4-FFF2-40B4-BE49-F238E27FC236}">
                <a16:creationId xmlns:a16="http://schemas.microsoft.com/office/drawing/2014/main" id="{D24B32DB-856D-4DF9-ACF5-68313238EEFA}"/>
              </a:ext>
            </a:extLst>
          </p:cNvPr>
          <p:cNvGraphicFramePr>
            <a:graphicFrameLocks noGrp="1"/>
          </p:cNvGraphicFramePr>
          <p:nvPr>
            <p:ph idx="1"/>
            <p:extLst>
              <p:ext uri="{D42A27DB-BD31-4B8C-83A1-F6EECF244321}">
                <p14:modId xmlns:p14="http://schemas.microsoft.com/office/powerpoint/2010/main" val="881450490"/>
              </p:ext>
            </p:extLst>
          </p:nvPr>
        </p:nvGraphicFramePr>
        <p:xfrm>
          <a:off x="690563" y="601663"/>
          <a:ext cx="6248400" cy="565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571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0120" y="434101"/>
            <a:ext cx="7169753" cy="1232750"/>
          </a:xfrm>
        </p:spPr>
        <p:txBody>
          <a:bodyPr anchor="b">
            <a:normAutofit/>
          </a:bodyPr>
          <a:lstStyle/>
          <a:p>
            <a:r>
              <a:rPr lang="en-US" sz="3900">
                <a:solidFill>
                  <a:schemeClr val="bg1"/>
                </a:solidFill>
              </a:rPr>
              <a:t>What does INTENTION do?</a:t>
            </a:r>
          </a:p>
        </p:txBody>
      </p:sp>
      <p:cxnSp>
        <p:nvCxnSpPr>
          <p:cNvPr id="14" name="Straight Connector 13">
            <a:extLst>
              <a:ext uri="{FF2B5EF4-FFF2-40B4-BE49-F238E27FC236}">
                <a16:creationId xmlns:a16="http://schemas.microsoft.com/office/drawing/2014/main" id="{C6C21149-7D17-44C2-AFB6-4D931DC55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8129873"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C2E5FCF0-567A-448C-A6E3-920BFC702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93853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graphicFrame>
        <p:nvGraphicFramePr>
          <p:cNvPr id="5" name="Content Placeholder 2">
            <a:extLst>
              <a:ext uri="{FF2B5EF4-FFF2-40B4-BE49-F238E27FC236}">
                <a16:creationId xmlns:a16="http://schemas.microsoft.com/office/drawing/2014/main" id="{A64E4427-B3C0-4856-A235-42D895C156F6}"/>
              </a:ext>
            </a:extLst>
          </p:cNvPr>
          <p:cNvGraphicFramePr>
            <a:graphicFrameLocks noGrp="1"/>
          </p:cNvGraphicFramePr>
          <p:nvPr>
            <p:ph idx="1"/>
            <p:extLst>
              <p:ext uri="{D42A27DB-BD31-4B8C-83A1-F6EECF244321}">
                <p14:modId xmlns:p14="http://schemas.microsoft.com/office/powerpoint/2010/main" val="529670281"/>
              </p:ext>
            </p:extLst>
          </p:nvPr>
        </p:nvGraphicFramePr>
        <p:xfrm>
          <a:off x="960120" y="2917149"/>
          <a:ext cx="10279971" cy="2987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125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986331" y="633779"/>
            <a:ext cx="5443665" cy="2068478"/>
          </a:xfrm>
        </p:spPr>
        <p:txBody>
          <a:bodyPr>
            <a:normAutofit/>
          </a:bodyPr>
          <a:lstStyle/>
          <a:p>
            <a:pPr algn="l"/>
            <a:r>
              <a:rPr lang="en-US" u="sng">
                <a:solidFill>
                  <a:schemeClr val="tx1"/>
                </a:solidFill>
              </a:rPr>
              <a:t>Why</a:t>
            </a:r>
            <a:r>
              <a:rPr lang="en-US">
                <a:solidFill>
                  <a:schemeClr val="tx1"/>
                </a:solidFill>
              </a:rPr>
              <a:t> do YOU work?</a:t>
            </a:r>
          </a:p>
        </p:txBody>
      </p:sp>
      <p:sp>
        <p:nvSpPr>
          <p:cNvPr id="14" name="Freeform: Shape 13">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graphicFrame>
        <p:nvGraphicFramePr>
          <p:cNvPr id="7" name="Content Placeholder 3">
            <a:extLst>
              <a:ext uri="{FF2B5EF4-FFF2-40B4-BE49-F238E27FC236}">
                <a16:creationId xmlns:a16="http://schemas.microsoft.com/office/drawing/2014/main" id="{5EBB308B-3D8A-4A68-973A-621B917D4E9E}"/>
              </a:ext>
            </a:extLst>
          </p:cNvPr>
          <p:cNvGraphicFramePr>
            <a:graphicFrameLocks noGrp="1"/>
          </p:cNvGraphicFramePr>
          <p:nvPr>
            <p:ph idx="1"/>
            <p:extLst>
              <p:ext uri="{D42A27DB-BD31-4B8C-83A1-F6EECF244321}">
                <p14:modId xmlns:p14="http://schemas.microsoft.com/office/powerpoint/2010/main" val="4053751665"/>
              </p:ext>
            </p:extLst>
          </p:nvPr>
        </p:nvGraphicFramePr>
        <p:xfrm>
          <a:off x="5986332" y="2886500"/>
          <a:ext cx="5443666" cy="3337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739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440-BCD2-4A2A-91B6-974C86ADDB2A}"/>
              </a:ext>
            </a:extLst>
          </p:cNvPr>
          <p:cNvSpPr>
            <a:spLocks noGrp="1"/>
          </p:cNvSpPr>
          <p:nvPr>
            <p:ph type="title"/>
          </p:nvPr>
        </p:nvSpPr>
        <p:spPr>
          <a:xfrm>
            <a:off x="300789" y="559678"/>
            <a:ext cx="4295117" cy="4952492"/>
          </a:xfrm>
        </p:spPr>
        <p:txBody>
          <a:bodyPr>
            <a:normAutofit/>
          </a:bodyPr>
          <a:lstStyle/>
          <a:p>
            <a:pPr algn="ctr"/>
            <a:r>
              <a:rPr lang="en-US" dirty="0"/>
              <a:t>Rate 1-10 the following: </a:t>
            </a:r>
            <a:br>
              <a:rPr lang="en-US" dirty="0"/>
            </a:br>
            <a:br>
              <a:rPr lang="en-US" dirty="0"/>
            </a:br>
            <a:r>
              <a:rPr lang="en-US" sz="4000" dirty="0"/>
              <a:t>1=sucks 	10=awesome</a:t>
            </a:r>
          </a:p>
        </p:txBody>
      </p:sp>
      <p:sp>
        <p:nvSpPr>
          <p:cNvPr id="3" name="Content Placeholder 2">
            <a:extLst>
              <a:ext uri="{FF2B5EF4-FFF2-40B4-BE49-F238E27FC236}">
                <a16:creationId xmlns:a16="http://schemas.microsoft.com/office/drawing/2014/main" id="{923F95C6-3DA8-4122-84CA-9CEFE5BA4BDE}"/>
              </a:ext>
            </a:extLst>
          </p:cNvPr>
          <p:cNvSpPr>
            <a:spLocks noGrp="1"/>
          </p:cNvSpPr>
          <p:nvPr>
            <p:ph idx="1"/>
          </p:nvPr>
        </p:nvSpPr>
        <p:spPr/>
        <p:txBody>
          <a:bodyPr>
            <a:normAutofit/>
          </a:bodyPr>
          <a:lstStyle/>
          <a:p>
            <a:pPr marL="0" indent="0" algn="ctr">
              <a:buNone/>
            </a:pPr>
            <a:r>
              <a:rPr lang="en-US" sz="9600" dirty="0"/>
              <a:t>How do you feel about your work?</a:t>
            </a:r>
          </a:p>
          <a:p>
            <a:endParaRPr lang="en-US" dirty="0"/>
          </a:p>
          <a:p>
            <a:endParaRPr lang="en-US" dirty="0"/>
          </a:p>
        </p:txBody>
      </p:sp>
    </p:spTree>
    <p:extLst>
      <p:ext uri="{BB962C8B-B14F-4D97-AF65-F5344CB8AC3E}">
        <p14:creationId xmlns:p14="http://schemas.microsoft.com/office/powerpoint/2010/main" val="412882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501A84-E03A-4644-83BE-A65F0ACC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5B440-BCD2-4A2A-91B6-974C86ADDB2A}"/>
              </a:ext>
            </a:extLst>
          </p:cNvPr>
          <p:cNvSpPr>
            <a:spLocks noGrp="1"/>
          </p:cNvSpPr>
          <p:nvPr>
            <p:ph type="title"/>
          </p:nvPr>
        </p:nvSpPr>
        <p:spPr>
          <a:xfrm>
            <a:off x="8046748" y="1257300"/>
            <a:ext cx="3505240" cy="4254869"/>
          </a:xfrm>
        </p:spPr>
        <p:txBody>
          <a:bodyPr>
            <a:normAutofit/>
          </a:bodyPr>
          <a:lstStyle/>
          <a:p>
            <a:pPr algn="l"/>
            <a:r>
              <a:rPr lang="en-US" sz="3100" dirty="0">
                <a:solidFill>
                  <a:schemeClr val="bg1"/>
                </a:solidFill>
              </a:rPr>
              <a:t>Rate 1-10 the following: </a:t>
            </a:r>
            <a:br>
              <a:rPr lang="en-US" sz="3100" dirty="0">
                <a:solidFill>
                  <a:schemeClr val="bg1"/>
                </a:solidFill>
              </a:rPr>
            </a:br>
            <a:br>
              <a:rPr lang="en-US" sz="3100" dirty="0">
                <a:solidFill>
                  <a:schemeClr val="bg1"/>
                </a:solidFill>
              </a:rPr>
            </a:br>
            <a:r>
              <a:rPr lang="en-US" sz="3100" dirty="0">
                <a:solidFill>
                  <a:schemeClr val="bg1"/>
                </a:solidFill>
              </a:rPr>
              <a:t>1=sucks 10=awesome</a:t>
            </a:r>
          </a:p>
        </p:txBody>
      </p:sp>
      <p:sp>
        <p:nvSpPr>
          <p:cNvPr id="3" name="Content Placeholder 2">
            <a:extLst>
              <a:ext uri="{FF2B5EF4-FFF2-40B4-BE49-F238E27FC236}">
                <a16:creationId xmlns:a16="http://schemas.microsoft.com/office/drawing/2014/main" id="{923F95C6-3DA8-4122-84CA-9CEFE5BA4BDE}"/>
              </a:ext>
            </a:extLst>
          </p:cNvPr>
          <p:cNvSpPr>
            <a:spLocks noGrp="1"/>
          </p:cNvSpPr>
          <p:nvPr>
            <p:ph idx="1"/>
          </p:nvPr>
        </p:nvSpPr>
        <p:spPr>
          <a:xfrm>
            <a:off x="666755" y="569066"/>
            <a:ext cx="6248398" cy="5655156"/>
          </a:xfrm>
        </p:spPr>
        <p:txBody>
          <a:bodyPr>
            <a:normAutofit/>
          </a:bodyPr>
          <a:lstStyle/>
          <a:p>
            <a:pPr>
              <a:lnSpc>
                <a:spcPct val="102000"/>
              </a:lnSpc>
            </a:pPr>
            <a:r>
              <a:rPr lang="en-US" sz="1900" dirty="0"/>
              <a:t>My commute</a:t>
            </a:r>
          </a:p>
          <a:p>
            <a:pPr>
              <a:lnSpc>
                <a:spcPct val="102000"/>
              </a:lnSpc>
            </a:pPr>
            <a:r>
              <a:rPr lang="en-US" sz="1900" dirty="0"/>
              <a:t>The space I occupy (the lighting, the colors, the furniture)</a:t>
            </a:r>
          </a:p>
          <a:p>
            <a:pPr>
              <a:lnSpc>
                <a:spcPct val="102000"/>
              </a:lnSpc>
            </a:pPr>
            <a:r>
              <a:rPr lang="en-US" sz="1900" dirty="0"/>
              <a:t>The proximity of my work space to things I care about</a:t>
            </a:r>
          </a:p>
          <a:p>
            <a:pPr>
              <a:lnSpc>
                <a:spcPct val="102000"/>
              </a:lnSpc>
            </a:pPr>
            <a:r>
              <a:rPr lang="en-US" sz="1900" dirty="0"/>
              <a:t>The view from where I sit</a:t>
            </a:r>
          </a:p>
          <a:p>
            <a:pPr>
              <a:lnSpc>
                <a:spcPct val="102000"/>
              </a:lnSpc>
            </a:pPr>
            <a:r>
              <a:rPr lang="en-US" sz="1900" dirty="0"/>
              <a:t>The coworkers located PROXIMAL to me</a:t>
            </a:r>
          </a:p>
          <a:p>
            <a:pPr>
              <a:lnSpc>
                <a:spcPct val="102000"/>
              </a:lnSpc>
            </a:pPr>
            <a:r>
              <a:rPr lang="en-US" sz="1900" dirty="0"/>
              <a:t>The coworkers I get to collaborate with</a:t>
            </a:r>
          </a:p>
          <a:p>
            <a:pPr>
              <a:lnSpc>
                <a:spcPct val="102000"/>
              </a:lnSpc>
            </a:pPr>
            <a:r>
              <a:rPr lang="en-US" sz="1900" dirty="0"/>
              <a:t>My clients/customers</a:t>
            </a:r>
          </a:p>
          <a:p>
            <a:pPr>
              <a:lnSpc>
                <a:spcPct val="102000"/>
              </a:lnSpc>
            </a:pPr>
            <a:r>
              <a:rPr lang="en-US" sz="1900" dirty="0"/>
              <a:t>Daily tasks </a:t>
            </a:r>
          </a:p>
          <a:p>
            <a:pPr>
              <a:lnSpc>
                <a:spcPct val="102000"/>
              </a:lnSpc>
            </a:pPr>
            <a:r>
              <a:rPr lang="en-US" sz="1900" dirty="0"/>
              <a:t>The mission or cause of the company I work for</a:t>
            </a:r>
          </a:p>
          <a:p>
            <a:pPr>
              <a:lnSpc>
                <a:spcPct val="102000"/>
              </a:lnSpc>
            </a:pPr>
            <a:r>
              <a:rPr lang="en-US" sz="1900" dirty="0"/>
              <a:t>The flexibility or autonomy I experience with my schedule</a:t>
            </a:r>
          </a:p>
          <a:p>
            <a:pPr>
              <a:lnSpc>
                <a:spcPct val="102000"/>
              </a:lnSpc>
            </a:pPr>
            <a:r>
              <a:rPr lang="en-US" sz="1900" dirty="0"/>
              <a:t>The clarity I have about what is next for me here</a:t>
            </a:r>
          </a:p>
          <a:p>
            <a:pPr>
              <a:lnSpc>
                <a:spcPct val="102000"/>
              </a:lnSpc>
            </a:pPr>
            <a:r>
              <a:rPr lang="en-US" sz="1900" dirty="0"/>
              <a:t>My salary/wage/benefits</a:t>
            </a:r>
          </a:p>
          <a:p>
            <a:pPr>
              <a:lnSpc>
                <a:spcPct val="102000"/>
              </a:lnSpc>
            </a:pPr>
            <a:r>
              <a:rPr lang="en-US" sz="1900" dirty="0"/>
              <a:t>The pride or prestige of my title</a:t>
            </a:r>
          </a:p>
          <a:p>
            <a:pPr>
              <a:lnSpc>
                <a:spcPct val="102000"/>
              </a:lnSpc>
            </a:pPr>
            <a:endParaRPr lang="en-US" sz="1900" dirty="0"/>
          </a:p>
          <a:p>
            <a:pPr>
              <a:lnSpc>
                <a:spcPct val="102000"/>
              </a:lnSpc>
            </a:pPr>
            <a:endParaRPr lang="en-US" sz="1900" dirty="0"/>
          </a:p>
        </p:txBody>
      </p:sp>
      <p:cxnSp>
        <p:nvCxnSpPr>
          <p:cNvPr id="12" name="Straight Connector 11">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D9949DD4-1FB3-4162-9489-E2488DEC3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80209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501A84-E03A-4644-83BE-A65F0ACC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7C2EF-F261-40EB-86EF-567E9118155A}"/>
              </a:ext>
            </a:extLst>
          </p:cNvPr>
          <p:cNvSpPr>
            <a:spLocks noGrp="1"/>
          </p:cNvSpPr>
          <p:nvPr>
            <p:ph type="title"/>
          </p:nvPr>
        </p:nvSpPr>
        <p:spPr>
          <a:xfrm>
            <a:off x="8046748" y="1257300"/>
            <a:ext cx="3505240" cy="4254869"/>
          </a:xfrm>
        </p:spPr>
        <p:txBody>
          <a:bodyPr>
            <a:normAutofit fontScale="90000"/>
          </a:bodyPr>
          <a:lstStyle/>
          <a:p>
            <a:pPr algn="l"/>
            <a:r>
              <a:rPr lang="en-US" sz="4300" dirty="0">
                <a:solidFill>
                  <a:schemeClr val="bg1"/>
                </a:solidFill>
              </a:rPr>
              <a:t>It is not about HAPPY.</a:t>
            </a:r>
            <a:br>
              <a:rPr lang="en-US" sz="4300" dirty="0">
                <a:solidFill>
                  <a:schemeClr val="bg1"/>
                </a:solidFill>
              </a:rPr>
            </a:br>
            <a:r>
              <a:rPr lang="en-US" sz="4300" dirty="0">
                <a:solidFill>
                  <a:schemeClr val="bg1"/>
                </a:solidFill>
              </a:rPr>
              <a:t>It is about </a:t>
            </a:r>
            <a:br>
              <a:rPr lang="en-US" sz="4300" dirty="0">
                <a:solidFill>
                  <a:schemeClr val="bg1"/>
                </a:solidFill>
              </a:rPr>
            </a:br>
            <a:r>
              <a:rPr lang="en-US" sz="4300" dirty="0">
                <a:solidFill>
                  <a:schemeClr val="bg1"/>
                </a:solidFill>
              </a:rPr>
              <a:t>THE</a:t>
            </a:r>
            <a:br>
              <a:rPr lang="en-US" sz="4300" dirty="0">
                <a:solidFill>
                  <a:schemeClr val="bg1"/>
                </a:solidFill>
              </a:rPr>
            </a:br>
            <a:r>
              <a:rPr lang="en-US" sz="4300" dirty="0">
                <a:solidFill>
                  <a:schemeClr val="bg1"/>
                </a:solidFill>
              </a:rPr>
              <a:t>BIG</a:t>
            </a:r>
            <a:br>
              <a:rPr lang="en-US" sz="4300" dirty="0">
                <a:solidFill>
                  <a:schemeClr val="bg1"/>
                </a:solidFill>
              </a:rPr>
            </a:br>
            <a:r>
              <a:rPr lang="en-US" sz="4300" dirty="0">
                <a:solidFill>
                  <a:schemeClr val="bg1"/>
                </a:solidFill>
              </a:rPr>
              <a:t>WHY</a:t>
            </a:r>
            <a:br>
              <a:rPr lang="en-US" sz="4300" dirty="0">
                <a:solidFill>
                  <a:schemeClr val="bg1"/>
                </a:solidFill>
              </a:rPr>
            </a:br>
            <a:r>
              <a:rPr lang="en-US" sz="4300" dirty="0">
                <a:solidFill>
                  <a:schemeClr val="bg1"/>
                </a:solidFill>
              </a:rPr>
              <a:t>(outcome is almost an afterthought)</a:t>
            </a:r>
            <a:br>
              <a:rPr lang="en-US" sz="4300" dirty="0">
                <a:solidFill>
                  <a:schemeClr val="bg1"/>
                </a:solidFill>
              </a:rPr>
            </a:br>
            <a:endParaRPr lang="en-US" sz="4300" dirty="0">
              <a:solidFill>
                <a:schemeClr val="bg1"/>
              </a:solidFill>
            </a:endParaRPr>
          </a:p>
        </p:txBody>
      </p:sp>
      <p:cxnSp>
        <p:nvCxnSpPr>
          <p:cNvPr id="13" name="Straight Connector 12">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D9949DD4-1FB3-4162-9489-E2488DEC3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graphicFrame>
        <p:nvGraphicFramePr>
          <p:cNvPr id="5" name="Content Placeholder 2">
            <a:extLst>
              <a:ext uri="{FF2B5EF4-FFF2-40B4-BE49-F238E27FC236}">
                <a16:creationId xmlns:a16="http://schemas.microsoft.com/office/drawing/2014/main" id="{FE08879E-2502-48DE-B6D5-B7221D55F402}"/>
              </a:ext>
            </a:extLst>
          </p:cNvPr>
          <p:cNvGraphicFramePr>
            <a:graphicFrameLocks noGrp="1"/>
          </p:cNvGraphicFramePr>
          <p:nvPr>
            <p:ph idx="1"/>
            <p:extLst>
              <p:ext uri="{D42A27DB-BD31-4B8C-83A1-F6EECF244321}">
                <p14:modId xmlns:p14="http://schemas.microsoft.com/office/powerpoint/2010/main" val="2246268273"/>
              </p:ext>
            </p:extLst>
          </p:nvPr>
        </p:nvGraphicFramePr>
        <p:xfrm>
          <a:off x="690563" y="601663"/>
          <a:ext cx="6248400" cy="565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804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laptop\Desktop\8b11a8f5a7a53c5019c2accb9cb9f4c5.jpg">
            <a:extLst>
              <a:ext uri="{FF2B5EF4-FFF2-40B4-BE49-F238E27FC236}">
                <a16:creationId xmlns:a16="http://schemas.microsoft.com/office/drawing/2014/main" id="{4091DA3D-E289-4626-B681-49151FE491F3}"/>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3142465" y="480515"/>
            <a:ext cx="5792813" cy="5473024"/>
          </a:xfrm>
          <a:prstGeom prst="rect">
            <a:avLst/>
          </a:prstGeom>
          <a:noFill/>
        </p:spPr>
      </p:pic>
    </p:spTree>
    <p:extLst>
      <p:ext uri="{BB962C8B-B14F-4D97-AF65-F5344CB8AC3E}">
        <p14:creationId xmlns:p14="http://schemas.microsoft.com/office/powerpoint/2010/main" val="1880907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F91-1270-40E3-93E5-CDB82B2F073F}"/>
              </a:ext>
            </a:extLst>
          </p:cNvPr>
          <p:cNvSpPr>
            <a:spLocks noGrp="1"/>
          </p:cNvSpPr>
          <p:nvPr>
            <p:ph type="title"/>
          </p:nvPr>
        </p:nvSpPr>
        <p:spPr>
          <a:xfrm>
            <a:off x="106018" y="441938"/>
            <a:ext cx="4336774" cy="2531392"/>
          </a:xfrm>
        </p:spPr>
        <p:txBody>
          <a:bodyPr/>
          <a:lstStyle/>
          <a:p>
            <a:r>
              <a:rPr lang="en-US" dirty="0"/>
              <a:t>BEHAVIOR is HUMAN CURRENCY</a:t>
            </a:r>
          </a:p>
        </p:txBody>
      </p:sp>
      <p:sp>
        <p:nvSpPr>
          <p:cNvPr id="3" name="Content Placeholder 2">
            <a:extLst>
              <a:ext uri="{FF2B5EF4-FFF2-40B4-BE49-F238E27FC236}">
                <a16:creationId xmlns:a16="http://schemas.microsoft.com/office/drawing/2014/main" id="{BA89FC0D-E69C-4143-98E5-0D866766D8E4}"/>
              </a:ext>
            </a:extLst>
          </p:cNvPr>
          <p:cNvSpPr>
            <a:spLocks noGrp="1"/>
          </p:cNvSpPr>
          <p:nvPr>
            <p:ph idx="1"/>
          </p:nvPr>
        </p:nvSpPr>
        <p:spPr/>
        <p:txBody>
          <a:bodyPr/>
          <a:lstStyle/>
          <a:p>
            <a:pPr marL="0" indent="0">
              <a:buNone/>
            </a:pPr>
            <a:endParaRPr lang="en-US" dirty="0"/>
          </a:p>
        </p:txBody>
      </p:sp>
      <p:sp>
        <p:nvSpPr>
          <p:cNvPr id="5" name="Isosceles Triangle 4">
            <a:extLst>
              <a:ext uri="{FF2B5EF4-FFF2-40B4-BE49-F238E27FC236}">
                <a16:creationId xmlns:a16="http://schemas.microsoft.com/office/drawing/2014/main" id="{36FD0011-9B41-40E5-B126-4A42DCD34139}"/>
              </a:ext>
            </a:extLst>
          </p:cNvPr>
          <p:cNvSpPr/>
          <p:nvPr/>
        </p:nvSpPr>
        <p:spPr>
          <a:xfrm>
            <a:off x="4130749" y="2580904"/>
            <a:ext cx="3352800" cy="27113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E7CE22-69C3-4E47-8E39-3E3DE7F71374}"/>
              </a:ext>
            </a:extLst>
          </p:cNvPr>
          <p:cNvSpPr txBox="1"/>
          <p:nvPr/>
        </p:nvSpPr>
        <p:spPr>
          <a:xfrm>
            <a:off x="5263115" y="2211572"/>
            <a:ext cx="2573079" cy="369332"/>
          </a:xfrm>
          <a:prstGeom prst="rect">
            <a:avLst/>
          </a:prstGeom>
          <a:noFill/>
        </p:spPr>
        <p:txBody>
          <a:bodyPr wrap="square" rtlCol="0">
            <a:spAutoFit/>
          </a:bodyPr>
          <a:lstStyle/>
          <a:p>
            <a:r>
              <a:rPr lang="en-US" dirty="0"/>
              <a:t>BELIEFS (thoughts)</a:t>
            </a:r>
          </a:p>
        </p:txBody>
      </p:sp>
      <p:sp>
        <p:nvSpPr>
          <p:cNvPr id="7" name="TextBox 6">
            <a:extLst>
              <a:ext uri="{FF2B5EF4-FFF2-40B4-BE49-F238E27FC236}">
                <a16:creationId xmlns:a16="http://schemas.microsoft.com/office/drawing/2014/main" id="{A60E1E7C-D67A-41D8-9A6C-610E95950FA8}"/>
              </a:ext>
            </a:extLst>
          </p:cNvPr>
          <p:cNvSpPr txBox="1"/>
          <p:nvPr/>
        </p:nvSpPr>
        <p:spPr>
          <a:xfrm>
            <a:off x="7724553" y="4949455"/>
            <a:ext cx="1461977" cy="369332"/>
          </a:xfrm>
          <a:prstGeom prst="rect">
            <a:avLst/>
          </a:prstGeom>
          <a:noFill/>
        </p:spPr>
        <p:txBody>
          <a:bodyPr wrap="square" rtlCol="0">
            <a:spAutoFit/>
          </a:bodyPr>
          <a:lstStyle/>
          <a:p>
            <a:r>
              <a:rPr lang="en-US" dirty="0"/>
              <a:t>FEELINGS</a:t>
            </a:r>
          </a:p>
        </p:txBody>
      </p:sp>
      <p:sp>
        <p:nvSpPr>
          <p:cNvPr id="8" name="TextBox 7">
            <a:extLst>
              <a:ext uri="{FF2B5EF4-FFF2-40B4-BE49-F238E27FC236}">
                <a16:creationId xmlns:a16="http://schemas.microsoft.com/office/drawing/2014/main" id="{9457192E-E856-42A5-95DD-1E43B8B22CF1}"/>
              </a:ext>
            </a:extLst>
          </p:cNvPr>
          <p:cNvSpPr txBox="1"/>
          <p:nvPr/>
        </p:nvSpPr>
        <p:spPr>
          <a:xfrm>
            <a:off x="2687174" y="5084193"/>
            <a:ext cx="1312667" cy="369332"/>
          </a:xfrm>
          <a:prstGeom prst="rect">
            <a:avLst/>
          </a:prstGeom>
          <a:noFill/>
        </p:spPr>
        <p:txBody>
          <a:bodyPr wrap="none" rtlCol="0">
            <a:spAutoFit/>
          </a:bodyPr>
          <a:lstStyle/>
          <a:p>
            <a:r>
              <a:rPr lang="en-US" dirty="0"/>
              <a:t>BEHAVIORS</a:t>
            </a:r>
          </a:p>
        </p:txBody>
      </p:sp>
    </p:spTree>
    <p:extLst>
      <p:ext uri="{BB962C8B-B14F-4D97-AF65-F5344CB8AC3E}">
        <p14:creationId xmlns:p14="http://schemas.microsoft.com/office/powerpoint/2010/main" val="3857000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4" y="633779"/>
            <a:ext cx="5443665" cy="2068478"/>
          </a:xfrm>
        </p:spPr>
        <p:txBody>
          <a:bodyPr>
            <a:normAutofit/>
          </a:bodyPr>
          <a:lstStyle/>
          <a:p>
            <a:pPr algn="l"/>
            <a:r>
              <a:rPr lang="en-US">
                <a:solidFill>
                  <a:schemeClr val="tx1"/>
                </a:solidFill>
              </a:rPr>
              <a:t>Thank you!!</a:t>
            </a:r>
          </a:p>
        </p:txBody>
      </p:sp>
      <p:sp>
        <p:nvSpPr>
          <p:cNvPr id="28"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3" name="Content Placeholder 2"/>
          <p:cNvSpPr>
            <a:spLocks noGrp="1"/>
          </p:cNvSpPr>
          <p:nvPr>
            <p:ph idx="1"/>
          </p:nvPr>
        </p:nvSpPr>
        <p:spPr>
          <a:xfrm>
            <a:off x="762002" y="2886500"/>
            <a:ext cx="5443666" cy="3337721"/>
          </a:xfrm>
        </p:spPr>
        <p:txBody>
          <a:bodyPr>
            <a:normAutofit/>
          </a:bodyPr>
          <a:lstStyle/>
          <a:p>
            <a:pPr marL="0" indent="0">
              <a:buNone/>
            </a:pPr>
            <a:r>
              <a:rPr lang="en-US">
                <a:solidFill>
                  <a:schemeClr val="tx1"/>
                </a:solidFill>
                <a:hlinkClick r:id="rId2"/>
              </a:rPr>
              <a:t>drmelissa@behaveforward.com</a:t>
            </a:r>
            <a:endParaRPr lang="en-US">
              <a:solidFill>
                <a:schemeClr val="tx1"/>
              </a:solidFill>
            </a:endParaRPr>
          </a:p>
          <a:p>
            <a:pPr marL="0" indent="0">
              <a:buNone/>
            </a:pPr>
            <a:r>
              <a:rPr lang="en-US">
                <a:solidFill>
                  <a:schemeClr val="tx1"/>
                </a:solidFill>
              </a:rPr>
              <a:t>behaveforward.com</a:t>
            </a:r>
          </a:p>
          <a:p>
            <a:pPr marL="0" indent="0">
              <a:buNone/>
            </a:pPr>
            <a:r>
              <a:rPr lang="en-US">
                <a:solidFill>
                  <a:schemeClr val="tx1"/>
                </a:solidFill>
              </a:rPr>
              <a:t>800 570 1509</a:t>
            </a:r>
          </a:p>
          <a:p>
            <a:pPr marL="0" indent="0">
              <a:buNone/>
            </a:pPr>
            <a:endParaRPr lang="en-US">
              <a:solidFill>
                <a:schemeClr val="tx1"/>
              </a:solidFill>
            </a:endParaRPr>
          </a:p>
          <a:p>
            <a:pPr marL="0" indent="0">
              <a:buNone/>
            </a:pPr>
            <a:endParaRPr lang="en-US">
              <a:solidFill>
                <a:schemeClr val="tx1"/>
              </a:solidFill>
            </a:endParaRPr>
          </a:p>
          <a:p>
            <a:pPr marL="0" indent="0">
              <a:buNone/>
            </a:pPr>
            <a:endParaRPr lang="en-US">
              <a:solidFill>
                <a:schemeClr val="tx1"/>
              </a:solidFill>
            </a:endParaRPr>
          </a:p>
          <a:p>
            <a:pPr marL="0" indent="0">
              <a:buNone/>
            </a:pPr>
            <a:endParaRPr lang="en-US">
              <a:solidFill>
                <a:schemeClr val="tx1"/>
              </a:solidFill>
            </a:endParaRPr>
          </a:p>
          <a:p>
            <a:pPr marL="0" indent="0">
              <a:buNone/>
            </a:pPr>
            <a:endParaRPr lang="en-US">
              <a:solidFill>
                <a:schemeClr val="tx1"/>
              </a:solidFill>
            </a:endParaRPr>
          </a:p>
        </p:txBody>
      </p:sp>
      <p:sp>
        <p:nvSpPr>
          <p:cNvPr id="29" name="Freeform: Shape 23">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F0E0918-AB00-4194-A9D5-9AF9B4918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729" y="1835527"/>
            <a:ext cx="3683197" cy="3535867"/>
          </a:xfrm>
          <a:prstGeom prst="rect">
            <a:avLst/>
          </a:prstGeom>
        </p:spPr>
      </p:pic>
    </p:spTree>
    <p:extLst>
      <p:ext uri="{BB962C8B-B14F-4D97-AF65-F5344CB8AC3E}">
        <p14:creationId xmlns:p14="http://schemas.microsoft.com/office/powerpoint/2010/main" val="37853327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4CD8B2D-398B-465B-92DD-17105783C977}"/>
              </a:ext>
            </a:extLst>
          </p:cNvPr>
          <p:cNvGraphicFramePr/>
          <p:nvPr>
            <p:extLst>
              <p:ext uri="{D42A27DB-BD31-4B8C-83A1-F6EECF244321}">
                <p14:modId xmlns:p14="http://schemas.microsoft.com/office/powerpoint/2010/main" val="733756616"/>
              </p:ext>
            </p:extLst>
          </p:nvPr>
        </p:nvGraphicFramePr>
        <p:xfrm>
          <a:off x="4535150" y="1504926"/>
          <a:ext cx="3369598" cy="3848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4C6288C-3F39-46AC-8E76-0326421CFCAD}"/>
              </a:ext>
            </a:extLst>
          </p:cNvPr>
          <p:cNvSpPr txBox="1"/>
          <p:nvPr/>
        </p:nvSpPr>
        <p:spPr>
          <a:xfrm>
            <a:off x="2015289" y="264694"/>
            <a:ext cx="8590548" cy="523220"/>
          </a:xfrm>
          <a:prstGeom prst="rect">
            <a:avLst/>
          </a:prstGeom>
          <a:noFill/>
        </p:spPr>
        <p:txBody>
          <a:bodyPr wrap="square" rtlCol="0">
            <a:spAutoFit/>
          </a:bodyPr>
          <a:lstStyle/>
          <a:p>
            <a:r>
              <a:rPr lang="en-US" sz="2800" dirty="0"/>
              <a:t>UNCERTAINTY + INTERDEPENDENCE=our worst selves?</a:t>
            </a:r>
          </a:p>
        </p:txBody>
      </p:sp>
      <p:sp>
        <p:nvSpPr>
          <p:cNvPr id="3" name="TextBox 2">
            <a:extLst>
              <a:ext uri="{FF2B5EF4-FFF2-40B4-BE49-F238E27FC236}">
                <a16:creationId xmlns:a16="http://schemas.microsoft.com/office/drawing/2014/main" id="{37F8EE16-F8D8-4E75-A54D-FE3BBAD0D389}"/>
              </a:ext>
            </a:extLst>
          </p:cNvPr>
          <p:cNvSpPr txBox="1"/>
          <p:nvPr/>
        </p:nvSpPr>
        <p:spPr>
          <a:xfrm>
            <a:off x="2947737" y="1395663"/>
            <a:ext cx="782052" cy="3847207"/>
          </a:xfrm>
          <a:prstGeom prst="rect">
            <a:avLst/>
          </a:prstGeom>
          <a:noFill/>
        </p:spPr>
        <p:txBody>
          <a:bodyPr wrap="square" rtlCol="0">
            <a:spAutoFit/>
          </a:bodyPr>
          <a:lstStyle/>
          <a:p>
            <a:r>
              <a:rPr lang="en-US" dirty="0"/>
              <a:t>high</a:t>
            </a:r>
          </a:p>
          <a:p>
            <a:endParaRPr lang="en-US" dirty="0"/>
          </a:p>
          <a:p>
            <a:endParaRPr lang="en-US" dirty="0"/>
          </a:p>
          <a:p>
            <a:r>
              <a:rPr lang="en-US" sz="3200" dirty="0"/>
              <a:t> </a:t>
            </a:r>
          </a:p>
          <a:p>
            <a:r>
              <a:rPr lang="en-US" sz="3200" dirty="0"/>
              <a:t> ψ</a:t>
            </a:r>
          </a:p>
          <a:p>
            <a:r>
              <a:rPr lang="en-US" dirty="0"/>
              <a:t>safety</a:t>
            </a:r>
          </a:p>
          <a:p>
            <a:endParaRPr lang="en-US" dirty="0"/>
          </a:p>
          <a:p>
            <a:endParaRPr lang="en-US" dirty="0"/>
          </a:p>
          <a:p>
            <a:endParaRPr lang="en-US" dirty="0"/>
          </a:p>
          <a:p>
            <a:endParaRPr lang="en-US" dirty="0"/>
          </a:p>
          <a:p>
            <a:endParaRPr lang="en-US" dirty="0"/>
          </a:p>
          <a:p>
            <a:r>
              <a:rPr lang="en-US" dirty="0"/>
              <a:t>low</a:t>
            </a:r>
          </a:p>
        </p:txBody>
      </p:sp>
      <p:sp>
        <p:nvSpPr>
          <p:cNvPr id="5" name="TextBox 4">
            <a:extLst>
              <a:ext uri="{FF2B5EF4-FFF2-40B4-BE49-F238E27FC236}">
                <a16:creationId xmlns:a16="http://schemas.microsoft.com/office/drawing/2014/main" id="{305C6D11-EB63-41A1-B5F4-06B57BBD8DF0}"/>
              </a:ext>
            </a:extLst>
          </p:cNvPr>
          <p:cNvSpPr txBox="1"/>
          <p:nvPr/>
        </p:nvSpPr>
        <p:spPr>
          <a:xfrm>
            <a:off x="3116179" y="5353074"/>
            <a:ext cx="6388768" cy="369332"/>
          </a:xfrm>
          <a:prstGeom prst="rect">
            <a:avLst/>
          </a:prstGeom>
          <a:noFill/>
        </p:spPr>
        <p:txBody>
          <a:bodyPr wrap="square" rtlCol="0">
            <a:spAutoFit/>
          </a:bodyPr>
          <a:lstStyle/>
          <a:p>
            <a:r>
              <a:rPr lang="en-US" dirty="0"/>
              <a:t>             low	MOTIVATION AND ACCOUNTABILITY		high</a:t>
            </a:r>
          </a:p>
        </p:txBody>
      </p:sp>
    </p:spTree>
    <p:extLst>
      <p:ext uri="{BB962C8B-B14F-4D97-AF65-F5344CB8AC3E}">
        <p14:creationId xmlns:p14="http://schemas.microsoft.com/office/powerpoint/2010/main" val="54895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49EC5C96-A5B7-48AF-865B-32EA92606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2" name="Straight Connector 11">
            <a:extLst>
              <a:ext uri="{FF2B5EF4-FFF2-40B4-BE49-F238E27FC236}">
                <a16:creationId xmlns:a16="http://schemas.microsoft.com/office/drawing/2014/main" id="{87D3361C-8AD4-4C09-8E01-433248861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5DBD3-536A-4707-8CE7-D4BAD1B5E81D}"/>
              </a:ext>
            </a:extLst>
          </p:cNvPr>
          <p:cNvSpPr>
            <a:spLocks noGrp="1"/>
          </p:cNvSpPr>
          <p:nvPr>
            <p:ph type="title"/>
          </p:nvPr>
        </p:nvSpPr>
        <p:spPr>
          <a:xfrm>
            <a:off x="6075006" y="1143293"/>
            <a:ext cx="5422969" cy="4268965"/>
          </a:xfrm>
        </p:spPr>
        <p:txBody>
          <a:bodyPr vert="horz" lIns="91440" tIns="45720" rIns="91440" bIns="45720" rtlCol="0" anchor="ctr">
            <a:normAutofit/>
          </a:bodyPr>
          <a:lstStyle/>
          <a:p>
            <a:pPr algn="l"/>
            <a:r>
              <a:rPr lang="en-US" sz="6600">
                <a:solidFill>
                  <a:schemeClr val="tx2"/>
                </a:solidFill>
              </a:rPr>
              <a:t>G+r+I=T</a:t>
            </a:r>
          </a:p>
        </p:txBody>
      </p:sp>
      <p:sp>
        <p:nvSpPr>
          <p:cNvPr id="3" name="Text Placeholder 2">
            <a:extLst>
              <a:ext uri="{FF2B5EF4-FFF2-40B4-BE49-F238E27FC236}">
                <a16:creationId xmlns:a16="http://schemas.microsoft.com/office/drawing/2014/main" id="{630B8047-E257-475E-A6B1-55C8841B90C0}"/>
              </a:ext>
            </a:extLst>
          </p:cNvPr>
          <p:cNvSpPr>
            <a:spLocks noGrp="1"/>
          </p:cNvSpPr>
          <p:nvPr>
            <p:ph type="body" idx="1"/>
          </p:nvPr>
        </p:nvSpPr>
        <p:spPr>
          <a:xfrm>
            <a:off x="6075006" y="5537925"/>
            <a:ext cx="5443666" cy="706355"/>
          </a:xfrm>
        </p:spPr>
        <p:txBody>
          <a:bodyPr vert="horz" lIns="91440" tIns="45720" rIns="91440" bIns="45720" rtlCol="0">
            <a:normAutofit/>
          </a:bodyPr>
          <a:lstStyle/>
          <a:p>
            <a:pPr algn="l">
              <a:lnSpc>
                <a:spcPct val="114000"/>
              </a:lnSpc>
            </a:pPr>
            <a:endParaRPr lang="en-US">
              <a:solidFill>
                <a:schemeClr val="tx2"/>
              </a:solidFill>
            </a:endParaRPr>
          </a:p>
        </p:txBody>
      </p:sp>
      <p:sp>
        <p:nvSpPr>
          <p:cNvPr id="16" name="Freeform: Shape 15">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7">
            <a:extLst>
              <a:ext uri="{FF2B5EF4-FFF2-40B4-BE49-F238E27FC236}">
                <a16:creationId xmlns:a16="http://schemas.microsoft.com/office/drawing/2014/main" id="{D6E95BAF-7B85-4D33-BD5C-94336D35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R">
            <a:extLst>
              <a:ext uri="{FF2B5EF4-FFF2-40B4-BE49-F238E27FC236}">
                <a16:creationId xmlns:a16="http://schemas.microsoft.com/office/drawing/2014/main" id="{AFA58DD8-8DF1-47C9-8D3E-5DE1B3675F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1" y="1793908"/>
            <a:ext cx="3491811" cy="3491811"/>
          </a:xfrm>
          <a:prstGeom prst="rect">
            <a:avLst/>
          </a:prstGeom>
        </p:spPr>
      </p:pic>
      <p:sp>
        <p:nvSpPr>
          <p:cNvPr id="25"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9898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6B7039-D247-4E74-89B0-A50EE609AD5D}"/>
              </a:ext>
            </a:extLst>
          </p:cNvPr>
          <p:cNvPicPr>
            <a:picLocks noChangeAspect="1"/>
          </p:cNvPicPr>
          <p:nvPr/>
        </p:nvPicPr>
        <p:blipFill>
          <a:blip r:embed="rId2"/>
          <a:stretch>
            <a:fillRect/>
          </a:stretch>
        </p:blipFill>
        <p:spPr>
          <a:xfrm>
            <a:off x="7334027" y="1376456"/>
            <a:ext cx="4603172" cy="3318936"/>
          </a:xfrm>
          <a:prstGeom prst="rect">
            <a:avLst/>
          </a:prstGeom>
        </p:spPr>
      </p:pic>
      <p:sp>
        <p:nvSpPr>
          <p:cNvPr id="3" name="Title 2">
            <a:extLst>
              <a:ext uri="{FF2B5EF4-FFF2-40B4-BE49-F238E27FC236}">
                <a16:creationId xmlns:a16="http://schemas.microsoft.com/office/drawing/2014/main" id="{93A2B065-3582-49DF-A4B7-95A9D17A1D0B}"/>
              </a:ext>
            </a:extLst>
          </p:cNvPr>
          <p:cNvSpPr>
            <a:spLocks noGrp="1"/>
          </p:cNvSpPr>
          <p:nvPr>
            <p:ph type="title"/>
          </p:nvPr>
        </p:nvSpPr>
        <p:spPr>
          <a:xfrm>
            <a:off x="761999" y="559678"/>
            <a:ext cx="6420854" cy="4952492"/>
          </a:xfrm>
        </p:spPr>
        <p:txBody>
          <a:bodyPr>
            <a:normAutofit/>
          </a:bodyPr>
          <a:lstStyle/>
          <a:p>
            <a:r>
              <a:rPr lang="en-US" dirty="0"/>
              <a:t>Mental Toughness is:</a:t>
            </a:r>
            <a:br>
              <a:rPr lang="en-US" dirty="0"/>
            </a:br>
            <a:br>
              <a:rPr lang="en-US" dirty="0"/>
            </a:br>
            <a:r>
              <a:rPr lang="en-US" dirty="0"/>
              <a:t>Willingness and Capacity to</a:t>
            </a:r>
            <a:br>
              <a:rPr lang="en-US" dirty="0"/>
            </a:br>
            <a:r>
              <a:rPr lang="en-US" dirty="0"/>
              <a:t> BEHAVEFORWARD</a:t>
            </a:r>
          </a:p>
        </p:txBody>
      </p:sp>
    </p:spTree>
    <p:extLst>
      <p:ext uri="{BB962C8B-B14F-4D97-AF65-F5344CB8AC3E}">
        <p14:creationId xmlns:p14="http://schemas.microsoft.com/office/powerpoint/2010/main" val="259416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5D0BBB-3DC3-4295-988E-3AE51E700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73736-2E38-4387-871E-C7689C1582C3}"/>
              </a:ext>
            </a:extLst>
          </p:cNvPr>
          <p:cNvSpPr>
            <a:spLocks noGrp="1"/>
          </p:cNvSpPr>
          <p:nvPr>
            <p:ph type="title"/>
          </p:nvPr>
        </p:nvSpPr>
        <p:spPr>
          <a:xfrm>
            <a:off x="752272" y="5226735"/>
            <a:ext cx="10667998" cy="936991"/>
          </a:xfrm>
        </p:spPr>
        <p:txBody>
          <a:bodyPr anchor="ctr">
            <a:normAutofit/>
          </a:bodyPr>
          <a:lstStyle/>
          <a:p>
            <a:r>
              <a:rPr lang="en-US" sz="4400"/>
              <a:t>10 Point Mental Toughness Bootcamp</a:t>
            </a:r>
          </a:p>
        </p:txBody>
      </p:sp>
      <p:cxnSp>
        <p:nvCxnSpPr>
          <p:cNvPr id="19" name="Straight Connector 18">
            <a:extLst>
              <a:ext uri="{FF2B5EF4-FFF2-40B4-BE49-F238E27FC236}">
                <a16:creationId xmlns:a16="http://schemas.microsoft.com/office/drawing/2014/main" id="{3E650E83-BC4B-4446-939C-BEE5A892F8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1133856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C27271CB-4E66-4C22-A01B-C1BBC3CFE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graphicFrame>
        <p:nvGraphicFramePr>
          <p:cNvPr id="5" name="Content Placeholder 2">
            <a:extLst>
              <a:ext uri="{FF2B5EF4-FFF2-40B4-BE49-F238E27FC236}">
                <a16:creationId xmlns:a16="http://schemas.microsoft.com/office/drawing/2014/main" id="{EDD2F1B6-4E44-4F08-9D59-27F06A84C83A}"/>
              </a:ext>
            </a:extLst>
          </p:cNvPr>
          <p:cNvGraphicFramePr>
            <a:graphicFrameLocks noGrp="1"/>
          </p:cNvGraphicFramePr>
          <p:nvPr>
            <p:ph idx="1"/>
            <p:extLst>
              <p:ext uri="{D42A27DB-BD31-4B8C-83A1-F6EECF244321}">
                <p14:modId xmlns:p14="http://schemas.microsoft.com/office/powerpoint/2010/main" val="320534244"/>
              </p:ext>
            </p:extLst>
          </p:nvPr>
        </p:nvGraphicFramePr>
        <p:xfrm>
          <a:off x="762000" y="758825"/>
          <a:ext cx="10668000" cy="381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55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D069AD6-6C92-4BC4-9260-165D14C96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181599" y="643466"/>
            <a:ext cx="6366933" cy="4912795"/>
          </a:xfrm>
        </p:spPr>
        <p:txBody>
          <a:bodyPr anchor="ctr">
            <a:normAutofit/>
          </a:bodyPr>
          <a:lstStyle/>
          <a:p>
            <a:pPr algn="l"/>
            <a:r>
              <a:rPr lang="en-US" sz="6000">
                <a:solidFill>
                  <a:schemeClr val="bg2"/>
                </a:solidFill>
              </a:rPr>
              <a:t>Pity Party vs. </a:t>
            </a:r>
            <a:r>
              <a:rPr lang="en-US" sz="6000">
                <a:solidFill>
                  <a:schemeClr val="bg2"/>
                </a:solidFill>
                <a:latin typeface="AR DARLING" panose="02000000000000000000" pitchFamily="2" charset="0"/>
              </a:rPr>
              <a:t>SELF-COMPASSION</a:t>
            </a:r>
          </a:p>
        </p:txBody>
      </p:sp>
      <p:sp>
        <p:nvSpPr>
          <p:cNvPr id="21" name="Rectangle 20">
            <a:extLst>
              <a:ext uri="{FF2B5EF4-FFF2-40B4-BE49-F238E27FC236}">
                <a16:creationId xmlns:a16="http://schemas.microsoft.com/office/drawing/2014/main" id="{B3B39673-4CAC-4142-821B-CBD9F9468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3467" y="643466"/>
            <a:ext cx="3475379" cy="5578469"/>
          </a:xfrm>
        </p:spPr>
        <p:txBody>
          <a:bodyPr anchor="ctr">
            <a:normAutofit/>
          </a:bodyPr>
          <a:lstStyle/>
          <a:p>
            <a:pPr marL="0" indent="0">
              <a:lnSpc>
                <a:spcPct val="102000"/>
              </a:lnSpc>
              <a:buNone/>
            </a:pPr>
            <a:r>
              <a:rPr lang="en-US" sz="1300">
                <a:solidFill>
                  <a:schemeClr val="tx2"/>
                </a:solidFill>
              </a:rPr>
              <a:t>If you say things like: No one else had to deal with what I had to deal with, I got screwed over,  There was nothing I could do about it, I was stuck there because it was not fair, why does this always happen to ME.</a:t>
            </a:r>
          </a:p>
          <a:p>
            <a:pPr marL="0" indent="0">
              <a:lnSpc>
                <a:spcPct val="102000"/>
              </a:lnSpc>
              <a:buNone/>
            </a:pPr>
            <a:r>
              <a:rPr lang="en-US" sz="1300">
                <a:solidFill>
                  <a:schemeClr val="tx2"/>
                </a:solidFill>
              </a:rPr>
              <a:t>						</a:t>
            </a:r>
          </a:p>
          <a:p>
            <a:pPr marL="0" indent="0">
              <a:lnSpc>
                <a:spcPct val="102000"/>
              </a:lnSpc>
              <a:buNone/>
            </a:pPr>
            <a:r>
              <a:rPr lang="en-US" sz="1300">
                <a:solidFill>
                  <a:schemeClr val="tx2"/>
                </a:solidFill>
              </a:rPr>
              <a:t>PITY PARTY=NOT mentally tough</a:t>
            </a:r>
          </a:p>
          <a:p>
            <a:pPr marL="0" indent="0">
              <a:lnSpc>
                <a:spcPct val="102000"/>
              </a:lnSpc>
              <a:buNone/>
            </a:pPr>
            <a:endParaRPr lang="en-US" sz="1300">
              <a:solidFill>
                <a:schemeClr val="tx2"/>
              </a:solidFill>
            </a:endParaRPr>
          </a:p>
          <a:p>
            <a:pPr>
              <a:lnSpc>
                <a:spcPct val="102000"/>
              </a:lnSpc>
            </a:pPr>
            <a:r>
              <a:rPr lang="en-US" sz="1300">
                <a:solidFill>
                  <a:schemeClr val="tx2"/>
                </a:solidFill>
              </a:rPr>
              <a:t>Answer this question:</a:t>
            </a:r>
          </a:p>
          <a:p>
            <a:pPr lvl="1">
              <a:lnSpc>
                <a:spcPct val="102000"/>
              </a:lnSpc>
            </a:pPr>
            <a:r>
              <a:rPr lang="en-US" sz="1300">
                <a:solidFill>
                  <a:schemeClr val="tx2"/>
                </a:solidFill>
              </a:rPr>
              <a:t>What do I know about myself now, I did not know then?</a:t>
            </a:r>
          </a:p>
          <a:p>
            <a:pPr lvl="1">
              <a:lnSpc>
                <a:spcPct val="102000"/>
              </a:lnSpc>
            </a:pPr>
            <a:r>
              <a:rPr lang="en-US" sz="1300">
                <a:solidFill>
                  <a:schemeClr val="tx2"/>
                </a:solidFill>
              </a:rPr>
              <a:t>Do you believe that life is fair? Do you REALLY live that way?</a:t>
            </a:r>
          </a:p>
          <a:p>
            <a:pPr lvl="1">
              <a:lnSpc>
                <a:spcPct val="102000"/>
              </a:lnSpc>
            </a:pPr>
            <a:r>
              <a:rPr lang="en-US" sz="1300">
                <a:solidFill>
                  <a:schemeClr val="tx2"/>
                </a:solidFill>
              </a:rPr>
              <a:t>Just World Hypothesis, “karma”, and cultural mythologies around “The American Dream” etc…have you done the work to deconstruct these things? What do you accept? What do you REJECT? Do your actions reflect this?</a:t>
            </a:r>
          </a:p>
        </p:txBody>
      </p:sp>
      <p:sp>
        <p:nvSpPr>
          <p:cNvPr id="23" name="Freeform 6">
            <a:extLst>
              <a:ext uri="{FF2B5EF4-FFF2-40B4-BE49-F238E27FC236}">
                <a16:creationId xmlns:a16="http://schemas.microsoft.com/office/drawing/2014/main" id="{967FC897-814E-4663-8D2C-E92C97FC0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25" name="Straight Connector 24">
            <a:extLst>
              <a:ext uri="{FF2B5EF4-FFF2-40B4-BE49-F238E27FC236}">
                <a16:creationId xmlns:a16="http://schemas.microsoft.com/office/drawing/2014/main" id="{CC255597-A71E-4CDC-8CCB-93CC4D09F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9730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501A84-E03A-4644-83BE-A65F0ACC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nvPr>
        </p:nvSpPr>
        <p:spPr>
          <a:xfrm>
            <a:off x="7761767" y="1257300"/>
            <a:ext cx="4022231" cy="4254869"/>
          </a:xfrm>
        </p:spPr>
        <p:txBody>
          <a:bodyPr>
            <a:normAutofit/>
          </a:bodyPr>
          <a:lstStyle/>
          <a:p>
            <a:pPr algn="l"/>
            <a:r>
              <a:rPr lang="en-US" sz="4300" dirty="0">
                <a:solidFill>
                  <a:schemeClr val="bg1"/>
                </a:solidFill>
                <a:latin typeface="AR DARLING" panose="02000000000000000000" pitchFamily="2" charset="0"/>
              </a:rPr>
              <a:t>OWNERSHIP</a:t>
            </a:r>
            <a:br>
              <a:rPr lang="en-US" sz="4300" dirty="0">
                <a:solidFill>
                  <a:schemeClr val="bg1"/>
                </a:solidFill>
                <a:latin typeface="AR DARLING" panose="02000000000000000000" pitchFamily="2" charset="0"/>
              </a:rPr>
            </a:br>
            <a:r>
              <a:rPr lang="en-US" sz="4300" dirty="0">
                <a:solidFill>
                  <a:schemeClr val="bg1"/>
                </a:solidFill>
              </a:rPr>
              <a:t> vs. BLAME</a:t>
            </a:r>
          </a:p>
        </p:txBody>
      </p:sp>
      <p:sp>
        <p:nvSpPr>
          <p:cNvPr id="3" name="Content Placeholder 2"/>
          <p:cNvSpPr>
            <a:spLocks noGrp="1"/>
          </p:cNvSpPr>
          <p:nvPr>
            <p:ph idx="1"/>
          </p:nvPr>
        </p:nvSpPr>
        <p:spPr>
          <a:xfrm>
            <a:off x="666755" y="569066"/>
            <a:ext cx="6248398" cy="5655156"/>
          </a:xfrm>
        </p:spPr>
        <p:txBody>
          <a:bodyPr>
            <a:normAutofit lnSpcReduction="10000"/>
          </a:bodyPr>
          <a:lstStyle/>
          <a:p>
            <a:pPr marL="0" indent="0">
              <a:buNone/>
            </a:pPr>
            <a:r>
              <a:rPr lang="en-US" dirty="0"/>
              <a:t>If you say things like: He makes me feel bad about myself, My kids make me feel unimportant, My in-laws make me furious, this co worker does not respect me and it drives me crazy.</a:t>
            </a:r>
          </a:p>
          <a:p>
            <a:pPr marL="0" indent="0">
              <a:buNone/>
            </a:pPr>
            <a:r>
              <a:rPr lang="en-US" dirty="0"/>
              <a:t>			</a:t>
            </a:r>
          </a:p>
          <a:p>
            <a:pPr marL="0" indent="0">
              <a:buNone/>
            </a:pPr>
            <a:r>
              <a:rPr lang="en-US" dirty="0"/>
              <a:t>GIVE AWAY YOUR MOOD= NOT mentally tough</a:t>
            </a:r>
          </a:p>
          <a:p>
            <a:pPr marL="0" indent="0">
              <a:buNone/>
            </a:pPr>
            <a:endParaRPr lang="en-US" dirty="0"/>
          </a:p>
          <a:p>
            <a:pPr marL="0" indent="0">
              <a:buNone/>
            </a:pPr>
            <a:endParaRPr lang="en-US" dirty="0"/>
          </a:p>
          <a:p>
            <a:r>
              <a:rPr lang="en-US" dirty="0"/>
              <a:t>Answer this question: </a:t>
            </a:r>
          </a:p>
          <a:p>
            <a:pPr lvl="1"/>
            <a:r>
              <a:rPr lang="en-US" dirty="0"/>
              <a:t>What am I avoiding having to decide or do for myself by blaming this person for my feelings?</a:t>
            </a:r>
          </a:p>
          <a:p>
            <a:pPr lvl="1"/>
            <a:r>
              <a:rPr lang="en-US" dirty="0"/>
              <a:t>How am I culpable for this series of events?</a:t>
            </a:r>
          </a:p>
          <a:p>
            <a:pPr lvl="1"/>
            <a:r>
              <a:rPr lang="en-US" dirty="0"/>
              <a:t>What did I ignore until it was too late?</a:t>
            </a:r>
          </a:p>
          <a:p>
            <a:pPr lvl="1"/>
            <a:r>
              <a:rPr lang="en-US" dirty="0"/>
              <a:t>What is my ASK? (try to NOT tell someone you are offended/hurt/annoyed until you can articulate “the ask”)</a:t>
            </a:r>
          </a:p>
        </p:txBody>
      </p:sp>
      <p:cxnSp>
        <p:nvCxnSpPr>
          <p:cNvPr id="12" name="Straight Connector 11">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D9949DD4-1FB3-4162-9489-E2488DEC3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703197309"/>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otalTime>1061</TotalTime>
  <Words>2346</Words>
  <Application>Microsoft Office PowerPoint</Application>
  <PresentationFormat>Widescreen</PresentationFormat>
  <Paragraphs>270</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 DARLING</vt:lpstr>
      <vt:lpstr>Arial</vt:lpstr>
      <vt:lpstr>Century Schoolbook</vt:lpstr>
      <vt:lpstr>Corbel</vt:lpstr>
      <vt:lpstr>Freestyle Script</vt:lpstr>
      <vt:lpstr>Garamond</vt:lpstr>
      <vt:lpstr>Headlines</vt:lpstr>
      <vt:lpstr>Mental Toughness for the  Modern HR Professional  </vt:lpstr>
      <vt:lpstr>Significant learning happens within a significant relationship</vt:lpstr>
      <vt:lpstr>Statement of the pandemic problem for people</vt:lpstr>
      <vt:lpstr>PowerPoint Presentation</vt:lpstr>
      <vt:lpstr>G+r+I=T</vt:lpstr>
      <vt:lpstr>Mental Toughness is:  Willingness and Capacity to  BEHAVEFORWARD</vt:lpstr>
      <vt:lpstr>10 Point Mental Toughness Bootcamp</vt:lpstr>
      <vt:lpstr>Pity Party vs. SELF-COMPASSION</vt:lpstr>
      <vt:lpstr>OWNERSHIP  vs. BLAME</vt:lpstr>
      <vt:lpstr>RADICAL ACCEPTANCE vs. CONTROL</vt:lpstr>
      <vt:lpstr>INTERNAL TUNING FORK vs. Your Jury</vt:lpstr>
      <vt:lpstr>ENVY vs. CELEBRATION</vt:lpstr>
      <vt:lpstr>ENTITLEMENT vs. COMMISSION</vt:lpstr>
      <vt:lpstr>ALONE vs. LONELY</vt:lpstr>
      <vt:lpstr>NOW vs. LATER</vt:lpstr>
      <vt:lpstr>EFFORT vs. ABILITY</vt:lpstr>
      <vt:lpstr>COMMON DENOMINATOR vs.  BLIND SPOT</vt:lpstr>
      <vt:lpstr>What is gratitude?</vt:lpstr>
      <vt:lpstr>The grateful workplace</vt:lpstr>
      <vt:lpstr>TOXIC POSITIVITY </vt:lpstr>
      <vt:lpstr>What are you RESPONSIBLE FOR?</vt:lpstr>
      <vt:lpstr>How SELF AWARE are you?  Rate yourself 1-10  1=I HAVE serious blind spots   to  10=call me buddha</vt:lpstr>
      <vt:lpstr>PowerPoint Presentation</vt:lpstr>
      <vt:lpstr>therapy</vt:lpstr>
      <vt:lpstr>Self Awareness sits at the nexus of how we see ourselves, how others see us, and the comparisons we make with others.  CHAnge tolerance is impossible without it.</vt:lpstr>
      <vt:lpstr>High self awareness</vt:lpstr>
      <vt:lpstr>PowerPoint Presentation</vt:lpstr>
      <vt:lpstr>Favorite self awareness action item  FIVE LOVING CRITICS</vt:lpstr>
      <vt:lpstr>COGNITIVE DISTORTIONS</vt:lpstr>
      <vt:lpstr>COGNITIVE DISTANCING and COGNITIVE FLEXIBILITY are the BUSINESS SUPER POWERS of the 21st Century</vt:lpstr>
      <vt:lpstr>What is INTENTION?</vt:lpstr>
      <vt:lpstr>What does INTENTION do?</vt:lpstr>
      <vt:lpstr>Why do YOU work?</vt:lpstr>
      <vt:lpstr>Rate 1-10 the following:   1=sucks  10=awesome</vt:lpstr>
      <vt:lpstr>Rate 1-10 the following:   1=sucks 10=awesome</vt:lpstr>
      <vt:lpstr>It is not about HAPPY. It is about  THE BIG WHY (outcome is almost an afterthought) </vt:lpstr>
      <vt:lpstr>PowerPoint Presentation</vt:lpstr>
      <vt:lpstr>BEHAVIOR is HUMAN CURRENCY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Awareness: ground zero for good d&amp;I work </dc:title>
  <dc:creator>owner</dc:creator>
  <cp:lastModifiedBy>Todd Phillips</cp:lastModifiedBy>
  <cp:revision>25</cp:revision>
  <cp:lastPrinted>2021-11-03T01:54:39Z</cp:lastPrinted>
  <dcterms:created xsi:type="dcterms:W3CDTF">2020-02-09T04:51:41Z</dcterms:created>
  <dcterms:modified xsi:type="dcterms:W3CDTF">2021-11-03T01:57:08Z</dcterms:modified>
</cp:coreProperties>
</file>