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sldIdLst>
    <p:sldId id="342" r:id="rId5"/>
    <p:sldId id="352" r:id="rId6"/>
    <p:sldId id="353" r:id="rId7"/>
    <p:sldId id="354" r:id="rId8"/>
    <p:sldId id="35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5202E"/>
    <a:srgbClr val="051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646"/>
  </p:normalViewPr>
  <p:slideViewPr>
    <p:cSldViewPr snapToGrid="0" snapToObjects="1" showGuides="1">
      <p:cViewPr varScale="1">
        <p:scale>
          <a:sx n="85" d="100"/>
          <a:sy n="85" d="100"/>
        </p:scale>
        <p:origin x="590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don Hathaway" userId="e4a0a5e384315987" providerId="LiveId" clId="{58DE62C8-F4B6-42D4-A23E-ADBE77B9159F}"/>
    <pc:docChg chg="undo custSel modSld">
      <pc:chgData name="Brandon Hathaway" userId="e4a0a5e384315987" providerId="LiveId" clId="{58DE62C8-F4B6-42D4-A23E-ADBE77B9159F}" dt="2024-01-07T13:57:53.712" v="154"/>
      <pc:docMkLst>
        <pc:docMk/>
      </pc:docMkLst>
      <pc:sldChg chg="modSp mod modAnim">
        <pc:chgData name="Brandon Hathaway" userId="e4a0a5e384315987" providerId="LiveId" clId="{58DE62C8-F4B6-42D4-A23E-ADBE77B9159F}" dt="2024-01-07T13:17:23.228" v="145"/>
        <pc:sldMkLst>
          <pc:docMk/>
          <pc:sldMk cId="2498031464" sldId="342"/>
        </pc:sldMkLst>
        <pc:spChg chg="mod">
          <ac:chgData name="Brandon Hathaway" userId="e4a0a5e384315987" providerId="LiveId" clId="{58DE62C8-F4B6-42D4-A23E-ADBE77B9159F}" dt="2024-01-07T13:17:02.908" v="139" actId="1076"/>
          <ac:spMkLst>
            <pc:docMk/>
            <pc:sldMk cId="2498031464" sldId="342"/>
            <ac:spMk id="2" creationId="{997874EA-2F67-60CD-631F-5A787057F8CE}"/>
          </ac:spMkLst>
        </pc:spChg>
        <pc:spChg chg="mod">
          <ac:chgData name="Brandon Hathaway" userId="e4a0a5e384315987" providerId="LiveId" clId="{58DE62C8-F4B6-42D4-A23E-ADBE77B9159F}" dt="2024-01-07T13:17:09.426" v="143" actId="403"/>
          <ac:spMkLst>
            <pc:docMk/>
            <pc:sldMk cId="2498031464" sldId="342"/>
            <ac:spMk id="4" creationId="{2981AB9E-AF0F-CAD0-2DD2-D640FB871E66}"/>
          </ac:spMkLst>
        </pc:spChg>
      </pc:sldChg>
      <pc:sldChg chg="modAnim">
        <pc:chgData name="Brandon Hathaway" userId="e4a0a5e384315987" providerId="LiveId" clId="{58DE62C8-F4B6-42D4-A23E-ADBE77B9159F}" dt="2024-01-07T13:17:31.520" v="147"/>
        <pc:sldMkLst>
          <pc:docMk/>
          <pc:sldMk cId="3251904359" sldId="352"/>
        </pc:sldMkLst>
      </pc:sldChg>
      <pc:sldChg chg="modAnim">
        <pc:chgData name="Brandon Hathaway" userId="e4a0a5e384315987" providerId="LiveId" clId="{58DE62C8-F4B6-42D4-A23E-ADBE77B9159F}" dt="2024-01-07T13:17:41.123" v="149"/>
        <pc:sldMkLst>
          <pc:docMk/>
          <pc:sldMk cId="3078068974" sldId="353"/>
        </pc:sldMkLst>
      </pc:sldChg>
      <pc:sldChg chg="modAnim">
        <pc:chgData name="Brandon Hathaway" userId="e4a0a5e384315987" providerId="LiveId" clId="{58DE62C8-F4B6-42D4-A23E-ADBE77B9159F}" dt="2024-01-07T13:17:51.931" v="151"/>
        <pc:sldMkLst>
          <pc:docMk/>
          <pc:sldMk cId="3785327998" sldId="354"/>
        </pc:sldMkLst>
      </pc:sldChg>
      <pc:sldChg chg="modSp mod modAnim">
        <pc:chgData name="Brandon Hathaway" userId="e4a0a5e384315987" providerId="LiveId" clId="{58DE62C8-F4B6-42D4-A23E-ADBE77B9159F}" dt="2024-01-07T13:57:53.712" v="154"/>
        <pc:sldMkLst>
          <pc:docMk/>
          <pc:sldMk cId="10456632" sldId="355"/>
        </pc:sldMkLst>
        <pc:spChg chg="mod">
          <ac:chgData name="Brandon Hathaway" userId="e4a0a5e384315987" providerId="LiveId" clId="{58DE62C8-F4B6-42D4-A23E-ADBE77B9159F}" dt="2024-01-07T13:15:29.869" v="133" actId="20577"/>
          <ac:spMkLst>
            <pc:docMk/>
            <pc:sldMk cId="10456632" sldId="355"/>
            <ac:spMk id="2" creationId="{76301315-844C-8ADA-5A63-C8CDF7DD67F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3339F-6CEA-4641-BE08-40DAFD6FCF25}" type="datetimeFigureOut">
              <a:rPr lang="en-US" smtClean="0"/>
              <a:t>1/5/2024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75CB5-5666-5049-9AE0-38EFD385C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56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14">
            <a:extLst>
              <a:ext uri="{FF2B5EF4-FFF2-40B4-BE49-F238E27FC236}">
                <a16:creationId xmlns:a16="http://schemas.microsoft.com/office/drawing/2014/main" id="{F6856948-14CB-159E-5A7C-80A011564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0" y="0"/>
            <a:ext cx="12192000" cy="6832599"/>
          </a:xfrm>
          <a:prstGeom prst="rect">
            <a:avLst/>
          </a:prstGeom>
        </p:spPr>
      </p:pic>
      <p:pic>
        <p:nvPicPr>
          <p:cNvPr id="9" name="Content Placeholder 14">
            <a:extLst>
              <a:ext uri="{FF2B5EF4-FFF2-40B4-BE49-F238E27FC236}">
                <a16:creationId xmlns:a16="http://schemas.microsoft.com/office/drawing/2014/main" id="{7FFF1F47-49A0-3608-5C50-3C5741546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901" t="2692" r="9005" b="2173"/>
          <a:stretch/>
        </p:blipFill>
        <p:spPr>
          <a:xfrm>
            <a:off x="-3" y="37"/>
            <a:ext cx="12192000" cy="68538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27164"/>
            <a:ext cx="12191998" cy="1323440"/>
          </a:xfrm>
        </p:spPr>
        <p:txBody>
          <a:bodyPr>
            <a:noAutofit/>
          </a:bodyPr>
          <a:lstStyle>
            <a:lvl1pPr algn="ctr">
              <a:defRPr sz="6000" kern="1200" spc="22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8B9CAE2-F3DD-D6D3-96C8-D947A41177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" y="3558868"/>
            <a:ext cx="12191997" cy="781119"/>
          </a:xfrm>
        </p:spPr>
        <p:txBody>
          <a:bodyPr>
            <a:noAutofit/>
          </a:bodyPr>
          <a:lstStyle>
            <a:lvl1pPr marL="0" indent="0" algn="ctr">
              <a:buNone/>
              <a:defRPr sz="4000" b="0" i="0" spc="1800" baseline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7BA9FA4-8138-9E88-1DA3-FE01F56721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532550"/>
            <a:ext cx="12192000" cy="1323440"/>
          </a:xfrm>
          <a:solidFill>
            <a:schemeClr val="tx1">
              <a:alpha val="61961"/>
            </a:schemeClr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60000"/>
              </a:lnSpc>
              <a:buNone/>
              <a:defRPr sz="2000" b="0" i="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11932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5845" y="-6350"/>
            <a:ext cx="7732295" cy="68538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F19E97-D266-0158-DB58-8B80C6AE8445}"/>
              </a:ext>
            </a:extLst>
          </p:cNvPr>
          <p:cNvSpPr/>
          <p:nvPr userDrawn="1"/>
        </p:nvSpPr>
        <p:spPr>
          <a:xfrm>
            <a:off x="-1" y="0"/>
            <a:ext cx="8784040" cy="685915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661" y="1052108"/>
            <a:ext cx="6910627" cy="1164882"/>
          </a:xfrm>
        </p:spPr>
        <p:txBody>
          <a:bodyPr anchor="b">
            <a:no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EE2076-2104-00E8-4FC5-D2D1939662A8}"/>
              </a:ext>
            </a:extLst>
          </p:cNvPr>
          <p:cNvSpPr/>
          <p:nvPr userDrawn="1"/>
        </p:nvSpPr>
        <p:spPr>
          <a:xfrm>
            <a:off x="1876516" y="842493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9EA78E-CF91-A313-1EA3-1B737189BE6A}"/>
              </a:ext>
            </a:extLst>
          </p:cNvPr>
          <p:cNvSpPr/>
          <p:nvPr userDrawn="1"/>
        </p:nvSpPr>
        <p:spPr>
          <a:xfrm>
            <a:off x="3272500" y="5713197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BC4BAB7B-AB4F-FB57-387C-7A8618043E2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25623" y="2530837"/>
            <a:ext cx="6888665" cy="961087"/>
          </a:xfrm>
        </p:spPr>
        <p:txBody>
          <a:bodyPr>
            <a:noAutofit/>
          </a:bodyPr>
          <a:lstStyle>
            <a:lvl1pPr>
              <a:lnSpc>
                <a:spcPct val="140000"/>
              </a:lnSpc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7512376E-E81C-EEBC-A5F9-5378563708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5624" y="3617963"/>
            <a:ext cx="6888665" cy="2241805"/>
          </a:xfrm>
        </p:spPr>
        <p:txBody>
          <a:bodyPr anchor="t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cs typeface="Biome" panose="020B05030302040208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7E9B3C-3EC9-30D0-6EEC-FFD2F1067447}"/>
              </a:ext>
            </a:extLst>
          </p:cNvPr>
          <p:cNvCxnSpPr>
            <a:cxnSpLocks/>
          </p:cNvCxnSpPr>
          <p:nvPr userDrawn="1"/>
        </p:nvCxnSpPr>
        <p:spPr>
          <a:xfrm>
            <a:off x="-12590" y="2359726"/>
            <a:ext cx="532008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B971EAC-E57B-EF86-ED6F-AE35987C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A0ED8DF-4F9C-BDFE-68ED-49B03A544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44BC0460-E5E3-23E3-6335-36CF4BEB87F3}"/>
              </a:ext>
            </a:extLst>
          </p:cNvPr>
          <p:cNvSpPr/>
          <p:nvPr userDrawn="1"/>
        </p:nvSpPr>
        <p:spPr>
          <a:xfrm>
            <a:off x="2360199" y="596691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662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E699CB90-DCF5-D9AC-0A86-1E02CB3418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8000"/>
          </a:blip>
          <a:srcRect/>
          <a:stretch/>
        </p:blipFill>
        <p:spPr>
          <a:xfrm>
            <a:off x="0" y="11089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ADD8375-FF36-FC51-FBBD-A4EBCE6D932A}"/>
              </a:ext>
            </a:extLst>
          </p:cNvPr>
          <p:cNvSpPr/>
          <p:nvPr userDrawn="1"/>
        </p:nvSpPr>
        <p:spPr>
          <a:xfrm>
            <a:off x="322118" y="365124"/>
            <a:ext cx="11547765" cy="62372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5125"/>
            <a:ext cx="10515601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70A684CF-D752-D358-B0D4-0DA2FFB2C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09530" y="2220319"/>
            <a:ext cx="8845828" cy="929026"/>
          </a:xfrm>
        </p:spPr>
        <p:txBody>
          <a:bodyPr anchor="t">
            <a:noAutofit/>
          </a:bodyPr>
          <a:lstStyle>
            <a:lvl1pPr marL="0" indent="0" algn="ctr">
              <a:lnSpc>
                <a:spcPct val="140000"/>
              </a:lnSpc>
              <a:buFontTx/>
              <a:buNone/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C04702-97CE-9583-8282-DF8500E5ABEF}"/>
              </a:ext>
            </a:extLst>
          </p:cNvPr>
          <p:cNvCxnSpPr>
            <a:cxnSpLocks/>
          </p:cNvCxnSpPr>
          <p:nvPr userDrawn="1"/>
        </p:nvCxnSpPr>
        <p:spPr>
          <a:xfrm>
            <a:off x="4451205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439E47-02A2-4A4F-1E4A-5DF22C90533A}"/>
              </a:ext>
            </a:extLst>
          </p:cNvPr>
          <p:cNvCxnSpPr>
            <a:cxnSpLocks/>
          </p:cNvCxnSpPr>
          <p:nvPr userDrawn="1"/>
        </p:nvCxnSpPr>
        <p:spPr>
          <a:xfrm>
            <a:off x="7756108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ABCF599-DE3A-3924-1B55-8986557F7D6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557437" y="3360802"/>
            <a:ext cx="2522391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5711A8B-0B07-4705-5569-EA1C5E3964C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800601" y="3358082"/>
            <a:ext cx="2587137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8BA5EC5-6267-42DB-3068-781F4FBA335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125381" y="3360802"/>
            <a:ext cx="2587137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2E394DBB-1E16-C49F-3143-1C827302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E982166-168E-4452-AD77-7BDE30E2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33860DCC-9F93-1344-72B0-356F9A045A3A}"/>
              </a:ext>
            </a:extLst>
          </p:cNvPr>
          <p:cNvSpPr/>
          <p:nvPr userDrawn="1"/>
        </p:nvSpPr>
        <p:spPr>
          <a:xfrm>
            <a:off x="873270" y="3931194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Graphic 15">
            <a:extLst>
              <a:ext uri="{FF2B5EF4-FFF2-40B4-BE49-F238E27FC236}">
                <a16:creationId xmlns:a16="http://schemas.microsoft.com/office/drawing/2014/main" id="{1ABE433E-FA5E-3262-5CAB-46DED868AF63}"/>
              </a:ext>
            </a:extLst>
          </p:cNvPr>
          <p:cNvSpPr/>
          <p:nvPr userDrawn="1"/>
        </p:nvSpPr>
        <p:spPr>
          <a:xfrm>
            <a:off x="10658835" y="2022227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67D7C421-15EE-D350-36FE-97825F63A2BA}"/>
              </a:ext>
            </a:extLst>
          </p:cNvPr>
          <p:cNvSpPr/>
          <p:nvPr userDrawn="1"/>
        </p:nvSpPr>
        <p:spPr>
          <a:xfrm>
            <a:off x="8496299" y="5218771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030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E869C67-E833-BD41-7743-D6450600B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9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5F27405-A048-8186-4834-FCBC24391D91}"/>
              </a:ext>
            </a:extLst>
          </p:cNvPr>
          <p:cNvSpPr/>
          <p:nvPr userDrawn="1"/>
        </p:nvSpPr>
        <p:spPr>
          <a:xfrm>
            <a:off x="532" y="11284"/>
            <a:ext cx="12192000" cy="684532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365125"/>
            <a:ext cx="10515601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416EC7F6-3F25-98AA-EA20-A759C49841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28739" y="2714455"/>
            <a:ext cx="3953594" cy="509671"/>
          </a:xfrm>
        </p:spPr>
        <p:txBody>
          <a:bodyPr anchor="ctr">
            <a:noAutofit/>
          </a:bodyPr>
          <a:lstStyle>
            <a:lvl1pPr>
              <a:defRPr sz="2000" spc="3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59A4D373-2403-6A05-1927-144387611C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66224" y="2700810"/>
            <a:ext cx="3911982" cy="523316"/>
          </a:xfrm>
        </p:spPr>
        <p:txBody>
          <a:bodyPr anchor="ctr">
            <a:noAutofit/>
          </a:bodyPr>
          <a:lstStyle>
            <a:lvl1pPr>
              <a:defRPr sz="2000" spc="3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864931" y="3448050"/>
            <a:ext cx="3911982" cy="2307568"/>
          </a:xfrm>
        </p:spPr>
        <p:txBody>
          <a:bodyPr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sz="1600"/>
            </a:lvl2pPr>
            <a:lvl3pPr marL="859536" indent="-283464">
              <a:defRPr sz="1600"/>
            </a:lvl3pPr>
            <a:lvl4pPr marL="1152144"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6966224" y="3448050"/>
            <a:ext cx="3911982" cy="2307568"/>
          </a:xfrm>
        </p:spPr>
        <p:txBody>
          <a:bodyPr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sz="1600"/>
            </a:lvl2pPr>
            <a:lvl3pPr marL="859536" indent="-283464">
              <a:defRPr sz="1600"/>
            </a:lvl3pPr>
            <a:lvl4pPr marL="1152144"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1" name="Graphic 15">
            <a:extLst>
              <a:ext uri="{FF2B5EF4-FFF2-40B4-BE49-F238E27FC236}">
                <a16:creationId xmlns:a16="http://schemas.microsoft.com/office/drawing/2014/main" id="{FFDFB3E1-7148-2A79-2224-9A66EE89CDB3}"/>
              </a:ext>
            </a:extLst>
          </p:cNvPr>
          <p:cNvSpPr/>
          <p:nvPr userDrawn="1"/>
        </p:nvSpPr>
        <p:spPr>
          <a:xfrm>
            <a:off x="10521648" y="5608449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42" name="Graphic 15">
            <a:extLst>
              <a:ext uri="{FF2B5EF4-FFF2-40B4-BE49-F238E27FC236}">
                <a16:creationId xmlns:a16="http://schemas.microsoft.com/office/drawing/2014/main" id="{4D2D79B7-4A68-FA5E-D644-77D4216A8149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44" name="Graphic 12">
            <a:extLst>
              <a:ext uri="{FF2B5EF4-FFF2-40B4-BE49-F238E27FC236}">
                <a16:creationId xmlns:a16="http://schemas.microsoft.com/office/drawing/2014/main" id="{09257FA7-91DE-7D44-90E4-63C9DFA962D4}"/>
              </a:ext>
            </a:extLst>
          </p:cNvPr>
          <p:cNvSpPr/>
          <p:nvPr userDrawn="1"/>
        </p:nvSpPr>
        <p:spPr>
          <a:xfrm>
            <a:off x="1306906" y="3837599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4B7933AC-77F8-5A1E-9F12-CD7683B26868}"/>
              </a:ext>
            </a:extLst>
          </p:cNvPr>
          <p:cNvSpPr/>
          <p:nvPr userDrawn="1"/>
        </p:nvSpPr>
        <p:spPr>
          <a:xfrm>
            <a:off x="653351" y="4521502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8000">
              <a:schemeClr val="tx1"/>
            </a:gs>
            <a:gs pos="80000">
              <a:schemeClr val="accent6">
                <a:lumMod val="50000"/>
              </a:schemeClr>
            </a:gs>
            <a:gs pos="99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774B0-5C6F-338C-838B-03C1E04D0C9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10493300" cy="5174811"/>
          </a:xfrm>
          <a:solidFill>
            <a:schemeClr val="bg2"/>
          </a:solidFill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949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588D46B-94A1-1F67-DBB5-DCEAA4A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0979909" y="1571885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19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8000">
              <a:schemeClr val="tx1"/>
            </a:gs>
            <a:gs pos="80000">
              <a:schemeClr val="accent6">
                <a:lumMod val="50000"/>
              </a:schemeClr>
            </a:gs>
            <a:gs pos="99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F5DF7BD-C87C-3543-83E0-89618195836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49349" y="1684777"/>
            <a:ext cx="10515601" cy="5171635"/>
          </a:xfrm>
          <a:solidFill>
            <a:schemeClr val="bg2"/>
          </a:solidFill>
        </p:spPr>
        <p:txBody>
          <a:bodyPr anchor="ctr">
            <a:noAutofit/>
          </a:bodyPr>
          <a:lstStyle>
            <a:lvl1pPr algn="ctr" rtl="0" fontAlgn="base">
              <a:defRPr lang="en-US" sz="1800" b="0" i="0" smtClean="0">
                <a:solidFill>
                  <a:schemeClr val="bg1"/>
                </a:solidFill>
                <a:effectLst/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 fontAlgn="base"/>
            <a:r>
              <a:rPr lang="en-US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Click to insert image or graphic here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71787" y="6216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1540687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588D46B-94A1-1F67-DBB5-DCEAA4A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07054" y="188247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1685964" y="2868248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46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gradFill>
          <a:gsLst>
            <a:gs pos="79986">
              <a:schemeClr val="accent6">
                <a:lumMod val="50000"/>
              </a:schemeClr>
            </a:gs>
            <a:gs pos="39018">
              <a:srgbClr val="020C12"/>
            </a:gs>
            <a:gs pos="15000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7E44934-AEEA-561B-0ADE-A0E419F72E34}"/>
              </a:ext>
            </a:extLst>
          </p:cNvPr>
          <p:cNvSpPr/>
          <p:nvPr userDrawn="1"/>
        </p:nvSpPr>
        <p:spPr>
          <a:xfrm>
            <a:off x="0" y="4477"/>
            <a:ext cx="12192000" cy="68535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7731F-00C5-9B08-2819-491BDD0E1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8476BD1A-F3CD-7831-B675-4B30DB13BBB4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38200" y="2234612"/>
            <a:ext cx="2743200" cy="2743200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0056BB6-6681-5F18-0707-36FF788E8B7D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649398" y="1743093"/>
            <a:ext cx="4848110" cy="3833614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861960-A20F-381C-EC4B-C2A0F840B4C9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554054" y="2234612"/>
            <a:ext cx="2743200" cy="2735210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84954C9-4281-0277-452A-6BD47D8FAF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8200" y="5576707"/>
            <a:ext cx="10515600" cy="613963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</p:txBody>
      </p:sp>
      <p:sp>
        <p:nvSpPr>
          <p:cNvPr id="24" name="Graphic 12">
            <a:extLst>
              <a:ext uri="{FF2B5EF4-FFF2-40B4-BE49-F238E27FC236}">
                <a16:creationId xmlns:a16="http://schemas.microsoft.com/office/drawing/2014/main" id="{19D5DAAF-67AD-0ADB-6FC2-7D9A92AE0BD0}"/>
              </a:ext>
            </a:extLst>
          </p:cNvPr>
          <p:cNvSpPr/>
          <p:nvPr userDrawn="1"/>
        </p:nvSpPr>
        <p:spPr>
          <a:xfrm>
            <a:off x="11170456" y="969148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858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8C17DA-981F-0BA8-3CD8-5ADAFFFB5412}"/>
              </a:ext>
            </a:extLst>
          </p:cNvPr>
          <p:cNvSpPr/>
          <p:nvPr userDrawn="1"/>
        </p:nvSpPr>
        <p:spPr>
          <a:xfrm>
            <a:off x="1876516" y="1290549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848A31F-7C70-BCA2-A2B0-D6C410082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9FED265-6FB8-0B0E-967A-10AF6EF7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B7E94463-D34E-7B78-40B0-21660AE939E4}"/>
              </a:ext>
            </a:extLst>
          </p:cNvPr>
          <p:cNvSpPr/>
          <p:nvPr userDrawn="1"/>
        </p:nvSpPr>
        <p:spPr>
          <a:xfrm>
            <a:off x="688076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529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gradFill>
          <a:gsLst>
            <a:gs pos="82003">
              <a:schemeClr val="accent6"/>
            </a:gs>
            <a:gs pos="39982">
              <a:srgbClr val="020D13"/>
            </a:gs>
            <a:gs pos="14000">
              <a:schemeClr val="accent4">
                <a:lumMod val="50000"/>
              </a:schemeClr>
            </a:gs>
            <a:gs pos="0">
              <a:schemeClr val="accent4"/>
            </a:gs>
            <a:gs pos="98000">
              <a:schemeClr val="tx2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32CE5E0-A271-3F02-95B0-2A27489DE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4AEACF2-BE4A-08C5-F323-8ED695B39E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CF52F7-0472-2EF4-1223-1785705A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A5F4FEA-EFFD-2913-9734-00CA69A215E5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494453" y="2057399"/>
            <a:ext cx="6430348" cy="335216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9156B9-9B42-6D12-4F4C-6DA6A98B333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24850" y="2055812"/>
            <a:ext cx="2373313" cy="3353751"/>
          </a:xfrm>
          <a:solidFill>
            <a:schemeClr val="bg2"/>
          </a:solidFill>
        </p:spPr>
        <p:txBody>
          <a:bodyPr anchor="ctr">
            <a:no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Graphic 15">
            <a:extLst>
              <a:ext uri="{FF2B5EF4-FFF2-40B4-BE49-F238E27FC236}">
                <a16:creationId xmlns:a16="http://schemas.microsoft.com/office/drawing/2014/main" id="{0F80B8C5-F10F-2547-E085-FA5D266DDF76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9" name="Graphic 12">
            <a:extLst>
              <a:ext uri="{FF2B5EF4-FFF2-40B4-BE49-F238E27FC236}">
                <a16:creationId xmlns:a16="http://schemas.microsoft.com/office/drawing/2014/main" id="{38898B79-1550-A6AC-FE9B-CBDD2DDE9EB0}"/>
              </a:ext>
            </a:extLst>
          </p:cNvPr>
          <p:cNvSpPr/>
          <p:nvPr userDrawn="1"/>
        </p:nvSpPr>
        <p:spPr>
          <a:xfrm>
            <a:off x="1225881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89F2857-55B5-64B7-59A5-3B565E8D1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702CC53-A6C1-26BA-DC75-CF9EF670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55D287F0-FA0C-5618-47B9-31AC978549CC}"/>
              </a:ext>
            </a:extLst>
          </p:cNvPr>
          <p:cNvSpPr/>
          <p:nvPr userDrawn="1"/>
        </p:nvSpPr>
        <p:spPr>
          <a:xfrm>
            <a:off x="11404163" y="43757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437FDA18-E199-E2F6-264B-D9B6E241E574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22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9945" y="-6350"/>
            <a:ext cx="7732295" cy="68538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94206CF-1482-CF6D-D783-1BB21E6F679A}"/>
              </a:ext>
            </a:extLst>
          </p:cNvPr>
          <p:cNvSpPr/>
          <p:nvPr userDrawn="1"/>
        </p:nvSpPr>
        <p:spPr>
          <a:xfrm>
            <a:off x="5698" y="0"/>
            <a:ext cx="6085171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C79405F-38DE-C05D-5E87-4D38F54C79B4}"/>
              </a:ext>
            </a:extLst>
          </p:cNvPr>
          <p:cNvCxnSpPr>
            <a:cxnSpLocks/>
          </p:cNvCxnSpPr>
          <p:nvPr userDrawn="1"/>
        </p:nvCxnSpPr>
        <p:spPr>
          <a:xfrm>
            <a:off x="-12590" y="3125038"/>
            <a:ext cx="480404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7C904D88-E1BE-F1FA-D405-F55DA966DA84}"/>
              </a:ext>
            </a:extLst>
          </p:cNvPr>
          <p:cNvSpPr/>
          <p:nvPr userDrawn="1"/>
        </p:nvSpPr>
        <p:spPr>
          <a:xfrm>
            <a:off x="705405" y="1144246"/>
            <a:ext cx="126770" cy="12677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371" y="1562944"/>
            <a:ext cx="3767257" cy="1358678"/>
          </a:xfrm>
        </p:spPr>
        <p:txBody>
          <a:bodyPr anchor="b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4BA031E-69C2-025F-5A62-37A61D3D5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6371" y="3426703"/>
            <a:ext cx="3767257" cy="261688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A6CCC38-0DC7-93AB-5678-4FB88CE97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5ED02F-D1E1-9C00-BD42-A95D595EF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1D8F0816-C429-D32E-058B-33405874DFA7}"/>
              </a:ext>
            </a:extLst>
          </p:cNvPr>
          <p:cNvSpPr/>
          <p:nvPr userDrawn="1"/>
        </p:nvSpPr>
        <p:spPr>
          <a:xfrm>
            <a:off x="468157" y="1963496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26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9000">
              <a:srgbClr val="05202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EA418-19D1-0D4D-BE52-40A86E32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BAE0C-5187-A64D-A481-E69245670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59C05-48F5-9346-8256-5B61C6990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75D63-7351-9C4A-AEE0-10E27B3B6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0889F-2BBA-5F45-95BC-BEA66881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9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58" r:id="rId3"/>
    <p:sldLayoutId id="2147483664" r:id="rId4"/>
    <p:sldLayoutId id="2147483650" r:id="rId5"/>
    <p:sldLayoutId id="2147483666" r:id="rId6"/>
    <p:sldLayoutId id="2147483659" r:id="rId7"/>
    <p:sldLayoutId id="2147483660" r:id="rId8"/>
    <p:sldLayoutId id="2147483663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Biome" panose="020B05030302040208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3"/>
          </a:solidFill>
          <a:latin typeface="+mj-lt"/>
          <a:ea typeface="+mn-ea"/>
          <a:cs typeface="Biome" panose="020B05030302040208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874EA-2F67-60CD-631F-5A787057F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35" y="1433470"/>
            <a:ext cx="12191998" cy="1323440"/>
          </a:xfrm>
        </p:spPr>
        <p:txBody>
          <a:bodyPr/>
          <a:lstStyle/>
          <a:p>
            <a:r>
              <a:rPr lang="en-US" sz="8800" dirty="0">
                <a:solidFill>
                  <a:schemeClr val="bg1"/>
                </a:solidFill>
              </a:rPr>
              <a:t>Examine Yourself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981AB9E-AF0F-CAD0-2DD2-D640FB871E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5400" b="1" dirty="0"/>
              <a:t>2 Corinthians 13:5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DCA66-AFF2-6563-D886-02501959F7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03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6AABC0-6ADE-4977-14B2-4FF75EBC2616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Proverbs 28:26 he who trust in his own heart is a fool</a:t>
            </a:r>
          </a:p>
          <a:p>
            <a:pPr marL="1257300" lvl="1" indent="-457200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Jeremiah 17:9-10 the heart is deceitful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Galatians 6:4-5 not in another’s work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Corinthians 10:12 with those who commend themselves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Psalm 146:3-4 do not put your trust in a son of man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7F0A670-5300-F011-D749-4F6854566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Do We Examine Ourselves By?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0F99-CDD6-A5E9-8BCE-812B82624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90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9A675A-635C-9A53-9893-60BAA0DEDF0B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James 1:21-25 looks into the perfect law of liberty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Romans 10:17 faith comes by hearing the word of God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Timothy 3:16-17 man of God may be complete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4174C2-17D1-CC3A-2458-A29AF7773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We Examine Ourselves With the Word of God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6EFFB2-2A80-3695-ECC8-E291EB7BF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06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9D017D-DFF7-AC43-EAE7-B093DF20F186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Genesis – Abraham (James 2:23)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Exodus 33:11 – Moses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Numbers 25:7-11- Phinehas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Joshua 24:14-15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Judges – Ehud, Deborah, Gideon, Samson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Kings- David (Acts 13:22) Solomon (2 Chronicles 1:7-12)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Prophets – Isaiah, Jeremiah, Elijah, Daniel, Hosea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F33DE8-BD80-100F-AF59-5F2D10123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 Us Examine Ourselves To What God Gave 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9A5815-5543-5C2B-0818-76819E64F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32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301315-844C-8ADA-5A63-C8CDF7DD67F6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Apostles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Barnabas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Timothy and Titus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Acts 18:18-28 Priscilla and Aquila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Acts 10 Cornelius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Jesus Christ our Lord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99A62A-E477-F319-8976-CC5A88777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 Us Examine Ourselves To What God Gave 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54DDF7-EABF-9EF1-64BA-DDC0453C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Custom 17">
      <a:dk1>
        <a:srgbClr val="000000"/>
      </a:dk1>
      <a:lt1>
        <a:srgbClr val="FFFFFF"/>
      </a:lt1>
      <a:dk2>
        <a:srgbClr val="FC4EFB"/>
      </a:dk2>
      <a:lt2>
        <a:srgbClr val="E7E6E6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FFFFFF"/>
      </a:hlink>
      <a:folHlink>
        <a:srgbClr val="FFFFFF"/>
      </a:folHlink>
    </a:clrScheme>
    <a:fontScheme name="Custom 15">
      <a:majorFont>
        <a:latin typeface="Biome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ientific-Findings_WAC_CP_v10" id="{DFB4E90D-091B-45B9-9CB3-B93AA2CDF265}" vid="{C9138B91-C486-4852-8AB0-95D8040FA9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DD645B-D823-4D85-A8AC-AFAC8212B2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6D7367-F508-4F80-B02C-79260B72660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4C44BFB8-0B48-48D5-A0BA-9317960E8F6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Scientific findings presentation</Template>
  <TotalTime>2706</TotalTime>
  <Words>179</Words>
  <Application>Microsoft Office PowerPoint</Application>
  <PresentationFormat>Widescreen</PresentationFormat>
  <Paragraphs>31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Arial Nova</vt:lpstr>
      <vt:lpstr>Biome</vt:lpstr>
      <vt:lpstr>Biome Light</vt:lpstr>
      <vt:lpstr>Calibri</vt:lpstr>
      <vt:lpstr>Segoe UI</vt:lpstr>
      <vt:lpstr>Office Theme</vt:lpstr>
      <vt:lpstr>Examine Yourself </vt:lpstr>
      <vt:lpstr>What Do We Examine Ourselves By?</vt:lpstr>
      <vt:lpstr>We Examine Ourselves With the Word of God </vt:lpstr>
      <vt:lpstr>Let Us Examine Ourselves To What God Gave Us</vt:lpstr>
      <vt:lpstr>Let Us Examine Ourselves To What God Gave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Examine Yourself </dc:title>
  <dc:creator>Brandon Hathaway</dc:creator>
  <cp:lastModifiedBy>Brandon Hathaway</cp:lastModifiedBy>
  <cp:revision>1</cp:revision>
  <dcterms:created xsi:type="dcterms:W3CDTF">2024-01-05T16:59:06Z</dcterms:created>
  <dcterms:modified xsi:type="dcterms:W3CDTF">2024-01-07T14:05:19Z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