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2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0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4D70-6CF8-4687-883A-97479C86400C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127C-B7FB-43A3-9D62-DB769865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5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4D70-6CF8-4687-883A-97479C86400C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127C-B7FB-43A3-9D62-DB769865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1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4D70-6CF8-4687-883A-97479C86400C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127C-B7FB-43A3-9D62-DB769865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2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4D70-6CF8-4687-883A-97479C86400C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127C-B7FB-43A3-9D62-DB769865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4D70-6CF8-4687-883A-97479C86400C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127C-B7FB-43A3-9D62-DB769865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4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4D70-6CF8-4687-883A-97479C86400C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127C-B7FB-43A3-9D62-DB769865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9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4D70-6CF8-4687-883A-97479C86400C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127C-B7FB-43A3-9D62-DB769865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4D70-6CF8-4687-883A-97479C86400C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127C-B7FB-43A3-9D62-DB769865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2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4D70-6CF8-4687-883A-97479C86400C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127C-B7FB-43A3-9D62-DB769865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5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4D70-6CF8-4687-883A-97479C86400C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127C-B7FB-43A3-9D62-DB769865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4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4D70-6CF8-4687-883A-97479C86400C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127C-B7FB-43A3-9D62-DB769865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0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74D70-6CF8-4687-883A-97479C86400C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127C-B7FB-43A3-9D62-DB769865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0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82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b="1" dirty="0" smtClean="0"/>
              <a:t>Are You Were You Want Be? </a:t>
            </a:r>
            <a:endParaRPr lang="en-US" sz="11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2491"/>
            <a:ext cx="12193057" cy="6882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Do You Want to Be Here At Worship? 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Acts 20:7 first day of the week they gathered together </a:t>
            </a:r>
          </a:p>
          <a:p>
            <a:r>
              <a:rPr lang="en-US" sz="4800" b="1" dirty="0" smtClean="0"/>
              <a:t>Hebrews 10:24-25 the assembling </a:t>
            </a:r>
          </a:p>
        </p:txBody>
      </p:sp>
    </p:spTree>
    <p:extLst>
      <p:ext uri="{BB962C8B-B14F-4D97-AF65-F5344CB8AC3E}">
        <p14:creationId xmlns:p14="http://schemas.microsoft.com/office/powerpoint/2010/main" val="324215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2491"/>
            <a:ext cx="12193057" cy="6882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Is You Life Were You Want It to Be?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 smtClean="0"/>
              <a:t>1 Corinthians 10:31 eat or drink… do all to glory of God </a:t>
            </a:r>
          </a:p>
          <a:p>
            <a:pPr lvl="1"/>
            <a:r>
              <a:rPr lang="en-US" sz="4400" b="1" dirty="0" smtClean="0"/>
              <a:t>1 Corinthians 6:19-20 body is the temple </a:t>
            </a:r>
          </a:p>
          <a:p>
            <a:r>
              <a:rPr lang="en-US" sz="4800" b="1" dirty="0" smtClean="0"/>
              <a:t>Colossians 3:23-24 work with all your heart </a:t>
            </a:r>
          </a:p>
          <a:p>
            <a:pPr lvl="1"/>
            <a:r>
              <a:rPr lang="en-US" sz="4400" b="1" dirty="0" smtClean="0"/>
              <a:t>2 Thessalonians 3:10 work to eat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24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2491"/>
            <a:ext cx="12193057" cy="6882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Are You Spiritually Were You Need to Be?  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1 Corinthians 6:11 have you been washed </a:t>
            </a:r>
          </a:p>
          <a:p>
            <a:r>
              <a:rPr lang="en-US" sz="4000" b="1" dirty="0" smtClean="0"/>
              <a:t>Matthew 5:22-24 unresolved issue with a brother </a:t>
            </a:r>
          </a:p>
          <a:p>
            <a:pPr lvl="1"/>
            <a:r>
              <a:rPr lang="en-US" sz="3600" b="1" dirty="0" smtClean="0"/>
              <a:t>Ephesians 4:32 forgive others as God in Christ has forgiven you </a:t>
            </a:r>
          </a:p>
          <a:p>
            <a:r>
              <a:rPr lang="en-US" sz="4000" b="1" dirty="0" smtClean="0"/>
              <a:t>Acts 8:22 have you repented and prayed for forgiveness </a:t>
            </a:r>
          </a:p>
          <a:p>
            <a:r>
              <a:rPr lang="en-US" sz="4000" b="1" dirty="0" smtClean="0"/>
              <a:t>Mark 13:32-37 are you ready</a:t>
            </a:r>
          </a:p>
        </p:txBody>
      </p:sp>
    </p:spTree>
    <p:extLst>
      <p:ext uri="{BB962C8B-B14F-4D97-AF65-F5344CB8AC3E}">
        <p14:creationId xmlns:p14="http://schemas.microsoft.com/office/powerpoint/2010/main" val="112513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121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Are You Were You Want Be? </vt:lpstr>
      <vt:lpstr>Do You Want to Be Here At Worship? </vt:lpstr>
      <vt:lpstr>Is You Life Were You Want It to Be?</vt:lpstr>
      <vt:lpstr>Are You Spiritually Were You Need to Be?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Were You Want Be?</dc:title>
  <dc:creator>User</dc:creator>
  <cp:lastModifiedBy>User</cp:lastModifiedBy>
  <cp:revision>6</cp:revision>
  <dcterms:created xsi:type="dcterms:W3CDTF">2023-01-01T11:59:01Z</dcterms:created>
  <dcterms:modified xsi:type="dcterms:W3CDTF">2023-01-01T13:57:14Z</dcterms:modified>
</cp:coreProperties>
</file>