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0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0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0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9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8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2CFAA-85B1-4E3C-91D4-83D3453B09BF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E398-C29E-41BD-950E-7F12543C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Church/Worship 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Is Not the Building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1 Corinthians 1:2 to the church of God</a:t>
            </a:r>
          </a:p>
          <a:p>
            <a:pPr lvl="1"/>
            <a:r>
              <a:rPr lang="en-US" sz="2800" b="1" dirty="0" smtClean="0"/>
              <a:t>2 Corinthians 1:1 </a:t>
            </a:r>
          </a:p>
          <a:p>
            <a:r>
              <a:rPr lang="en-US" sz="3200" b="1" dirty="0" smtClean="0"/>
              <a:t>Galatians 1:2 churches of Galatia </a:t>
            </a:r>
          </a:p>
          <a:p>
            <a:r>
              <a:rPr lang="en-US" sz="3200" b="1" dirty="0" smtClean="0"/>
              <a:t>1 Thessalonians 1:1 church of Thessalonians </a:t>
            </a:r>
          </a:p>
          <a:p>
            <a:pPr lvl="1"/>
            <a:r>
              <a:rPr lang="en-US" sz="2800" b="1" dirty="0" smtClean="0"/>
              <a:t>2 Thessalonians 1:1</a:t>
            </a:r>
          </a:p>
          <a:p>
            <a:r>
              <a:rPr lang="en-US" sz="3200" b="1" dirty="0" smtClean="0"/>
              <a:t>Romans 16:16 churches of Christ great you </a:t>
            </a:r>
          </a:p>
          <a:p>
            <a:endParaRPr lang="en-US" sz="3200" b="1" dirty="0"/>
          </a:p>
          <a:p>
            <a:r>
              <a:rPr lang="en-US" sz="3200" b="1" dirty="0" smtClean="0"/>
              <a:t>Tabernacle, Temple, Synagogues, Houses,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15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Location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Corinth, Galatia, Thessalonica, Rome </a:t>
            </a:r>
          </a:p>
          <a:p>
            <a:r>
              <a:rPr lang="en-US" sz="3200" b="1" dirty="0" smtClean="0"/>
              <a:t>John 4:20-21 </a:t>
            </a:r>
            <a:r>
              <a:rPr lang="en-US" sz="3200" b="1" dirty="0" smtClean="0"/>
              <a:t>not Jerusalem or the Mountain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817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How We Worship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John 4:22-26 in spirit and in truth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1161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Individual Worship/Work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1 Thessalonians 5:17 pray without ceasing </a:t>
            </a:r>
          </a:p>
          <a:p>
            <a:r>
              <a:rPr lang="en-US" sz="3200" b="1" dirty="0" smtClean="0"/>
              <a:t>James 5:13 if cheerful, sing </a:t>
            </a:r>
          </a:p>
          <a:p>
            <a:r>
              <a:rPr lang="en-US" sz="3200" b="1" dirty="0" smtClean="0"/>
              <a:t>Philippians 2:12 work out your own salvation </a:t>
            </a:r>
          </a:p>
          <a:p>
            <a:endParaRPr lang="en-US" sz="3200" b="1" dirty="0"/>
          </a:p>
          <a:p>
            <a:r>
              <a:rPr lang="en-US" sz="3200" b="1" dirty="0" smtClean="0"/>
              <a:t>Husbands, Wife's, Parents, Children,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457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Collective Worship/Work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Ephesians 5:19 teach and admonish one another </a:t>
            </a:r>
          </a:p>
          <a:p>
            <a:r>
              <a:rPr lang="en-US" sz="3200" b="1" dirty="0" smtClean="0"/>
              <a:t>Acts 20:7 disciples came together </a:t>
            </a:r>
          </a:p>
          <a:p>
            <a:pPr lvl="1"/>
            <a:r>
              <a:rPr lang="en-US" sz="2800" b="1" dirty="0" smtClean="0"/>
              <a:t>Matthew 26:26-30 Jesus with His disciples </a:t>
            </a:r>
          </a:p>
          <a:p>
            <a:r>
              <a:rPr lang="en-US" sz="3200" b="1" dirty="0" smtClean="0"/>
              <a:t>Hebrews 10:24-25 considering one another, assembling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83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126</Words>
  <Application>Microsoft Office PowerPoint</Application>
  <PresentationFormat>On-screen Show (4:3)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Church/Worship </vt:lpstr>
      <vt:lpstr>Is Not the Building </vt:lpstr>
      <vt:lpstr>Location </vt:lpstr>
      <vt:lpstr>How We Worship</vt:lpstr>
      <vt:lpstr>Individual Worship/Work </vt:lpstr>
      <vt:lpstr>Collective Worship/Work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Church/Worship</dc:title>
  <dc:creator>User</dc:creator>
  <cp:lastModifiedBy>User</cp:lastModifiedBy>
  <cp:revision>5</cp:revision>
  <dcterms:created xsi:type="dcterms:W3CDTF">2021-01-05T15:39:07Z</dcterms:created>
  <dcterms:modified xsi:type="dcterms:W3CDTF">2021-01-10T14:25:09Z</dcterms:modified>
</cp:coreProperties>
</file>