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CF90-E393-439F-AD1E-D4371E0A6B9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E6DA-F146-4382-964F-5EC69F3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2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CF90-E393-439F-AD1E-D4371E0A6B9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E6DA-F146-4382-964F-5EC69F3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6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CF90-E393-439F-AD1E-D4371E0A6B9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E6DA-F146-4382-964F-5EC69F3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2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CF90-E393-439F-AD1E-D4371E0A6B9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E6DA-F146-4382-964F-5EC69F3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5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CF90-E393-439F-AD1E-D4371E0A6B9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E6DA-F146-4382-964F-5EC69F3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CF90-E393-439F-AD1E-D4371E0A6B9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E6DA-F146-4382-964F-5EC69F3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9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CF90-E393-439F-AD1E-D4371E0A6B9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E6DA-F146-4382-964F-5EC69F3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5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CF90-E393-439F-AD1E-D4371E0A6B9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E6DA-F146-4382-964F-5EC69F3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1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CF90-E393-439F-AD1E-D4371E0A6B9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E6DA-F146-4382-964F-5EC69F3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4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CF90-E393-439F-AD1E-D4371E0A6B9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E6DA-F146-4382-964F-5EC69F3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CF90-E393-439F-AD1E-D4371E0A6B9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6E6DA-F146-4382-964F-5EC69F3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7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CF90-E393-439F-AD1E-D4371E0A6B9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6E6DA-F146-4382-964F-5EC69F3B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1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search/preSearch.cfm?t=KJV&amp;Criteria=%22baptize+%22+G90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ueletterbible.org/search/preSearch.cfm?t=KJV&amp;Criteria=baptized*+G2258+G907" TargetMode="External"/><Relationship Id="rId5" Type="http://schemas.openxmlformats.org/officeDocument/2006/relationships/hyperlink" Target="https://www.blueletterbible.org/search/preSearch.cfm?t=KJV&amp;Criteria=baptist*+G907" TargetMode="External"/><Relationship Id="rId4" Type="http://schemas.openxmlformats.org/officeDocument/2006/relationships/hyperlink" Target="https://www.blueletterbible.org/search/preSearch.cfm?t=KJV&amp;Criteria=wash*+G90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3800" b="1" dirty="0" smtClean="0"/>
              <a:t>Baptism </a:t>
            </a:r>
            <a:endParaRPr lang="en-US" sz="13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Matthew 28:18-20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9465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82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Definition</a:t>
            </a:r>
            <a:r>
              <a:rPr lang="en-US" sz="6600" b="1" dirty="0" smtClean="0"/>
              <a:t>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1109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0A0A0A"/>
                </a:solidFill>
                <a:latin typeface="arial" panose="020B0604020202020204" pitchFamily="34" charset="0"/>
              </a:rPr>
              <a:t>Baptizō </a:t>
            </a:r>
          </a:p>
          <a:p>
            <a:r>
              <a:rPr lang="en-US" sz="3200" b="1" dirty="0">
                <a:solidFill>
                  <a:srgbClr val="0A0A0A"/>
                </a:solidFill>
                <a:latin typeface="arial" panose="020B0604020202020204" pitchFamily="34" charset="0"/>
              </a:rPr>
              <a:t>Strong's G907 in the following manner: </a:t>
            </a:r>
            <a:r>
              <a:rPr lang="en-US" sz="3200" b="1" dirty="0">
                <a:solidFill>
                  <a:srgbClr val="39547F"/>
                </a:solidFill>
                <a:latin typeface="arial" panose="020B0604020202020204" pitchFamily="34" charset="0"/>
                <a:hlinkClick r:id="rId3"/>
              </a:rPr>
              <a:t>baptize (76)</a:t>
            </a:r>
            <a:r>
              <a:rPr lang="en-US" sz="3200" b="1" dirty="0">
                <a:solidFill>
                  <a:srgbClr val="0A0A0A"/>
                </a:solidFill>
                <a:latin typeface="arial" panose="020B0604020202020204" pitchFamily="34" charset="0"/>
              </a:rPr>
              <a:t>, </a:t>
            </a:r>
            <a:r>
              <a:rPr lang="en-US" sz="3200" b="1" dirty="0">
                <a:solidFill>
                  <a:srgbClr val="39547F"/>
                </a:solidFill>
                <a:latin typeface="arial" panose="020B0604020202020204" pitchFamily="34" charset="0"/>
                <a:hlinkClick r:id="rId4"/>
              </a:rPr>
              <a:t>wash</a:t>
            </a:r>
            <a:r>
              <a:rPr lang="en-US" sz="3200" b="1" dirty="0">
                <a:solidFill>
                  <a:srgbClr val="0A0A0A"/>
                </a:solidFill>
                <a:latin typeface="arial" panose="020B0604020202020204" pitchFamily="34" charset="0"/>
              </a:rPr>
              <a:t> (2x), </a:t>
            </a:r>
            <a:r>
              <a:rPr lang="en-US" sz="3200" b="1" dirty="0" err="1">
                <a:solidFill>
                  <a:srgbClr val="39547F"/>
                </a:solidFill>
                <a:latin typeface="arial" panose="020B0604020202020204" pitchFamily="34" charset="0"/>
                <a:hlinkClick r:id="rId5"/>
              </a:rPr>
              <a:t>baptist</a:t>
            </a:r>
            <a:r>
              <a:rPr lang="en-US" sz="3200" b="1" dirty="0">
                <a:solidFill>
                  <a:srgbClr val="0A0A0A"/>
                </a:solidFill>
                <a:latin typeface="arial" panose="020B0604020202020204" pitchFamily="34" charset="0"/>
              </a:rPr>
              <a:t> (1x), </a:t>
            </a:r>
            <a:r>
              <a:rPr lang="en-US" sz="3200" b="1" dirty="0">
                <a:solidFill>
                  <a:srgbClr val="39547F"/>
                </a:solidFill>
                <a:latin typeface="arial" panose="020B0604020202020204" pitchFamily="34" charset="0"/>
                <a:hlinkClick r:id="rId6"/>
              </a:rPr>
              <a:t>baptized (with G2258)</a:t>
            </a:r>
            <a:r>
              <a:rPr lang="en-US" sz="3200" b="1" dirty="0">
                <a:solidFill>
                  <a:srgbClr val="0A0A0A"/>
                </a:solidFill>
                <a:latin typeface="arial" panose="020B0604020202020204" pitchFamily="34" charset="0"/>
              </a:rPr>
              <a:t> (1x</a:t>
            </a:r>
            <a:r>
              <a:rPr lang="en-US" sz="3200" b="1" dirty="0" smtClean="0">
                <a:solidFill>
                  <a:srgbClr val="0A0A0A"/>
                </a:solidFill>
                <a:latin typeface="arial" panose="020B0604020202020204" pitchFamily="34" charset="0"/>
              </a:rPr>
              <a:t>).</a:t>
            </a:r>
          </a:p>
          <a:p>
            <a:r>
              <a:rPr lang="en-US" sz="3200" b="1" dirty="0" smtClean="0">
                <a:solidFill>
                  <a:srgbClr val="0A0A0A"/>
                </a:solidFill>
                <a:latin typeface="arial" panose="020B0604020202020204" pitchFamily="34" charset="0"/>
              </a:rPr>
              <a:t>to </a:t>
            </a:r>
            <a:r>
              <a:rPr lang="en-US" sz="3200" b="1" dirty="0">
                <a:solidFill>
                  <a:srgbClr val="0A0A0A"/>
                </a:solidFill>
                <a:latin typeface="arial" panose="020B0604020202020204" pitchFamily="34" charset="0"/>
              </a:rPr>
              <a:t>immerse, submerge; to make whelmed (i.e. fully wet); used only (in the New Testament) of ceremonial ablution, especially (technically) of the ordinance of Christian baptism:—Baptist, baptize, wash.</a:t>
            </a:r>
            <a:endParaRPr lang="en-US" sz="3200" b="1" dirty="0" smtClean="0"/>
          </a:p>
          <a:p>
            <a:r>
              <a:rPr lang="en-US" sz="3200" b="1" dirty="0" smtClean="0"/>
              <a:t>1 Peter 3:21 not the removal of flesh… answer to clear conscience </a:t>
            </a:r>
          </a:p>
        </p:txBody>
      </p:sp>
    </p:spTree>
    <p:extLst>
      <p:ext uri="{BB962C8B-B14F-4D97-AF65-F5344CB8AC3E}">
        <p14:creationId xmlns:p14="http://schemas.microsoft.com/office/powerpoint/2010/main" val="224684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Washes Away your Sins 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 smtClean="0"/>
              <a:t>Acts 22:16 be baptized, and wash away your sins </a:t>
            </a:r>
          </a:p>
          <a:p>
            <a:pPr lvl="1"/>
            <a:r>
              <a:rPr lang="en-US" sz="3600" b="1" dirty="0" smtClean="0"/>
              <a:t>Revelation 1:5 washed us from our sins in His blood </a:t>
            </a:r>
          </a:p>
          <a:p>
            <a:r>
              <a:rPr lang="en-US" sz="4000" b="1" dirty="0" smtClean="0"/>
              <a:t>Acts 2:38 forgiveness of sins </a:t>
            </a:r>
          </a:p>
          <a:p>
            <a:pPr lvl="1"/>
            <a:r>
              <a:rPr lang="en-US" sz="3600" b="1" dirty="0" smtClean="0"/>
              <a:t>Matthew 26:26-29 shed for remission of sins </a:t>
            </a:r>
          </a:p>
          <a:p>
            <a:r>
              <a:rPr lang="en-US" sz="4000" b="1" dirty="0" smtClean="0"/>
              <a:t>Mark 16:16 will be saved </a:t>
            </a:r>
          </a:p>
          <a:p>
            <a:pPr lvl="1"/>
            <a:r>
              <a:rPr lang="en-US" sz="3600" b="1" dirty="0" smtClean="0"/>
              <a:t>Romans 5:8-9 by His blood we shall be saved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Putting You In Christ 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Romans 6:3-4 in Christ – into His death </a:t>
            </a:r>
          </a:p>
          <a:p>
            <a:r>
              <a:rPr lang="en-US" sz="4800" b="1" dirty="0" smtClean="0"/>
              <a:t>Galatians 3:26-27 have put on Christ </a:t>
            </a:r>
          </a:p>
          <a:p>
            <a:r>
              <a:rPr lang="en-US" sz="4800" b="1" dirty="0" smtClean="0"/>
              <a:t>John 14:20-23 I in them </a:t>
            </a:r>
          </a:p>
          <a:p>
            <a:r>
              <a:rPr lang="en-US" sz="4800" b="1" dirty="0" smtClean="0"/>
              <a:t>1 John 1:3,7 fellowship with Him, with one another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582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Puts You Into the Church 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Acts 2:47 the Lord added to the churc</a:t>
            </a:r>
            <a:r>
              <a:rPr lang="en-US" sz="4800" b="1" dirty="0"/>
              <a:t>h</a:t>
            </a:r>
            <a:endParaRPr lang="en-US" sz="4800" b="1" dirty="0" smtClean="0"/>
          </a:p>
          <a:p>
            <a:r>
              <a:rPr lang="en-US" sz="4800" b="1" dirty="0" smtClean="0"/>
              <a:t>1 Corinthians 12:13 baptized into one body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5697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New Start 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Romans 6:4-13 newness of life, </a:t>
            </a:r>
          </a:p>
          <a:p>
            <a:pPr lvl="1"/>
            <a:r>
              <a:rPr lang="en-US" sz="4000" b="1" dirty="0" smtClean="0"/>
              <a:t>Dead to sin, alive to God /instruments of righteousness </a:t>
            </a:r>
          </a:p>
          <a:p>
            <a:r>
              <a:rPr lang="en-US" sz="4400" b="1" dirty="0" smtClean="0"/>
              <a:t>John 3:3 born again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3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138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Office Theme</vt:lpstr>
      <vt:lpstr>Baptism </vt:lpstr>
      <vt:lpstr>Definition </vt:lpstr>
      <vt:lpstr>Washes Away your Sins </vt:lpstr>
      <vt:lpstr>Putting You In Christ </vt:lpstr>
      <vt:lpstr>Puts You Into the Church </vt:lpstr>
      <vt:lpstr>New Start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User</dc:creator>
  <cp:lastModifiedBy>User</cp:lastModifiedBy>
  <cp:revision>18</cp:revision>
  <dcterms:created xsi:type="dcterms:W3CDTF">2023-01-19T17:20:41Z</dcterms:created>
  <dcterms:modified xsi:type="dcterms:W3CDTF">2023-01-22T13:59:50Z</dcterms:modified>
</cp:coreProperties>
</file>