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7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7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5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4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0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3BF6A-7F01-4A21-A8C0-6D9BC0FACB85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D05E-AE76-4BAE-A52E-AF11958F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1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When Should </a:t>
            </a:r>
            <a:r>
              <a:rPr lang="en-US" sz="9600" b="1" dirty="0" smtClean="0"/>
              <a:t>One </a:t>
            </a:r>
            <a:r>
              <a:rPr lang="en-US" sz="9600" b="1" dirty="0" smtClean="0"/>
              <a:t>Get Baptized? 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0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At What Age?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Numbers 14:29-32 those twenty and above </a:t>
            </a:r>
          </a:p>
          <a:p>
            <a:r>
              <a:rPr lang="en-US" sz="4400" b="1" dirty="0" smtClean="0"/>
              <a:t>Luke 2:41-50 at twelve </a:t>
            </a:r>
          </a:p>
          <a:p>
            <a:r>
              <a:rPr lang="en-US" sz="4400" b="1" dirty="0" smtClean="0"/>
              <a:t>Infants </a:t>
            </a:r>
            <a:endParaRPr lang="en-US" sz="4400" b="1" dirty="0" smtClean="0"/>
          </a:p>
          <a:p>
            <a:pPr lvl="1"/>
            <a:r>
              <a:rPr lang="en-US" sz="4000" b="1" dirty="0" smtClean="0"/>
              <a:t>Ezekiel 18:20 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Accountable 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91210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What Does One Kneed To Know?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Acts 2:41 about three thousand souls </a:t>
            </a:r>
          </a:p>
          <a:p>
            <a:pPr lvl="1"/>
            <a:r>
              <a:rPr lang="en-US" sz="4000" b="1" dirty="0" smtClean="0"/>
              <a:t>Vs.22-24 Jesus’s death and resurrection </a:t>
            </a:r>
          </a:p>
          <a:p>
            <a:r>
              <a:rPr lang="en-US" sz="4400" b="1" dirty="0" smtClean="0"/>
              <a:t>Acts 8:32-38 Jesus </a:t>
            </a:r>
          </a:p>
          <a:p>
            <a:r>
              <a:rPr lang="en-US" sz="4400" b="1" dirty="0" smtClean="0"/>
              <a:t>Acts 22:16 arise and be baptized </a:t>
            </a:r>
          </a:p>
          <a:p>
            <a:endParaRPr lang="en-US" sz="4400" b="1" dirty="0"/>
          </a:p>
          <a:p>
            <a:r>
              <a:rPr lang="en-US" sz="4400" b="1" dirty="0" smtClean="0"/>
              <a:t>What Must I do to Be Saved?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7680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Knowing is Different then </a:t>
            </a:r>
            <a:br>
              <a:rPr lang="en-US" sz="7200" b="1" dirty="0" smtClean="0"/>
            </a:br>
            <a:r>
              <a:rPr lang="en-US" sz="7200" b="1" dirty="0" smtClean="0"/>
              <a:t>Being Convicted &amp; </a:t>
            </a:r>
            <a:r>
              <a:rPr lang="en-US" sz="7200" b="1" dirty="0" smtClean="0"/>
              <a:t>Believing 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Abraham </a:t>
            </a:r>
          </a:p>
          <a:p>
            <a:r>
              <a:rPr lang="en-US" sz="4000" b="1" dirty="0" smtClean="0"/>
              <a:t>David </a:t>
            </a:r>
          </a:p>
          <a:p>
            <a:r>
              <a:rPr lang="en-US" sz="4000" b="1" dirty="0" smtClean="0"/>
              <a:t>Daniel </a:t>
            </a:r>
          </a:p>
          <a:p>
            <a:pPr lvl="1"/>
            <a:r>
              <a:rPr lang="en-US" sz="3600" b="1" dirty="0" smtClean="0"/>
              <a:t>Shadrach, Meshach, Abednego</a:t>
            </a:r>
            <a:endParaRPr lang="en-US" sz="3600" b="1" dirty="0"/>
          </a:p>
          <a:p>
            <a:r>
              <a:rPr lang="en-US" sz="4000" b="1" dirty="0" smtClean="0"/>
              <a:t>Do You Need to Be Baptized Now? </a:t>
            </a:r>
          </a:p>
          <a:p>
            <a:pPr lvl="1"/>
            <a:r>
              <a:rPr lang="en-US" sz="3600" b="1" dirty="0" smtClean="0"/>
              <a:t>Acts 22:16 why do you wait </a:t>
            </a:r>
          </a:p>
          <a:p>
            <a:pPr lvl="1"/>
            <a:r>
              <a:rPr lang="en-US" sz="3600" b="1" dirty="0" smtClean="0"/>
              <a:t>Acts 8:36 what hinders me </a:t>
            </a:r>
          </a:p>
        </p:txBody>
      </p:sp>
    </p:spTree>
    <p:extLst>
      <p:ext uri="{BB962C8B-B14F-4D97-AF65-F5344CB8AC3E}">
        <p14:creationId xmlns:p14="http://schemas.microsoft.com/office/powerpoint/2010/main" val="31368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smtClean="0"/>
              <a:t>Ready </a:t>
            </a:r>
            <a:r>
              <a:rPr lang="en-US" sz="7200" b="1" smtClean="0"/>
              <a:t>For </a:t>
            </a:r>
            <a:r>
              <a:rPr lang="en-US" sz="7200" b="1" smtClean="0"/>
              <a:t>a </a:t>
            </a:r>
            <a:r>
              <a:rPr lang="en-US" sz="7200" b="1" smtClean="0"/>
              <a:t>Lifetime </a:t>
            </a:r>
            <a:r>
              <a:rPr lang="en-US" sz="7200" b="1" dirty="0" smtClean="0"/>
              <a:t>Commitment  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Matthew 10:22 endures to the end </a:t>
            </a:r>
          </a:p>
          <a:p>
            <a:r>
              <a:rPr lang="en-US" sz="4400" b="1" dirty="0" smtClean="0"/>
              <a:t>Revelation 2:10 faithful till death </a:t>
            </a:r>
            <a:endParaRPr lang="en-US" dirty="0"/>
          </a:p>
          <a:p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23541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106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When Should One Get Baptized? </vt:lpstr>
      <vt:lpstr>At What Age? </vt:lpstr>
      <vt:lpstr>What Does One Kneed To Know?</vt:lpstr>
      <vt:lpstr>Knowing is Different then  Being Convicted &amp; Believing  </vt:lpstr>
      <vt:lpstr>Ready For a Lifetime Commitment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Should I Get Baptized?</dc:title>
  <dc:creator>User</dc:creator>
  <cp:lastModifiedBy>User</cp:lastModifiedBy>
  <cp:revision>18</cp:revision>
  <dcterms:created xsi:type="dcterms:W3CDTF">2023-01-27T19:27:49Z</dcterms:created>
  <dcterms:modified xsi:type="dcterms:W3CDTF">2023-01-29T14:20:20Z</dcterms:modified>
</cp:coreProperties>
</file>