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966D-8957-435B-8031-983F419E7519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4D61-8086-4EED-9CA4-D46FD827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8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966D-8957-435B-8031-983F419E7519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4D61-8086-4EED-9CA4-D46FD827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9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966D-8957-435B-8031-983F419E7519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4D61-8086-4EED-9CA4-D46FD827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966D-8957-435B-8031-983F419E7519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4D61-8086-4EED-9CA4-D46FD827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3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966D-8957-435B-8031-983F419E7519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4D61-8086-4EED-9CA4-D46FD827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4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966D-8957-435B-8031-983F419E7519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4D61-8086-4EED-9CA4-D46FD827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2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966D-8957-435B-8031-983F419E7519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4D61-8086-4EED-9CA4-D46FD827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6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966D-8957-435B-8031-983F419E7519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4D61-8086-4EED-9CA4-D46FD827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8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966D-8957-435B-8031-983F419E7519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4D61-8086-4EED-9CA4-D46FD827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5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966D-8957-435B-8031-983F419E7519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4D61-8086-4EED-9CA4-D46FD827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2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966D-8957-435B-8031-983F419E7519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4D61-8086-4EED-9CA4-D46FD827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5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8966D-8957-435B-8031-983F419E7519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44D61-8086-4EED-9CA4-D46FD827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3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634" y="608557"/>
            <a:ext cx="7772400" cy="23876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In A World of Darkness </a:t>
            </a:r>
            <a:br>
              <a:rPr lang="en-US" sz="6600" b="1" dirty="0" smtClean="0"/>
            </a:br>
            <a:r>
              <a:rPr lang="en-US" sz="6600" b="1" dirty="0" smtClean="0"/>
              <a:t>Be A Light 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4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788" y="365126"/>
            <a:ext cx="7104561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Jesus is the Light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788" y="1825625"/>
            <a:ext cx="7104562" cy="435133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John 1:4-5 light shines in darkness </a:t>
            </a:r>
          </a:p>
          <a:p>
            <a:r>
              <a:rPr lang="en-US" sz="3600" b="1" dirty="0" smtClean="0"/>
              <a:t>John 8:12 light of the world </a:t>
            </a:r>
          </a:p>
          <a:p>
            <a:r>
              <a:rPr lang="en-US" sz="3600" b="1" dirty="0" smtClean="0"/>
              <a:t>Jon 9:5 as long as I am the world </a:t>
            </a:r>
          </a:p>
          <a:p>
            <a:r>
              <a:rPr lang="en-US" sz="3600" b="1" dirty="0" smtClean="0"/>
              <a:t>John 3:19-21 darkness hates light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895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29" y="339001"/>
            <a:ext cx="7026184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The Light Today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629" y="1494699"/>
            <a:ext cx="7026184" cy="435133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Psalm 119:105 His word </a:t>
            </a:r>
          </a:p>
          <a:p>
            <a:r>
              <a:rPr lang="en-US" sz="3600" b="1" dirty="0" smtClean="0"/>
              <a:t>Proverbs 6:23 the commandment and the law </a:t>
            </a:r>
          </a:p>
          <a:p>
            <a:r>
              <a:rPr lang="en-US" sz="3600" b="1" dirty="0" smtClean="0"/>
              <a:t>2 Peter 1:19 a light that shines in dark places </a:t>
            </a:r>
          </a:p>
          <a:p>
            <a:r>
              <a:rPr lang="en-US" sz="3600" b="1" dirty="0" smtClean="0"/>
              <a:t>Matthew 5:13-16 we are to be the light of the world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718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70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In A World of Darkness  Be A Light </vt:lpstr>
      <vt:lpstr>Jesus is the Light </vt:lpstr>
      <vt:lpstr>The Light Today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A World of Darkness  Be A Light</dc:title>
  <dc:creator>User</dc:creator>
  <cp:lastModifiedBy>User</cp:lastModifiedBy>
  <cp:revision>5</cp:revision>
  <dcterms:created xsi:type="dcterms:W3CDTF">2021-01-31T20:57:08Z</dcterms:created>
  <dcterms:modified xsi:type="dcterms:W3CDTF">2021-01-31T21:41:21Z</dcterms:modified>
</cp:coreProperties>
</file>