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9"/>
  </p:notesMasterIdLst>
  <p:handoutMasterIdLst>
    <p:handoutMasterId r:id="rId10"/>
  </p:handoutMasterIdLst>
  <p:sldIdLst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5310" userDrawn="1">
          <p15:clr>
            <a:srgbClr val="A4A3A4"/>
          </p15:clr>
        </p15:guide>
        <p15:guide id="3" pos="38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32" autoAdjust="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>
        <p:guide orient="horz" pos="1848"/>
        <p:guide pos="5310"/>
        <p:guide pos="3834"/>
      </p:guideLst>
    </p:cSldViewPr>
  </p:slideViewPr>
  <p:outlineViewPr>
    <p:cViewPr>
      <p:scale>
        <a:sx n="33" d="100"/>
        <a:sy n="33" d="100"/>
      </p:scale>
      <p:origin x="0" y="-481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84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0AE3C0-C0E9-40F8-963A-C710B0868C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19749-4C26-46F6-A13E-4F2E91EC14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2F5F-49ED-40E3-A1A5-941FF8279870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26E5B-3572-4EEA-91A0-FE0838ED61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D8116-DB0F-4C4A-85AD-5331C0D78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B74FA-BCF5-412C-B474-5CA730E53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4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1060-699B-414A-8D16-7630F8BDD05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DF348-2A86-4531-BD4E-BD8C0BBD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7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1947BE1-D586-49AE-B2E6-EE426AA23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649686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C316E-D918-422D-AC5F-D93C59AB6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59" y="627016"/>
            <a:ext cx="4791770" cy="5601790"/>
          </a:xfrm>
        </p:spPr>
        <p:txBody>
          <a:bodyPr>
            <a:noAutofit/>
          </a:bodyPr>
          <a:lstStyle>
            <a:lvl1pPr algn="r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8000" baseline="0"/>
            </a:lvl1pPr>
          </a:lstStyle>
          <a:p>
            <a:r>
              <a:rPr lang="en-US" dirty="0"/>
              <a:t>Click to edit Master TEXT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B4012DC-9879-489B-B525-C474C5DD29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22348" y="627017"/>
            <a:ext cx="2399276" cy="5590903"/>
          </a:xfrm>
        </p:spPr>
        <p:txBody>
          <a:bodyPr anchor="ctr">
            <a:normAutofit/>
          </a:bodyPr>
          <a:lstStyle>
            <a:lvl1pPr>
              <a:defRPr lang="en-US" sz="2600" kern="1200" spc="50" baseline="0" dirty="0" smtClean="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05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08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DF7571-A130-4054-9513-4BDAC9AE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72" y="635000"/>
            <a:ext cx="3878828" cy="2039374"/>
          </a:xfrm>
        </p:spPr>
        <p:txBody>
          <a:bodyPr anchor="b">
            <a:noAutofit/>
          </a:bodyPr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6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CA27FA5-F6EE-4784-AC43-76381FC2CD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1499" y="2911476"/>
            <a:ext cx="3375422" cy="3311525"/>
          </a:xfrm>
        </p:spPr>
        <p:txBody>
          <a:bodyPr>
            <a:normAutofit/>
          </a:bodyPr>
          <a:lstStyle>
            <a:lvl1pPr>
              <a:defRPr lang="en-US" sz="2200" kern="1200" spc="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094F8F4-63E4-4A00-8F98-09219DA98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56585" y="639763"/>
            <a:ext cx="1649015" cy="25463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34D9F00-72E9-433A-9427-8DA07653B2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3256" y="638175"/>
            <a:ext cx="1649016" cy="25463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AD0C148-B6DB-4D32-B139-403A6AEC3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6585" y="3668714"/>
            <a:ext cx="1649015" cy="25542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9D424B8-9E08-469D-88C8-019306CA382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03256" y="3668713"/>
            <a:ext cx="1649016" cy="25463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2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D15A25-1111-478B-8F77-D992652C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992582" y="1225107"/>
            <a:ext cx="6151418" cy="39518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6A3D1-C594-4520-A142-F0D3F59C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395" y="3036762"/>
            <a:ext cx="5352048" cy="1700784"/>
          </a:xfrm>
        </p:spPr>
        <p:txBody>
          <a:bodyPr/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2FBE291-E88A-44C5-884C-183EE7F67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9603" y="1225485"/>
            <a:ext cx="3044951" cy="395180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FF791A-8D73-49AD-8569-7F4FE1464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34" y="5355584"/>
            <a:ext cx="1702622" cy="57715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cs typeface="Calibri"/>
              </a:rPr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6F6145-A1AE-4CDA-AE26-E8FDEFAAB39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238328" y="5355584"/>
            <a:ext cx="1702622" cy="57715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cs typeface="Calibri"/>
              </a:rPr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FDD02FA-6843-4E54-ACDC-AFEAFB4EFAA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065821" y="5355584"/>
            <a:ext cx="1702622" cy="57715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cs typeface="Calibri"/>
              </a:rPr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99AED-D702-41BF-B21E-9BFB0630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91" y="6356351"/>
            <a:ext cx="2553788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4C4BB-67B0-4BF7-A7D4-4222652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8134" y="6356351"/>
            <a:ext cx="2427732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2C385-1FC3-453C-952E-8DDB1B0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D15A25-1111-478B-8F77-D992652C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64986"/>
            <a:ext cx="3973323" cy="39521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3472D-332A-4010-9FEA-8E1E9AE7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4660" y="336958"/>
            <a:ext cx="7962140" cy="1700784"/>
          </a:xfrm>
        </p:spPr>
        <p:txBody>
          <a:bodyPr/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FF791A-8D73-49AD-8569-7F4FE14648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90" y="2587752"/>
            <a:ext cx="2770632" cy="3258102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cs typeface="Calibri"/>
              </a:rPr>
              <a:t>Click to edit master text style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9D1BED5-2D39-40ED-92F5-CF06BE8A75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3323" y="2265364"/>
            <a:ext cx="2609643" cy="39512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2FBE291-E88A-44C5-884C-183EE7F67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82966" y="2265364"/>
            <a:ext cx="2561034" cy="39512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99AED-D702-41BF-B21E-9BFB0630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91" y="6356351"/>
            <a:ext cx="2514947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4C4BB-67B0-4BF7-A7D4-4222652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8134" y="6356351"/>
            <a:ext cx="2427732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2C385-1FC3-453C-952E-8DDB1B0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08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329" y="317500"/>
            <a:ext cx="3375553" cy="2095501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z="5400" dirty="0"/>
              <a:t>Click to edit master text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309CC8E-0532-4674-9535-1514DA3C14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329" y="2587625"/>
            <a:ext cx="3375553" cy="35941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cs typeface="Calibri"/>
              </a:rPr>
              <a:t>Click to edit master text style</a:t>
            </a:r>
          </a:p>
        </p:txBody>
      </p:sp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A468A676-C4AD-4F50-936D-1C858E8136CE}"/>
              </a:ext>
            </a:extLst>
          </p:cNvPr>
          <p:cNvSpPr txBox="1">
            <a:spLocks/>
          </p:cNvSpPr>
          <p:nvPr userDrawn="1"/>
        </p:nvSpPr>
        <p:spPr>
          <a:xfrm>
            <a:off x="720329" y="6356351"/>
            <a:ext cx="3736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0856" y="1"/>
            <a:ext cx="2284763" cy="34283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B54A389-080E-45CE-8275-215B7C9B58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61572" y="0"/>
            <a:ext cx="2286000" cy="3429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5006F58-5D95-4392-9D32-BE333EA549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6762" y="3429000"/>
            <a:ext cx="4557713" cy="3429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3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9144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768096"/>
            <a:ext cx="7701534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0" y="4544568"/>
            <a:ext cx="7701534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84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90" y="6356351"/>
            <a:ext cx="2427732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8134" y="6356351"/>
            <a:ext cx="2427732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8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93009" y="0"/>
            <a:ext cx="565099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6828" y="1004206"/>
            <a:ext cx="4572000" cy="3725183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sz="5400" dirty="0"/>
              <a:t>Click to edit master text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493009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A468A676-C4AD-4F50-936D-1C858E8136CE}"/>
              </a:ext>
            </a:extLst>
          </p:cNvPr>
          <p:cNvSpPr txBox="1">
            <a:spLocks/>
          </p:cNvSpPr>
          <p:nvPr userDrawn="1"/>
        </p:nvSpPr>
        <p:spPr>
          <a:xfrm>
            <a:off x="720329" y="6356351"/>
            <a:ext cx="3736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309CC8E-0532-4674-9535-1514DA3C14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16828" y="4865914"/>
            <a:ext cx="4572000" cy="532038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cs typeface="Calibri"/>
              </a:rPr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1DF4D9E-FD4F-4244-ACD6-44EC4C0494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0100" y="3048000"/>
            <a:ext cx="1343025" cy="1790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44F5B526-8975-4F7C-B558-830FCEE068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66322" y="3048000"/>
            <a:ext cx="1343025" cy="1790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ED20DBB5-D24E-40D6-AFFB-428692A51AD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32016" y="3048000"/>
            <a:ext cx="1343025" cy="1790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F6F7262C-3E29-4219-AF83-B7A71B97A13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00875" y="3048000"/>
            <a:ext cx="1343025" cy="1790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3861F78-BD42-4F29-8487-1641CFD039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0100" y="5124103"/>
            <a:ext cx="1343025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FAB1F8B-1CEE-4068-86DE-561A12A0418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0100" y="5458421"/>
            <a:ext cx="1343025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D5AE44CD-B78E-4EE2-B0F2-E0D436C2BA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66322" y="5124103"/>
            <a:ext cx="1343025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3C4FE2DB-091F-4F7A-B6B6-9A6F22AC0B5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66322" y="5458421"/>
            <a:ext cx="1343025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7">
            <a:extLst>
              <a:ext uri="{FF2B5EF4-FFF2-40B4-BE49-F238E27FC236}">
                <a16:creationId xmlns:a16="http://schemas.microsoft.com/office/drawing/2014/main" id="{3A3F9D5D-A5CF-482B-A14C-E5BFADB76F7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32016" y="5124103"/>
            <a:ext cx="1343025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A4F265B4-1FBB-4396-A938-862D45713A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32016" y="5458421"/>
            <a:ext cx="1343025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7">
            <a:extLst>
              <a:ext uri="{FF2B5EF4-FFF2-40B4-BE49-F238E27FC236}">
                <a16:creationId xmlns:a16="http://schemas.microsoft.com/office/drawing/2014/main" id="{AC1BA7DC-98B0-4261-8F1E-8101FB5D48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000875" y="5124103"/>
            <a:ext cx="1343025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2E4EF69E-34E2-46FF-A0FA-3F136396D3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00875" y="5458421"/>
            <a:ext cx="1343025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90" y="6356351"/>
            <a:ext cx="2563437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8134" y="6356351"/>
            <a:ext cx="2427732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1" y="2587752"/>
            <a:ext cx="361416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090" y="3594538"/>
            <a:ext cx="3614166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07458" y="2587752"/>
            <a:ext cx="361416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7458" y="3594538"/>
            <a:ext cx="3614166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91" y="6356351"/>
            <a:ext cx="2695055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8134" y="6356351"/>
            <a:ext cx="2427732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2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1" y="2587752"/>
            <a:ext cx="2427732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090" y="3594538"/>
            <a:ext cx="2427732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58134" y="2587752"/>
            <a:ext cx="2427732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58134" y="3594538"/>
            <a:ext cx="2427732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054C03E-8FD4-4345-A971-0A2CCF5C4A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6177" y="2587752"/>
            <a:ext cx="2427732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6D09A0C-509F-447E-AFB1-5531727D7DF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96177" y="3594538"/>
            <a:ext cx="2427732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90" y="6356351"/>
            <a:ext cx="2563437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8134" y="6356351"/>
            <a:ext cx="2427732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1"/>
            <a:ext cx="9144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317814"/>
            <a:ext cx="7701534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0" y="2587752"/>
            <a:ext cx="7701534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7790" y="6356351"/>
            <a:ext cx="2427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90" y="6356351"/>
            <a:ext cx="4128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22108" y="6356351"/>
            <a:ext cx="699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3" r:id="rId4"/>
    <p:sldLayoutId id="2147483672" r:id="rId5"/>
    <p:sldLayoutId id="2147483686" r:id="rId6"/>
    <p:sldLayoutId id="2147483687" r:id="rId7"/>
    <p:sldLayoutId id="2147483675" r:id="rId8"/>
    <p:sldLayoutId id="2147483688" r:id="rId9"/>
    <p:sldLayoutId id="2147483682" r:id="rId10"/>
    <p:sldLayoutId id="214748368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8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558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2970" userDrawn="1">
          <p15:clr>
            <a:srgbClr val="547EBF"/>
          </p15:clr>
        </p15:guide>
        <p15:guide id="8" pos="2790" userDrawn="1">
          <p15:clr>
            <a:srgbClr val="547EBF"/>
          </p15:clr>
        </p15:guide>
        <p15:guide id="9" pos="1584" userDrawn="1">
          <p15:clr>
            <a:srgbClr val="547EBF"/>
          </p15:clr>
        </p15:guide>
        <p15:guide id="10" pos="1386" userDrawn="1">
          <p15:clr>
            <a:srgbClr val="547EBF"/>
          </p15:clr>
        </p15:guide>
        <p15:guide id="11" pos="4176" userDrawn="1">
          <p15:clr>
            <a:srgbClr val="547EBF"/>
          </p15:clr>
        </p15:guide>
        <p15:guide id="12" pos="4374" userDrawn="1">
          <p15:clr>
            <a:srgbClr val="547EBF"/>
          </p15:clr>
        </p15:guide>
        <p15:guide id="13" pos="3726" userDrawn="1">
          <p15:clr>
            <a:srgbClr val="9FCC3B"/>
          </p15:clr>
        </p15:guide>
        <p15:guide id="14" pos="3906" userDrawn="1">
          <p15:clr>
            <a:srgbClr val="9FCC3B"/>
          </p15:clr>
        </p15:guide>
        <p15:guide id="15" pos="2034" userDrawn="1">
          <p15:clr>
            <a:srgbClr val="9FCC3B"/>
          </p15:clr>
        </p15:guide>
        <p15:guide id="16" pos="1854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83B6C3-4F6E-C216-35D5-D575E79B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0" y="627016"/>
            <a:ext cx="5351929" cy="5601790"/>
          </a:xfrm>
        </p:spPr>
        <p:txBody>
          <a:bodyPr/>
          <a:lstStyle/>
          <a:p>
            <a:r>
              <a:rPr lang="en-US" dirty="0"/>
              <a:t>Hoping For A reward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631E44-C505-E26D-7B5B-0BC43EAF6B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BF344-B0D2-A22D-5AD8-8CF2DC9D55D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514600" cy="365125"/>
          </a:xfr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4BEBB-A9C9-AB62-71C1-6344436FD4E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34470" y="5674659"/>
            <a:ext cx="3594848" cy="1030607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Serve the Lord pt.2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91492FE-2A82-AA64-473A-0617C06F18C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43913" y="6356350"/>
            <a:ext cx="700087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E215E-82B9-6F96-1BC7-77740BAF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EA9C-8868-A2A1-2CAD-F5B08091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2466474"/>
            <a:ext cx="8566484" cy="407371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Titus 2:14 zealous for good works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James 2:17-20,22,24,26 faith &amp; 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Romans 6:13 Instruments of righteousness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591B-8366-E9A2-993F-86A5B9F4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7B60-FDFF-BDE6-9FDF-803ABEC1F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31" y="136523"/>
            <a:ext cx="8361947" cy="1884781"/>
          </a:xfrm>
        </p:spPr>
        <p:txBody>
          <a:bodyPr>
            <a:normAutofit/>
          </a:bodyPr>
          <a:lstStyle/>
          <a:p>
            <a:r>
              <a:rPr lang="en-US" dirty="0"/>
              <a:t>Work for the Reward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52FE-CF70-AD81-05B5-BF73BA61A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358189"/>
            <a:ext cx="9023684" cy="436328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Hebrews 11:6 rewarder of those who seek Him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Colossians 3:24-25 for you serve the Lord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Matthew 7:21 does the will of my father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John 6:27 work… for eternal life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1 Peter 1:13-23 the grace that is to be brought to you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FB61E-0BFC-1483-D0FD-326CC76D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1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7AFEE04-BE27-B6B7-AF30-825EC3B6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Reward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E158C79-A41C-E6A7-8A7F-7B6D030C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1" y="2587752"/>
            <a:ext cx="8518357" cy="395243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John 14:1-3 a home in heaven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Revelation 21:4 no tears, no death, no pain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Revelation 21:10-21 beautiful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Revelation 21:22-26 with our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Revelations 21:27 nothing unclean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E27E96-C603-8D01-BF8F-59974A84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9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1B918-0091-4E96-9E28-42B87D9557A7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3878E47-D7B4-44CA-8507-24783F79A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0EFE35-5C2D-4EEC-93CA-7B3D408873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Fracture design</Template>
  <TotalTime>2721</TotalTime>
  <Words>108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Hoping For A reward </vt:lpstr>
      <vt:lpstr>Work </vt:lpstr>
      <vt:lpstr>Work for the Reward</vt:lpstr>
      <vt:lpstr>The Reward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 a reward</dc:title>
  <dc:creator>Brandon Hathaway</dc:creator>
  <cp:lastModifiedBy>Brandon Hathaway</cp:lastModifiedBy>
  <cp:revision>5</cp:revision>
  <dcterms:created xsi:type="dcterms:W3CDTF">2024-02-02T15:45:48Z</dcterms:created>
  <dcterms:modified xsi:type="dcterms:W3CDTF">2024-02-04T13:28:35Z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