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0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9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C9BD-3631-45A2-BE74-B44E334C057F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2854-4F9F-4F55-AC59-7541F90E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What do I Lack? 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Mark 10:17-22/Matthew 19:16-22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/Luke 18:18-23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Doing Pretty Good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659533" cy="5032375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Mark 10:19 murder, adultery, theft, false witness (lying), defrauding, honor your parents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Mark 16:16 I believe and I have been baptized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Acts 20:7 I got to worship on Sunday, and I take the Lord’s supper 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1 Corinthians 16:1-2 I put money in the collection plate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1 Timothy 5:8 provide for your family 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2 Thessalonians 3:10 work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What do I Lack?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9667" cy="503267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Hebrews 5:12-14 knowledge and understanding 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Teaching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Hebrews 10:24-25 the assembling 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Bible class, evening worship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1 Timothy 6:6-10 contentment 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1 John 3:17 helping others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Revelation 2:2-6 left your first love 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1 Corinthians 13:1-3 without love I profit not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117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do I Lack? </vt:lpstr>
      <vt:lpstr>Doing Pretty Good </vt:lpstr>
      <vt:lpstr>What do I Lack?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Lack?</dc:title>
  <dc:creator>User</dc:creator>
  <cp:lastModifiedBy>User</cp:lastModifiedBy>
  <cp:revision>7</cp:revision>
  <dcterms:created xsi:type="dcterms:W3CDTF">2023-02-03T14:16:22Z</dcterms:created>
  <dcterms:modified xsi:type="dcterms:W3CDTF">2023-02-03T18:32:23Z</dcterms:modified>
</cp:coreProperties>
</file>