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3" r:id="rId4"/>
  </p:sldMasterIdLst>
  <p:notesMasterIdLst>
    <p:notesMasterId r:id="rId9"/>
  </p:notesMasterIdLst>
  <p:sldIdLst>
    <p:sldId id="327" r:id="rId5"/>
    <p:sldId id="329" r:id="rId6"/>
    <p:sldId id="330" r:id="rId7"/>
    <p:sldId id="33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5" d="100"/>
          <a:sy n="85" d="100"/>
        </p:scale>
        <p:origin x="118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650E8C-2689-4B15-B826-80064E9C0C1C}" type="datetimeFigureOut">
              <a:rPr lang="en-US" smtClean="0"/>
              <a:t>2/11/2024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4154B-F4A3-483A-917E-306EE56506C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24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B8A62-DCE9-4436-9813-08E79A925A23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389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E7F13-71B8-4E89-9805-DA65EBFE4E21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92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94F798-4536-418F-AF46-E7615AACEFFE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29079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16B1-B68C-4957-AE0B-93441D9E3D2F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95375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4BFA5-A92D-41C0-B87E-588E162B4D01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0461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DBA82-64E2-4933-AD0E-2A0A12EEC9DB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139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3C782-30F3-4353-A7EC-A4019AF6CF86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9784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C2840-3F9A-41D5-88D3-AF4A12202226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4265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E9BF7-07DF-409E-B752-2C7FF3C69342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77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78DD4-B65A-4D2E-BBD5-ED45F05FDBDE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5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24808-1E67-42D6-909C-FFD2C25166CD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671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0FC86-635A-4D7D-B975-7D2311E38442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53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A4C6A-45FD-4202-953C-8BAC2B3505A4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116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1E0CF-6B8F-49E5-98A1-A47C358284A1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4747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5BE61-E0C4-4540-89B0-D647AC89119E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27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CBBA7-94F5-4632-977F-A069F5B4DE45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2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D190-7243-461F-A783-93D8A78C031A}" type="datetime1">
              <a:rPr lang="en-US" smtClean="0"/>
              <a:t>2/11/2024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8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070BA1-3181-D699-5C40-C31A595539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82512D2-B813-0C79-B3AB-89EDCCC0E9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65200" y="954337"/>
            <a:ext cx="7577667" cy="3823046"/>
          </a:xfrm>
        </p:spPr>
        <p:txBody>
          <a:bodyPr>
            <a:normAutofit/>
          </a:bodyPr>
          <a:lstStyle/>
          <a:p>
            <a:r>
              <a:rPr lang="en-US" sz="7200" b="1" dirty="0">
                <a:solidFill>
                  <a:schemeClr val="tx1"/>
                </a:solidFill>
              </a:rPr>
              <a:t>It’s What I Am Supposed to Do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11F1E8B-49B7-30DE-73CD-077431E984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5200" y="4777380"/>
            <a:ext cx="6600451" cy="112628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Serve the Lord pt.3</a:t>
            </a:r>
          </a:p>
        </p:txBody>
      </p:sp>
    </p:spTree>
    <p:extLst>
      <p:ext uri="{BB962C8B-B14F-4D97-AF65-F5344CB8AC3E}">
        <p14:creationId xmlns:p14="http://schemas.microsoft.com/office/powerpoint/2010/main" val="214898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876CD78-EF4C-95F0-A314-C8E4EA9566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400AB2-3BAE-8188-3DC7-FB283F1CE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976" y="233082"/>
            <a:ext cx="6844623" cy="1474163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tx1"/>
                </a:solidFill>
              </a:rPr>
              <a:t>We Naturally Look for a  God to Serve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83BD5-157C-AB29-4E56-2BBDFD0AF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1" y="1990163"/>
            <a:ext cx="8261724" cy="4441482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Acts 17:23-24 to the unknown God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Romans 2:13-16 by nature, do what the law requires </a:t>
            </a:r>
          </a:p>
          <a:p>
            <a:endParaRPr lang="en-US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863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A5B2705-FDA7-80E0-B8B1-990E67450D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748CB6-5FAE-EDAC-21F5-B01990A0F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0966" y="306333"/>
            <a:ext cx="7738034" cy="128089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The Potter and the Clay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1329F2-6BD3-39BD-40DE-14B2749537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409700"/>
            <a:ext cx="8394700" cy="514196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Jeremiah 18:1-10 as it seems good in the potter’s hand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Isaiah 64:8 we are the clay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Isaiah 45:9-13 woe to him who strives with Him who formed him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Isaiah 29:16 He did not make me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Romans 9:20-21 who are you </a:t>
            </a:r>
          </a:p>
        </p:txBody>
      </p:sp>
    </p:spTree>
    <p:extLst>
      <p:ext uri="{BB962C8B-B14F-4D97-AF65-F5344CB8AC3E}">
        <p14:creationId xmlns:p14="http://schemas.microsoft.com/office/powerpoint/2010/main" val="338394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272776F-B078-29BC-2540-3FD7792B6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6BDC62-4BCE-27B7-51D9-ACC7F548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7400" y="306333"/>
            <a:ext cx="6589199" cy="1280890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chemeClr val="tx1"/>
                </a:solidFill>
              </a:rPr>
              <a:t>He Has the Authority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FF0051-703B-8640-2846-E353F610EB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47" y="1376829"/>
            <a:ext cx="8254253" cy="5174838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tx1"/>
                </a:solidFill>
              </a:rPr>
              <a:t>Luke 7:6-10 say the word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Matthew 28:18 all authority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Matthew 11:27 all things have been handed over to Me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Ephesians 1:20-23 head over all things </a:t>
            </a:r>
          </a:p>
          <a:p>
            <a:r>
              <a:rPr lang="en-US" sz="3600" b="1" dirty="0">
                <a:solidFill>
                  <a:schemeClr val="tx1"/>
                </a:solidFill>
              </a:rPr>
              <a:t>Hebrews 2:8 left nothing outside of His control  </a:t>
            </a:r>
          </a:p>
        </p:txBody>
      </p:sp>
    </p:spTree>
    <p:extLst>
      <p:ext uri="{BB962C8B-B14F-4D97-AF65-F5344CB8AC3E}">
        <p14:creationId xmlns:p14="http://schemas.microsoft.com/office/powerpoint/2010/main" val="3953193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0306FE-3C13-447E-86EE-A14EA9341C8A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F4E112-810E-4A37-A8B2-3B5DDE77149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89A431E-722E-4593-BF48-1C42686E47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193</TotalTime>
  <Words>119</Words>
  <Application>Microsoft Office PowerPoint</Application>
  <PresentationFormat>On-screen Show (4:3)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Wisp</vt:lpstr>
      <vt:lpstr>It’s What I Am Supposed to Do</vt:lpstr>
      <vt:lpstr>We Naturally Look for a  God to Serve </vt:lpstr>
      <vt:lpstr>The Potter and the Clay</vt:lpstr>
      <vt:lpstr>He Has the Authority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It’s What I Am Supposed to Do</dc:title>
  <dc:creator>Brandon Hathaway</dc:creator>
  <cp:lastModifiedBy>Brandon Hathaway</cp:lastModifiedBy>
  <cp:revision>5</cp:revision>
  <dcterms:created xsi:type="dcterms:W3CDTF">2024-02-07T00:45:58Z</dcterms:created>
  <dcterms:modified xsi:type="dcterms:W3CDTF">2024-02-11T13:34:14Z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