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6130" y="-839"/>
            <a:ext cx="9576262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613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99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Wanting the Prize </a:t>
            </a:r>
            <a:br>
              <a:rPr lang="en-US" b="1" dirty="0"/>
            </a:br>
            <a:r>
              <a:rPr lang="en-US" b="1" dirty="0"/>
              <a:t>Without Putting in the Work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30" y="4682063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7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099BC-2723-39DC-E774-4970AE67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19EC3-3287-AF36-6F5D-3811BE2B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3" y="89647"/>
            <a:ext cx="7788087" cy="16477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7200" b="1" dirty="0"/>
              <a:t>Money Without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A85E2-33E4-1370-B62E-A0B2558E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3" y="2103119"/>
            <a:ext cx="8113058" cy="453972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2 Thessalonians 3:10 no work = no food</a:t>
            </a:r>
          </a:p>
          <a:p>
            <a:r>
              <a:rPr lang="en-US" sz="3600" b="1" dirty="0"/>
              <a:t>Genesis 3:19 by the sweat of your face </a:t>
            </a:r>
          </a:p>
          <a:p>
            <a:r>
              <a:rPr lang="en-US" sz="3600" b="1" dirty="0"/>
              <a:t>Ephesians 4:28 let him labor </a:t>
            </a:r>
          </a:p>
          <a:p>
            <a:r>
              <a:rPr lang="en-US" sz="3600" b="1" dirty="0"/>
              <a:t>Proverbs 12:11 work with his hands </a:t>
            </a:r>
          </a:p>
        </p:txBody>
      </p:sp>
    </p:spTree>
    <p:extLst>
      <p:ext uri="{BB962C8B-B14F-4D97-AF65-F5344CB8AC3E}">
        <p14:creationId xmlns:p14="http://schemas.microsoft.com/office/powerpoint/2010/main" val="25889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EDF92-7A5B-3187-B64B-B54BCF5D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414C6-E1EE-E5DE-1737-D4865AE9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6F99E-A500-9713-ACCC-39F566B7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152401"/>
            <a:ext cx="8554452" cy="18087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/>
              <a:t>Family and Companionship Without  Marriage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0B5A-DA8C-7DD3-5845-95AD6AB9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2103119"/>
            <a:ext cx="8554452" cy="43217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Genesis 2:18 companionship </a:t>
            </a:r>
          </a:p>
          <a:p>
            <a:r>
              <a:rPr lang="en-US" sz="3600" b="1" dirty="0"/>
              <a:t>Genesis 2:24 give up your independence </a:t>
            </a:r>
          </a:p>
          <a:p>
            <a:r>
              <a:rPr lang="en-US" sz="3600" b="1" dirty="0"/>
              <a:t>Proverbs 17:17 loves at all times </a:t>
            </a:r>
          </a:p>
          <a:p>
            <a:r>
              <a:rPr lang="en-US" sz="3600" b="1" dirty="0"/>
              <a:t>Hebrews 13:4 adulterers God will judge </a:t>
            </a:r>
          </a:p>
        </p:txBody>
      </p:sp>
    </p:spTree>
    <p:extLst>
      <p:ext uri="{BB962C8B-B14F-4D97-AF65-F5344CB8AC3E}">
        <p14:creationId xmlns:p14="http://schemas.microsoft.com/office/powerpoint/2010/main" val="32761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B3179-1563-0207-2C87-2E4C36C10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62B0E-2062-D8A0-AD7E-A8CC5AED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2B47F-EDD9-7471-8BD2-B0F3B322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96254"/>
            <a:ext cx="8446168" cy="18889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/>
              <a:t>Religious and Want A Home in Heaven But Don’t Want to Serve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2F95-0E37-433E-8E57-21E9B3C9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1" y="2081466"/>
            <a:ext cx="8446167" cy="44396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Acts 26:24-29 almost </a:t>
            </a:r>
          </a:p>
          <a:p>
            <a:r>
              <a:rPr lang="en-US" sz="3600" b="1" dirty="0"/>
              <a:t>Romans 12:1-2 a living sacrifice</a:t>
            </a:r>
          </a:p>
          <a:p>
            <a:r>
              <a:rPr lang="en-US" sz="3600" b="1" dirty="0"/>
              <a:t>Luke 13:3 repent </a:t>
            </a:r>
          </a:p>
          <a:p>
            <a:r>
              <a:rPr lang="en-US" sz="3600" b="1" dirty="0"/>
              <a:t>Matthew 22:37-40 love with all</a:t>
            </a:r>
          </a:p>
          <a:p>
            <a:r>
              <a:rPr lang="en-US" sz="3600" b="1" dirty="0"/>
              <a:t> Matthew 10:38-39 take up the cross and follow Christ </a:t>
            </a:r>
          </a:p>
        </p:txBody>
      </p:sp>
    </p:spTree>
    <p:extLst>
      <p:ext uri="{BB962C8B-B14F-4D97-AF65-F5344CB8AC3E}">
        <p14:creationId xmlns:p14="http://schemas.microsoft.com/office/powerpoint/2010/main" val="2577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{96AF95CD-E860-4D7D-99A9-F494D00FAB1F}tf11531919_win32</Template>
  <TotalTime>43</TotalTime>
  <Words>104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Avenir Next LT Pro</vt:lpstr>
      <vt:lpstr>Avenir Next LT Pro Light</vt:lpstr>
      <vt:lpstr>Calibri</vt:lpstr>
      <vt:lpstr>Garamond</vt:lpstr>
      <vt:lpstr>SavonVTI</vt:lpstr>
      <vt:lpstr>Wanting the Prize  Without Putting in the Work </vt:lpstr>
      <vt:lpstr>Money Without Work </vt:lpstr>
      <vt:lpstr>Family and Companionship Without  Marriage </vt:lpstr>
      <vt:lpstr>Religious and Want A Home in Heaven But Don’t Want to Serve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Wanting the Prize  Without Putting in the Work </dc:title>
  <dc:creator>Brandon Hathaway</dc:creator>
  <cp:lastModifiedBy>Brandon Hathaway</cp:lastModifiedBy>
  <cp:revision>4</cp:revision>
  <dcterms:created xsi:type="dcterms:W3CDTF">2024-02-11T13:47:38Z</dcterms:created>
  <dcterms:modified xsi:type="dcterms:W3CDTF">2024-02-11T20:42:18Z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