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7" r:id="rId5"/>
    <p:sldId id="258" r:id="rId6"/>
    <p:sldId id="261" r:id="rId7"/>
    <p:sldId id="260" r:id="rId8"/>
    <p:sldId id="25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0" userDrawn="1">
          <p15:clr>
            <a:srgbClr val="A4A3A4"/>
          </p15:clr>
        </p15:guide>
        <p15:guide id="2" orient="horz" pos="1776" userDrawn="1">
          <p15:clr>
            <a:srgbClr val="A4A3A4"/>
          </p15:clr>
        </p15:guide>
        <p15:guide id="4" orient="horz" pos="3240" userDrawn="1">
          <p15:clr>
            <a:srgbClr val="A4A3A4"/>
          </p15:clr>
        </p15:guide>
        <p15:guide id="5" pos="2880" userDrawn="1">
          <p15:clr>
            <a:srgbClr val="A4A3A4"/>
          </p15:clr>
        </p15:guide>
        <p15:guide id="6" pos="4248" userDrawn="1">
          <p15:clr>
            <a:srgbClr val="A4A3A4"/>
          </p15:clr>
        </p15:guide>
        <p15:guide id="7" pos="1152" userDrawn="1">
          <p15:clr>
            <a:srgbClr val="A4A3A4"/>
          </p15:clr>
        </p15:guide>
        <p15:guide id="8" orient="horz" pos="7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19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921"/>
    <a:srgbClr val="BF8641"/>
    <a:srgbClr val="D98D30"/>
    <a:srgbClr val="BF67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406" y="62"/>
      </p:cViewPr>
      <p:guideLst>
        <p:guide orient="horz" pos="1080"/>
        <p:guide orient="horz" pos="1776"/>
        <p:guide orient="horz" pos="3240"/>
        <p:guide pos="2880"/>
        <p:guide pos="4248"/>
        <p:guide pos="1152"/>
        <p:guide orient="horz" pos="7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-1071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EBDD37D-224E-4A2E-8417-8C17D4A5C8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1C7EA-584A-4063-BBF8-F1D2973497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E17B7C-60D9-405F-8753-390BD5F55D7A}" type="datetimeFigureOut">
              <a:rPr lang="en-US" smtClean="0"/>
              <a:t>2/18/2024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2F4596-F6B6-4D9D-B156-71CCDAE4E8C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234F26-69E4-4D77-8646-C93DD1E0AC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8A390-5D0E-4E62-98EC-976C3766C4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274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B3ADA9-1F11-4760-8ADD-071EFA0A529A}" type="datetimeFigureOut">
              <a:rPr lang="en-US" smtClean="0"/>
              <a:t>2/18/2024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784F3-2271-4F8D-A0BC-8F40E6849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245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BDD9099-6901-40BC-B1DA-AD6ADD5C609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43" y="0"/>
            <a:ext cx="9141714" cy="6858000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344043" y="4524232"/>
            <a:ext cx="8455914" cy="1162499"/>
          </a:xfrm>
          <a:solidFill>
            <a:schemeClr val="tx1">
              <a:alpha val="10000"/>
            </a:schemeClr>
          </a:solidFill>
          <a:ln w="38100">
            <a:solidFill>
              <a:schemeClr val="tx2"/>
            </a:solidFill>
          </a:ln>
        </p:spPr>
        <p:txBody>
          <a:bodyPr lIns="274320" anchor="ctr">
            <a:normAutofit/>
          </a:bodyPr>
          <a:lstStyle>
            <a:lvl1pPr algn="l">
              <a:lnSpc>
                <a:spcPct val="108000"/>
              </a:lnSpc>
              <a:defRPr sz="4400" spc="100" baseline="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344043" y="5686728"/>
            <a:ext cx="4227953" cy="692639"/>
          </a:xfrm>
          <a:solidFill>
            <a:schemeClr val="tx1">
              <a:alpha val="10000"/>
            </a:schemeClr>
          </a:solidFill>
          <a:ln w="38100">
            <a:solidFill>
              <a:schemeClr val="tx2"/>
            </a:solidFill>
          </a:ln>
        </p:spPr>
        <p:txBody>
          <a:bodyPr lIns="274320" anchor="ctr">
            <a:normAutofit/>
          </a:bodyPr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800" cap="all" spc="100" baseline="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EC85266-52B0-409F-8CE4-E444E424D5E1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571995" y="5686727"/>
            <a:ext cx="4227952" cy="692638"/>
          </a:xfrm>
          <a:solidFill>
            <a:schemeClr val="tx1">
              <a:alpha val="10000"/>
            </a:schemeClr>
          </a:solidFill>
          <a:ln w="38100">
            <a:solidFill>
              <a:schemeClr val="tx2"/>
            </a:solidFill>
          </a:ln>
        </p:spPr>
        <p:txBody>
          <a:bodyPr lIns="274320" anchor="ctr">
            <a:normAutofit/>
          </a:bodyPr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800" cap="all" spc="100" baseline="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8610CAC7-0287-4791-AA90-6C130B8730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43" y="0"/>
            <a:ext cx="9141714" cy="6858000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8908" y="960121"/>
            <a:ext cx="3525012" cy="1325563"/>
          </a:xfrm>
        </p:spPr>
        <p:txBody>
          <a:bodyPr/>
          <a:lstStyle>
            <a:lvl1pPr algn="ctr"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98364" y="2715768"/>
            <a:ext cx="3086100" cy="1188720"/>
          </a:xfrm>
        </p:spPr>
        <p:txBody>
          <a:bodyPr anchor="t">
            <a:normAutofit/>
          </a:bodyPr>
          <a:lstStyle>
            <a:lvl1pPr marL="0" indent="0" algn="ctr">
              <a:lnSpc>
                <a:spcPts val="2100"/>
              </a:lnSpc>
              <a:buNone/>
              <a:defRPr sz="1400" b="0">
                <a:solidFill>
                  <a:schemeClr val="accent3">
                    <a:lumMod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198364" y="4663440"/>
            <a:ext cx="3086100" cy="1005840"/>
          </a:xfrm>
        </p:spPr>
        <p:txBody>
          <a:bodyPr anchor="t">
            <a:normAutofit/>
          </a:bodyPr>
          <a:lstStyle>
            <a:lvl1pPr marL="0" indent="0" algn="ctr">
              <a:lnSpc>
                <a:spcPts val="2100"/>
              </a:lnSpc>
              <a:buNone/>
              <a:defRPr sz="1400" b="0">
                <a:solidFill>
                  <a:schemeClr val="accent3">
                    <a:lumMod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Conference presentation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535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49808"/>
            <a:ext cx="7886700" cy="914400"/>
          </a:xfrm>
        </p:spPr>
        <p:txBody>
          <a:bodyPr/>
          <a:lstStyle>
            <a:lvl1pPr algn="ctr"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r>
              <a:rPr lang="en-ZA" dirty="0"/>
              <a:t>Conference presentation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301DA176-9193-4B04-B599-C94E317913E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69214" y="3127677"/>
            <a:ext cx="788670" cy="457200"/>
          </a:xfrm>
        </p:spPr>
        <p:txBody>
          <a:bodyPr anchor="ctr"/>
          <a:lstStyle>
            <a:lvl1pPr marL="0" indent="0" algn="ctr">
              <a:buNone/>
              <a:defRPr sz="1400" b="1" spc="300" baseline="0">
                <a:solidFill>
                  <a:schemeClr val="accent3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Year</a:t>
            </a:r>
            <a:endParaRPr lang="en-ZA" dirty="0"/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D950A6C4-345F-4857-A613-BA3B56096B8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474470" y="3275117"/>
            <a:ext cx="48006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DD4ADE2E-411A-4FE3-BE95-DAF1FDCBC55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065410" y="3275117"/>
            <a:ext cx="48006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47FAF332-F615-4C47-95EA-CE17DFEE62A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656350" y="3275117"/>
            <a:ext cx="48006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4AE2424F-E961-4201-91A6-3AAB4B81F20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247290" y="3275117"/>
            <a:ext cx="48006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376057B0-36CD-44FC-A0B9-2DD64FB47DD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69214" y="3928953"/>
            <a:ext cx="788670" cy="457200"/>
          </a:xfrm>
        </p:spPr>
        <p:txBody>
          <a:bodyPr anchor="ctr"/>
          <a:lstStyle>
            <a:lvl1pPr marL="0" indent="0" algn="ctr">
              <a:buNone/>
              <a:defRPr sz="1400" b="1" spc="300" baseline="0">
                <a:solidFill>
                  <a:schemeClr val="accent3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Year</a:t>
            </a:r>
            <a:endParaRPr lang="en-ZA" dirty="0"/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676D61D8-553D-48A5-A736-7775F27B69B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838230" y="3275117"/>
            <a:ext cx="48006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82028ADE-A26E-4E87-85C6-87A161CB824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429170" y="3275117"/>
            <a:ext cx="48006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D49729D5-3821-43F6-A1C5-5549E5177E0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020110" y="3275117"/>
            <a:ext cx="48006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02C709FA-DC0E-435A-A4A7-A975A8D413B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792930" y="3275117"/>
            <a:ext cx="48006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018BA8DF-331D-4B6E-AF52-AA13732A6B9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611050" y="3275117"/>
            <a:ext cx="48006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DBEB8F26-CF5F-4C8F-94D3-2DACD0914B6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201990" y="3275117"/>
            <a:ext cx="48006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8" name="Text Placeholder 10">
            <a:extLst>
              <a:ext uri="{FF2B5EF4-FFF2-40B4-BE49-F238E27FC236}">
                <a16:creationId xmlns:a16="http://schemas.microsoft.com/office/drawing/2014/main" id="{0EC0A380-C705-47E5-960A-C495280B86E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383870" y="3275117"/>
            <a:ext cx="48006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9" name="Text Placeholder 10">
            <a:extLst>
              <a:ext uri="{FF2B5EF4-FFF2-40B4-BE49-F238E27FC236}">
                <a16:creationId xmlns:a16="http://schemas.microsoft.com/office/drawing/2014/main" id="{E217E3B9-2273-4A22-A07E-4FEFB35FCC0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974814" y="3275117"/>
            <a:ext cx="48006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FE119361-CC51-4C9D-A4B5-BDEEE01371A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477436" y="4062181"/>
            <a:ext cx="48006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1" name="Text Placeholder 10">
            <a:extLst>
              <a:ext uri="{FF2B5EF4-FFF2-40B4-BE49-F238E27FC236}">
                <a16:creationId xmlns:a16="http://schemas.microsoft.com/office/drawing/2014/main" id="{E39AABDA-9976-4AB3-BCBF-77B491015F50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068202" y="4062181"/>
            <a:ext cx="48006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id="{9EFE40FF-B422-4391-9236-D2D2D09F30C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658967" y="4062181"/>
            <a:ext cx="48006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6B6D260C-7D2F-4024-86D5-8338D454EBE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249732" y="4062181"/>
            <a:ext cx="48006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id="{2F9B810E-07ED-4DCA-941C-C388D0D629A2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840497" y="4062181"/>
            <a:ext cx="48006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5" name="Text Placeholder 10">
            <a:extLst>
              <a:ext uri="{FF2B5EF4-FFF2-40B4-BE49-F238E27FC236}">
                <a16:creationId xmlns:a16="http://schemas.microsoft.com/office/drawing/2014/main" id="{BD4447B3-0D22-4C7F-943D-0B587278283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431263" y="4062181"/>
            <a:ext cx="48006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6" name="Text Placeholder 10">
            <a:extLst>
              <a:ext uri="{FF2B5EF4-FFF2-40B4-BE49-F238E27FC236}">
                <a16:creationId xmlns:a16="http://schemas.microsoft.com/office/drawing/2014/main" id="{642B6C40-8744-4C84-B1E3-6E43D565F11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022028" y="4062181"/>
            <a:ext cx="48006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7" name="Text Placeholder 10">
            <a:extLst>
              <a:ext uri="{FF2B5EF4-FFF2-40B4-BE49-F238E27FC236}">
                <a16:creationId xmlns:a16="http://schemas.microsoft.com/office/drawing/2014/main" id="{A59ADB66-05AF-4A45-9C95-D32C5989A67E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794324" y="4062181"/>
            <a:ext cx="48006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0068B2A9-DD05-4E1D-BD33-A2E85A5EC6D9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612793" y="4062181"/>
            <a:ext cx="48006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D9CC05E1-548C-4EEE-882C-6E801268902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203558" y="4062181"/>
            <a:ext cx="48006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8E2FCD6E-08B0-49F8-BB46-6509A73C3006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385089" y="4062181"/>
            <a:ext cx="48006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61" name="Text Placeholder 10">
            <a:extLst>
              <a:ext uri="{FF2B5EF4-FFF2-40B4-BE49-F238E27FC236}">
                <a16:creationId xmlns:a16="http://schemas.microsoft.com/office/drawing/2014/main" id="{8D149A50-AE02-4525-9165-71B5B24E27DF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7975854" y="4062181"/>
            <a:ext cx="48006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62" name="Text Placeholder 3">
            <a:extLst>
              <a:ext uri="{FF2B5EF4-FFF2-40B4-BE49-F238E27FC236}">
                <a16:creationId xmlns:a16="http://schemas.microsoft.com/office/drawing/2014/main" id="{24126B4E-6F4A-4E61-B11D-78A183E4945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020740" y="1760566"/>
            <a:ext cx="1371600" cy="696885"/>
          </a:xfrm>
          <a:noFill/>
          <a:ln w="12700">
            <a:solidFill>
              <a:schemeClr val="accent3"/>
            </a:solidFill>
          </a:ln>
        </p:spPr>
        <p:txBody>
          <a:bodyPr tIns="36000" anchor="ctr" anchorCtr="1">
            <a:normAutofit/>
          </a:bodyPr>
          <a:lstStyle>
            <a:lvl1pPr marL="0" indent="0" algn="ctr">
              <a:lnSpc>
                <a:spcPct val="100000"/>
              </a:lnSpc>
              <a:buNone/>
              <a:defRPr sz="1100" spc="20" baseline="0">
                <a:solidFill>
                  <a:schemeClr val="accent3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Item Title</a:t>
            </a:r>
            <a:endParaRPr lang="en-ZA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14A76E8-F520-4630-8BBA-F9B7A0DAAB02}"/>
              </a:ext>
            </a:extLst>
          </p:cNvPr>
          <p:cNvSpPr/>
          <p:nvPr userDrawn="1"/>
        </p:nvSpPr>
        <p:spPr>
          <a:xfrm>
            <a:off x="697230" y="3648582"/>
            <a:ext cx="7749540" cy="228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64" name="Date Placeholder 4">
            <a:extLst>
              <a:ext uri="{FF2B5EF4-FFF2-40B4-BE49-F238E27FC236}">
                <a16:creationId xmlns:a16="http://schemas.microsoft.com/office/drawing/2014/main" id="{49043823-D35F-46B1-919E-197C35555610}"/>
              </a:ext>
            </a:extLst>
          </p:cNvPr>
          <p:cNvSpPr>
            <a:spLocks noGrp="1"/>
          </p:cNvSpPr>
          <p:nvPr>
            <p:ph type="dt" sz="half" idx="60"/>
          </p:nvPr>
        </p:nvSpPr>
        <p:spPr>
          <a:xfrm>
            <a:off x="342900" y="6356351"/>
            <a:ext cx="2057400" cy="365125"/>
          </a:xfrm>
        </p:spPr>
        <p:txBody>
          <a:bodyPr/>
          <a:lstStyle>
            <a:lvl1pPr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1294209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a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1B08CCD3-BAD4-467E-B843-1BD3FC1D83E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43" y="0"/>
            <a:ext cx="9141714" cy="6858000"/>
          </a:xfrm>
          <a:solidFill>
            <a:schemeClr val="tx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930" y="960120"/>
            <a:ext cx="3771900" cy="914400"/>
          </a:xfrm>
        </p:spPr>
        <p:txBody>
          <a:bodyPr/>
          <a:lstStyle>
            <a:lvl1pPr algn="ctr"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Conference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4E5D546-07C2-4A4B-85D2-F23B489AB47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2935224"/>
            <a:ext cx="1597914" cy="950976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D981D89-A62B-4844-B43A-DFEEC6CACD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5800" y="4306824"/>
            <a:ext cx="1597914" cy="950976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071D86D6-F37C-4280-9551-DFF729C85B0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48306" y="2935224"/>
            <a:ext cx="1666494" cy="950976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B88B61E-B44C-46EB-B875-1F55B02E89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48306" y="4334256"/>
            <a:ext cx="1666494" cy="950976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417731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ps for Busin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photo of marble ">
            <a:extLst>
              <a:ext uri="{FF2B5EF4-FFF2-40B4-BE49-F238E27FC236}">
                <a16:creationId xmlns:a16="http://schemas.microsoft.com/office/drawing/2014/main" id="{5886E31A-DA35-4E25-9FA3-92E90FBF38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0056CF5-B0DF-4053-8A82-BBBE7FF686BE}"/>
              </a:ext>
            </a:extLst>
          </p:cNvPr>
          <p:cNvSpPr/>
          <p:nvPr userDrawn="1"/>
        </p:nvSpPr>
        <p:spPr>
          <a:xfrm>
            <a:off x="331589" y="457200"/>
            <a:ext cx="8455914" cy="5943600"/>
          </a:xfrm>
          <a:prstGeom prst="rect">
            <a:avLst/>
          </a:prstGeom>
          <a:solidFill>
            <a:schemeClr val="tx2">
              <a:lumMod val="20000"/>
              <a:lumOff val="80000"/>
              <a:alpha val="8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E4B2F5F-448A-4BB9-BF2F-3CCB44D32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876174" y="2471420"/>
            <a:ext cx="3607308" cy="3473216"/>
            <a:chOff x="6355080" y="2494474"/>
            <a:chExt cx="4960620" cy="3473216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6457872-52AD-4B0D-A773-AA48B3B219D3}"/>
                </a:ext>
              </a:extLst>
            </p:cNvPr>
            <p:cNvGrpSpPr/>
            <p:nvPr/>
          </p:nvGrpSpPr>
          <p:grpSpPr>
            <a:xfrm>
              <a:off x="6355080" y="2494474"/>
              <a:ext cx="4960620" cy="3473216"/>
              <a:chOff x="6355080" y="2180573"/>
              <a:chExt cx="4960620" cy="3473216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BD088C3C-893A-4A45-97E6-CF8230EF1DB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56521" y="3332425"/>
                <a:ext cx="4959179" cy="7179"/>
              </a:xfrm>
              <a:prstGeom prst="line">
                <a:avLst/>
              </a:prstGeom>
              <a:ln w="12700">
                <a:solidFill>
                  <a:schemeClr val="accent3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C118EF61-FF64-44B8-B5AB-D7D0700D7A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55080" y="4494758"/>
                <a:ext cx="4956048" cy="0"/>
              </a:xfrm>
              <a:prstGeom prst="line">
                <a:avLst/>
              </a:prstGeom>
              <a:ln w="12700">
                <a:solidFill>
                  <a:schemeClr val="accent3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684B867-CCAD-498D-B6E2-8981BF01EC0F}"/>
                  </a:ext>
                </a:extLst>
              </p:cNvPr>
              <p:cNvSpPr/>
              <p:nvPr/>
            </p:nvSpPr>
            <p:spPr>
              <a:xfrm>
                <a:off x="6356521" y="2180573"/>
                <a:ext cx="4950649" cy="3473216"/>
              </a:xfrm>
              <a:prstGeom prst="rect">
                <a:avLst/>
              </a:prstGeom>
              <a:noFill/>
              <a:ln w="12700">
                <a:solidFill>
                  <a:schemeClr val="accent3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99BD33D-A5B4-469A-9937-DE6D3611C034}"/>
                </a:ext>
              </a:extLst>
            </p:cNvPr>
            <p:cNvCxnSpPr>
              <a:cxnSpLocks/>
            </p:cNvCxnSpPr>
            <p:nvPr/>
          </p:nvCxnSpPr>
          <p:spPr>
            <a:xfrm>
              <a:off x="7838022" y="2494474"/>
              <a:ext cx="0" cy="3473216"/>
            </a:xfrm>
            <a:prstGeom prst="line">
              <a:avLst/>
            </a:prstGeom>
            <a:ln w="12700">
              <a:solidFill>
                <a:schemeClr val="accent3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3DDCF11-EBBF-48BB-8FF1-3BCC5342FE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8368" y="914400"/>
            <a:ext cx="3909060" cy="5029200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6381" y="960120"/>
            <a:ext cx="3678969" cy="914400"/>
          </a:xfrm>
        </p:spPr>
        <p:txBody>
          <a:bodyPr/>
          <a:lstStyle>
            <a:lvl1pPr algn="ctr"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37910" y="2688336"/>
            <a:ext cx="2146554" cy="71323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400">
                <a:solidFill>
                  <a:schemeClr val="accent3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>
            <a:lvl1pPr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 anchorCtr="0"/>
          <a:lstStyle>
            <a:lvl1pPr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CONFERENCE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 anchorCtr="0"/>
          <a:lstStyle>
            <a:lvl1pPr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5D1F2BB-3E57-46BA-8BCC-5F9B17C8BD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65192" y="2779776"/>
            <a:ext cx="589788" cy="655984"/>
          </a:xfrm>
        </p:spPr>
        <p:txBody>
          <a:bodyPr anchor="ctr" anchorCtr="0">
            <a:noAutofit/>
          </a:bodyPr>
          <a:lstStyle>
            <a:lvl1pPr marL="0" indent="0">
              <a:buNone/>
              <a:defRPr sz="3600" b="0" spc="300" baseline="30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latin typeface="+mj-lt"/>
              </a:defRPr>
            </a:lvl2pPr>
            <a:lvl3pPr marL="914400" indent="0">
              <a:buNone/>
              <a:defRPr sz="2000">
                <a:latin typeface="+mj-lt"/>
              </a:defRPr>
            </a:lvl3pPr>
            <a:lvl4pPr marL="1371600" indent="0">
              <a:buNone/>
              <a:defRPr sz="2000">
                <a:latin typeface="+mj-lt"/>
              </a:defRPr>
            </a:lvl4pPr>
            <a:lvl5pPr marL="18288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No.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8C13CD1-B240-4AFC-AF08-95A80AEEFEE2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137910" y="3849624"/>
            <a:ext cx="2146554" cy="73152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400">
                <a:solidFill>
                  <a:schemeClr val="accent3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EE266CC-F8CC-4C06-B1E4-3D7E399F8936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137910" y="4992624"/>
            <a:ext cx="2146554" cy="749808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400">
                <a:solidFill>
                  <a:schemeClr val="accent3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C7B8197-5533-4814-8838-67C657A3B73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90388" y="2788920"/>
            <a:ext cx="548640" cy="73152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5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5A5A7DC7-2FC5-48F8-9345-17A7C96CD25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65192" y="3840480"/>
            <a:ext cx="589788" cy="655984"/>
          </a:xfrm>
        </p:spPr>
        <p:txBody>
          <a:bodyPr anchor="b" anchorCtr="0">
            <a:noAutofit/>
          </a:bodyPr>
          <a:lstStyle>
            <a:lvl1pPr marL="0" indent="0">
              <a:buNone/>
              <a:defRPr sz="3600" b="0" spc="300" baseline="30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latin typeface="+mj-lt"/>
              </a:defRPr>
            </a:lvl2pPr>
            <a:lvl3pPr marL="914400" indent="0">
              <a:buNone/>
              <a:defRPr sz="2000">
                <a:latin typeface="+mj-lt"/>
              </a:defRPr>
            </a:lvl3pPr>
            <a:lvl4pPr marL="1371600" indent="0">
              <a:buNone/>
              <a:defRPr sz="2000">
                <a:latin typeface="+mj-lt"/>
              </a:defRPr>
            </a:lvl4pPr>
            <a:lvl5pPr marL="18288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No.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AF89EB7C-DC5A-461B-BA21-63D32989316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90388" y="3950208"/>
            <a:ext cx="548640" cy="73152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5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BF30512-FBFE-40CF-8565-50BAA99A4FD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65192" y="4983480"/>
            <a:ext cx="589788" cy="655984"/>
          </a:xfrm>
        </p:spPr>
        <p:txBody>
          <a:bodyPr anchor="b" anchorCtr="0">
            <a:noAutofit/>
          </a:bodyPr>
          <a:lstStyle>
            <a:lvl1pPr marL="0" indent="0">
              <a:buNone/>
              <a:defRPr sz="3600" b="0" spc="300" baseline="30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latin typeface="+mj-lt"/>
              </a:defRPr>
            </a:lvl2pPr>
            <a:lvl3pPr marL="914400" indent="0">
              <a:buNone/>
              <a:defRPr sz="2000">
                <a:latin typeface="+mj-lt"/>
              </a:defRPr>
            </a:lvl3pPr>
            <a:lvl4pPr marL="1371600" indent="0">
              <a:buNone/>
              <a:defRPr sz="2000">
                <a:latin typeface="+mj-lt"/>
              </a:defRPr>
            </a:lvl4pPr>
            <a:lvl5pPr marL="18288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No.</a:t>
            </a: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29E43D0B-1071-466B-B883-92B9D02F09E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90388" y="5111496"/>
            <a:ext cx="548640" cy="73152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5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3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50BA95E-CDDF-419E-808E-3B59CA01E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257104" y="1943463"/>
            <a:ext cx="2874621" cy="2136"/>
            <a:chOff x="7009472" y="1943463"/>
            <a:chExt cx="3832828" cy="2136"/>
          </a:xfrm>
          <a:solidFill>
            <a:schemeClr val="accent3">
              <a:lumMod val="25000"/>
            </a:schemeClr>
          </a:solidFill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67A0655-E45C-49C2-AADC-0829E7E67581}"/>
                </a:ext>
              </a:extLst>
            </p:cNvPr>
            <p:cNvCxnSpPr>
              <a:cxnSpLocks/>
            </p:cNvCxnSpPr>
            <p:nvPr/>
          </p:nvCxnSpPr>
          <p:spPr>
            <a:xfrm>
              <a:off x="7009472" y="1943463"/>
              <a:ext cx="1371600" cy="0"/>
            </a:xfrm>
            <a:prstGeom prst="line">
              <a:avLst/>
            </a:prstGeom>
            <a:grpFill/>
            <a:ln w="12700">
              <a:solidFill>
                <a:schemeClr val="accent3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013C2C0-9B08-4EDE-B15B-FF5C1BB55327}"/>
                </a:ext>
              </a:extLst>
            </p:cNvPr>
            <p:cNvCxnSpPr>
              <a:cxnSpLocks/>
            </p:cNvCxnSpPr>
            <p:nvPr/>
          </p:nvCxnSpPr>
          <p:spPr>
            <a:xfrm>
              <a:off x="9470700" y="1945599"/>
              <a:ext cx="1371600" cy="0"/>
            </a:xfrm>
            <a:prstGeom prst="line">
              <a:avLst/>
            </a:prstGeom>
            <a:grpFill/>
            <a:ln w="12700">
              <a:solidFill>
                <a:schemeClr val="accent3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Graphic 25" descr="sprig icon">
            <a:extLst>
              <a:ext uri="{FF2B5EF4-FFF2-40B4-BE49-F238E27FC236}">
                <a16:creationId xmlns:a16="http://schemas.microsoft.com/office/drawing/2014/main" id="{19D5E825-EB79-4044-93F6-2C3F849013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9691531" flipH="1">
            <a:off x="6402385" y="1719136"/>
            <a:ext cx="606671" cy="35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812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5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to a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FC6AF499-A975-4930-A45C-320ABE4AA98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43" y="0"/>
            <a:ext cx="9141714" cy="6858000"/>
          </a:xfrm>
          <a:solidFill>
            <a:schemeClr val="tx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6" y="1280160"/>
            <a:ext cx="2393442" cy="914400"/>
          </a:xfrm>
        </p:spPr>
        <p:txBody>
          <a:bodyPr/>
          <a:lstStyle>
            <a:lvl1pPr algn="ctr"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0936" y="2624328"/>
            <a:ext cx="2393442" cy="804672"/>
          </a:xfrm>
        </p:spPr>
        <p:txBody>
          <a:bodyPr>
            <a:normAutofit/>
          </a:bodyPr>
          <a:lstStyle>
            <a:lvl1pPr marL="0" indent="0" algn="ctr">
              <a:lnSpc>
                <a:spcPts val="21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lnSpc>
                <a:spcPts val="2100"/>
              </a:lnSpc>
              <a:buNone/>
              <a:defRPr sz="1400">
                <a:solidFill>
                  <a:schemeClr val="bg1"/>
                </a:solidFill>
              </a:defRPr>
            </a:lvl2pPr>
            <a:lvl3pPr marL="914400" indent="0" algn="ctr">
              <a:lnSpc>
                <a:spcPts val="2100"/>
              </a:lnSpc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lnSpc>
                <a:spcPts val="2100"/>
              </a:lnSpc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lnSpc>
                <a:spcPts val="21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Conference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D9AFEBB-77FA-45B8-93D7-F6A638A01962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30936" y="4043553"/>
            <a:ext cx="2393442" cy="804672"/>
          </a:xfrm>
        </p:spPr>
        <p:txBody>
          <a:bodyPr>
            <a:normAutofit/>
          </a:bodyPr>
          <a:lstStyle>
            <a:lvl1pPr marL="0" indent="0" algn="ctr">
              <a:lnSpc>
                <a:spcPts val="21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lnSpc>
                <a:spcPts val="2100"/>
              </a:lnSpc>
              <a:buNone/>
              <a:defRPr sz="1400">
                <a:solidFill>
                  <a:schemeClr val="bg1"/>
                </a:solidFill>
              </a:defRPr>
            </a:lvl2pPr>
            <a:lvl3pPr marL="914400" indent="0" algn="ctr">
              <a:lnSpc>
                <a:spcPts val="2100"/>
              </a:lnSpc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lnSpc>
                <a:spcPts val="2100"/>
              </a:lnSpc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lnSpc>
                <a:spcPts val="21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45757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AF2033B6-A37A-42D0-8C26-9C7E14CFDE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43" y="0"/>
            <a:ext cx="9141714" cy="6858000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5040" y="1280160"/>
            <a:ext cx="2578608" cy="914400"/>
          </a:xfrm>
        </p:spPr>
        <p:txBody>
          <a:bodyPr/>
          <a:lstStyle>
            <a:lvl1pPr algn="ctr"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24194" y="2770632"/>
            <a:ext cx="2400300" cy="457200"/>
          </a:xfrm>
        </p:spPr>
        <p:txBody>
          <a:bodyPr>
            <a:noAutofit/>
          </a:bodyPr>
          <a:lstStyle>
            <a:lvl1pPr marL="0" indent="0" algn="ctr">
              <a:lnSpc>
                <a:spcPts val="2100"/>
              </a:lnSpc>
              <a:buNone/>
              <a:defRPr sz="2000" spc="300">
                <a:solidFill>
                  <a:schemeClr val="accent3">
                    <a:lumMod val="25000"/>
                  </a:schemeClr>
                </a:solidFill>
              </a:defRPr>
            </a:lvl1pPr>
            <a:lvl2pPr marL="457200" indent="0">
              <a:lnSpc>
                <a:spcPts val="2100"/>
              </a:lnSpc>
              <a:buFont typeface="Arial" panose="020B0604020202020204" pitchFamily="34" charset="0"/>
              <a:buNone/>
              <a:defRPr sz="1400"/>
            </a:lvl2pPr>
            <a:lvl3pPr marL="914400" indent="0">
              <a:lnSpc>
                <a:spcPts val="2100"/>
              </a:lnSpc>
              <a:buNone/>
              <a:defRPr sz="1400"/>
            </a:lvl3pPr>
            <a:lvl4pPr marL="1371600" indent="0">
              <a:lnSpc>
                <a:spcPts val="2100"/>
              </a:lnSpc>
              <a:buNone/>
              <a:defRPr sz="1400"/>
            </a:lvl4pPr>
            <a:lvl5pPr marL="1828800" indent="0">
              <a:lnSpc>
                <a:spcPts val="2100"/>
              </a:lnSpc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Conference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6C5036E-BEC3-4FC6-A05E-18F7A078B16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302502" y="3922776"/>
            <a:ext cx="2036826" cy="128930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accent3">
                    <a:lumMod val="25000"/>
                  </a:schemeClr>
                </a:solidFill>
              </a:defRPr>
            </a:lvl1pPr>
            <a:lvl2pPr marL="457200" indent="0">
              <a:lnSpc>
                <a:spcPts val="2100"/>
              </a:lnSpc>
              <a:buFont typeface="Arial" panose="020B0604020202020204" pitchFamily="34" charset="0"/>
              <a:buNone/>
              <a:defRPr sz="1400"/>
            </a:lvl2pPr>
            <a:lvl3pPr marL="914400" indent="0">
              <a:lnSpc>
                <a:spcPts val="2100"/>
              </a:lnSpc>
              <a:buNone/>
              <a:defRPr sz="1400"/>
            </a:lvl3pPr>
            <a:lvl4pPr marL="1371600" indent="0">
              <a:lnSpc>
                <a:spcPts val="2100"/>
              </a:lnSpc>
              <a:buNone/>
              <a:defRPr sz="1400"/>
            </a:lvl4pPr>
            <a:lvl5pPr marL="1828800" indent="0">
              <a:lnSpc>
                <a:spcPts val="2100"/>
              </a:lnSpc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576392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25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25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25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25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Conference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587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4411E-20EA-4627-8A68-17038DCE1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6173" y="2342144"/>
            <a:ext cx="2949178" cy="1600200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4E5B2-1EB9-4222-8FAB-65BDC9A95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859090"/>
            <a:ext cx="4629150" cy="4873625"/>
          </a:xfrm>
        </p:spPr>
        <p:txBody>
          <a:bodyPr/>
          <a:lstStyle>
            <a:lvl1pPr>
              <a:defRPr sz="3200">
                <a:solidFill>
                  <a:schemeClr val="accent3">
                    <a:lumMod val="25000"/>
                  </a:schemeClr>
                </a:solidFill>
              </a:defRPr>
            </a:lvl1pPr>
            <a:lvl2pPr>
              <a:defRPr sz="2800">
                <a:solidFill>
                  <a:schemeClr val="accent3">
                    <a:lumMod val="25000"/>
                  </a:schemeClr>
                </a:solidFill>
              </a:defRPr>
            </a:lvl2pPr>
            <a:lvl3pPr>
              <a:defRPr sz="2400">
                <a:solidFill>
                  <a:schemeClr val="accent3">
                    <a:lumMod val="25000"/>
                  </a:schemeClr>
                </a:solidFill>
              </a:defRPr>
            </a:lvl3pPr>
            <a:lvl4pPr>
              <a:defRPr sz="2000">
                <a:solidFill>
                  <a:schemeClr val="accent3">
                    <a:lumMod val="25000"/>
                  </a:schemeClr>
                </a:solidFill>
              </a:defRPr>
            </a:lvl4pPr>
            <a:lvl5pPr>
              <a:defRPr sz="2000">
                <a:solidFill>
                  <a:schemeClr val="accent3">
                    <a:lumMod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32AD86-1F8B-4DE6-9736-793E17817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60A3B3-8B02-4D8B-A982-7C7CA03A9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Conference presentation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C9CBB-7187-447C-9F33-04CFDCD0B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2168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>
                    <a:lumMod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BC8B9-8F2B-4131-A090-0ACBEEE80B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solidFill>
                  <a:schemeClr val="accent3">
                    <a:lumMod val="25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25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25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25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>
                    <a:lumMod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96ED23-22F0-421E-849C-630BEABF8B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>
                <a:solidFill>
                  <a:schemeClr val="accent3">
                    <a:lumMod val="25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25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25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25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Conference presentation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6302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F6510-D603-481E-B685-9095150A28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solidFill>
                  <a:schemeClr val="accent3">
                    <a:lumMod val="25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25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25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25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43757-ABC3-44BF-87D3-5E323E9B0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solidFill>
                  <a:schemeClr val="accent3">
                    <a:lumMod val="25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25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25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25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A79566-C1F8-443D-A135-C66889847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5CF363-F733-460B-9E71-BF70442AC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Conference presentation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B0FA47-58F4-4B95-AD52-4EFE7977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493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A41CBEE4-3FAE-4685-BA5D-89EE53B32D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43" y="-76200"/>
            <a:ext cx="9141714" cy="6858000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688" y="685800"/>
            <a:ext cx="2969514" cy="5486400"/>
          </a:xfrm>
          <a:solidFill>
            <a:schemeClr val="tx2">
              <a:lumMod val="20000"/>
              <a:lumOff val="80000"/>
              <a:alpha val="90000"/>
            </a:schemeClr>
          </a:solidFill>
          <a:ln w="38100" cmpd="sng">
            <a:solidFill>
              <a:schemeClr val="accent5">
                <a:lumMod val="50000"/>
              </a:schemeClr>
            </a:solidFill>
          </a:ln>
        </p:spPr>
        <p:txBody>
          <a:bodyPr lIns="274320" tIns="457200" rIns="274320" anchor="t">
            <a:noAutofit/>
          </a:bodyPr>
          <a:lstStyle>
            <a:lvl1pPr algn="ctr">
              <a:defRPr spc="100" baseline="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Conference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A67D98D-D4C9-49C3-B1D7-0D6F2D3371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413" y="800100"/>
            <a:ext cx="2798064" cy="5257800"/>
          </a:xfrm>
          <a:ln w="12700">
            <a:solidFill>
              <a:schemeClr val="tx2"/>
            </a:solidFill>
          </a:ln>
        </p:spPr>
        <p:txBody>
          <a:bodyPr lIns="274320" tIns="1371600" rIns="274320">
            <a:noAutofit/>
          </a:bodyPr>
          <a:lstStyle>
            <a:lvl1pPr marL="0" indent="0" algn="ctr">
              <a:buNone/>
              <a:defRPr sz="1400">
                <a:solidFill>
                  <a:schemeClr val="accent3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Title 1" hidden="1">
            <a:extLst>
              <a:ext uri="{FF2B5EF4-FFF2-40B4-BE49-F238E27FC236}">
                <a16:creationId xmlns:a16="http://schemas.microsoft.com/office/drawing/2014/main" id="{3F2612BA-64D8-41EC-9F7A-0615FD68EDCA}"/>
              </a:ext>
            </a:extLst>
          </p:cNvPr>
          <p:cNvSpPr txBox="1">
            <a:spLocks/>
          </p:cNvSpPr>
          <p:nvPr userDrawn="1"/>
        </p:nvSpPr>
        <p:spPr>
          <a:xfrm>
            <a:off x="754049" y="960120"/>
            <a:ext cx="222885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40" baseline="0">
                <a:solidFill>
                  <a:schemeClr val="accent3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spc="100" dirty="0">
                <a:latin typeface="Elephant Pro" pitchFamily="2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426776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hoto of marble&#10;">
            <a:extLst>
              <a:ext uri="{FF2B5EF4-FFF2-40B4-BE49-F238E27FC236}">
                <a16:creationId xmlns:a16="http://schemas.microsoft.com/office/drawing/2014/main" id="{CEFBE0D1-09DC-41AA-9A18-E5E07B941D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1859217-510A-4C29-85EE-456A26AAC78C}"/>
              </a:ext>
            </a:extLst>
          </p:cNvPr>
          <p:cNvSpPr/>
          <p:nvPr userDrawn="1"/>
        </p:nvSpPr>
        <p:spPr>
          <a:xfrm>
            <a:off x="349622" y="457200"/>
            <a:ext cx="8455914" cy="5943600"/>
          </a:xfrm>
          <a:prstGeom prst="rect">
            <a:avLst/>
          </a:prstGeom>
          <a:solidFill>
            <a:schemeClr val="tx2">
              <a:lumMod val="20000"/>
              <a:lumOff val="80000"/>
              <a:alpha val="7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960120"/>
            <a:ext cx="3483864" cy="914400"/>
          </a:xfrm>
        </p:spPr>
        <p:txBody>
          <a:bodyPr/>
          <a:lstStyle>
            <a:lvl1pPr algn="ctr"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90" y="3962399"/>
            <a:ext cx="3463290" cy="2103120"/>
          </a:xfrm>
        </p:spPr>
        <p:txBody>
          <a:bodyPr>
            <a:normAutofit/>
          </a:bodyPr>
          <a:lstStyle>
            <a:lvl1pPr marL="0" indent="0" algn="ctr">
              <a:lnSpc>
                <a:spcPts val="2100"/>
              </a:lnSpc>
              <a:buNone/>
              <a:defRPr sz="1400">
                <a:solidFill>
                  <a:schemeClr val="accent3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Conference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3DDCF11-EBBF-48BB-8FF1-3BCC5342FE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37428" y="777240"/>
            <a:ext cx="3771900" cy="5303520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5D1F2BB-3E57-46BA-8BCC-5F9B17C8BD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90" y="3172968"/>
            <a:ext cx="3463290" cy="457200"/>
          </a:xfrm>
        </p:spPr>
        <p:txBody>
          <a:bodyPr>
            <a:noAutofit/>
          </a:bodyPr>
          <a:lstStyle>
            <a:lvl1pPr marL="0" indent="0" algn="ctr">
              <a:buNone/>
              <a:defRPr sz="2000" b="0" spc="300">
                <a:solidFill>
                  <a:schemeClr val="accent3">
                    <a:lumMod val="25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latin typeface="+mj-lt"/>
              </a:defRPr>
            </a:lvl2pPr>
            <a:lvl3pPr marL="914400" indent="0">
              <a:buNone/>
              <a:defRPr sz="2000">
                <a:latin typeface="+mj-lt"/>
              </a:defRPr>
            </a:lvl3pPr>
            <a:lvl4pPr marL="1371600" indent="0">
              <a:buNone/>
              <a:defRPr sz="2000">
                <a:latin typeface="+mj-lt"/>
              </a:defRPr>
            </a:lvl4pPr>
            <a:lvl5pPr marL="18288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pic>
        <p:nvPicPr>
          <p:cNvPr id="14" name="Graphic 13" descr="sprig icon&#10;">
            <a:extLst>
              <a:ext uri="{FF2B5EF4-FFF2-40B4-BE49-F238E27FC236}">
                <a16:creationId xmlns:a16="http://schemas.microsoft.com/office/drawing/2014/main" id="{8203CE7C-A0C4-4B19-BD99-5B8977E694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865924">
            <a:off x="1981408" y="2157079"/>
            <a:ext cx="960120" cy="66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844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F4FF3C43-7D8E-4810-A3BC-9AE3209111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43" y="0"/>
            <a:ext cx="9141714" cy="6858000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960120"/>
            <a:ext cx="3086100" cy="914400"/>
          </a:xfrm>
        </p:spPr>
        <p:txBody>
          <a:bodyPr anchor="b">
            <a:normAutofit/>
          </a:bodyPr>
          <a:lstStyle>
            <a:lvl1pPr algn="ctr">
              <a:defRPr sz="32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438815-B9AF-4BA5-B8D6-3311C4949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3136392"/>
            <a:ext cx="2743200" cy="1627632"/>
          </a:xfrm>
        </p:spPr>
        <p:txBody>
          <a:bodyPr>
            <a:normAutofit/>
          </a:bodyPr>
          <a:lstStyle>
            <a:lvl1pPr marL="0" indent="0" algn="ctr">
              <a:lnSpc>
                <a:spcPts val="2100"/>
              </a:lnSpc>
              <a:buNone/>
              <a:defRPr sz="1400">
                <a:solidFill>
                  <a:schemeClr val="accent3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Conference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659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out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image of marble texture">
            <a:extLst>
              <a:ext uri="{FF2B5EF4-FFF2-40B4-BE49-F238E27FC236}">
                <a16:creationId xmlns:a16="http://schemas.microsoft.com/office/drawing/2014/main" id="{DE4FCA92-4B09-4386-A95D-2823C777C5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0056CF5-B0DF-4053-8A82-BBBE7FF686BE}"/>
              </a:ext>
            </a:extLst>
          </p:cNvPr>
          <p:cNvSpPr/>
          <p:nvPr userDrawn="1"/>
        </p:nvSpPr>
        <p:spPr>
          <a:xfrm>
            <a:off x="331589" y="457200"/>
            <a:ext cx="8455914" cy="5943600"/>
          </a:xfrm>
          <a:prstGeom prst="rect">
            <a:avLst/>
          </a:prstGeom>
          <a:solidFill>
            <a:schemeClr val="tx2">
              <a:lumMod val="20000"/>
              <a:lumOff val="80000"/>
              <a:alpha val="8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E4B2F5F-448A-4BB9-BF2F-3CCB44D32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876174" y="2471420"/>
            <a:ext cx="3607308" cy="3473216"/>
            <a:chOff x="6355080" y="2494474"/>
            <a:chExt cx="4960620" cy="3473216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6457872-52AD-4B0D-A773-AA48B3B219D3}"/>
                </a:ext>
              </a:extLst>
            </p:cNvPr>
            <p:cNvGrpSpPr/>
            <p:nvPr/>
          </p:nvGrpSpPr>
          <p:grpSpPr>
            <a:xfrm>
              <a:off x="6355080" y="2494474"/>
              <a:ext cx="4960620" cy="3473216"/>
              <a:chOff x="6355080" y="2180573"/>
              <a:chExt cx="4960620" cy="3473216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BD088C3C-893A-4A45-97E6-CF8230EF1DB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56521" y="3332425"/>
                <a:ext cx="4959179" cy="7179"/>
              </a:xfrm>
              <a:prstGeom prst="line">
                <a:avLst/>
              </a:prstGeom>
              <a:ln w="12700">
                <a:solidFill>
                  <a:schemeClr val="accent3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C118EF61-FF64-44B8-B5AB-D7D0700D7A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55080" y="4494758"/>
                <a:ext cx="4956048" cy="0"/>
              </a:xfrm>
              <a:prstGeom prst="line">
                <a:avLst/>
              </a:prstGeom>
              <a:ln w="12700">
                <a:solidFill>
                  <a:schemeClr val="accent3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684B867-CCAD-498D-B6E2-8981BF01EC0F}"/>
                  </a:ext>
                </a:extLst>
              </p:cNvPr>
              <p:cNvSpPr/>
              <p:nvPr/>
            </p:nvSpPr>
            <p:spPr>
              <a:xfrm>
                <a:off x="6356521" y="2180573"/>
                <a:ext cx="4950649" cy="3473216"/>
              </a:xfrm>
              <a:prstGeom prst="rect">
                <a:avLst/>
              </a:prstGeom>
              <a:noFill/>
              <a:ln w="12700">
                <a:solidFill>
                  <a:schemeClr val="accent3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99BD33D-A5B4-469A-9937-DE6D3611C034}"/>
                </a:ext>
              </a:extLst>
            </p:cNvPr>
            <p:cNvCxnSpPr>
              <a:cxnSpLocks/>
            </p:cNvCxnSpPr>
            <p:nvPr/>
          </p:nvCxnSpPr>
          <p:spPr>
            <a:xfrm>
              <a:off x="7838022" y="2494474"/>
              <a:ext cx="0" cy="3473216"/>
            </a:xfrm>
            <a:prstGeom prst="line">
              <a:avLst/>
            </a:prstGeom>
            <a:ln w="12700">
              <a:solidFill>
                <a:schemeClr val="accent3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3DDCF11-EBBF-48BB-8FF1-3BCC5342FE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8368" y="914400"/>
            <a:ext cx="3909060" cy="5029200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6381" y="960120"/>
            <a:ext cx="3678969" cy="914400"/>
          </a:xfrm>
        </p:spPr>
        <p:txBody>
          <a:bodyPr/>
          <a:lstStyle>
            <a:lvl1pPr algn="ctr"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37910" y="2688336"/>
            <a:ext cx="2146554" cy="71323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400">
                <a:solidFill>
                  <a:schemeClr val="accent3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>
            <a:lvl1pPr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 anchorCtr="0"/>
          <a:lstStyle>
            <a:lvl1pPr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CONFERENCE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 anchorCtr="0"/>
          <a:lstStyle>
            <a:lvl1pPr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5D1F2BB-3E57-46BA-8BCC-5F9B17C8BD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65192" y="2779776"/>
            <a:ext cx="589788" cy="655984"/>
          </a:xfrm>
        </p:spPr>
        <p:txBody>
          <a:bodyPr anchor="ctr" anchorCtr="0">
            <a:noAutofit/>
          </a:bodyPr>
          <a:lstStyle>
            <a:lvl1pPr marL="0" indent="0">
              <a:buNone/>
              <a:defRPr sz="3600" b="0" spc="300" baseline="30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latin typeface="+mj-lt"/>
              </a:defRPr>
            </a:lvl2pPr>
            <a:lvl3pPr marL="914400" indent="0">
              <a:buNone/>
              <a:defRPr sz="2000">
                <a:latin typeface="+mj-lt"/>
              </a:defRPr>
            </a:lvl3pPr>
            <a:lvl4pPr marL="1371600" indent="0">
              <a:buNone/>
              <a:defRPr sz="2000">
                <a:latin typeface="+mj-lt"/>
              </a:defRPr>
            </a:lvl4pPr>
            <a:lvl5pPr marL="18288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No.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8C13CD1-B240-4AFC-AF08-95A80AEEFEE2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137910" y="3849624"/>
            <a:ext cx="2146554" cy="73152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400">
                <a:solidFill>
                  <a:schemeClr val="accent3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EE266CC-F8CC-4C06-B1E4-3D7E399F8936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137910" y="4992624"/>
            <a:ext cx="2146554" cy="749808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400">
                <a:solidFill>
                  <a:schemeClr val="accent3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C7B8197-5533-4814-8838-67C657A3B73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90388" y="2788920"/>
            <a:ext cx="548640" cy="73152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5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5A5A7DC7-2FC5-48F8-9345-17A7C96CD25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65192" y="3840480"/>
            <a:ext cx="589788" cy="655984"/>
          </a:xfrm>
        </p:spPr>
        <p:txBody>
          <a:bodyPr anchor="b" anchorCtr="0">
            <a:noAutofit/>
          </a:bodyPr>
          <a:lstStyle>
            <a:lvl1pPr marL="0" indent="0">
              <a:buNone/>
              <a:defRPr sz="3600" b="0" spc="300" baseline="30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latin typeface="+mj-lt"/>
              </a:defRPr>
            </a:lvl2pPr>
            <a:lvl3pPr marL="914400" indent="0">
              <a:buNone/>
              <a:defRPr sz="2000">
                <a:latin typeface="+mj-lt"/>
              </a:defRPr>
            </a:lvl3pPr>
            <a:lvl4pPr marL="1371600" indent="0">
              <a:buNone/>
              <a:defRPr sz="2000">
                <a:latin typeface="+mj-lt"/>
              </a:defRPr>
            </a:lvl4pPr>
            <a:lvl5pPr marL="18288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No.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AF89EB7C-DC5A-461B-BA21-63D32989316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90388" y="3950208"/>
            <a:ext cx="548640" cy="73152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5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BF30512-FBFE-40CF-8565-50BAA99A4FD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65192" y="4983480"/>
            <a:ext cx="589788" cy="655984"/>
          </a:xfrm>
        </p:spPr>
        <p:txBody>
          <a:bodyPr anchor="b" anchorCtr="0">
            <a:noAutofit/>
          </a:bodyPr>
          <a:lstStyle>
            <a:lvl1pPr marL="0" indent="0">
              <a:buNone/>
              <a:defRPr sz="3600" b="0" spc="300" baseline="30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latin typeface="+mj-lt"/>
              </a:defRPr>
            </a:lvl2pPr>
            <a:lvl3pPr marL="914400" indent="0">
              <a:buNone/>
              <a:defRPr sz="2000">
                <a:latin typeface="+mj-lt"/>
              </a:defRPr>
            </a:lvl3pPr>
            <a:lvl4pPr marL="1371600" indent="0">
              <a:buNone/>
              <a:defRPr sz="2000">
                <a:latin typeface="+mj-lt"/>
              </a:defRPr>
            </a:lvl4pPr>
            <a:lvl5pPr marL="18288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No.</a:t>
            </a: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29E43D0B-1071-466B-B883-92B9D02F09E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90388" y="5111496"/>
            <a:ext cx="548640" cy="73152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5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3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50BA95E-CDDF-419E-808E-3B59CA01E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257104" y="1943463"/>
            <a:ext cx="2874621" cy="2136"/>
            <a:chOff x="7009472" y="1943463"/>
            <a:chExt cx="3832828" cy="2136"/>
          </a:xfrm>
          <a:solidFill>
            <a:schemeClr val="accent3">
              <a:lumMod val="25000"/>
            </a:schemeClr>
          </a:solidFill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67A0655-E45C-49C2-AADC-0829E7E67581}"/>
                </a:ext>
              </a:extLst>
            </p:cNvPr>
            <p:cNvCxnSpPr>
              <a:cxnSpLocks/>
            </p:cNvCxnSpPr>
            <p:nvPr/>
          </p:nvCxnSpPr>
          <p:spPr>
            <a:xfrm>
              <a:off x="7009472" y="1943463"/>
              <a:ext cx="1371600" cy="0"/>
            </a:xfrm>
            <a:prstGeom prst="line">
              <a:avLst/>
            </a:prstGeom>
            <a:grpFill/>
            <a:ln w="12700">
              <a:solidFill>
                <a:schemeClr val="accent3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013C2C0-9B08-4EDE-B15B-FF5C1BB55327}"/>
                </a:ext>
              </a:extLst>
            </p:cNvPr>
            <p:cNvCxnSpPr>
              <a:cxnSpLocks/>
            </p:cNvCxnSpPr>
            <p:nvPr/>
          </p:nvCxnSpPr>
          <p:spPr>
            <a:xfrm>
              <a:off x="9470700" y="1945599"/>
              <a:ext cx="1371600" cy="0"/>
            </a:xfrm>
            <a:prstGeom prst="line">
              <a:avLst/>
            </a:prstGeom>
            <a:grpFill/>
            <a:ln w="12700">
              <a:solidFill>
                <a:schemeClr val="accent3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Graphic 25" descr="sprig icon">
            <a:extLst>
              <a:ext uri="{FF2B5EF4-FFF2-40B4-BE49-F238E27FC236}">
                <a16:creationId xmlns:a16="http://schemas.microsoft.com/office/drawing/2014/main" id="{19D5E825-EB79-4044-93F6-2C3F849013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9691531" flipH="1">
            <a:off x="6402385" y="1719136"/>
            <a:ext cx="606671" cy="35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759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5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AE52EF6E-0B58-484F-94A5-9BAA116171B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43" y="0"/>
            <a:ext cx="9141714" cy="6858000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5029200"/>
          </a:xfrm>
          <a:ln w="38100">
            <a:solidFill>
              <a:schemeClr val="tx2"/>
            </a:solidFill>
          </a:ln>
        </p:spPr>
        <p:txBody>
          <a:bodyPr lIns="914400" rIns="914400" anchor="ctr">
            <a:noAutofit/>
          </a:bodyPr>
          <a:lstStyle>
            <a:lvl1pPr algn="ctr">
              <a:defRPr sz="32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438815-B9AF-4BA5-B8D6-3311C4949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0100" y="4589463"/>
            <a:ext cx="7543800" cy="58521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2900" y="6488702"/>
            <a:ext cx="2057400" cy="182880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Conference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46706" y="6488702"/>
            <a:ext cx="2057400" cy="182880"/>
          </a:xfrm>
        </p:spPr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591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pothe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EEE5B85B-2CE4-49C6-A626-897037552E6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43" y="0"/>
            <a:ext cx="9141714" cy="6858000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2686" y="1280160"/>
            <a:ext cx="2743200" cy="914400"/>
          </a:xfrm>
        </p:spPr>
        <p:txBody>
          <a:bodyPr/>
          <a:lstStyle>
            <a:lvl1pPr algn="ctr"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02686" y="2642616"/>
            <a:ext cx="2743200" cy="1078992"/>
          </a:xfrm>
        </p:spPr>
        <p:txBody>
          <a:bodyPr anchor="t">
            <a:normAutofit/>
          </a:bodyPr>
          <a:lstStyle>
            <a:lvl1pPr marL="0" indent="0" algn="ctr">
              <a:lnSpc>
                <a:spcPts val="2100"/>
              </a:lnSpc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202686" y="4315968"/>
            <a:ext cx="2743200" cy="822960"/>
          </a:xfrm>
        </p:spPr>
        <p:txBody>
          <a:bodyPr anchor="t">
            <a:normAutofit/>
          </a:bodyPr>
          <a:lstStyle>
            <a:lvl1pPr marL="0" indent="0" algn="ctr">
              <a:lnSpc>
                <a:spcPts val="2100"/>
              </a:lnSpc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Conference presentation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829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cent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4411E-20EA-4627-8A68-17038DCE1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614" y="749808"/>
            <a:ext cx="8462772" cy="914400"/>
          </a:xfrm>
        </p:spPr>
        <p:txBody>
          <a:bodyPr anchor="ctr"/>
          <a:lstStyle>
            <a:lvl1pPr algn="ctr"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4E5B2-1EB9-4222-8FAB-65BDC9A95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5" y="2317750"/>
            <a:ext cx="1783080" cy="354012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3"/>
                </a:solidFill>
              </a:defRPr>
            </a:lvl1pPr>
            <a:lvl2pPr marL="457200" indent="0">
              <a:buNone/>
              <a:defRPr sz="1400">
                <a:solidFill>
                  <a:schemeClr val="accent3"/>
                </a:solidFill>
              </a:defRPr>
            </a:lvl2pPr>
            <a:lvl3pPr marL="914400" indent="0">
              <a:buNone/>
              <a:defRPr sz="1400">
                <a:solidFill>
                  <a:schemeClr val="accent3"/>
                </a:solidFill>
              </a:defRPr>
            </a:lvl3pPr>
            <a:lvl4pPr marL="1371600" indent="0">
              <a:buNone/>
              <a:defRPr sz="1400">
                <a:solidFill>
                  <a:schemeClr val="accent3"/>
                </a:solidFill>
              </a:defRPr>
            </a:lvl4pPr>
            <a:lvl5pPr marL="1828800" indent="0">
              <a:buNone/>
              <a:defRPr sz="1400">
                <a:solidFill>
                  <a:schemeClr val="accent3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32AD86-1F8B-4DE6-9736-793E17817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60A3B3-8B02-4D8B-A982-7C7CA03A9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Conference presentation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C9CBB-7187-447C-9F33-04CFDCD0B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F79AF1F-7242-4F30-8C34-3161A601D69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07981" y="2317749"/>
            <a:ext cx="1783080" cy="354012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3"/>
                </a:solidFill>
              </a:defRPr>
            </a:lvl1pPr>
            <a:lvl2pPr marL="457200" indent="0">
              <a:buNone/>
              <a:defRPr sz="1400">
                <a:solidFill>
                  <a:schemeClr val="accent3"/>
                </a:solidFill>
              </a:defRPr>
            </a:lvl2pPr>
            <a:lvl3pPr marL="914400" indent="0">
              <a:buNone/>
              <a:defRPr sz="1400">
                <a:solidFill>
                  <a:schemeClr val="accent3"/>
                </a:solidFill>
              </a:defRPr>
            </a:lvl3pPr>
            <a:lvl4pPr marL="1371600" indent="0">
              <a:buNone/>
              <a:defRPr sz="1400">
                <a:solidFill>
                  <a:schemeClr val="accent3"/>
                </a:solidFill>
              </a:defRPr>
            </a:lvl4pPr>
            <a:lvl5pPr marL="1828800" indent="0">
              <a:buNone/>
              <a:defRPr sz="1400">
                <a:solidFill>
                  <a:schemeClr val="accent3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51CEFA7-BDAC-4AF4-9581-D5F23678BD4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91063" y="2317749"/>
            <a:ext cx="1783080" cy="354012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3"/>
                </a:solidFill>
              </a:defRPr>
            </a:lvl1pPr>
            <a:lvl2pPr marL="457200" indent="0">
              <a:buNone/>
              <a:defRPr sz="1400">
                <a:solidFill>
                  <a:schemeClr val="accent3"/>
                </a:solidFill>
              </a:defRPr>
            </a:lvl2pPr>
            <a:lvl3pPr marL="914400" indent="0">
              <a:buNone/>
              <a:defRPr sz="1400">
                <a:solidFill>
                  <a:schemeClr val="accent3"/>
                </a:solidFill>
              </a:defRPr>
            </a:lvl3pPr>
            <a:lvl4pPr marL="1371600" indent="0">
              <a:buNone/>
              <a:defRPr sz="1400">
                <a:solidFill>
                  <a:schemeClr val="accent3"/>
                </a:solidFill>
              </a:defRPr>
            </a:lvl4pPr>
            <a:lvl5pPr marL="1828800" indent="0">
              <a:buNone/>
              <a:defRPr sz="1400">
                <a:solidFill>
                  <a:schemeClr val="accent3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3BA914A-7D10-4F7D-B226-5324D5329F71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674144" y="2317749"/>
            <a:ext cx="1783080" cy="354012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3"/>
                </a:solidFill>
              </a:defRPr>
            </a:lvl1pPr>
            <a:lvl2pPr marL="457200" indent="0">
              <a:buNone/>
              <a:defRPr sz="1400">
                <a:solidFill>
                  <a:schemeClr val="accent3"/>
                </a:solidFill>
              </a:defRPr>
            </a:lvl2pPr>
            <a:lvl3pPr marL="914400" indent="0">
              <a:buNone/>
              <a:defRPr sz="1400">
                <a:solidFill>
                  <a:schemeClr val="accent3"/>
                </a:solidFill>
              </a:defRPr>
            </a:lvl3pPr>
            <a:lvl4pPr marL="1371600" indent="0">
              <a:buNone/>
              <a:defRPr sz="1400">
                <a:solidFill>
                  <a:schemeClr val="accent3"/>
                </a:solidFill>
              </a:defRPr>
            </a:lvl4pPr>
            <a:lvl5pPr marL="1828800" indent="0">
              <a:buNone/>
              <a:defRPr sz="1400">
                <a:solidFill>
                  <a:schemeClr val="accent3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A111B60-CB4D-4836-B3B0-99E3A740B087}"/>
              </a:ext>
            </a:extLst>
          </p:cNvPr>
          <p:cNvCxnSpPr>
            <a:cxnSpLocks/>
          </p:cNvCxnSpPr>
          <p:nvPr userDrawn="1"/>
        </p:nvCxnSpPr>
        <p:spPr>
          <a:xfrm>
            <a:off x="5086350" y="1992404"/>
            <a:ext cx="220027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077C5C-B350-49D7-9F72-CC7402D7F3AF}"/>
              </a:ext>
            </a:extLst>
          </p:cNvPr>
          <p:cNvCxnSpPr>
            <a:cxnSpLocks/>
          </p:cNvCxnSpPr>
          <p:nvPr userDrawn="1"/>
        </p:nvCxnSpPr>
        <p:spPr>
          <a:xfrm>
            <a:off x="1859757" y="1992404"/>
            <a:ext cx="225504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12" descr="sprig icon">
            <a:extLst>
              <a:ext uri="{FF2B5EF4-FFF2-40B4-BE49-F238E27FC236}">
                <a16:creationId xmlns:a16="http://schemas.microsoft.com/office/drawing/2014/main" id="{3455B0EC-C4D6-4967-AA15-F5B9787992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9691531" flipH="1">
            <a:off x="4258917" y="1759981"/>
            <a:ext cx="685800" cy="40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813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king great product">
    <p:bg>
      <p:bgPr>
        <a:solidFill>
          <a:schemeClr val="accent3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3DD5414-F5B4-4934-A635-6276FB3ED9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572000" cy="6858000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4636" y="958515"/>
            <a:ext cx="3298698" cy="914400"/>
          </a:xfrm>
        </p:spPr>
        <p:txBody>
          <a:bodyPr>
            <a:normAutofit/>
          </a:bodyPr>
          <a:lstStyle>
            <a:lvl1pPr algn="ctr">
              <a:defRPr sz="2900" spc="100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28666" y="2816352"/>
            <a:ext cx="2811780" cy="640080"/>
          </a:xfrm>
        </p:spPr>
        <p:txBody>
          <a:bodyPr>
            <a:noAutofit/>
          </a:bodyPr>
          <a:lstStyle>
            <a:lvl1pPr marL="0" indent="0" algn="ctr">
              <a:lnSpc>
                <a:spcPts val="21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Conference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0BB0A7E-D7A2-4EFF-A134-B2AD0D06FDC6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328666" y="3922776"/>
            <a:ext cx="2811780" cy="640080"/>
          </a:xfrm>
        </p:spPr>
        <p:txBody>
          <a:bodyPr>
            <a:noAutofit/>
          </a:bodyPr>
          <a:lstStyle>
            <a:lvl1pPr marL="0" indent="0" algn="ctr">
              <a:lnSpc>
                <a:spcPts val="21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C900BA0-1BE3-4C3A-95B2-0DFEE734031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328666" y="5084064"/>
            <a:ext cx="2811780" cy="640080"/>
          </a:xfrm>
        </p:spPr>
        <p:txBody>
          <a:bodyPr>
            <a:noAutofit/>
          </a:bodyPr>
          <a:lstStyle>
            <a:lvl1pPr marL="0" indent="0" algn="ctr">
              <a:lnSpc>
                <a:spcPts val="21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9783C95-300F-479E-8A8E-9F6BE3C723D9}"/>
              </a:ext>
            </a:extLst>
          </p:cNvPr>
          <p:cNvCxnSpPr>
            <a:cxnSpLocks/>
          </p:cNvCxnSpPr>
          <p:nvPr userDrawn="1"/>
        </p:nvCxnSpPr>
        <p:spPr>
          <a:xfrm>
            <a:off x="5423917" y="2340201"/>
            <a:ext cx="855440" cy="0"/>
          </a:xfrm>
          <a:prstGeom prst="line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509354D-0D6D-4528-8858-7768965572A6}"/>
              </a:ext>
            </a:extLst>
          </p:cNvPr>
          <p:cNvCxnSpPr>
            <a:cxnSpLocks/>
          </p:cNvCxnSpPr>
          <p:nvPr userDrawn="1"/>
        </p:nvCxnSpPr>
        <p:spPr>
          <a:xfrm>
            <a:off x="7172325" y="2349065"/>
            <a:ext cx="885924" cy="0"/>
          </a:xfrm>
          <a:prstGeom prst="line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1117FA-5C64-4802-BBCD-D39A5647932B}"/>
              </a:ext>
            </a:extLst>
          </p:cNvPr>
          <p:cNvCxnSpPr>
            <a:cxnSpLocks/>
          </p:cNvCxnSpPr>
          <p:nvPr userDrawn="1"/>
        </p:nvCxnSpPr>
        <p:spPr>
          <a:xfrm>
            <a:off x="6555391" y="3688966"/>
            <a:ext cx="3429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4F332D5-721A-4CD6-9D74-70D7D0201874}"/>
              </a:ext>
            </a:extLst>
          </p:cNvPr>
          <p:cNvCxnSpPr>
            <a:cxnSpLocks/>
          </p:cNvCxnSpPr>
          <p:nvPr userDrawn="1"/>
        </p:nvCxnSpPr>
        <p:spPr>
          <a:xfrm>
            <a:off x="6555391" y="4789102"/>
            <a:ext cx="3429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phic 15">
            <a:extLst>
              <a:ext uri="{FF2B5EF4-FFF2-40B4-BE49-F238E27FC236}">
                <a16:creationId xmlns:a16="http://schemas.microsoft.com/office/drawing/2014/main" id="{1C4C1E95-18BD-4ADE-AC3B-864D92FB84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9691531" flipH="1">
            <a:off x="6433602" y="2151787"/>
            <a:ext cx="606671" cy="35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3701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44" userDrawn="1">
          <p15:clr>
            <a:srgbClr val="FBAE40"/>
          </p15:clr>
        </p15:guide>
        <p15:guide id="2" pos="307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2900" y="6488702"/>
            <a:ext cx="2057400" cy="18288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 spc="3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488702"/>
            <a:ext cx="3086100" cy="18288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 spc="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CONFERENCE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48272" y="6488702"/>
            <a:ext cx="2057400" cy="18288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73" r:id="rId3"/>
    <p:sldLayoutId id="2147483651" r:id="rId4"/>
    <p:sldLayoutId id="2147483677" r:id="rId5"/>
    <p:sldLayoutId id="2147483667" r:id="rId6"/>
    <p:sldLayoutId id="2147483668" r:id="rId7"/>
    <p:sldLayoutId id="2147483656" r:id="rId8"/>
    <p:sldLayoutId id="2147483671" r:id="rId9"/>
    <p:sldLayoutId id="2147483674" r:id="rId10"/>
    <p:sldLayoutId id="2147483678" r:id="rId11"/>
    <p:sldLayoutId id="2147483675" r:id="rId12"/>
    <p:sldLayoutId id="2147483682" r:id="rId13"/>
    <p:sldLayoutId id="2147483666" r:id="rId14"/>
    <p:sldLayoutId id="2147483676" r:id="rId15"/>
    <p:sldLayoutId id="2147483650" r:id="rId16"/>
    <p:sldLayoutId id="2147483670" r:id="rId17"/>
    <p:sldLayoutId id="2147483653" r:id="rId18"/>
    <p:sldLayoutId id="2147483652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spc="40" baseline="0">
          <a:solidFill>
            <a:schemeClr val="accent3">
              <a:lumMod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3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3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3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3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3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414" userDrawn="1">
          <p15:clr>
            <a:srgbClr val="FBAE40"/>
          </p15:clr>
        </p15:guide>
        <p15:guide id="4" pos="5346" userDrawn="1">
          <p15:clr>
            <a:srgbClr val="FBAE40"/>
          </p15:clr>
        </p15:guide>
        <p15:guide id="5" pos="216" userDrawn="1">
          <p15:clr>
            <a:srgbClr val="F26B43"/>
          </p15:clr>
        </p15:guide>
        <p15:guide id="6" pos="554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E4D638A-4522-9382-67C8-3A03CBD662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043" y="5417689"/>
            <a:ext cx="8455914" cy="116249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Ephesians 6:10-24</a:t>
            </a:r>
          </a:p>
        </p:txBody>
      </p:sp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022CB600-12B9-B22D-890D-AF91D23DFB5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4793" t="23668" r="4695" b="23177"/>
          <a:stretch/>
        </p:blipFill>
        <p:spPr>
          <a:xfrm>
            <a:off x="35214" y="0"/>
            <a:ext cx="9108786" cy="534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22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202A4BA-2D56-F17B-54A6-0EBC94CAD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Stand Firm 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A1D1544-A686-E961-6F58-B79BBEC30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5" y="2317750"/>
            <a:ext cx="7957386" cy="3878513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/>
              <a:t>1 Corinthians 15:58 steadfast, immovable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/>
              <a:t>Galatians 5:1 don’t go back to slavery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/>
              <a:t>Philippians 4:1 stand firm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CCEE8-7384-E47D-5A1A-8A23993B3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59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5AA0F9-25E6-DF22-8B1E-A8B3EE23DC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61B4434-4E78-59FA-3492-F8B8955A5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Stand Against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E821A66-82BE-C32F-6DCD-B98C43C01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614" y="2317750"/>
            <a:ext cx="8462772" cy="3878513"/>
          </a:xfrm>
        </p:spPr>
        <p:txBody>
          <a:bodyPr>
            <a:normAutofit lnSpcReduction="10000"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/>
              <a:t>Ephesians 6:11-12 the schemes of the devil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/>
              <a:t>Matthew 7:15 wolfs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/>
              <a:t>Romans 16:17-18 those who cause division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/>
              <a:t>2 Thessalonians 3:14 those who do not obey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B56FD-CFC1-EA33-3B7F-39427FCD9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34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22CC65-66DB-D6D9-2B74-FA05B35E3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ABAC436-01F3-F60C-349A-F8F7C8FEE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Stand With Lord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9C5405D-19AC-D4C5-2CEA-46973958B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5" y="2317750"/>
            <a:ext cx="7957386" cy="3878513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/>
              <a:t>Ephesians 6:10 the Lord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/>
              <a:t>Isaiah 41:10 I will uphold you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/>
              <a:t>Deuteronomy 31:8 He will be with you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/>
              <a:t>Joshua 1:9 wherever you go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4B088-72A0-DD00-4D39-D8039B9B3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16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686C5-6FB7-5659-2151-73A78DFA0A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AA21D1F-E603-3A95-47F2-FB05BF611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Have Done All to Stand 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7E5A68F-07EF-039A-85EE-604A9F567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62" y="2317750"/>
            <a:ext cx="8322123" cy="4353832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/>
              <a:t>Ephesians 6:13 the full armor of God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/>
              <a:t>Acts 17:11 search the scriptures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/>
              <a:t>1 Thessalonians 5:17 pray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/>
              <a:t>Romans 13:12-14 put on the Lord Jesus Christ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/>
              <a:t>Matthew 5:29-30 throw it away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41A09-A0CC-CF9D-16AE-3FF559F7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30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Custom 87">
      <a:dk1>
        <a:sysClr val="windowText" lastClr="000000"/>
      </a:dk1>
      <a:lt1>
        <a:sysClr val="window" lastClr="FFFFFF"/>
      </a:lt1>
      <a:dk2>
        <a:srgbClr val="BF8641"/>
      </a:dk2>
      <a:lt2>
        <a:srgbClr val="E7E6E6"/>
      </a:lt2>
      <a:accent1>
        <a:srgbClr val="F2D6BD"/>
      </a:accent1>
      <a:accent2>
        <a:srgbClr val="616F8C"/>
      </a:accent2>
      <a:accent3>
        <a:srgbClr val="F2DAAC"/>
      </a:accent3>
      <a:accent4>
        <a:srgbClr val="373921"/>
      </a:accent4>
      <a:accent5>
        <a:srgbClr val="D9A577"/>
      </a:accent5>
      <a:accent6>
        <a:srgbClr val="A3AFB4"/>
      </a:accent6>
      <a:hlink>
        <a:srgbClr val="0563C1"/>
      </a:hlink>
      <a:folHlink>
        <a:srgbClr val="954F72"/>
      </a:folHlink>
    </a:clrScheme>
    <a:fontScheme name="Custom 123">
      <a:majorFont>
        <a:latin typeface="Elephan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ference presentation_Win32_JB_v4" id="{70FCD93A-57EB-469C-A5BA-B1DBF07680C8}" vid="{464C857C-B28C-411E-81F1-9894EC025F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656D043-63BC-4A94-9887-A7B1B2C8476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4BD9B850-33FE-43D9-B469-C12FCA4960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622CF4D-9565-4B86-A8C6-169590EAEBF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Classic conference presentation</Template>
  <TotalTime>637</TotalTime>
  <Words>110</Words>
  <Application>Microsoft Office PowerPoint</Application>
  <PresentationFormat>On-screen Show (4:3)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Avenir Next LT Pro</vt:lpstr>
      <vt:lpstr>Calibri</vt:lpstr>
      <vt:lpstr>Elephant Pro</vt:lpstr>
      <vt:lpstr>Wingdings</vt:lpstr>
      <vt:lpstr>Office Theme</vt:lpstr>
      <vt:lpstr>Ephesians 6:10-24</vt:lpstr>
      <vt:lpstr>Stand Firm  </vt:lpstr>
      <vt:lpstr>Stand Against </vt:lpstr>
      <vt:lpstr>Stand With Lord</vt:lpstr>
      <vt:lpstr>Have Done All to Stand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Ephesians 6:10-24</dc:title>
  <dc:creator>Brandon Hathaway</dc:creator>
  <cp:lastModifiedBy>Brandon Hathaway</cp:lastModifiedBy>
  <cp:revision>4</cp:revision>
  <dcterms:created xsi:type="dcterms:W3CDTF">2024-02-17T14:20:07Z</dcterms:created>
  <dcterms:modified xsi:type="dcterms:W3CDTF">2024-02-18T21:16:46Z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