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Seaford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Seaford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Seaford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Seaford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Seaford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Seaford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Seaford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Seaford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Seaford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6EB"/>
          </a:solidFill>
        </a:fill>
      </a:tcStyle>
    </a:wholeTbl>
    <a:band2H>
      <a:tcTxStyle/>
      <a:tcStyle>
        <a:tcBdr/>
        <a:fill>
          <a:solidFill>
            <a:srgbClr val="E6F3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ED6"/>
          </a:solidFill>
        </a:fill>
      </a:tcStyle>
    </a:wholeTbl>
    <a:band2H>
      <a:tcTxStyle/>
      <a:tcStyle>
        <a:tcBdr/>
        <a:fill>
          <a:solidFill>
            <a:srgbClr val="E6F7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Seaford"/>
      </a:defRPr>
    </a:lvl1pPr>
    <a:lvl2pPr indent="228600" latinLnBrk="0">
      <a:defRPr sz="1200">
        <a:latin typeface="+mn-lt"/>
        <a:ea typeface="+mn-ea"/>
        <a:cs typeface="+mn-cs"/>
        <a:sym typeface="Seaford"/>
      </a:defRPr>
    </a:lvl2pPr>
    <a:lvl3pPr indent="457200" latinLnBrk="0">
      <a:defRPr sz="1200">
        <a:latin typeface="+mn-lt"/>
        <a:ea typeface="+mn-ea"/>
        <a:cs typeface="+mn-cs"/>
        <a:sym typeface="Seaford"/>
      </a:defRPr>
    </a:lvl3pPr>
    <a:lvl4pPr indent="685800" latinLnBrk="0">
      <a:defRPr sz="1200">
        <a:latin typeface="+mn-lt"/>
        <a:ea typeface="+mn-ea"/>
        <a:cs typeface="+mn-cs"/>
        <a:sym typeface="Seaford"/>
      </a:defRPr>
    </a:lvl4pPr>
    <a:lvl5pPr indent="914400" latinLnBrk="0">
      <a:defRPr sz="1200">
        <a:latin typeface="+mn-lt"/>
        <a:ea typeface="+mn-ea"/>
        <a:cs typeface="+mn-cs"/>
        <a:sym typeface="Seaford"/>
      </a:defRPr>
    </a:lvl5pPr>
    <a:lvl6pPr indent="1143000" latinLnBrk="0">
      <a:defRPr sz="1200">
        <a:latin typeface="+mn-lt"/>
        <a:ea typeface="+mn-ea"/>
        <a:cs typeface="+mn-cs"/>
        <a:sym typeface="Seaford"/>
      </a:defRPr>
    </a:lvl6pPr>
    <a:lvl7pPr indent="1371600" latinLnBrk="0">
      <a:defRPr sz="1200">
        <a:latin typeface="+mn-lt"/>
        <a:ea typeface="+mn-ea"/>
        <a:cs typeface="+mn-cs"/>
        <a:sym typeface="Seaford"/>
      </a:defRPr>
    </a:lvl7pPr>
    <a:lvl8pPr indent="1600200" latinLnBrk="0">
      <a:defRPr sz="1200">
        <a:latin typeface="+mn-lt"/>
        <a:ea typeface="+mn-ea"/>
        <a:cs typeface="+mn-cs"/>
        <a:sym typeface="Seaford"/>
      </a:defRPr>
    </a:lvl8pPr>
    <a:lvl9pPr indent="1828800" latinLnBrk="0">
      <a:defRPr sz="1200">
        <a:latin typeface="+mn-lt"/>
        <a:ea typeface="+mn-ea"/>
        <a:cs typeface="+mn-cs"/>
        <a:sym typeface="Seaford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482600" y="978408"/>
            <a:ext cx="10506992" cy="253155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82600" y="3602037"/>
            <a:ext cx="10506992" cy="2277555"/>
          </a:xfrm>
          <a:prstGeom prst="rect">
            <a:avLst/>
          </a:prstGeom>
        </p:spPr>
        <p:txBody>
          <a:bodyPr/>
          <a:lstStyle>
            <a:lvl2pPr marL="0" indent="457200">
              <a:buSzTx/>
              <a:buNone/>
            </a:lvl2pPr>
            <a:lvl4pPr marL="0" indent="1371600">
              <a:buSzTx/>
              <a:buNone/>
            </a:lvl4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traight Connector 9"/>
          <p:cNvSpPr/>
          <p:nvPr/>
        </p:nvSpPr>
        <p:spPr>
          <a:xfrm>
            <a:off x="482599" y="489854"/>
            <a:ext cx="11147072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482600" y="3306869"/>
            <a:ext cx="10506992" cy="257272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2"/>
          <p:cNvSpPr/>
          <p:nvPr/>
        </p:nvSpPr>
        <p:spPr>
          <a:xfrm>
            <a:off x="481006" y="3922231"/>
            <a:ext cx="11147073" cy="2434826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482600" y="978408"/>
            <a:ext cx="10515600" cy="271677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82600" y="4171444"/>
            <a:ext cx="10515600" cy="1918206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i="1"/>
            </a:lvl1pPr>
            <a:lvl2pPr marL="0" indent="457200">
              <a:lnSpc>
                <a:spcPct val="110000"/>
              </a:lnSpc>
              <a:buSzTx/>
              <a:buNone/>
              <a:defRPr i="1"/>
            </a:lvl2pPr>
            <a:lvl3pPr>
              <a:lnSpc>
                <a:spcPct val="110000"/>
              </a:lnSpc>
              <a:defRPr i="1"/>
            </a:lvl3pPr>
            <a:lvl4pPr marL="0" indent="1371600">
              <a:lnSpc>
                <a:spcPct val="110000"/>
              </a:lnSpc>
              <a:buSzTx/>
              <a:buNone/>
              <a:defRPr i="1"/>
            </a:lvl4pPr>
            <a:lvl5pPr>
              <a:lnSpc>
                <a:spcPct val="110000"/>
              </a:lnSpc>
              <a:defRPr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traight Connector 10"/>
          <p:cNvSpPr/>
          <p:nvPr/>
        </p:nvSpPr>
        <p:spPr>
          <a:xfrm>
            <a:off x="481006" y="3922231"/>
            <a:ext cx="11147072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" name="Straight Connector 14"/>
          <p:cNvSpPr/>
          <p:nvPr/>
        </p:nvSpPr>
        <p:spPr>
          <a:xfrm>
            <a:off x="482599" y="6368138"/>
            <a:ext cx="11147072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" name="Straight Connector 7"/>
          <p:cNvSpPr/>
          <p:nvPr/>
        </p:nvSpPr>
        <p:spPr>
          <a:xfrm>
            <a:off x="481006" y="6368138"/>
            <a:ext cx="11147072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0"/>
          <p:cNvSpPr/>
          <p:nvPr/>
        </p:nvSpPr>
        <p:spPr>
          <a:xfrm>
            <a:off x="481006" y="483576"/>
            <a:ext cx="11147073" cy="2434826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xfrm>
            <a:off x="482598" y="978408"/>
            <a:ext cx="11147072" cy="175526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82600" y="3103130"/>
            <a:ext cx="5418552" cy="307383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traight Connector 8"/>
          <p:cNvSpPr/>
          <p:nvPr/>
        </p:nvSpPr>
        <p:spPr>
          <a:xfrm>
            <a:off x="482599" y="2918400"/>
            <a:ext cx="11147072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" name="Straight Connector 7"/>
          <p:cNvSpPr/>
          <p:nvPr/>
        </p:nvSpPr>
        <p:spPr>
          <a:xfrm>
            <a:off x="482599" y="489854"/>
            <a:ext cx="11147072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484630" y="978407"/>
            <a:ext cx="11145041" cy="133958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5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4631" y="2500920"/>
            <a:ext cx="5346224" cy="823914"/>
          </a:xfrm>
          <a:prstGeom prst="rect">
            <a:avLst/>
          </a:prstGeom>
        </p:spPr>
        <p:txBody>
          <a:bodyPr anchor="b"/>
          <a:lstStyle>
            <a:lvl1pPr>
              <a:lnSpc>
                <a:spcPct val="110000"/>
              </a:lnSpc>
              <a:defRPr i="1"/>
            </a:lvl1pPr>
            <a:lvl2pPr marL="0" indent="457200">
              <a:lnSpc>
                <a:spcPct val="110000"/>
              </a:lnSpc>
              <a:buSzTx/>
              <a:buNone/>
              <a:defRPr i="1"/>
            </a:lvl2pPr>
            <a:lvl3pPr>
              <a:lnSpc>
                <a:spcPct val="110000"/>
              </a:lnSpc>
              <a:defRPr i="1"/>
            </a:lvl3pPr>
            <a:lvl4pPr marL="0" indent="1371600">
              <a:lnSpc>
                <a:spcPct val="110000"/>
              </a:lnSpc>
              <a:buSzTx/>
              <a:buNone/>
              <a:defRPr i="1"/>
            </a:lvl4pPr>
            <a:lvl5pPr>
              <a:lnSpc>
                <a:spcPct val="110000"/>
              </a:lnSpc>
              <a:defRPr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257119" y="2500920"/>
            <a:ext cx="5372553" cy="823913"/>
          </a:xfrm>
          <a:prstGeom prst="rect">
            <a:avLst/>
          </a:prstGeom>
        </p:spPr>
        <p:txBody>
          <a:bodyPr anchor="b"/>
          <a:lstStyle/>
          <a:p>
            <a:pPr>
              <a:defRPr i="1"/>
            </a:pPr>
            <a:endParaRPr/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8394" y="59802"/>
            <a:ext cx="231278" cy="231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8"/>
          <p:cNvSpPr/>
          <p:nvPr/>
        </p:nvSpPr>
        <p:spPr>
          <a:xfrm>
            <a:off x="481006" y="3933311"/>
            <a:ext cx="11147073" cy="2434826"/>
          </a:xfrm>
          <a:prstGeom prst="rect">
            <a:avLst/>
          </a:prstGeom>
          <a:solidFill>
            <a:schemeClr val="accent1">
              <a:alpha val="1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Title Text"/>
          <p:cNvSpPr txBox="1">
            <a:spLocks noGrp="1"/>
          </p:cNvSpPr>
          <p:nvPr>
            <p:ph type="title"/>
          </p:nvPr>
        </p:nvSpPr>
        <p:spPr>
          <a:xfrm>
            <a:off x="482600" y="978408"/>
            <a:ext cx="10634472" cy="259151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69" name="Straight Connector 6"/>
          <p:cNvSpPr/>
          <p:nvPr/>
        </p:nvSpPr>
        <p:spPr>
          <a:xfrm>
            <a:off x="482599" y="3933311"/>
            <a:ext cx="11147072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0" name="Straight Connector 10"/>
          <p:cNvSpPr/>
          <p:nvPr/>
        </p:nvSpPr>
        <p:spPr>
          <a:xfrm>
            <a:off x="481006" y="6368138"/>
            <a:ext cx="11147072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484631" y="978408"/>
            <a:ext cx="4287394" cy="245059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446485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>
              <a:defRPr sz="3200"/>
            </a:lvl3pPr>
            <a:lvl4pPr marL="1737360" indent="-365760">
              <a:defRPr sz="3200"/>
            </a:lvl4pPr>
            <a:lvl5pP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84632" y="3645073"/>
            <a:ext cx="4287393" cy="2223916"/>
          </a:xfrm>
          <a:prstGeom prst="rect">
            <a:avLst/>
          </a:prstGeom>
        </p:spPr>
        <p:txBody>
          <a:bodyPr/>
          <a:lstStyle/>
          <a:p>
            <a:pPr>
              <a:defRPr i="1"/>
            </a:pPr>
            <a:endParaRPr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484631" y="978407"/>
            <a:ext cx="4287394" cy="245059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96" name="Picture Placeholder 2"/>
          <p:cNvSpPr>
            <a:spLocks noGrp="1"/>
          </p:cNvSpPr>
          <p:nvPr>
            <p:ph type="pic" idx="21"/>
          </p:nvPr>
        </p:nvSpPr>
        <p:spPr>
          <a:xfrm>
            <a:off x="5183187" y="987425"/>
            <a:ext cx="6446483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4631" y="3645074"/>
            <a:ext cx="4287394" cy="2223915"/>
          </a:xfrm>
          <a:prstGeom prst="rect">
            <a:avLst/>
          </a:prstGeom>
        </p:spPr>
        <p:txBody>
          <a:bodyPr/>
          <a:lstStyle>
            <a:lvl1pPr>
              <a:defRPr i="1"/>
            </a:lvl1pPr>
            <a:lvl2pPr marL="0" indent="457200">
              <a:buSzTx/>
              <a:buNone/>
              <a:defRPr i="1"/>
            </a:lvl2pPr>
            <a:lvl3pPr>
              <a:defRPr i="1"/>
            </a:lvl3pPr>
            <a:lvl4pPr marL="0" indent="1371600">
              <a:buSzTx/>
              <a:buNone/>
              <a:defRPr i="1"/>
            </a:lvl4pPr>
            <a:lvl5pPr>
              <a:defRPr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7"/>
          <p:cNvSpPr/>
          <p:nvPr/>
        </p:nvSpPr>
        <p:spPr>
          <a:xfrm>
            <a:off x="482599" y="489854"/>
            <a:ext cx="11147072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traight Connector 9"/>
          <p:cNvSpPr/>
          <p:nvPr/>
        </p:nvSpPr>
        <p:spPr>
          <a:xfrm>
            <a:off x="482599" y="6368138"/>
            <a:ext cx="11147072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98394" y="167576"/>
            <a:ext cx="231278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1pPr>
      <a:lvl2pPr marL="731519" marR="0" indent="-274319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2pPr>
      <a:lvl3pPr marL="0" marR="0" indent="9144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3pPr>
      <a:lvl4pPr marL="1676400" marR="0" indent="-3048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4pPr>
      <a:lvl5pPr marL="0" marR="0" indent="18288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5pPr>
      <a:lvl6pPr marL="2590800" marR="0" indent="-3048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6pPr>
      <a:lvl7pPr marL="3048000" marR="0" indent="-3048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7pPr>
      <a:lvl8pPr marL="3505200" marR="0" indent="-3048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8pPr>
      <a:lvl9pPr marL="3962400" marR="0" indent="-3048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Seaford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eaford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eaford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eaford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eaford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eaford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eaford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eaford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eaford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Seafor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2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itle 1"/>
          <p:cNvSpPr txBox="1">
            <a:spLocks noGrp="1"/>
          </p:cNvSpPr>
          <p:nvPr>
            <p:ph type="ctrTitle"/>
          </p:nvPr>
        </p:nvSpPr>
        <p:spPr>
          <a:xfrm>
            <a:off x="360754" y="696037"/>
            <a:ext cx="6134314" cy="2243727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4900" b="1"/>
            </a:lvl1pPr>
          </a:lstStyle>
          <a:p>
            <a:r>
              <a:rPr dirty="0"/>
              <a:t>How </a:t>
            </a:r>
            <a:r>
              <a:rPr lang="en-US" dirty="0"/>
              <a:t>Are</a:t>
            </a:r>
            <a:r>
              <a:rPr dirty="0"/>
              <a:t> </a:t>
            </a:r>
            <a:r>
              <a:rPr lang="en-US" dirty="0"/>
              <a:t>W</a:t>
            </a:r>
            <a:r>
              <a:rPr dirty="0"/>
              <a:t>e </a:t>
            </a:r>
            <a:r>
              <a:rPr lang="en-US" dirty="0"/>
              <a:t>K</a:t>
            </a:r>
            <a:r>
              <a:rPr dirty="0"/>
              <a:t>nown </a:t>
            </a:r>
            <a:r>
              <a:rPr lang="en-US" dirty="0"/>
              <a:t>O</a:t>
            </a:r>
            <a:r>
              <a:rPr dirty="0"/>
              <a:t>utside of this </a:t>
            </a:r>
            <a:r>
              <a:rPr lang="en-US" dirty="0"/>
              <a:t>B</a:t>
            </a:r>
            <a:r>
              <a:rPr dirty="0"/>
              <a:t>uilding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109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6567386" y="537699"/>
            <a:ext cx="2182233" cy="1184844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10" name="Straight Connector 104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1" name="Picture 95" descr="Picture 95"/>
          <p:cNvPicPr>
            <a:picLocks noChangeAspect="1"/>
          </p:cNvPicPr>
          <p:nvPr/>
        </p:nvPicPr>
        <p:blipFill>
          <a:blip r:embed="rId2"/>
          <a:srcRect t="17860" r="1" b="20397"/>
          <a:stretch>
            <a:fillRect/>
          </a:stretch>
        </p:blipFill>
        <p:spPr>
          <a:xfrm>
            <a:off x="361949" y="2935456"/>
            <a:ext cx="8360304" cy="3432683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traight Connector 106"/>
          <p:cNvSpPr/>
          <p:nvPr/>
        </p:nvSpPr>
        <p:spPr>
          <a:xfrm>
            <a:off x="361950" y="2940692"/>
            <a:ext cx="8360304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3" name="Straight Connector 108"/>
          <p:cNvSpPr/>
          <p:nvPr/>
        </p:nvSpPr>
        <p:spPr>
          <a:xfrm>
            <a:off x="361950" y="6368138"/>
            <a:ext cx="8360304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traight Connector 126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" name="Straight Connector 128"/>
          <p:cNvSpPr/>
          <p:nvPr/>
        </p:nvSpPr>
        <p:spPr>
          <a:xfrm>
            <a:off x="361950" y="6368138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7" name="Straight Connector 130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" name="Rectangle 132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Rectangle 134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0" name="Picture 95" descr="Picture 95"/>
          <p:cNvPicPr>
            <a:picLocks noChangeAspect="1"/>
          </p:cNvPicPr>
          <p:nvPr/>
        </p:nvPicPr>
        <p:blipFill>
          <a:blip r:embed="rId2">
            <a:alphaModFix amt="40000"/>
          </a:blip>
          <a:srcRect l="2376" r="8980"/>
          <a:stretch>
            <a:fillRect/>
          </a:stretch>
        </p:blipFill>
        <p:spPr>
          <a:xfrm>
            <a:off x="19" y="9"/>
            <a:ext cx="9141696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Title 1"/>
          <p:cNvSpPr txBox="1">
            <a:spLocks noGrp="1"/>
          </p:cNvSpPr>
          <p:nvPr>
            <p:ph type="ctrTitle"/>
          </p:nvPr>
        </p:nvSpPr>
        <p:spPr>
          <a:xfrm>
            <a:off x="361950" y="799418"/>
            <a:ext cx="8257555" cy="1425151"/>
          </a:xfrm>
          <a:prstGeom prst="rect">
            <a:avLst/>
          </a:prstGeom>
        </p:spPr>
        <p:txBody>
          <a:bodyPr anchor="t"/>
          <a:lstStyle>
            <a:lvl1pPr defTabSz="896111">
              <a:defRPr sz="5586" b="1">
                <a:solidFill>
                  <a:srgbClr val="FFFFFF"/>
                </a:solidFill>
              </a:defRPr>
            </a:lvl1pPr>
          </a:lstStyle>
          <a:p>
            <a:r>
              <a:rPr dirty="0"/>
              <a:t>In the Name of the Lord </a:t>
            </a:r>
          </a:p>
        </p:txBody>
      </p:sp>
      <p:sp>
        <p:nvSpPr>
          <p:cNvPr id="122" name="Straight Connector 136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3" name="Subtitle 2"/>
          <p:cNvSpPr txBox="1">
            <a:spLocks noGrp="1"/>
          </p:cNvSpPr>
          <p:nvPr>
            <p:ph type="subTitle" idx="1"/>
          </p:nvPr>
        </p:nvSpPr>
        <p:spPr>
          <a:xfrm>
            <a:off x="405740" y="2175086"/>
            <a:ext cx="8316511" cy="3853371"/>
          </a:xfrm>
          <a:prstGeom prst="rect">
            <a:avLst/>
          </a:prstGeom>
        </p:spPr>
        <p:txBody>
          <a:bodyPr anchor="b"/>
          <a:lstStyle/>
          <a:p>
            <a:pPr marL="342900" indent="-342900"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Colossians 3:17</a:t>
            </a:r>
            <a:r>
              <a:rPr lang="en-US" dirty="0"/>
              <a:t>,22-4:1</a:t>
            </a:r>
            <a:r>
              <a:rPr dirty="0"/>
              <a:t> do all in His name </a:t>
            </a:r>
          </a:p>
          <a:p>
            <a:pPr marL="342900" indent="-342900"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2 Corinthians 5:18-20 ambassadors </a:t>
            </a:r>
          </a:p>
          <a:p>
            <a:pPr marL="342900" indent="-342900"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Ephesians 5:25-27 bride of Christ </a:t>
            </a:r>
          </a:p>
          <a:p>
            <a:pPr marL="342900" indent="-342900"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1 John 3:</a:t>
            </a:r>
            <a:r>
              <a:rPr lang="en-US" dirty="0"/>
              <a:t>1-3</a:t>
            </a:r>
            <a:r>
              <a:rPr dirty="0"/>
              <a:t> children of God </a:t>
            </a:r>
          </a:p>
        </p:txBody>
      </p:sp>
      <p:sp>
        <p:nvSpPr>
          <p:cNvPr id="124" name="Straight Connector 138"/>
          <p:cNvSpPr/>
          <p:nvPr/>
        </p:nvSpPr>
        <p:spPr>
          <a:xfrm>
            <a:off x="361950" y="6368138"/>
            <a:ext cx="8360304" cy="1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traight Connector 126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Straight Connector 128"/>
          <p:cNvSpPr/>
          <p:nvPr/>
        </p:nvSpPr>
        <p:spPr>
          <a:xfrm>
            <a:off x="361950" y="6368138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8" name="Straight Connector 130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9" name="Rectangle 132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0" name="Rectangle 134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1" name="Picture 95" descr="Picture 95"/>
          <p:cNvPicPr>
            <a:picLocks noChangeAspect="1"/>
          </p:cNvPicPr>
          <p:nvPr/>
        </p:nvPicPr>
        <p:blipFill>
          <a:blip r:embed="rId2">
            <a:alphaModFix amt="40000"/>
          </a:blip>
          <a:srcRect l="2376" r="8980"/>
          <a:stretch>
            <a:fillRect/>
          </a:stretch>
        </p:blipFill>
        <p:spPr>
          <a:xfrm>
            <a:off x="2304" y="9"/>
            <a:ext cx="9141696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le 1"/>
          <p:cNvSpPr txBox="1">
            <a:spLocks noGrp="1"/>
          </p:cNvSpPr>
          <p:nvPr>
            <p:ph type="ctrTitle"/>
          </p:nvPr>
        </p:nvSpPr>
        <p:spPr>
          <a:xfrm>
            <a:off x="361950" y="799418"/>
            <a:ext cx="8257555" cy="1425151"/>
          </a:xfrm>
          <a:prstGeom prst="rect">
            <a:avLst/>
          </a:prstGeom>
        </p:spPr>
        <p:txBody>
          <a:bodyPr anchor="t"/>
          <a:lstStyle>
            <a:lvl1pPr>
              <a:defRPr sz="5700" b="1">
                <a:solidFill>
                  <a:srgbClr val="FFFFFF"/>
                </a:solidFill>
              </a:defRPr>
            </a:lvl1pPr>
          </a:lstStyle>
          <a:p>
            <a:r>
              <a:rPr dirty="0"/>
              <a:t>Serve God Above Men</a:t>
            </a:r>
          </a:p>
        </p:txBody>
      </p:sp>
      <p:sp>
        <p:nvSpPr>
          <p:cNvPr id="133" name="Straight Connector 136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4" name="Subtitle 2"/>
          <p:cNvSpPr txBox="1">
            <a:spLocks noGrp="1"/>
          </p:cNvSpPr>
          <p:nvPr>
            <p:ph type="subTitle" idx="1"/>
          </p:nvPr>
        </p:nvSpPr>
        <p:spPr>
          <a:xfrm>
            <a:off x="235670" y="2175099"/>
            <a:ext cx="8663233" cy="3853358"/>
          </a:xfrm>
          <a:prstGeom prst="rect">
            <a:avLst/>
          </a:prstGeom>
        </p:spPr>
        <p:txBody>
          <a:bodyPr anchor="b"/>
          <a:lstStyle/>
          <a:p>
            <a:pPr marL="342900" indent="-342900"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Acts 4:18-20 commanded them not to speak </a:t>
            </a:r>
          </a:p>
          <a:p>
            <a:pPr marL="342900" indent="-342900"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Acts 5:29 we must obey God </a:t>
            </a:r>
          </a:p>
          <a:p>
            <a:pPr marL="342900" indent="-342900"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Galatians 1:10 am I striving to please men </a:t>
            </a:r>
          </a:p>
        </p:txBody>
      </p:sp>
      <p:sp>
        <p:nvSpPr>
          <p:cNvPr id="135" name="Straight Connector 138"/>
          <p:cNvSpPr/>
          <p:nvPr/>
        </p:nvSpPr>
        <p:spPr>
          <a:xfrm>
            <a:off x="361950" y="6368138"/>
            <a:ext cx="8360304" cy="1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  <p:bldP spid="13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traight Connector 126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8" name="Straight Connector 128"/>
          <p:cNvSpPr/>
          <p:nvPr/>
        </p:nvSpPr>
        <p:spPr>
          <a:xfrm>
            <a:off x="361950" y="6368138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9" name="Straight Connector 130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0" name="Rectangle 132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Rectangle 134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2" name="Picture 95" descr="Picture 95"/>
          <p:cNvPicPr>
            <a:picLocks noChangeAspect="1"/>
          </p:cNvPicPr>
          <p:nvPr/>
        </p:nvPicPr>
        <p:blipFill>
          <a:blip r:embed="rId2">
            <a:alphaModFix amt="40000"/>
          </a:blip>
          <a:srcRect l="2376" r="8980"/>
          <a:stretch>
            <a:fillRect/>
          </a:stretch>
        </p:blipFill>
        <p:spPr>
          <a:xfrm>
            <a:off x="19" y="9"/>
            <a:ext cx="9141696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itle 1"/>
          <p:cNvSpPr txBox="1">
            <a:spLocks noGrp="1"/>
          </p:cNvSpPr>
          <p:nvPr>
            <p:ph type="ctrTitle"/>
          </p:nvPr>
        </p:nvSpPr>
        <p:spPr>
          <a:xfrm>
            <a:off x="361950" y="483115"/>
            <a:ext cx="8257555" cy="749417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 defTabSz="777240">
              <a:defRPr sz="4335" b="1">
                <a:solidFill>
                  <a:srgbClr val="FFFFFF"/>
                </a:solidFill>
              </a:defRPr>
            </a:lvl1pPr>
          </a:lstStyle>
          <a:p>
            <a:r>
              <a:rPr dirty="0"/>
              <a:t>Good Reputation </a:t>
            </a:r>
          </a:p>
        </p:txBody>
      </p:sp>
      <p:sp>
        <p:nvSpPr>
          <p:cNvPr id="144" name="Straight Connector 136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5" name="Subtitle 2"/>
          <p:cNvSpPr txBox="1">
            <a:spLocks noGrp="1"/>
          </p:cNvSpPr>
          <p:nvPr>
            <p:ph type="subTitle" idx="1"/>
          </p:nvPr>
        </p:nvSpPr>
        <p:spPr>
          <a:xfrm>
            <a:off x="290722" y="1499352"/>
            <a:ext cx="8618436" cy="4730387"/>
          </a:xfrm>
          <a:prstGeom prst="rect">
            <a:avLst/>
          </a:prstGeom>
        </p:spPr>
        <p:txBody>
          <a:bodyPr anchor="b"/>
          <a:lstStyle/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Ecclesiastes </a:t>
            </a:r>
            <a:r>
              <a:rPr lang="en-US" dirty="0"/>
              <a:t>7:1</a:t>
            </a:r>
            <a:r>
              <a:rPr dirty="0"/>
              <a:t> a good name </a:t>
            </a: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Proverbs 22:1 desired </a:t>
            </a: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Proverbs 10:7 memory is a blessing </a:t>
            </a: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Philippians 4:5 known to all men </a:t>
            </a: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1 Peter 2:12 keep your conduct honorable </a:t>
            </a: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dirty="0"/>
              <a:t>Matthew 5:13-16 they may see your good works </a:t>
            </a:r>
          </a:p>
        </p:txBody>
      </p:sp>
      <p:sp>
        <p:nvSpPr>
          <p:cNvPr id="146" name="Straight Connector 138"/>
          <p:cNvSpPr/>
          <p:nvPr/>
        </p:nvSpPr>
        <p:spPr>
          <a:xfrm>
            <a:off x="361950" y="6368138"/>
            <a:ext cx="8360304" cy="1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traight Connector 126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8" name="Straight Connector 128"/>
          <p:cNvSpPr/>
          <p:nvPr/>
        </p:nvSpPr>
        <p:spPr>
          <a:xfrm>
            <a:off x="361950" y="6368138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9" name="Straight Connector 130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18223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0" name="Rectangle 132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Rectangle 134"/>
          <p:cNvSpPr/>
          <p:nvPr/>
        </p:nvSpPr>
        <p:spPr>
          <a:xfrm>
            <a:off x="0" y="0"/>
            <a:ext cx="9144000" cy="685800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2" name="Picture 95" descr="Picture 95"/>
          <p:cNvPicPr>
            <a:picLocks noChangeAspect="1"/>
          </p:cNvPicPr>
          <p:nvPr/>
        </p:nvPicPr>
        <p:blipFill>
          <a:blip r:embed="rId2">
            <a:alphaModFix amt="40000"/>
          </a:blip>
          <a:srcRect l="2376" r="8980"/>
          <a:stretch>
            <a:fillRect/>
          </a:stretch>
        </p:blipFill>
        <p:spPr>
          <a:xfrm>
            <a:off x="19" y="9"/>
            <a:ext cx="9141696" cy="685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itle 1"/>
          <p:cNvSpPr txBox="1">
            <a:spLocks noGrp="1"/>
          </p:cNvSpPr>
          <p:nvPr>
            <p:ph type="ctrTitle"/>
          </p:nvPr>
        </p:nvSpPr>
        <p:spPr>
          <a:xfrm>
            <a:off x="361950" y="483115"/>
            <a:ext cx="8257555" cy="749417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 defTabSz="777240">
              <a:defRPr sz="4335" b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What Do They Know You As?</a:t>
            </a:r>
            <a:endParaRPr dirty="0"/>
          </a:p>
        </p:txBody>
      </p:sp>
      <p:sp>
        <p:nvSpPr>
          <p:cNvPr id="144" name="Straight Connector 136"/>
          <p:cNvSpPr/>
          <p:nvPr/>
        </p:nvSpPr>
        <p:spPr>
          <a:xfrm>
            <a:off x="361950" y="489854"/>
            <a:ext cx="8360304" cy="1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5" name="Subtitle 2"/>
          <p:cNvSpPr txBox="1">
            <a:spLocks noGrp="1"/>
          </p:cNvSpPr>
          <p:nvPr>
            <p:ph type="subTitle" idx="1"/>
          </p:nvPr>
        </p:nvSpPr>
        <p:spPr>
          <a:xfrm>
            <a:off x="290722" y="1499352"/>
            <a:ext cx="8618436" cy="4730387"/>
          </a:xfrm>
          <a:prstGeom prst="rect">
            <a:avLst/>
          </a:prstGeom>
        </p:spPr>
        <p:txBody>
          <a:bodyPr anchor="b"/>
          <a:lstStyle/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lang="en-US" dirty="0"/>
              <a:t>John 13:34-35 My disciple (Love)</a:t>
            </a: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lang="en-US" dirty="0"/>
              <a:t>Matthew 7:15-20 good or bad </a:t>
            </a:r>
          </a:p>
          <a:p>
            <a:pPr marL="342900" indent="-342900">
              <a:lnSpc>
                <a:spcPct val="90000"/>
              </a:lnSpc>
              <a:buSzPct val="100000"/>
              <a:buFont typeface="Arial"/>
              <a:buChar char="•"/>
              <a:defRPr sz="3600" b="1">
                <a:solidFill>
                  <a:srgbClr val="FFFFFF"/>
                </a:solidFill>
              </a:defRPr>
            </a:pPr>
            <a:r>
              <a:rPr lang="en-US" dirty="0"/>
              <a:t>Proverbs 20:11 even a child is known by his deeds </a:t>
            </a:r>
            <a:endParaRPr dirty="0"/>
          </a:p>
        </p:txBody>
      </p:sp>
      <p:sp>
        <p:nvSpPr>
          <p:cNvPr id="146" name="Straight Connector 138"/>
          <p:cNvSpPr/>
          <p:nvPr/>
        </p:nvSpPr>
        <p:spPr>
          <a:xfrm>
            <a:off x="361950" y="6368138"/>
            <a:ext cx="8360304" cy="1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2024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5" grpId="0" uiExpand="1" build="p"/>
    </p:bldLst>
  </p:timing>
</p:sld>
</file>

<file path=ppt/theme/theme1.xml><?xml version="1.0" encoding="utf-8"?>
<a:theme xmlns:a="http://schemas.openxmlformats.org/drawingml/2006/main" name="LevelVTI">
  <a:themeElements>
    <a:clrScheme name="LevelVTI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0000FF"/>
      </a:hlink>
      <a:folHlink>
        <a:srgbClr val="FF00FF"/>
      </a:folHlink>
    </a:clrScheme>
    <a:fontScheme name="LevelVTI">
      <a:majorFont>
        <a:latin typeface="Helvetica"/>
        <a:ea typeface="Helvetica"/>
        <a:cs typeface="Helvetica"/>
      </a:majorFont>
      <a:minorFont>
        <a:latin typeface="Seaford"/>
        <a:ea typeface="Seaford"/>
        <a:cs typeface="Seaford"/>
      </a:minorFont>
    </a:fontScheme>
    <a:fmtScheme name="LevelVT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Seafor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Seafor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evelVTI">
  <a:themeElements>
    <a:clrScheme name="LevelVTI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0000FF"/>
      </a:hlink>
      <a:folHlink>
        <a:srgbClr val="FF00FF"/>
      </a:folHlink>
    </a:clrScheme>
    <a:fontScheme name="LevelVTI">
      <a:majorFont>
        <a:latin typeface="Helvetica"/>
        <a:ea typeface="Helvetica"/>
        <a:cs typeface="Helvetica"/>
      </a:majorFont>
      <a:minorFont>
        <a:latin typeface="Seaford"/>
        <a:ea typeface="Seaford"/>
        <a:cs typeface="Seaford"/>
      </a:minorFont>
    </a:fontScheme>
    <a:fmtScheme name="LevelVT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Seafor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Seafor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134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Seaford</vt:lpstr>
      <vt:lpstr>LevelVTI</vt:lpstr>
      <vt:lpstr>How Are We Known Outside of this Building?</vt:lpstr>
      <vt:lpstr>In the Name of the Lord </vt:lpstr>
      <vt:lpstr>Serve God Above Men</vt:lpstr>
      <vt:lpstr>Good Reputation </vt:lpstr>
      <vt:lpstr>What Do They Know You 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we known outside of this building </dc:title>
  <dc:creator>Brandon Hathaway</dc:creator>
  <cp:lastModifiedBy>Brandon Hathaway</cp:lastModifiedBy>
  <cp:revision>3</cp:revision>
  <dcterms:modified xsi:type="dcterms:W3CDTF">2024-03-10T12:40:01Z</dcterms:modified>
</cp:coreProperties>
</file>