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1" r:id="rId5"/>
    <p:sldId id="342" r:id="rId6"/>
    <p:sldId id="343" r:id="rId7"/>
    <p:sldId id="34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E171933-4619-4E11-9A3F-F7608DF75F80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406" y="62"/>
      </p:cViewPr>
      <p:guideLst/>
    </p:cSldViewPr>
  </p:slideViewPr>
  <p:outlineViewPr>
    <p:cViewPr>
      <p:scale>
        <a:sx n="33" d="100"/>
        <a:sy n="33" d="100"/>
      </p:scale>
      <p:origin x="0" y="-11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64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82B951-AFFF-3499-FDE3-02A7F0BD1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5896A-FCE2-110F-B202-A8E435372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9F83-204D-4778-AAD0-A0F851A3AEEE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BFBA0-47AD-543A-6AE4-769D8F865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FC355-FEF6-ED8F-8D0E-F362E204A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69D59-B021-49CB-887D-52B8FEE1CE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ECDFC6B-0742-962E-44A1-19C9C173B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136" y="425303"/>
            <a:ext cx="8478913" cy="6007394"/>
          </a:xfrm>
          <a:prstGeom prst="rect">
            <a:avLst/>
          </a:prstGeom>
          <a:effectLst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01" y="633046"/>
            <a:ext cx="7928999" cy="3366198"/>
          </a:xfrm>
          <a:ln>
            <a:noFill/>
          </a:ln>
          <a:effectLst/>
        </p:spPr>
        <p:txBody>
          <a:bodyPr/>
          <a:lstStyle>
            <a:lvl1pPr algn="ctr">
              <a:defRPr sz="7200" b="1" spc="-30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3698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12B799F-04B8-4A62-EB7D-F17311231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67375" y="0"/>
            <a:ext cx="3476625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310BE-5861-E73D-5979-D11A9715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203" y="487680"/>
            <a:ext cx="4861560" cy="590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2F5E6-EC22-5E10-94FB-5E546A7B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1723" y="477519"/>
            <a:ext cx="4861559" cy="591312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7714" y="477518"/>
            <a:ext cx="2872099" cy="2693887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4BBA88A-FAA8-CE13-2A76-BF8B014AE34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14376" y="909639"/>
            <a:ext cx="4183856" cy="503872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27715" y="3449781"/>
            <a:ext cx="2872099" cy="2940860"/>
          </a:xfrm>
          <a:effectLst/>
        </p:spPr>
        <p:txBody>
          <a:bodyPr anchor="t"/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81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2999" y="-1133475"/>
            <a:ext cx="6858000" cy="91249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5750" y="422551"/>
            <a:ext cx="856869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280" y="571502"/>
            <a:ext cx="8354291" cy="1028699"/>
          </a:xfrm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E10735F5-6B7D-348D-AC70-8BC10CB5F70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8650" y="1860550"/>
            <a:ext cx="7886700" cy="4198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3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DAFCA1-BDD9-1108-8F95-E3FC1A793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0" y="0"/>
            <a:ext cx="8649672" cy="6858000"/>
            <a:chOff x="659106" y="0"/>
            <a:chExt cx="11532896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BFDB24-6BE4-2FC0-F772-DC1DE926E485}"/>
                </a:ext>
              </a:extLst>
            </p:cNvPr>
            <p:cNvSpPr/>
            <p:nvPr/>
          </p:nvSpPr>
          <p:spPr>
            <a:xfrm>
              <a:off x="5995086" y="0"/>
              <a:ext cx="6196916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31EABEA-AB8A-5E4C-A6DD-8F32B70E9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353" t="-388" r="-1" b="-254"/>
            <a:stretch/>
          </p:blipFill>
          <p:spPr>
            <a:xfrm flipH="1">
              <a:off x="659106" y="1956391"/>
              <a:ext cx="4878094" cy="278041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79AAC-0D81-D3CD-3F0F-E8CEE0F56D43}"/>
                </a:ext>
              </a:extLst>
            </p:cNvPr>
            <p:cNvSpPr/>
            <p:nvPr/>
          </p:nvSpPr>
          <p:spPr>
            <a:xfrm>
              <a:off x="1328303" y="776532"/>
              <a:ext cx="3434316" cy="50182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156" y="132081"/>
            <a:ext cx="3696671" cy="6507711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720B2D-C199-57FA-9453-DBFB607BA9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25" y="992189"/>
            <a:ext cx="2569369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5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1222B-29F6-BF2A-09DE-82F659638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2999" y="-1133475"/>
            <a:ext cx="6858000" cy="91249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35F993-EADB-1C5A-7158-41E510B70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5750" y="422551"/>
            <a:ext cx="856869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2E34E-DBAF-BA5D-15D9-E69A05535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5750" y="1889760"/>
            <a:ext cx="8568690" cy="45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451" y="571499"/>
            <a:ext cx="8338706" cy="1154114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BF6A552-CE6A-3977-8507-74A1C4C4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250" y="2461057"/>
            <a:ext cx="2719818" cy="3721535"/>
          </a:xfrm>
          <a:effectLst/>
        </p:spPr>
        <p:txBody>
          <a:bodyPr anchor="t">
            <a:normAutofit/>
          </a:bodyPr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C80689F-A123-F6D7-2AA8-9166317EF4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96462" y="2440275"/>
            <a:ext cx="3873415" cy="3721534"/>
          </a:xfrm>
          <a:effectLst/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747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20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F4DCF8-BA15-AB79-2D14-040F5A063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6951" y="414671"/>
            <a:ext cx="8490098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22DD7-291D-E347-8A4C-07E31E681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68300" y="-816047"/>
            <a:ext cx="6007395" cy="849009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95" y="1017859"/>
            <a:ext cx="7988011" cy="2719255"/>
          </a:xfrm>
          <a:noFill/>
          <a:effectLst/>
        </p:spPr>
        <p:txBody>
          <a:bodyPr anchor="b"/>
          <a:lstStyle>
            <a:lvl1pPr algn="ctr">
              <a:defRPr sz="7200" spc="-30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995" y="4042067"/>
            <a:ext cx="7988011" cy="2296843"/>
          </a:xfrm>
          <a:effectLst/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7250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DBC817-DA57-A518-5544-0D3B819C7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6951" y="414671"/>
            <a:ext cx="8490098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73FFF3-C7B6-C678-1B03-17FBD0D5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630" y="425304"/>
            <a:ext cx="4034432" cy="59834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63" y="924167"/>
            <a:ext cx="3287367" cy="5009322"/>
          </a:xfrm>
          <a:solidFill>
            <a:schemeClr val="accent1">
              <a:lumMod val="50000"/>
            </a:schemeClr>
          </a:solidFill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924513"/>
            <a:ext cx="3563178" cy="5008977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05E210-05B5-5EA1-C778-30BB3A494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6951" y="419988"/>
            <a:ext cx="8490098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92193-1165-3487-6FB9-133CB518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66925" y="-819990"/>
            <a:ext cx="6010147" cy="849009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01" y="1741064"/>
            <a:ext cx="7928999" cy="1928264"/>
          </a:xfrm>
          <a:ln>
            <a:noFill/>
          </a:ln>
          <a:effectLst/>
        </p:spPr>
        <p:txBody>
          <a:bodyPr/>
          <a:lstStyle>
            <a:lvl1pPr algn="ctr">
              <a:defRPr sz="3600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0" y="3694102"/>
            <a:ext cx="7929000" cy="896468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8000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905615-9FD2-EBB3-89AB-555B373EB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67966" y="414671"/>
            <a:ext cx="5349083" cy="6018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638DB-3E00-7F4B-D4B7-9D7F09056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344" y="420624"/>
            <a:ext cx="3137622" cy="601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EED07-CDD5-9244-28FA-5195E6795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26951" y="422551"/>
            <a:ext cx="3137621" cy="60101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38" y="924339"/>
            <a:ext cx="2992583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5AB4E8D-8B32-8B00-8152-856C592BAB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0095" y="924340"/>
            <a:ext cx="4263280" cy="5009322"/>
          </a:xfrm>
          <a:effectLst/>
        </p:spPr>
        <p:txBody>
          <a:bodyPr lIns="0" rIns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2pPr>
            <a:lvl3pPr marL="9144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3pPr>
            <a:lvl4pPr marL="13716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4pPr>
            <a:lvl5pPr marL="18288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69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4A700F-42CA-D7A9-D709-C0017521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6951" y="414671"/>
            <a:ext cx="8490098" cy="6018027"/>
          </a:xfrm>
          <a:prstGeom prst="rect">
            <a:avLst/>
          </a:prstGeom>
          <a:solidFill>
            <a:srgbClr val="F9E0B9"/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1DA139-D8FD-A752-758D-4F836DFB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53" t="-388" r="-1" b="-254"/>
          <a:stretch/>
        </p:blipFill>
        <p:spPr>
          <a:xfrm rot="16200000" flipH="1">
            <a:off x="-497535" y="2048341"/>
            <a:ext cx="5245922" cy="275068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137" y="1433220"/>
            <a:ext cx="4271327" cy="2092049"/>
          </a:xfrm>
          <a:noFill/>
          <a:effectLst/>
        </p:spPr>
        <p:txBody>
          <a:bodyPr anchor="b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6F37D4-7152-EA75-8D7D-D8F7D6DD9C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2574" y="1974707"/>
            <a:ext cx="2180844" cy="2907792"/>
          </a:xfrm>
          <a:solidFill>
            <a:srgbClr val="F9E0B9"/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FBE5B12-0D10-DA99-093A-2C4FB738B2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22592" y="3525269"/>
            <a:ext cx="4262872" cy="2595429"/>
          </a:xfrm>
          <a:effectLst/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95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758" y="422551"/>
            <a:ext cx="3167867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6625" y="422551"/>
            <a:ext cx="5358617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451" y="633845"/>
            <a:ext cx="2992583" cy="219248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5614EF-4CFA-2D69-0F78-9D7409E233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0567" y="3174531"/>
            <a:ext cx="2829467" cy="3122360"/>
          </a:xfrm>
          <a:effectLst/>
        </p:spPr>
        <p:txBody>
          <a:bodyPr rIns="274320" anchor="t"/>
          <a:lstStyle>
            <a:lvl1pPr marL="283464" indent="-28346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28299" y="946206"/>
            <a:ext cx="4478265" cy="5161655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64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E625C-F0A4-564D-CEE2-6B3595CEB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71417" y="0"/>
            <a:ext cx="467258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084" y="157638"/>
            <a:ext cx="3638771" cy="2190705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D8C78-00C3-F3D7-17C3-F1667E463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5750" y="422551"/>
            <a:ext cx="3843670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3E61FD-F54A-5F86-FCED-3BD4C8AA4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53" t="-388" r="-1" b="-254"/>
          <a:stretch/>
        </p:blipFill>
        <p:spPr>
          <a:xfrm flipH="1">
            <a:off x="494329" y="3429000"/>
            <a:ext cx="3442373" cy="278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90F-2D31-F9FB-AD35-B76947AF1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647" y="776532"/>
            <a:ext cx="2575737" cy="5018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47A5B6-0F99-C044-C209-F3190EEFA3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97" y="776289"/>
            <a:ext cx="2575322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44462" y="2505980"/>
            <a:ext cx="3628039" cy="3926717"/>
          </a:xfrm>
          <a:effectLst/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6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DB3CB-355C-968A-7F5F-71E03504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758" y="422551"/>
            <a:ext cx="3167867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6625" y="422551"/>
            <a:ext cx="5358617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451" y="924339"/>
            <a:ext cx="2992583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65377" y="1371603"/>
            <a:ext cx="4632982" cy="1953489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87279F-936E-0F41-B533-7990D668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65377" y="3446156"/>
            <a:ext cx="4632982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DD03AA1-6D53-FEB1-9B22-57C1066DA3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65377" y="3745924"/>
            <a:ext cx="4632982" cy="2238918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3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2999" y="-1133475"/>
            <a:ext cx="6858000" cy="91249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5750" y="422551"/>
            <a:ext cx="856869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01" y="685800"/>
            <a:ext cx="7928999" cy="2983528"/>
          </a:xfrm>
          <a:effectLst/>
        </p:spPr>
        <p:txBody>
          <a:bodyPr/>
          <a:lstStyle>
            <a:lvl1pPr algn="ctr">
              <a:defRPr sz="3600" spc="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34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F7BD38-A805-4B2C-9BDF-D56E94387879}" type="datetime1">
              <a:rPr lang="en-US" smtClean="0"/>
              <a:t>3/17/2024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68" r:id="rId2"/>
    <p:sldLayoutId id="2147483669" r:id="rId3"/>
    <p:sldLayoutId id="2147483684" r:id="rId4"/>
    <p:sldLayoutId id="2147483672" r:id="rId5"/>
    <p:sldLayoutId id="2147483687" r:id="rId6"/>
    <p:sldLayoutId id="2147483671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8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ln>
            <a:noFill/>
          </a:ln>
          <a:solidFill>
            <a:srgbClr val="FEFEFE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D25520-2B14-35EC-797E-9CE173B8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Perfect?</a:t>
            </a:r>
          </a:p>
        </p:txBody>
      </p:sp>
    </p:spTree>
    <p:extLst>
      <p:ext uri="{BB962C8B-B14F-4D97-AF65-F5344CB8AC3E}">
        <p14:creationId xmlns:p14="http://schemas.microsoft.com/office/powerpoint/2010/main" val="5528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B33338-169C-6AE9-088A-E1806818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Answer Should Be No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9E46B-9540-219C-6E7A-8D9C376984B0}"/>
              </a:ext>
            </a:extLst>
          </p:cNvPr>
          <p:cNvSpPr txBox="1"/>
          <p:nvPr/>
        </p:nvSpPr>
        <p:spPr>
          <a:xfrm>
            <a:off x="569258" y="2205318"/>
            <a:ext cx="8005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Romans 3:23 all have sinned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1 John 1:8 we deceive ourselves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045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B33338-169C-6AE9-088A-E1806818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Goal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FBF09-8C22-3ADE-B1E2-13E1A5165F7A}"/>
              </a:ext>
            </a:extLst>
          </p:cNvPr>
          <p:cNvSpPr txBox="1"/>
          <p:nvPr/>
        </p:nvSpPr>
        <p:spPr>
          <a:xfrm>
            <a:off x="748553" y="1955758"/>
            <a:ext cx="7646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2 Corinthians 13:11 be perfect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1 Corinthians 11:1 imitators of Christ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Matthew 5:48 be perfect as your heavenly Father is perfect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 Revelation 21:4,27/22:15 doesn’t heaven sound perfect </a:t>
            </a:r>
          </a:p>
        </p:txBody>
      </p:sp>
    </p:spTree>
    <p:extLst>
      <p:ext uri="{BB962C8B-B14F-4D97-AF65-F5344CB8AC3E}">
        <p14:creationId xmlns:p14="http://schemas.microsoft.com/office/powerpoint/2010/main" val="15917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0597-BD46-512C-1987-088A4F33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Are We Going to Do?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24CC4-CDE5-1815-177F-98CDD5D7CABA}"/>
              </a:ext>
            </a:extLst>
          </p:cNvPr>
          <p:cNvSpPr txBox="1"/>
          <p:nvPr/>
        </p:nvSpPr>
        <p:spPr>
          <a:xfrm>
            <a:off x="860612" y="1945341"/>
            <a:ext cx="7700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2 Timothy 3:16-17 man of God may be perfect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Romans 12:2 perfect will of God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James 1:2-4 overcome the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Mark 9:23 all things are possible to him who believes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Philippians 3:12-14 press forward </a:t>
            </a:r>
          </a:p>
        </p:txBody>
      </p:sp>
    </p:spTree>
    <p:extLst>
      <p:ext uri="{BB962C8B-B14F-4D97-AF65-F5344CB8AC3E}">
        <p14:creationId xmlns:p14="http://schemas.microsoft.com/office/powerpoint/2010/main" val="30167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381587_Win32_SL_v6" id="{5005B820-A0B7-49EA-8569-DCF0CD2DBB9D}" vid="{2E48C80D-E25D-44C4-BCFD-F1465E9B6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CCF44-01D5-4C40-9EAC-D3C3683409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72B3831-C4F2-498C-8E5F-F8D6F9054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9F0C84-2C14-4FB8-88C2-9577181F2CC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Liquid void presentation</Template>
  <TotalTime>85</TotalTime>
  <Words>89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Century Gothic</vt:lpstr>
      <vt:lpstr>Wingdings 2</vt:lpstr>
      <vt:lpstr>Quotable</vt:lpstr>
      <vt:lpstr>Are You Perfect?</vt:lpstr>
      <vt:lpstr>Answer Should Be No </vt:lpstr>
      <vt:lpstr>Goal </vt:lpstr>
      <vt:lpstr>What Are We Going to Do?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Perfect?</dc:title>
  <dc:creator>Brandon Hathaway</dc:creator>
  <cp:lastModifiedBy>Brandon Hathaway</cp:lastModifiedBy>
  <cp:revision>3</cp:revision>
  <dcterms:created xsi:type="dcterms:W3CDTF">2024-03-17T00:35:14Z</dcterms:created>
  <dcterms:modified xsi:type="dcterms:W3CDTF">2024-03-17T19:29:09Z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