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85" d="100"/>
          <a:sy n="85" d="100"/>
        </p:scale>
        <p:origin x="1406" y="6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3/17/2024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3/17/2024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3/17/2024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3/17/2024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CB2815-8E8A-0C25-B510-6DF3A9CD0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Heart or Action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44CD94-0E1D-AAB9-2DC1-60A7A74482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0B2F-8D5C-50BE-227C-DD002127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44331-3C45-1121-3C55-31BB28898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08" y="1905000"/>
            <a:ext cx="7468492" cy="4267200"/>
          </a:xfrm>
        </p:spPr>
        <p:txBody>
          <a:bodyPr>
            <a:normAutofit/>
          </a:bodyPr>
          <a:lstStyle/>
          <a:p>
            <a:r>
              <a:rPr lang="en-US" sz="3200" b="1" dirty="0"/>
              <a:t>You Have to Believe </a:t>
            </a:r>
          </a:p>
          <a:p>
            <a:r>
              <a:rPr lang="en-US" sz="3200" b="1" dirty="0"/>
              <a:t>Hebrews 11:6 impossible to please Him </a:t>
            </a:r>
          </a:p>
          <a:p>
            <a:r>
              <a:rPr lang="en-US" sz="3200" b="1" dirty="0"/>
              <a:t>Mark 16:16 believe not condemned </a:t>
            </a:r>
          </a:p>
        </p:txBody>
      </p:sp>
    </p:spTree>
    <p:extLst>
      <p:ext uri="{BB962C8B-B14F-4D97-AF65-F5344CB8AC3E}">
        <p14:creationId xmlns:p14="http://schemas.microsoft.com/office/powerpoint/2010/main" val="377069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628C-CA5F-562E-607A-DA211EFC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00F99-C470-42EF-D681-B2FAC4D7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08" y="1905000"/>
            <a:ext cx="7392292" cy="4267200"/>
          </a:xfrm>
        </p:spPr>
        <p:txBody>
          <a:bodyPr/>
          <a:lstStyle/>
          <a:p>
            <a:r>
              <a:rPr lang="en-US" sz="3200" b="1" dirty="0"/>
              <a:t>You Have to Act Upon Your Faith</a:t>
            </a:r>
          </a:p>
          <a:p>
            <a:r>
              <a:rPr lang="en-US" sz="3200" b="1" dirty="0"/>
              <a:t>James 2:14-26 without works, faith is dead </a:t>
            </a:r>
          </a:p>
        </p:txBody>
      </p:sp>
    </p:spTree>
    <p:extLst>
      <p:ext uri="{BB962C8B-B14F-4D97-AF65-F5344CB8AC3E}">
        <p14:creationId xmlns:p14="http://schemas.microsoft.com/office/powerpoint/2010/main" val="107626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E636-D691-C1A3-49BA-E0FFA7EC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108" y="274638"/>
            <a:ext cx="7468492" cy="1020762"/>
          </a:xfrm>
        </p:spPr>
        <p:txBody>
          <a:bodyPr>
            <a:normAutofit/>
          </a:bodyPr>
          <a:lstStyle/>
          <a:p>
            <a:r>
              <a:rPr lang="en-US" sz="4800" b="1" dirty="0"/>
              <a:t>Actions Without 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0D627-03AF-FD5F-E207-E655F3147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08" y="1905000"/>
            <a:ext cx="7544692" cy="4267200"/>
          </a:xfrm>
        </p:spPr>
        <p:txBody>
          <a:bodyPr>
            <a:normAutofit/>
          </a:bodyPr>
          <a:lstStyle/>
          <a:p>
            <a:r>
              <a:rPr lang="en-US" sz="3600" b="1" dirty="0"/>
              <a:t>Matthew 7:21-23 I never knew you </a:t>
            </a:r>
          </a:p>
          <a:p>
            <a:r>
              <a:rPr lang="en-US" sz="3600" b="1" dirty="0"/>
              <a:t>Revelation 2:2-5 left your first love </a:t>
            </a:r>
          </a:p>
          <a:p>
            <a:r>
              <a:rPr lang="en-US" sz="3600" b="1" dirty="0"/>
              <a:t>Isaiah 1:10-20 I will not listen </a:t>
            </a:r>
          </a:p>
        </p:txBody>
      </p:sp>
    </p:spTree>
    <p:extLst>
      <p:ext uri="{BB962C8B-B14F-4D97-AF65-F5344CB8AC3E}">
        <p14:creationId xmlns:p14="http://schemas.microsoft.com/office/powerpoint/2010/main" val="39213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5DF8-5AEF-A04E-BDF5-20A8798A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108" y="274638"/>
            <a:ext cx="7620892" cy="1020762"/>
          </a:xfrm>
        </p:spPr>
        <p:txBody>
          <a:bodyPr>
            <a:normAutofit/>
          </a:bodyPr>
          <a:lstStyle/>
          <a:p>
            <a:r>
              <a:rPr lang="en-US" sz="3600" b="1" dirty="0"/>
              <a:t>Evil Thoughts Without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F965C-DA48-E403-D155-AE337ED3B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08" y="1905000"/>
            <a:ext cx="7468492" cy="426720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Ephesians 4:26-27 be angry and do not sin </a:t>
            </a:r>
          </a:p>
          <a:p>
            <a:r>
              <a:rPr lang="en-US" sz="3200" b="1" dirty="0"/>
              <a:t>Matthew 5:28 adultery in the heart </a:t>
            </a:r>
          </a:p>
          <a:p>
            <a:r>
              <a:rPr lang="en-US" sz="3200" b="1" dirty="0"/>
              <a:t>1 John 3:15 everyone who hates is a murderer </a:t>
            </a:r>
          </a:p>
          <a:p>
            <a:r>
              <a:rPr lang="en-US" sz="3200" b="1" dirty="0"/>
              <a:t>1 Samuel 16:7 God looks at the heart </a:t>
            </a:r>
          </a:p>
          <a:p>
            <a:r>
              <a:rPr lang="en-US" sz="3200" b="1" dirty="0"/>
              <a:t>1 Corinthians 4:5 the purpose of his heart </a:t>
            </a:r>
          </a:p>
        </p:txBody>
      </p:sp>
    </p:spTree>
    <p:extLst>
      <p:ext uri="{BB962C8B-B14F-4D97-AF65-F5344CB8AC3E}">
        <p14:creationId xmlns:p14="http://schemas.microsoft.com/office/powerpoint/2010/main" val="325757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182</TotalTime>
  <Words>100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Chalkboard 16x9</vt:lpstr>
      <vt:lpstr>Heart or Action </vt:lpstr>
      <vt:lpstr>The Mind</vt:lpstr>
      <vt:lpstr>Action</vt:lpstr>
      <vt:lpstr>Actions Without Faith </vt:lpstr>
      <vt:lpstr>Evil Thoughts Without Actions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or Action </dc:title>
  <dc:creator>Brandon Hathaway</dc:creator>
  <cp:lastModifiedBy>Brandon Hathaway</cp:lastModifiedBy>
  <cp:revision>2</cp:revision>
  <dcterms:created xsi:type="dcterms:W3CDTF">2024-03-15T14:11:25Z</dcterms:created>
  <dcterms:modified xsi:type="dcterms:W3CDTF">2024-03-17T11:47:45Z</dcterms:modified>
</cp:coreProperties>
</file>