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notesMasterIdLst>
    <p:notesMasterId r:id="rId9"/>
  </p:notesMasterIdLst>
  <p:sldIdLst>
    <p:sldId id="310" r:id="rId5"/>
    <p:sldId id="311" r:id="rId6"/>
    <p:sldId id="312" r:id="rId7"/>
    <p:sldId id="31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D27102A9-8310-4765-A935-A1911B00CA55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7" autoAdjust="0"/>
  </p:normalViewPr>
  <p:slideViewPr>
    <p:cSldViewPr snapToGrid="0">
      <p:cViewPr varScale="1">
        <p:scale>
          <a:sx n="81" d="100"/>
          <a:sy n="81" d="100"/>
        </p:scale>
        <p:origin x="15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A0533-A760-432F-87BD-515264C2976F}" type="datetimeFigureOut">
              <a:rPr lang="en-US" smtClean="0"/>
              <a:t>4/21/2024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46F2B-1084-40BA-9F0A-B1F6847335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7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2900" y="2042160"/>
            <a:ext cx="4815841" cy="4358641"/>
          </a:xfrm>
        </p:spPr>
        <p:txBody>
          <a:bodyPr lIns="0" tIns="0" rIns="0" bIns="0" anchor="b" anchorCtr="0">
            <a:noAutofit/>
          </a:bodyPr>
          <a:lstStyle>
            <a:lvl1pPr algn="l">
              <a:defRPr sz="5400" b="0" i="0" spc="0" baseline="0">
                <a:solidFill>
                  <a:schemeClr val="accent3">
                    <a:lumMod val="75000"/>
                  </a:schemeClr>
                </a:solidFill>
                <a:latin typeface="+mj-lt"/>
                <a:ea typeface="Batang" panose="02030600000101010101" pitchFamily="18" charset="-127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94FA5E09-BD6C-1A5B-0586-4CC9CBCFCE49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5417820" y="457200"/>
            <a:ext cx="3429000" cy="5943600"/>
          </a:xfrm>
          <a:prstGeom prst="roundRect">
            <a:avLst>
              <a:gd name="adj" fmla="val 9214"/>
            </a:avLst>
          </a:prstGeo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Graphic 3">
            <a:extLst>
              <a:ext uri="{FF2B5EF4-FFF2-40B4-BE49-F238E27FC236}">
                <a16:creationId xmlns:a16="http://schemas.microsoft.com/office/drawing/2014/main" id="{9FE06712-2FA9-0215-EE17-4D43F700D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rot="7814933">
            <a:off x="402201" y="527074"/>
            <a:ext cx="589385" cy="685800"/>
          </a:xfrm>
          <a:custGeom>
            <a:avLst/>
            <a:gdLst>
              <a:gd name="connsiteX0" fmla="*/ 688633 w 775111"/>
              <a:gd name="connsiteY0" fmla="*/ 614160 h 1202547"/>
              <a:gd name="connsiteX1" fmla="*/ 422295 w 775111"/>
              <a:gd name="connsiteY1" fmla="*/ 790934 h 1202547"/>
              <a:gd name="connsiteX2" fmla="*/ 434065 w 775111"/>
              <a:gd name="connsiteY2" fmla="*/ 627551 h 1202547"/>
              <a:gd name="connsiteX3" fmla="*/ 432291 w 775111"/>
              <a:gd name="connsiteY3" fmla="*/ 598155 h 1202547"/>
              <a:gd name="connsiteX4" fmla="*/ 653033 w 775111"/>
              <a:gd name="connsiteY4" fmla="*/ 522868 h 1202547"/>
              <a:gd name="connsiteX5" fmla="*/ 775111 w 775111"/>
              <a:gd name="connsiteY5" fmla="*/ 340522 h 1202547"/>
              <a:gd name="connsiteX6" fmla="*/ 753899 w 775111"/>
              <a:gd name="connsiteY6" fmla="*/ 286973 h 1202547"/>
              <a:gd name="connsiteX7" fmla="*/ 706962 w 775111"/>
              <a:gd name="connsiteY7" fmla="*/ 291854 h 1202547"/>
              <a:gd name="connsiteX8" fmla="*/ 559361 w 775111"/>
              <a:gd name="connsiteY8" fmla="*/ 395773 h 1202547"/>
              <a:gd name="connsiteX9" fmla="*/ 431596 w 775111"/>
              <a:gd name="connsiteY9" fmla="*/ 586634 h 1202547"/>
              <a:gd name="connsiteX10" fmla="*/ 415886 w 775111"/>
              <a:gd name="connsiteY10" fmla="*/ 326230 h 1202547"/>
              <a:gd name="connsiteX11" fmla="*/ 505124 w 775111"/>
              <a:gd name="connsiteY11" fmla="*/ 279222 h 1202547"/>
              <a:gd name="connsiteX12" fmla="*/ 650865 w 775111"/>
              <a:gd name="connsiteY12" fmla="*/ 142733 h 1202547"/>
              <a:gd name="connsiteX13" fmla="*/ 648013 w 775111"/>
              <a:gd name="connsiteY13" fmla="*/ 43638 h 1202547"/>
              <a:gd name="connsiteX14" fmla="*/ 561028 w 775111"/>
              <a:gd name="connsiteY14" fmla="*/ 8081 h 1202547"/>
              <a:gd name="connsiteX15" fmla="*/ 446920 w 775111"/>
              <a:gd name="connsiteY15" fmla="*/ 106919 h 1202547"/>
              <a:gd name="connsiteX16" fmla="*/ 375556 w 775111"/>
              <a:gd name="connsiteY16" fmla="*/ 306530 h 1202547"/>
              <a:gd name="connsiteX17" fmla="*/ 266719 w 775111"/>
              <a:gd name="connsiteY17" fmla="*/ 50476 h 1202547"/>
              <a:gd name="connsiteX18" fmla="*/ 142006 w 775111"/>
              <a:gd name="connsiteY18" fmla="*/ 2343 h 1202547"/>
              <a:gd name="connsiteX19" fmla="*/ 94252 w 775111"/>
              <a:gd name="connsiteY19" fmla="*/ 72387 h 1202547"/>
              <a:gd name="connsiteX20" fmla="*/ 160383 w 775111"/>
              <a:gd name="connsiteY20" fmla="*/ 187916 h 1202547"/>
              <a:gd name="connsiteX21" fmla="*/ 347098 w 775111"/>
              <a:gd name="connsiteY21" fmla="*/ 321457 h 1202547"/>
              <a:gd name="connsiteX22" fmla="*/ 365791 w 775111"/>
              <a:gd name="connsiteY22" fmla="*/ 587571 h 1202547"/>
              <a:gd name="connsiteX23" fmla="*/ 213157 w 775111"/>
              <a:gd name="connsiteY23" fmla="*/ 371515 h 1202547"/>
              <a:gd name="connsiteX24" fmla="*/ 134428 w 775111"/>
              <a:gd name="connsiteY24" fmla="*/ 338284 h 1202547"/>
              <a:gd name="connsiteX25" fmla="*/ 15913 w 775111"/>
              <a:gd name="connsiteY25" fmla="*/ 360828 h 1202547"/>
              <a:gd name="connsiteX26" fmla="*/ 4495 w 775111"/>
              <a:gd name="connsiteY26" fmla="*/ 427319 h 1202547"/>
              <a:gd name="connsiteX27" fmla="*/ 367374 w 775111"/>
              <a:gd name="connsiteY27" fmla="*/ 610741 h 1202547"/>
              <a:gd name="connsiteX28" fmla="*/ 368561 w 775111"/>
              <a:gd name="connsiteY28" fmla="*/ 628825 h 1202547"/>
              <a:gd name="connsiteX29" fmla="*/ 367788 w 775111"/>
              <a:gd name="connsiteY29" fmla="*/ 774822 h 1202547"/>
              <a:gd name="connsiteX30" fmla="*/ 364001 w 775111"/>
              <a:gd name="connsiteY30" fmla="*/ 790027 h 1202547"/>
              <a:gd name="connsiteX31" fmla="*/ 204562 w 775111"/>
              <a:gd name="connsiteY31" fmla="*/ 669543 h 1202547"/>
              <a:gd name="connsiteX32" fmla="*/ 99599 w 775111"/>
              <a:gd name="connsiteY32" fmla="*/ 643413 h 1202547"/>
              <a:gd name="connsiteX33" fmla="*/ 38341 w 775111"/>
              <a:gd name="connsiteY33" fmla="*/ 659663 h 1202547"/>
              <a:gd name="connsiteX34" fmla="*/ 49173 w 775111"/>
              <a:gd name="connsiteY34" fmla="*/ 749925 h 1202547"/>
              <a:gd name="connsiteX35" fmla="*/ 360326 w 775111"/>
              <a:gd name="connsiteY35" fmla="*/ 804865 h 1202547"/>
              <a:gd name="connsiteX36" fmla="*/ 313534 w 775111"/>
              <a:gd name="connsiteY36" fmla="*/ 1000121 h 1202547"/>
              <a:gd name="connsiteX37" fmla="*/ 153574 w 775111"/>
              <a:gd name="connsiteY37" fmla="*/ 895805 h 1202547"/>
              <a:gd name="connsiteX38" fmla="*/ 100486 w 775111"/>
              <a:gd name="connsiteY38" fmla="*/ 893171 h 1202547"/>
              <a:gd name="connsiteX39" fmla="*/ 79835 w 775111"/>
              <a:gd name="connsiteY39" fmla="*/ 983290 h 1202547"/>
              <a:gd name="connsiteX40" fmla="*/ 84107 w 775111"/>
              <a:gd name="connsiteY40" fmla="*/ 985685 h 1202547"/>
              <a:gd name="connsiteX41" fmla="*/ 220927 w 775111"/>
              <a:gd name="connsiteY41" fmla="*/ 1018771 h 1202547"/>
              <a:gd name="connsiteX42" fmla="*/ 310049 w 775111"/>
              <a:gd name="connsiteY42" fmla="*/ 1015306 h 1202547"/>
              <a:gd name="connsiteX43" fmla="*/ 276672 w 775111"/>
              <a:gd name="connsiteY43" fmla="*/ 1202541 h 1202547"/>
              <a:gd name="connsiteX44" fmla="*/ 393159 w 775111"/>
              <a:gd name="connsiteY44" fmla="*/ 1202546 h 1202547"/>
              <a:gd name="connsiteX45" fmla="*/ 406163 w 775111"/>
              <a:gd name="connsiteY45" fmla="*/ 1014883 h 1202547"/>
              <a:gd name="connsiteX46" fmla="*/ 641984 w 775111"/>
              <a:gd name="connsiteY46" fmla="*/ 985685 h 1202547"/>
              <a:gd name="connsiteX47" fmla="*/ 646260 w 775111"/>
              <a:gd name="connsiteY47" fmla="*/ 983290 h 1202547"/>
              <a:gd name="connsiteX48" fmla="*/ 625605 w 775111"/>
              <a:gd name="connsiteY48" fmla="*/ 893171 h 1202547"/>
              <a:gd name="connsiteX49" fmla="*/ 572518 w 775111"/>
              <a:gd name="connsiteY49" fmla="*/ 895805 h 1202547"/>
              <a:gd name="connsiteX50" fmla="*/ 406884 w 775111"/>
              <a:gd name="connsiteY50" fmla="*/ 1004870 h 1202547"/>
              <a:gd name="connsiteX51" fmla="*/ 421397 w 775111"/>
              <a:gd name="connsiteY51" fmla="*/ 803403 h 1202547"/>
              <a:gd name="connsiteX52" fmla="*/ 606364 w 775111"/>
              <a:gd name="connsiteY52" fmla="*/ 793201 h 1202547"/>
              <a:gd name="connsiteX53" fmla="*/ 761767 w 775111"/>
              <a:gd name="connsiteY53" fmla="*/ 722715 h 1202547"/>
              <a:gd name="connsiteX54" fmla="*/ 688633 w 775111"/>
              <a:gd name="connsiteY54" fmla="*/ 614160 h 1202547"/>
              <a:gd name="connsiteX55" fmla="*/ 688633 w 775111"/>
              <a:gd name="connsiteY55" fmla="*/ 614160 h 120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775111" h="1202547">
                <a:moveTo>
                  <a:pt x="688633" y="614160"/>
                </a:moveTo>
                <a:cubicBezTo>
                  <a:pt x="589814" y="619072"/>
                  <a:pt x="462599" y="744763"/>
                  <a:pt x="422295" y="790934"/>
                </a:cubicBezTo>
                <a:lnTo>
                  <a:pt x="434065" y="627551"/>
                </a:lnTo>
                <a:lnTo>
                  <a:pt x="432291" y="598155"/>
                </a:lnTo>
                <a:cubicBezTo>
                  <a:pt x="465796" y="587469"/>
                  <a:pt x="603072" y="543413"/>
                  <a:pt x="653033" y="522868"/>
                </a:cubicBezTo>
                <a:cubicBezTo>
                  <a:pt x="710128" y="499398"/>
                  <a:pt x="774867" y="400385"/>
                  <a:pt x="775111" y="340522"/>
                </a:cubicBezTo>
                <a:cubicBezTo>
                  <a:pt x="775237" y="308322"/>
                  <a:pt x="764163" y="293653"/>
                  <a:pt x="753899" y="286973"/>
                </a:cubicBezTo>
                <a:cubicBezTo>
                  <a:pt x="745079" y="281234"/>
                  <a:pt x="734947" y="280762"/>
                  <a:pt x="706962" y="291854"/>
                </a:cubicBezTo>
                <a:cubicBezTo>
                  <a:pt x="672244" y="306096"/>
                  <a:pt x="612885" y="336852"/>
                  <a:pt x="559361" y="395773"/>
                </a:cubicBezTo>
                <a:cubicBezTo>
                  <a:pt x="494622" y="467036"/>
                  <a:pt x="448223" y="553487"/>
                  <a:pt x="431596" y="586634"/>
                </a:cubicBezTo>
                <a:lnTo>
                  <a:pt x="415886" y="326230"/>
                </a:lnTo>
                <a:cubicBezTo>
                  <a:pt x="448491" y="308610"/>
                  <a:pt x="487236" y="287904"/>
                  <a:pt x="505124" y="279222"/>
                </a:cubicBezTo>
                <a:cubicBezTo>
                  <a:pt x="539011" y="262772"/>
                  <a:pt x="614789" y="200079"/>
                  <a:pt x="650865" y="142733"/>
                </a:cubicBezTo>
                <a:cubicBezTo>
                  <a:pt x="670258" y="111900"/>
                  <a:pt x="660855" y="73008"/>
                  <a:pt x="648013" y="43638"/>
                </a:cubicBezTo>
                <a:cubicBezTo>
                  <a:pt x="636969" y="18383"/>
                  <a:pt x="611502" y="0"/>
                  <a:pt x="561028" y="8081"/>
                </a:cubicBezTo>
                <a:cubicBezTo>
                  <a:pt x="536868" y="14946"/>
                  <a:pt x="483654" y="26614"/>
                  <a:pt x="446920" y="106919"/>
                </a:cubicBezTo>
                <a:cubicBezTo>
                  <a:pt x="417222" y="166895"/>
                  <a:pt x="390645" y="253065"/>
                  <a:pt x="375556" y="306530"/>
                </a:cubicBezTo>
                <a:cubicBezTo>
                  <a:pt x="367470" y="244477"/>
                  <a:pt x="342339" y="120846"/>
                  <a:pt x="266719" y="50476"/>
                </a:cubicBezTo>
                <a:cubicBezTo>
                  <a:pt x="213389" y="849"/>
                  <a:pt x="170811" y="-4346"/>
                  <a:pt x="142006" y="2343"/>
                </a:cubicBezTo>
                <a:cubicBezTo>
                  <a:pt x="114719" y="8681"/>
                  <a:pt x="94672" y="22438"/>
                  <a:pt x="94252" y="72387"/>
                </a:cubicBezTo>
                <a:cubicBezTo>
                  <a:pt x="95747" y="105616"/>
                  <a:pt x="109010" y="150770"/>
                  <a:pt x="160383" y="187916"/>
                </a:cubicBezTo>
                <a:cubicBezTo>
                  <a:pt x="203200" y="218876"/>
                  <a:pt x="297409" y="286057"/>
                  <a:pt x="347098" y="321457"/>
                </a:cubicBezTo>
                <a:cubicBezTo>
                  <a:pt x="350491" y="369359"/>
                  <a:pt x="360722" y="513971"/>
                  <a:pt x="365791" y="587571"/>
                </a:cubicBezTo>
                <a:cubicBezTo>
                  <a:pt x="336430" y="533176"/>
                  <a:pt x="264993" y="407542"/>
                  <a:pt x="213157" y="371515"/>
                </a:cubicBezTo>
                <a:cubicBezTo>
                  <a:pt x="189223" y="354880"/>
                  <a:pt x="160908" y="344612"/>
                  <a:pt x="134428" y="338284"/>
                </a:cubicBezTo>
                <a:cubicBezTo>
                  <a:pt x="87043" y="326959"/>
                  <a:pt x="46786" y="326081"/>
                  <a:pt x="15913" y="360828"/>
                </a:cubicBezTo>
                <a:cubicBezTo>
                  <a:pt x="3472" y="379252"/>
                  <a:pt x="-5958" y="403346"/>
                  <a:pt x="4495" y="427319"/>
                </a:cubicBezTo>
                <a:cubicBezTo>
                  <a:pt x="54369" y="541701"/>
                  <a:pt x="309232" y="599036"/>
                  <a:pt x="367374" y="610741"/>
                </a:cubicBezTo>
                <a:cubicBezTo>
                  <a:pt x="367946" y="619209"/>
                  <a:pt x="368358" y="625472"/>
                  <a:pt x="368561" y="628825"/>
                </a:cubicBezTo>
                <a:cubicBezTo>
                  <a:pt x="370482" y="660662"/>
                  <a:pt x="367788" y="774822"/>
                  <a:pt x="367788" y="774822"/>
                </a:cubicBezTo>
                <a:cubicBezTo>
                  <a:pt x="367788" y="774822"/>
                  <a:pt x="366408" y="780330"/>
                  <a:pt x="364001" y="790027"/>
                </a:cubicBezTo>
                <a:cubicBezTo>
                  <a:pt x="329186" y="758093"/>
                  <a:pt x="243707" y="682180"/>
                  <a:pt x="204562" y="669543"/>
                </a:cubicBezTo>
                <a:cubicBezTo>
                  <a:pt x="172915" y="659327"/>
                  <a:pt x="131452" y="648478"/>
                  <a:pt x="99599" y="643413"/>
                </a:cubicBezTo>
                <a:cubicBezTo>
                  <a:pt x="81325" y="640509"/>
                  <a:pt x="55686" y="634766"/>
                  <a:pt x="38341" y="659663"/>
                </a:cubicBezTo>
                <a:cubicBezTo>
                  <a:pt x="22688" y="684519"/>
                  <a:pt x="14697" y="728193"/>
                  <a:pt x="49173" y="749925"/>
                </a:cubicBezTo>
                <a:cubicBezTo>
                  <a:pt x="91636" y="776697"/>
                  <a:pt x="292127" y="803377"/>
                  <a:pt x="360326" y="804865"/>
                </a:cubicBezTo>
                <a:cubicBezTo>
                  <a:pt x="350120" y="846180"/>
                  <a:pt x="331066" y="924096"/>
                  <a:pt x="313534" y="1000121"/>
                </a:cubicBezTo>
                <a:cubicBezTo>
                  <a:pt x="278443" y="970898"/>
                  <a:pt x="197109" y="906134"/>
                  <a:pt x="153574" y="895805"/>
                </a:cubicBezTo>
                <a:cubicBezTo>
                  <a:pt x="134361" y="891245"/>
                  <a:pt x="116152" y="891219"/>
                  <a:pt x="100486" y="893171"/>
                </a:cubicBezTo>
                <a:cubicBezTo>
                  <a:pt x="55677" y="898745"/>
                  <a:pt x="41311" y="959540"/>
                  <a:pt x="79835" y="983290"/>
                </a:cubicBezTo>
                <a:cubicBezTo>
                  <a:pt x="81199" y="984131"/>
                  <a:pt x="82622" y="984931"/>
                  <a:pt x="84107" y="985685"/>
                </a:cubicBezTo>
                <a:cubicBezTo>
                  <a:pt x="125680" y="1006832"/>
                  <a:pt x="194112" y="1019484"/>
                  <a:pt x="220927" y="1018771"/>
                </a:cubicBezTo>
                <a:cubicBezTo>
                  <a:pt x="239281" y="1018276"/>
                  <a:pt x="283785" y="1016427"/>
                  <a:pt x="310049" y="1015306"/>
                </a:cubicBezTo>
                <a:cubicBezTo>
                  <a:pt x="287686" y="1113140"/>
                  <a:pt x="269049" y="1203433"/>
                  <a:pt x="276672" y="1202541"/>
                </a:cubicBezTo>
                <a:cubicBezTo>
                  <a:pt x="294363" y="1201807"/>
                  <a:pt x="393159" y="1202546"/>
                  <a:pt x="393159" y="1202546"/>
                </a:cubicBezTo>
                <a:lnTo>
                  <a:pt x="406163" y="1014883"/>
                </a:lnTo>
                <a:cubicBezTo>
                  <a:pt x="501071" y="1033843"/>
                  <a:pt x="600412" y="1006832"/>
                  <a:pt x="641984" y="985685"/>
                </a:cubicBezTo>
                <a:cubicBezTo>
                  <a:pt x="643468" y="984931"/>
                  <a:pt x="644892" y="984131"/>
                  <a:pt x="646260" y="983290"/>
                </a:cubicBezTo>
                <a:cubicBezTo>
                  <a:pt x="684782" y="959540"/>
                  <a:pt x="670415" y="898745"/>
                  <a:pt x="625605" y="893171"/>
                </a:cubicBezTo>
                <a:cubicBezTo>
                  <a:pt x="609941" y="891219"/>
                  <a:pt x="591729" y="891245"/>
                  <a:pt x="572518" y="895805"/>
                </a:cubicBezTo>
                <a:cubicBezTo>
                  <a:pt x="526447" y="906735"/>
                  <a:pt x="438009" y="978654"/>
                  <a:pt x="406884" y="1004870"/>
                </a:cubicBezTo>
                <a:lnTo>
                  <a:pt x="421397" y="803403"/>
                </a:lnTo>
                <a:cubicBezTo>
                  <a:pt x="454162" y="802888"/>
                  <a:pt x="562832" y="800646"/>
                  <a:pt x="606364" y="793201"/>
                </a:cubicBezTo>
                <a:cubicBezTo>
                  <a:pt x="690396" y="778832"/>
                  <a:pt x="730407" y="763601"/>
                  <a:pt x="761767" y="722715"/>
                </a:cubicBezTo>
                <a:cubicBezTo>
                  <a:pt x="783115" y="694873"/>
                  <a:pt x="744947" y="611357"/>
                  <a:pt x="688633" y="614160"/>
                </a:cubicBezTo>
                <a:lnTo>
                  <a:pt x="688633" y="61416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and Quote"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3">
            <a:extLst>
              <a:ext uri="{FF2B5EF4-FFF2-40B4-BE49-F238E27FC236}">
                <a16:creationId xmlns:a16="http://schemas.microsoft.com/office/drawing/2014/main" id="{35F4923C-22B6-A98A-B649-7AB69C5BA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rot="1985446">
            <a:off x="4210381" y="3865662"/>
            <a:ext cx="442038" cy="914400"/>
          </a:xfrm>
          <a:custGeom>
            <a:avLst/>
            <a:gdLst>
              <a:gd name="connsiteX0" fmla="*/ 688633 w 775111"/>
              <a:gd name="connsiteY0" fmla="*/ 614160 h 1202547"/>
              <a:gd name="connsiteX1" fmla="*/ 422295 w 775111"/>
              <a:gd name="connsiteY1" fmla="*/ 790934 h 1202547"/>
              <a:gd name="connsiteX2" fmla="*/ 434065 w 775111"/>
              <a:gd name="connsiteY2" fmla="*/ 627551 h 1202547"/>
              <a:gd name="connsiteX3" fmla="*/ 432291 w 775111"/>
              <a:gd name="connsiteY3" fmla="*/ 598155 h 1202547"/>
              <a:gd name="connsiteX4" fmla="*/ 653033 w 775111"/>
              <a:gd name="connsiteY4" fmla="*/ 522868 h 1202547"/>
              <a:gd name="connsiteX5" fmla="*/ 775111 w 775111"/>
              <a:gd name="connsiteY5" fmla="*/ 340522 h 1202547"/>
              <a:gd name="connsiteX6" fmla="*/ 753899 w 775111"/>
              <a:gd name="connsiteY6" fmla="*/ 286973 h 1202547"/>
              <a:gd name="connsiteX7" fmla="*/ 706962 w 775111"/>
              <a:gd name="connsiteY7" fmla="*/ 291854 h 1202547"/>
              <a:gd name="connsiteX8" fmla="*/ 559361 w 775111"/>
              <a:gd name="connsiteY8" fmla="*/ 395773 h 1202547"/>
              <a:gd name="connsiteX9" fmla="*/ 431596 w 775111"/>
              <a:gd name="connsiteY9" fmla="*/ 586634 h 1202547"/>
              <a:gd name="connsiteX10" fmla="*/ 415886 w 775111"/>
              <a:gd name="connsiteY10" fmla="*/ 326230 h 1202547"/>
              <a:gd name="connsiteX11" fmla="*/ 505124 w 775111"/>
              <a:gd name="connsiteY11" fmla="*/ 279222 h 1202547"/>
              <a:gd name="connsiteX12" fmla="*/ 650865 w 775111"/>
              <a:gd name="connsiteY12" fmla="*/ 142733 h 1202547"/>
              <a:gd name="connsiteX13" fmla="*/ 648013 w 775111"/>
              <a:gd name="connsiteY13" fmla="*/ 43638 h 1202547"/>
              <a:gd name="connsiteX14" fmla="*/ 561028 w 775111"/>
              <a:gd name="connsiteY14" fmla="*/ 8081 h 1202547"/>
              <a:gd name="connsiteX15" fmla="*/ 446920 w 775111"/>
              <a:gd name="connsiteY15" fmla="*/ 106919 h 1202547"/>
              <a:gd name="connsiteX16" fmla="*/ 375556 w 775111"/>
              <a:gd name="connsiteY16" fmla="*/ 306530 h 1202547"/>
              <a:gd name="connsiteX17" fmla="*/ 266719 w 775111"/>
              <a:gd name="connsiteY17" fmla="*/ 50476 h 1202547"/>
              <a:gd name="connsiteX18" fmla="*/ 142006 w 775111"/>
              <a:gd name="connsiteY18" fmla="*/ 2343 h 1202547"/>
              <a:gd name="connsiteX19" fmla="*/ 94252 w 775111"/>
              <a:gd name="connsiteY19" fmla="*/ 72387 h 1202547"/>
              <a:gd name="connsiteX20" fmla="*/ 160383 w 775111"/>
              <a:gd name="connsiteY20" fmla="*/ 187916 h 1202547"/>
              <a:gd name="connsiteX21" fmla="*/ 347098 w 775111"/>
              <a:gd name="connsiteY21" fmla="*/ 321457 h 1202547"/>
              <a:gd name="connsiteX22" fmla="*/ 365791 w 775111"/>
              <a:gd name="connsiteY22" fmla="*/ 587571 h 1202547"/>
              <a:gd name="connsiteX23" fmla="*/ 213157 w 775111"/>
              <a:gd name="connsiteY23" fmla="*/ 371515 h 1202547"/>
              <a:gd name="connsiteX24" fmla="*/ 134428 w 775111"/>
              <a:gd name="connsiteY24" fmla="*/ 338284 h 1202547"/>
              <a:gd name="connsiteX25" fmla="*/ 15913 w 775111"/>
              <a:gd name="connsiteY25" fmla="*/ 360828 h 1202547"/>
              <a:gd name="connsiteX26" fmla="*/ 4495 w 775111"/>
              <a:gd name="connsiteY26" fmla="*/ 427319 h 1202547"/>
              <a:gd name="connsiteX27" fmla="*/ 367374 w 775111"/>
              <a:gd name="connsiteY27" fmla="*/ 610741 h 1202547"/>
              <a:gd name="connsiteX28" fmla="*/ 368561 w 775111"/>
              <a:gd name="connsiteY28" fmla="*/ 628825 h 1202547"/>
              <a:gd name="connsiteX29" fmla="*/ 367788 w 775111"/>
              <a:gd name="connsiteY29" fmla="*/ 774822 h 1202547"/>
              <a:gd name="connsiteX30" fmla="*/ 364001 w 775111"/>
              <a:gd name="connsiteY30" fmla="*/ 790027 h 1202547"/>
              <a:gd name="connsiteX31" fmla="*/ 204562 w 775111"/>
              <a:gd name="connsiteY31" fmla="*/ 669543 h 1202547"/>
              <a:gd name="connsiteX32" fmla="*/ 99599 w 775111"/>
              <a:gd name="connsiteY32" fmla="*/ 643413 h 1202547"/>
              <a:gd name="connsiteX33" fmla="*/ 38341 w 775111"/>
              <a:gd name="connsiteY33" fmla="*/ 659663 h 1202547"/>
              <a:gd name="connsiteX34" fmla="*/ 49173 w 775111"/>
              <a:gd name="connsiteY34" fmla="*/ 749925 h 1202547"/>
              <a:gd name="connsiteX35" fmla="*/ 360326 w 775111"/>
              <a:gd name="connsiteY35" fmla="*/ 804865 h 1202547"/>
              <a:gd name="connsiteX36" fmla="*/ 313534 w 775111"/>
              <a:gd name="connsiteY36" fmla="*/ 1000121 h 1202547"/>
              <a:gd name="connsiteX37" fmla="*/ 153574 w 775111"/>
              <a:gd name="connsiteY37" fmla="*/ 895805 h 1202547"/>
              <a:gd name="connsiteX38" fmla="*/ 100486 w 775111"/>
              <a:gd name="connsiteY38" fmla="*/ 893171 h 1202547"/>
              <a:gd name="connsiteX39" fmla="*/ 79835 w 775111"/>
              <a:gd name="connsiteY39" fmla="*/ 983290 h 1202547"/>
              <a:gd name="connsiteX40" fmla="*/ 84107 w 775111"/>
              <a:gd name="connsiteY40" fmla="*/ 985685 h 1202547"/>
              <a:gd name="connsiteX41" fmla="*/ 220927 w 775111"/>
              <a:gd name="connsiteY41" fmla="*/ 1018771 h 1202547"/>
              <a:gd name="connsiteX42" fmla="*/ 310049 w 775111"/>
              <a:gd name="connsiteY42" fmla="*/ 1015306 h 1202547"/>
              <a:gd name="connsiteX43" fmla="*/ 276672 w 775111"/>
              <a:gd name="connsiteY43" fmla="*/ 1202541 h 1202547"/>
              <a:gd name="connsiteX44" fmla="*/ 393159 w 775111"/>
              <a:gd name="connsiteY44" fmla="*/ 1202546 h 1202547"/>
              <a:gd name="connsiteX45" fmla="*/ 406163 w 775111"/>
              <a:gd name="connsiteY45" fmla="*/ 1014883 h 1202547"/>
              <a:gd name="connsiteX46" fmla="*/ 641984 w 775111"/>
              <a:gd name="connsiteY46" fmla="*/ 985685 h 1202547"/>
              <a:gd name="connsiteX47" fmla="*/ 646260 w 775111"/>
              <a:gd name="connsiteY47" fmla="*/ 983290 h 1202547"/>
              <a:gd name="connsiteX48" fmla="*/ 625605 w 775111"/>
              <a:gd name="connsiteY48" fmla="*/ 893171 h 1202547"/>
              <a:gd name="connsiteX49" fmla="*/ 572518 w 775111"/>
              <a:gd name="connsiteY49" fmla="*/ 895805 h 1202547"/>
              <a:gd name="connsiteX50" fmla="*/ 406884 w 775111"/>
              <a:gd name="connsiteY50" fmla="*/ 1004870 h 1202547"/>
              <a:gd name="connsiteX51" fmla="*/ 421397 w 775111"/>
              <a:gd name="connsiteY51" fmla="*/ 803403 h 1202547"/>
              <a:gd name="connsiteX52" fmla="*/ 606364 w 775111"/>
              <a:gd name="connsiteY52" fmla="*/ 793201 h 1202547"/>
              <a:gd name="connsiteX53" fmla="*/ 761767 w 775111"/>
              <a:gd name="connsiteY53" fmla="*/ 722715 h 1202547"/>
              <a:gd name="connsiteX54" fmla="*/ 688633 w 775111"/>
              <a:gd name="connsiteY54" fmla="*/ 614160 h 1202547"/>
              <a:gd name="connsiteX55" fmla="*/ 688633 w 775111"/>
              <a:gd name="connsiteY55" fmla="*/ 614160 h 120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775111" h="1202547">
                <a:moveTo>
                  <a:pt x="688633" y="614160"/>
                </a:moveTo>
                <a:cubicBezTo>
                  <a:pt x="589814" y="619072"/>
                  <a:pt x="462599" y="744763"/>
                  <a:pt x="422295" y="790934"/>
                </a:cubicBezTo>
                <a:lnTo>
                  <a:pt x="434065" y="627551"/>
                </a:lnTo>
                <a:lnTo>
                  <a:pt x="432291" y="598155"/>
                </a:lnTo>
                <a:cubicBezTo>
                  <a:pt x="465796" y="587469"/>
                  <a:pt x="603072" y="543413"/>
                  <a:pt x="653033" y="522868"/>
                </a:cubicBezTo>
                <a:cubicBezTo>
                  <a:pt x="710128" y="499398"/>
                  <a:pt x="774867" y="400385"/>
                  <a:pt x="775111" y="340522"/>
                </a:cubicBezTo>
                <a:cubicBezTo>
                  <a:pt x="775237" y="308322"/>
                  <a:pt x="764163" y="293653"/>
                  <a:pt x="753899" y="286973"/>
                </a:cubicBezTo>
                <a:cubicBezTo>
                  <a:pt x="745079" y="281234"/>
                  <a:pt x="734947" y="280762"/>
                  <a:pt x="706962" y="291854"/>
                </a:cubicBezTo>
                <a:cubicBezTo>
                  <a:pt x="672244" y="306096"/>
                  <a:pt x="612885" y="336852"/>
                  <a:pt x="559361" y="395773"/>
                </a:cubicBezTo>
                <a:cubicBezTo>
                  <a:pt x="494622" y="467036"/>
                  <a:pt x="448223" y="553487"/>
                  <a:pt x="431596" y="586634"/>
                </a:cubicBezTo>
                <a:lnTo>
                  <a:pt x="415886" y="326230"/>
                </a:lnTo>
                <a:cubicBezTo>
                  <a:pt x="448491" y="308610"/>
                  <a:pt x="487236" y="287904"/>
                  <a:pt x="505124" y="279222"/>
                </a:cubicBezTo>
                <a:cubicBezTo>
                  <a:pt x="539011" y="262772"/>
                  <a:pt x="614789" y="200079"/>
                  <a:pt x="650865" y="142733"/>
                </a:cubicBezTo>
                <a:cubicBezTo>
                  <a:pt x="670258" y="111900"/>
                  <a:pt x="660855" y="73008"/>
                  <a:pt x="648013" y="43638"/>
                </a:cubicBezTo>
                <a:cubicBezTo>
                  <a:pt x="636969" y="18383"/>
                  <a:pt x="611502" y="0"/>
                  <a:pt x="561028" y="8081"/>
                </a:cubicBezTo>
                <a:cubicBezTo>
                  <a:pt x="536868" y="14946"/>
                  <a:pt x="483654" y="26614"/>
                  <a:pt x="446920" y="106919"/>
                </a:cubicBezTo>
                <a:cubicBezTo>
                  <a:pt x="417222" y="166895"/>
                  <a:pt x="390645" y="253065"/>
                  <a:pt x="375556" y="306530"/>
                </a:cubicBezTo>
                <a:cubicBezTo>
                  <a:pt x="367470" y="244477"/>
                  <a:pt x="342339" y="120846"/>
                  <a:pt x="266719" y="50476"/>
                </a:cubicBezTo>
                <a:cubicBezTo>
                  <a:pt x="213389" y="849"/>
                  <a:pt x="170811" y="-4346"/>
                  <a:pt x="142006" y="2343"/>
                </a:cubicBezTo>
                <a:cubicBezTo>
                  <a:pt x="114719" y="8681"/>
                  <a:pt x="94672" y="22438"/>
                  <a:pt x="94252" y="72387"/>
                </a:cubicBezTo>
                <a:cubicBezTo>
                  <a:pt x="95747" y="105616"/>
                  <a:pt x="109010" y="150770"/>
                  <a:pt x="160383" y="187916"/>
                </a:cubicBezTo>
                <a:cubicBezTo>
                  <a:pt x="203200" y="218876"/>
                  <a:pt x="297409" y="286057"/>
                  <a:pt x="347098" y="321457"/>
                </a:cubicBezTo>
                <a:cubicBezTo>
                  <a:pt x="350491" y="369359"/>
                  <a:pt x="360722" y="513971"/>
                  <a:pt x="365791" y="587571"/>
                </a:cubicBezTo>
                <a:cubicBezTo>
                  <a:pt x="336430" y="533176"/>
                  <a:pt x="264993" y="407542"/>
                  <a:pt x="213157" y="371515"/>
                </a:cubicBezTo>
                <a:cubicBezTo>
                  <a:pt x="189223" y="354880"/>
                  <a:pt x="160908" y="344612"/>
                  <a:pt x="134428" y="338284"/>
                </a:cubicBezTo>
                <a:cubicBezTo>
                  <a:pt x="87043" y="326959"/>
                  <a:pt x="46786" y="326081"/>
                  <a:pt x="15913" y="360828"/>
                </a:cubicBezTo>
                <a:cubicBezTo>
                  <a:pt x="3472" y="379252"/>
                  <a:pt x="-5958" y="403346"/>
                  <a:pt x="4495" y="427319"/>
                </a:cubicBezTo>
                <a:cubicBezTo>
                  <a:pt x="54369" y="541701"/>
                  <a:pt x="309232" y="599036"/>
                  <a:pt x="367374" y="610741"/>
                </a:cubicBezTo>
                <a:cubicBezTo>
                  <a:pt x="367946" y="619209"/>
                  <a:pt x="368358" y="625472"/>
                  <a:pt x="368561" y="628825"/>
                </a:cubicBezTo>
                <a:cubicBezTo>
                  <a:pt x="370482" y="660662"/>
                  <a:pt x="367788" y="774822"/>
                  <a:pt x="367788" y="774822"/>
                </a:cubicBezTo>
                <a:cubicBezTo>
                  <a:pt x="367788" y="774822"/>
                  <a:pt x="366408" y="780330"/>
                  <a:pt x="364001" y="790027"/>
                </a:cubicBezTo>
                <a:cubicBezTo>
                  <a:pt x="329186" y="758093"/>
                  <a:pt x="243707" y="682180"/>
                  <a:pt x="204562" y="669543"/>
                </a:cubicBezTo>
                <a:cubicBezTo>
                  <a:pt x="172915" y="659327"/>
                  <a:pt x="131452" y="648478"/>
                  <a:pt x="99599" y="643413"/>
                </a:cubicBezTo>
                <a:cubicBezTo>
                  <a:pt x="81325" y="640509"/>
                  <a:pt x="55686" y="634766"/>
                  <a:pt x="38341" y="659663"/>
                </a:cubicBezTo>
                <a:cubicBezTo>
                  <a:pt x="22688" y="684519"/>
                  <a:pt x="14697" y="728193"/>
                  <a:pt x="49173" y="749925"/>
                </a:cubicBezTo>
                <a:cubicBezTo>
                  <a:pt x="91636" y="776697"/>
                  <a:pt x="292127" y="803377"/>
                  <a:pt x="360326" y="804865"/>
                </a:cubicBezTo>
                <a:cubicBezTo>
                  <a:pt x="350120" y="846180"/>
                  <a:pt x="331066" y="924096"/>
                  <a:pt x="313534" y="1000121"/>
                </a:cubicBezTo>
                <a:cubicBezTo>
                  <a:pt x="278443" y="970898"/>
                  <a:pt x="197109" y="906134"/>
                  <a:pt x="153574" y="895805"/>
                </a:cubicBezTo>
                <a:cubicBezTo>
                  <a:pt x="134361" y="891245"/>
                  <a:pt x="116152" y="891219"/>
                  <a:pt x="100486" y="893171"/>
                </a:cubicBezTo>
                <a:cubicBezTo>
                  <a:pt x="55677" y="898745"/>
                  <a:pt x="41311" y="959540"/>
                  <a:pt x="79835" y="983290"/>
                </a:cubicBezTo>
                <a:cubicBezTo>
                  <a:pt x="81199" y="984131"/>
                  <a:pt x="82622" y="984931"/>
                  <a:pt x="84107" y="985685"/>
                </a:cubicBezTo>
                <a:cubicBezTo>
                  <a:pt x="125680" y="1006832"/>
                  <a:pt x="194112" y="1019484"/>
                  <a:pt x="220927" y="1018771"/>
                </a:cubicBezTo>
                <a:cubicBezTo>
                  <a:pt x="239281" y="1018276"/>
                  <a:pt x="283785" y="1016427"/>
                  <a:pt x="310049" y="1015306"/>
                </a:cubicBezTo>
                <a:cubicBezTo>
                  <a:pt x="287686" y="1113140"/>
                  <a:pt x="269049" y="1203433"/>
                  <a:pt x="276672" y="1202541"/>
                </a:cubicBezTo>
                <a:cubicBezTo>
                  <a:pt x="294363" y="1201807"/>
                  <a:pt x="393159" y="1202546"/>
                  <a:pt x="393159" y="1202546"/>
                </a:cubicBezTo>
                <a:lnTo>
                  <a:pt x="406163" y="1014883"/>
                </a:lnTo>
                <a:cubicBezTo>
                  <a:pt x="501071" y="1033843"/>
                  <a:pt x="600412" y="1006832"/>
                  <a:pt x="641984" y="985685"/>
                </a:cubicBezTo>
                <a:cubicBezTo>
                  <a:pt x="643468" y="984931"/>
                  <a:pt x="644892" y="984131"/>
                  <a:pt x="646260" y="983290"/>
                </a:cubicBezTo>
                <a:cubicBezTo>
                  <a:pt x="684782" y="959540"/>
                  <a:pt x="670415" y="898745"/>
                  <a:pt x="625605" y="893171"/>
                </a:cubicBezTo>
                <a:cubicBezTo>
                  <a:pt x="609941" y="891219"/>
                  <a:pt x="591729" y="891245"/>
                  <a:pt x="572518" y="895805"/>
                </a:cubicBezTo>
                <a:cubicBezTo>
                  <a:pt x="526447" y="906735"/>
                  <a:pt x="438009" y="978654"/>
                  <a:pt x="406884" y="1004870"/>
                </a:cubicBezTo>
                <a:lnTo>
                  <a:pt x="421397" y="803403"/>
                </a:lnTo>
                <a:cubicBezTo>
                  <a:pt x="454162" y="802888"/>
                  <a:pt x="562832" y="800646"/>
                  <a:pt x="606364" y="793201"/>
                </a:cubicBezTo>
                <a:cubicBezTo>
                  <a:pt x="690396" y="778832"/>
                  <a:pt x="730407" y="763601"/>
                  <a:pt x="761767" y="722715"/>
                </a:cubicBezTo>
                <a:cubicBezTo>
                  <a:pt x="783115" y="694873"/>
                  <a:pt x="744947" y="611357"/>
                  <a:pt x="688633" y="614160"/>
                </a:cubicBezTo>
                <a:lnTo>
                  <a:pt x="688633" y="61416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61460" y="457200"/>
            <a:ext cx="4861560" cy="3891280"/>
          </a:xfrm>
        </p:spPr>
        <p:txBody>
          <a:bodyPr lIns="0" tIns="0" rIns="0" bIns="0" anchor="t" anchorCtr="0">
            <a:noAutofit/>
          </a:bodyPr>
          <a:lstStyle>
            <a:lvl1pPr algn="l">
              <a:defRPr sz="5400" b="0" i="0" spc="200" baseline="0">
                <a:solidFill>
                  <a:schemeClr val="accent3">
                    <a:lumMod val="75000"/>
                  </a:schemeClr>
                </a:solidFill>
                <a:latin typeface="+mj-lt"/>
                <a:ea typeface="Batang" panose="02030600000101010101" pitchFamily="18" charset="-127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59017" y="4419600"/>
            <a:ext cx="4861559" cy="1996696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cap="none" spc="0" baseline="0">
                <a:solidFill>
                  <a:schemeClr val="accent3">
                    <a:lumMod val="75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94FA5E09-BD6C-1A5B-0586-4CC9CBCFCE49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342900" y="441754"/>
            <a:ext cx="3429000" cy="5943600"/>
          </a:xfrm>
          <a:prstGeom prst="roundRect">
            <a:avLst>
              <a:gd name="adj" fmla="val 9214"/>
            </a:avLst>
          </a:prstGeo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6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12266" y="457200"/>
            <a:ext cx="4113641" cy="2184400"/>
          </a:xfrm>
        </p:spPr>
        <p:txBody>
          <a:bodyPr lIns="0" tIns="0" rIns="0" bIns="0" anchor="t" anchorCtr="0">
            <a:no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FC24187-20DB-C6E6-5614-050D115326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F6CC7DD9-B902-41D1-40BC-0599B05359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5A7940FF-19BA-CCFA-DACF-D2577C8011AE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960120" y="457200"/>
            <a:ext cx="3429000" cy="5943600"/>
          </a:xfrm>
          <a:prstGeom prst="roundRect">
            <a:avLst>
              <a:gd name="adj" fmla="val 9214"/>
            </a:avLst>
          </a:prstGeo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14849" y="2743200"/>
            <a:ext cx="4113641" cy="3657600"/>
          </a:xfrm>
          <a:prstGeom prst="roundRect">
            <a:avLst>
              <a:gd name="adj" fmla="val 11906"/>
            </a:avLst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lIns="228600" tIns="0" rIns="0" bIns="0" anchor="ctr" anchorCtr="0">
            <a:noAutofit/>
          </a:bodyPr>
          <a:lstStyle>
            <a:lvl1pPr indent="-365760"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1pPr>
            <a:lvl2pPr indent="-365760"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2pPr>
            <a:lvl3pPr indent="-365760"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3pPr>
            <a:lvl4pPr indent="-365760"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4pPr>
            <a:lvl5pPr indent="-365760">
              <a:lnSpc>
                <a:spcPct val="150000"/>
              </a:lnSpc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0120" y="4196081"/>
            <a:ext cx="4114800" cy="2204720"/>
          </a:xfrm>
        </p:spPr>
        <p:txBody>
          <a:bodyPr lIns="0" tIns="0" rIns="0" bIns="0"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FC24187-20DB-C6E6-5614-050D115326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F6CC7DD9-B902-41D1-40BC-0599B05359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60120" y="457201"/>
            <a:ext cx="4114800" cy="3657600"/>
          </a:xfrm>
          <a:prstGeom prst="roundRect">
            <a:avLst>
              <a:gd name="adj" fmla="val 10238"/>
            </a:avLst>
          </a:prstGeom>
          <a:noFill/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ct val="110000"/>
              </a:lnSpc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 sz="1800" cap="none" spc="0" baseline="0">
                <a:solidFill>
                  <a:schemeClr val="accent3">
                    <a:lumMod val="50000"/>
                  </a:schemeClr>
                </a:solidFill>
              </a:defRPr>
            </a:lvl1pPr>
            <a:lvl2pPr marL="411480" indent="0">
              <a:lnSpc>
                <a:spcPct val="110000"/>
              </a:lnSpc>
              <a:buClr>
                <a:schemeClr val="accent3">
                  <a:lumMod val="75000"/>
                </a:schemeClr>
              </a:buClr>
              <a:buNone/>
              <a:defRPr sz="1800" cap="none" spc="0" baseline="0">
                <a:solidFill>
                  <a:schemeClr val="accent3">
                    <a:lumMod val="50000"/>
                  </a:schemeClr>
                </a:solidFill>
              </a:defRPr>
            </a:lvl2pPr>
            <a:lvl3pPr marL="868680" indent="0">
              <a:lnSpc>
                <a:spcPct val="110000"/>
              </a:lnSpc>
              <a:buClr>
                <a:schemeClr val="accent3">
                  <a:lumMod val="75000"/>
                </a:schemeClr>
              </a:buClr>
              <a:buNone/>
              <a:defRPr sz="1800" cap="none" spc="0" baseline="0">
                <a:solidFill>
                  <a:schemeClr val="accent3">
                    <a:lumMod val="50000"/>
                  </a:schemeClr>
                </a:solidFill>
              </a:defRPr>
            </a:lvl3pPr>
            <a:lvl4pPr marL="1325880" indent="0">
              <a:lnSpc>
                <a:spcPct val="110000"/>
              </a:lnSpc>
              <a:buClr>
                <a:schemeClr val="accent3">
                  <a:lumMod val="75000"/>
                </a:schemeClr>
              </a:buClr>
              <a:buNone/>
              <a:defRPr sz="1800" cap="none" spc="0" baseline="0">
                <a:solidFill>
                  <a:schemeClr val="accent3">
                    <a:lumMod val="50000"/>
                  </a:schemeClr>
                </a:solidFill>
              </a:defRPr>
            </a:lvl4pPr>
            <a:lvl5pPr marL="1783080" indent="0">
              <a:lnSpc>
                <a:spcPct val="110000"/>
              </a:lnSpc>
              <a:buClr>
                <a:schemeClr val="accent3">
                  <a:lumMod val="75000"/>
                </a:schemeClr>
              </a:buClr>
              <a:buNone/>
              <a:defRPr sz="1800" cap="none" spc="0" baseline="0"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8A2B7A8-FA7E-0D94-B5AC-687088C7F1FB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5417820" y="457200"/>
            <a:ext cx="3429000" cy="5943600"/>
          </a:xfrm>
          <a:prstGeom prst="roundRect">
            <a:avLst>
              <a:gd name="adj" fmla="val 9214"/>
            </a:avLst>
          </a:prstGeom>
          <a:ln w="28575"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1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"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09460"/>
            <a:ext cx="7886700" cy="3200400"/>
          </a:xfrm>
        </p:spPr>
        <p:txBody>
          <a:bodyPr lIns="0" tIns="0" rIns="0" bIns="0" anchor="b" anchorCtr="0">
            <a:noAutofit/>
          </a:bodyPr>
          <a:lstStyle>
            <a:lvl1pPr algn="l">
              <a:defRPr sz="5400" b="0" i="0" spc="0" baseline="0">
                <a:solidFill>
                  <a:schemeClr val="accent3">
                    <a:lumMod val="75000"/>
                  </a:schemeClr>
                </a:solidFill>
                <a:latin typeface="+mj-lt"/>
                <a:ea typeface="Batang" panose="02030600000101010101" pitchFamily="18" charset="-127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914400"/>
            <a:ext cx="4457700" cy="1828800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0" i="0" cap="none" spc="0" baseline="0">
                <a:solidFill>
                  <a:schemeClr val="accent3">
                    <a:lumMod val="75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19CA409-5A19-24AF-D8B3-DF00B9615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2900" y="457200"/>
            <a:ext cx="8458201" cy="5943600"/>
          </a:xfrm>
          <a:prstGeom prst="roundRect">
            <a:avLst>
              <a:gd name="adj" fmla="val 7079"/>
            </a:avLst>
          </a:prstGeom>
          <a:noFill/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Graphic 3">
            <a:extLst>
              <a:ext uri="{FF2B5EF4-FFF2-40B4-BE49-F238E27FC236}">
                <a16:creationId xmlns:a16="http://schemas.microsoft.com/office/drawing/2014/main" id="{2C991B9B-B377-E1F5-7D66-13D0618D7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rot="13785067" flipH="1">
            <a:off x="7873289" y="871632"/>
            <a:ext cx="589385" cy="685800"/>
          </a:xfrm>
          <a:custGeom>
            <a:avLst/>
            <a:gdLst>
              <a:gd name="connsiteX0" fmla="*/ 688633 w 775111"/>
              <a:gd name="connsiteY0" fmla="*/ 614160 h 1202547"/>
              <a:gd name="connsiteX1" fmla="*/ 422295 w 775111"/>
              <a:gd name="connsiteY1" fmla="*/ 790934 h 1202547"/>
              <a:gd name="connsiteX2" fmla="*/ 434065 w 775111"/>
              <a:gd name="connsiteY2" fmla="*/ 627551 h 1202547"/>
              <a:gd name="connsiteX3" fmla="*/ 432291 w 775111"/>
              <a:gd name="connsiteY3" fmla="*/ 598155 h 1202547"/>
              <a:gd name="connsiteX4" fmla="*/ 653033 w 775111"/>
              <a:gd name="connsiteY4" fmla="*/ 522868 h 1202547"/>
              <a:gd name="connsiteX5" fmla="*/ 775111 w 775111"/>
              <a:gd name="connsiteY5" fmla="*/ 340522 h 1202547"/>
              <a:gd name="connsiteX6" fmla="*/ 753899 w 775111"/>
              <a:gd name="connsiteY6" fmla="*/ 286973 h 1202547"/>
              <a:gd name="connsiteX7" fmla="*/ 706962 w 775111"/>
              <a:gd name="connsiteY7" fmla="*/ 291854 h 1202547"/>
              <a:gd name="connsiteX8" fmla="*/ 559361 w 775111"/>
              <a:gd name="connsiteY8" fmla="*/ 395773 h 1202547"/>
              <a:gd name="connsiteX9" fmla="*/ 431596 w 775111"/>
              <a:gd name="connsiteY9" fmla="*/ 586634 h 1202547"/>
              <a:gd name="connsiteX10" fmla="*/ 415886 w 775111"/>
              <a:gd name="connsiteY10" fmla="*/ 326230 h 1202547"/>
              <a:gd name="connsiteX11" fmla="*/ 505124 w 775111"/>
              <a:gd name="connsiteY11" fmla="*/ 279222 h 1202547"/>
              <a:gd name="connsiteX12" fmla="*/ 650865 w 775111"/>
              <a:gd name="connsiteY12" fmla="*/ 142733 h 1202547"/>
              <a:gd name="connsiteX13" fmla="*/ 648013 w 775111"/>
              <a:gd name="connsiteY13" fmla="*/ 43638 h 1202547"/>
              <a:gd name="connsiteX14" fmla="*/ 561028 w 775111"/>
              <a:gd name="connsiteY14" fmla="*/ 8081 h 1202547"/>
              <a:gd name="connsiteX15" fmla="*/ 446920 w 775111"/>
              <a:gd name="connsiteY15" fmla="*/ 106919 h 1202547"/>
              <a:gd name="connsiteX16" fmla="*/ 375556 w 775111"/>
              <a:gd name="connsiteY16" fmla="*/ 306530 h 1202547"/>
              <a:gd name="connsiteX17" fmla="*/ 266719 w 775111"/>
              <a:gd name="connsiteY17" fmla="*/ 50476 h 1202547"/>
              <a:gd name="connsiteX18" fmla="*/ 142006 w 775111"/>
              <a:gd name="connsiteY18" fmla="*/ 2343 h 1202547"/>
              <a:gd name="connsiteX19" fmla="*/ 94252 w 775111"/>
              <a:gd name="connsiteY19" fmla="*/ 72387 h 1202547"/>
              <a:gd name="connsiteX20" fmla="*/ 160383 w 775111"/>
              <a:gd name="connsiteY20" fmla="*/ 187916 h 1202547"/>
              <a:gd name="connsiteX21" fmla="*/ 347098 w 775111"/>
              <a:gd name="connsiteY21" fmla="*/ 321457 h 1202547"/>
              <a:gd name="connsiteX22" fmla="*/ 365791 w 775111"/>
              <a:gd name="connsiteY22" fmla="*/ 587571 h 1202547"/>
              <a:gd name="connsiteX23" fmla="*/ 213157 w 775111"/>
              <a:gd name="connsiteY23" fmla="*/ 371515 h 1202547"/>
              <a:gd name="connsiteX24" fmla="*/ 134428 w 775111"/>
              <a:gd name="connsiteY24" fmla="*/ 338284 h 1202547"/>
              <a:gd name="connsiteX25" fmla="*/ 15913 w 775111"/>
              <a:gd name="connsiteY25" fmla="*/ 360828 h 1202547"/>
              <a:gd name="connsiteX26" fmla="*/ 4495 w 775111"/>
              <a:gd name="connsiteY26" fmla="*/ 427319 h 1202547"/>
              <a:gd name="connsiteX27" fmla="*/ 367374 w 775111"/>
              <a:gd name="connsiteY27" fmla="*/ 610741 h 1202547"/>
              <a:gd name="connsiteX28" fmla="*/ 368561 w 775111"/>
              <a:gd name="connsiteY28" fmla="*/ 628825 h 1202547"/>
              <a:gd name="connsiteX29" fmla="*/ 367788 w 775111"/>
              <a:gd name="connsiteY29" fmla="*/ 774822 h 1202547"/>
              <a:gd name="connsiteX30" fmla="*/ 364001 w 775111"/>
              <a:gd name="connsiteY30" fmla="*/ 790027 h 1202547"/>
              <a:gd name="connsiteX31" fmla="*/ 204562 w 775111"/>
              <a:gd name="connsiteY31" fmla="*/ 669543 h 1202547"/>
              <a:gd name="connsiteX32" fmla="*/ 99599 w 775111"/>
              <a:gd name="connsiteY32" fmla="*/ 643413 h 1202547"/>
              <a:gd name="connsiteX33" fmla="*/ 38341 w 775111"/>
              <a:gd name="connsiteY33" fmla="*/ 659663 h 1202547"/>
              <a:gd name="connsiteX34" fmla="*/ 49173 w 775111"/>
              <a:gd name="connsiteY34" fmla="*/ 749925 h 1202547"/>
              <a:gd name="connsiteX35" fmla="*/ 360326 w 775111"/>
              <a:gd name="connsiteY35" fmla="*/ 804865 h 1202547"/>
              <a:gd name="connsiteX36" fmla="*/ 313534 w 775111"/>
              <a:gd name="connsiteY36" fmla="*/ 1000121 h 1202547"/>
              <a:gd name="connsiteX37" fmla="*/ 153574 w 775111"/>
              <a:gd name="connsiteY37" fmla="*/ 895805 h 1202547"/>
              <a:gd name="connsiteX38" fmla="*/ 100486 w 775111"/>
              <a:gd name="connsiteY38" fmla="*/ 893171 h 1202547"/>
              <a:gd name="connsiteX39" fmla="*/ 79835 w 775111"/>
              <a:gd name="connsiteY39" fmla="*/ 983290 h 1202547"/>
              <a:gd name="connsiteX40" fmla="*/ 84107 w 775111"/>
              <a:gd name="connsiteY40" fmla="*/ 985685 h 1202547"/>
              <a:gd name="connsiteX41" fmla="*/ 220927 w 775111"/>
              <a:gd name="connsiteY41" fmla="*/ 1018771 h 1202547"/>
              <a:gd name="connsiteX42" fmla="*/ 310049 w 775111"/>
              <a:gd name="connsiteY42" fmla="*/ 1015306 h 1202547"/>
              <a:gd name="connsiteX43" fmla="*/ 276672 w 775111"/>
              <a:gd name="connsiteY43" fmla="*/ 1202541 h 1202547"/>
              <a:gd name="connsiteX44" fmla="*/ 393159 w 775111"/>
              <a:gd name="connsiteY44" fmla="*/ 1202546 h 1202547"/>
              <a:gd name="connsiteX45" fmla="*/ 406163 w 775111"/>
              <a:gd name="connsiteY45" fmla="*/ 1014883 h 1202547"/>
              <a:gd name="connsiteX46" fmla="*/ 641984 w 775111"/>
              <a:gd name="connsiteY46" fmla="*/ 985685 h 1202547"/>
              <a:gd name="connsiteX47" fmla="*/ 646260 w 775111"/>
              <a:gd name="connsiteY47" fmla="*/ 983290 h 1202547"/>
              <a:gd name="connsiteX48" fmla="*/ 625605 w 775111"/>
              <a:gd name="connsiteY48" fmla="*/ 893171 h 1202547"/>
              <a:gd name="connsiteX49" fmla="*/ 572518 w 775111"/>
              <a:gd name="connsiteY49" fmla="*/ 895805 h 1202547"/>
              <a:gd name="connsiteX50" fmla="*/ 406884 w 775111"/>
              <a:gd name="connsiteY50" fmla="*/ 1004870 h 1202547"/>
              <a:gd name="connsiteX51" fmla="*/ 421397 w 775111"/>
              <a:gd name="connsiteY51" fmla="*/ 803403 h 1202547"/>
              <a:gd name="connsiteX52" fmla="*/ 606364 w 775111"/>
              <a:gd name="connsiteY52" fmla="*/ 793201 h 1202547"/>
              <a:gd name="connsiteX53" fmla="*/ 761767 w 775111"/>
              <a:gd name="connsiteY53" fmla="*/ 722715 h 1202547"/>
              <a:gd name="connsiteX54" fmla="*/ 688633 w 775111"/>
              <a:gd name="connsiteY54" fmla="*/ 614160 h 1202547"/>
              <a:gd name="connsiteX55" fmla="*/ 688633 w 775111"/>
              <a:gd name="connsiteY55" fmla="*/ 614160 h 120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775111" h="1202547">
                <a:moveTo>
                  <a:pt x="688633" y="614160"/>
                </a:moveTo>
                <a:cubicBezTo>
                  <a:pt x="589814" y="619072"/>
                  <a:pt x="462599" y="744763"/>
                  <a:pt x="422295" y="790934"/>
                </a:cubicBezTo>
                <a:lnTo>
                  <a:pt x="434065" y="627551"/>
                </a:lnTo>
                <a:lnTo>
                  <a:pt x="432291" y="598155"/>
                </a:lnTo>
                <a:cubicBezTo>
                  <a:pt x="465796" y="587469"/>
                  <a:pt x="603072" y="543413"/>
                  <a:pt x="653033" y="522868"/>
                </a:cubicBezTo>
                <a:cubicBezTo>
                  <a:pt x="710128" y="499398"/>
                  <a:pt x="774867" y="400385"/>
                  <a:pt x="775111" y="340522"/>
                </a:cubicBezTo>
                <a:cubicBezTo>
                  <a:pt x="775237" y="308322"/>
                  <a:pt x="764163" y="293653"/>
                  <a:pt x="753899" y="286973"/>
                </a:cubicBezTo>
                <a:cubicBezTo>
                  <a:pt x="745079" y="281234"/>
                  <a:pt x="734947" y="280762"/>
                  <a:pt x="706962" y="291854"/>
                </a:cubicBezTo>
                <a:cubicBezTo>
                  <a:pt x="672244" y="306096"/>
                  <a:pt x="612885" y="336852"/>
                  <a:pt x="559361" y="395773"/>
                </a:cubicBezTo>
                <a:cubicBezTo>
                  <a:pt x="494622" y="467036"/>
                  <a:pt x="448223" y="553487"/>
                  <a:pt x="431596" y="586634"/>
                </a:cubicBezTo>
                <a:lnTo>
                  <a:pt x="415886" y="326230"/>
                </a:lnTo>
                <a:cubicBezTo>
                  <a:pt x="448491" y="308610"/>
                  <a:pt x="487236" y="287904"/>
                  <a:pt x="505124" y="279222"/>
                </a:cubicBezTo>
                <a:cubicBezTo>
                  <a:pt x="539011" y="262772"/>
                  <a:pt x="614789" y="200079"/>
                  <a:pt x="650865" y="142733"/>
                </a:cubicBezTo>
                <a:cubicBezTo>
                  <a:pt x="670258" y="111900"/>
                  <a:pt x="660855" y="73008"/>
                  <a:pt x="648013" y="43638"/>
                </a:cubicBezTo>
                <a:cubicBezTo>
                  <a:pt x="636969" y="18383"/>
                  <a:pt x="611502" y="0"/>
                  <a:pt x="561028" y="8081"/>
                </a:cubicBezTo>
                <a:cubicBezTo>
                  <a:pt x="536868" y="14946"/>
                  <a:pt x="483654" y="26614"/>
                  <a:pt x="446920" y="106919"/>
                </a:cubicBezTo>
                <a:cubicBezTo>
                  <a:pt x="417222" y="166895"/>
                  <a:pt x="390645" y="253065"/>
                  <a:pt x="375556" y="306530"/>
                </a:cubicBezTo>
                <a:cubicBezTo>
                  <a:pt x="367470" y="244477"/>
                  <a:pt x="342339" y="120846"/>
                  <a:pt x="266719" y="50476"/>
                </a:cubicBezTo>
                <a:cubicBezTo>
                  <a:pt x="213389" y="849"/>
                  <a:pt x="170811" y="-4346"/>
                  <a:pt x="142006" y="2343"/>
                </a:cubicBezTo>
                <a:cubicBezTo>
                  <a:pt x="114719" y="8681"/>
                  <a:pt x="94672" y="22438"/>
                  <a:pt x="94252" y="72387"/>
                </a:cubicBezTo>
                <a:cubicBezTo>
                  <a:pt x="95747" y="105616"/>
                  <a:pt x="109010" y="150770"/>
                  <a:pt x="160383" y="187916"/>
                </a:cubicBezTo>
                <a:cubicBezTo>
                  <a:pt x="203200" y="218876"/>
                  <a:pt x="297409" y="286057"/>
                  <a:pt x="347098" y="321457"/>
                </a:cubicBezTo>
                <a:cubicBezTo>
                  <a:pt x="350491" y="369359"/>
                  <a:pt x="360722" y="513971"/>
                  <a:pt x="365791" y="587571"/>
                </a:cubicBezTo>
                <a:cubicBezTo>
                  <a:pt x="336430" y="533176"/>
                  <a:pt x="264993" y="407542"/>
                  <a:pt x="213157" y="371515"/>
                </a:cubicBezTo>
                <a:cubicBezTo>
                  <a:pt x="189223" y="354880"/>
                  <a:pt x="160908" y="344612"/>
                  <a:pt x="134428" y="338284"/>
                </a:cubicBezTo>
                <a:cubicBezTo>
                  <a:pt x="87043" y="326959"/>
                  <a:pt x="46786" y="326081"/>
                  <a:pt x="15913" y="360828"/>
                </a:cubicBezTo>
                <a:cubicBezTo>
                  <a:pt x="3472" y="379252"/>
                  <a:pt x="-5958" y="403346"/>
                  <a:pt x="4495" y="427319"/>
                </a:cubicBezTo>
                <a:cubicBezTo>
                  <a:pt x="54369" y="541701"/>
                  <a:pt x="309232" y="599036"/>
                  <a:pt x="367374" y="610741"/>
                </a:cubicBezTo>
                <a:cubicBezTo>
                  <a:pt x="367946" y="619209"/>
                  <a:pt x="368358" y="625472"/>
                  <a:pt x="368561" y="628825"/>
                </a:cubicBezTo>
                <a:cubicBezTo>
                  <a:pt x="370482" y="660662"/>
                  <a:pt x="367788" y="774822"/>
                  <a:pt x="367788" y="774822"/>
                </a:cubicBezTo>
                <a:cubicBezTo>
                  <a:pt x="367788" y="774822"/>
                  <a:pt x="366408" y="780330"/>
                  <a:pt x="364001" y="790027"/>
                </a:cubicBezTo>
                <a:cubicBezTo>
                  <a:pt x="329186" y="758093"/>
                  <a:pt x="243707" y="682180"/>
                  <a:pt x="204562" y="669543"/>
                </a:cubicBezTo>
                <a:cubicBezTo>
                  <a:pt x="172915" y="659327"/>
                  <a:pt x="131452" y="648478"/>
                  <a:pt x="99599" y="643413"/>
                </a:cubicBezTo>
                <a:cubicBezTo>
                  <a:pt x="81325" y="640509"/>
                  <a:pt x="55686" y="634766"/>
                  <a:pt x="38341" y="659663"/>
                </a:cubicBezTo>
                <a:cubicBezTo>
                  <a:pt x="22688" y="684519"/>
                  <a:pt x="14697" y="728193"/>
                  <a:pt x="49173" y="749925"/>
                </a:cubicBezTo>
                <a:cubicBezTo>
                  <a:pt x="91636" y="776697"/>
                  <a:pt x="292127" y="803377"/>
                  <a:pt x="360326" y="804865"/>
                </a:cubicBezTo>
                <a:cubicBezTo>
                  <a:pt x="350120" y="846180"/>
                  <a:pt x="331066" y="924096"/>
                  <a:pt x="313534" y="1000121"/>
                </a:cubicBezTo>
                <a:cubicBezTo>
                  <a:pt x="278443" y="970898"/>
                  <a:pt x="197109" y="906134"/>
                  <a:pt x="153574" y="895805"/>
                </a:cubicBezTo>
                <a:cubicBezTo>
                  <a:pt x="134361" y="891245"/>
                  <a:pt x="116152" y="891219"/>
                  <a:pt x="100486" y="893171"/>
                </a:cubicBezTo>
                <a:cubicBezTo>
                  <a:pt x="55677" y="898745"/>
                  <a:pt x="41311" y="959540"/>
                  <a:pt x="79835" y="983290"/>
                </a:cubicBezTo>
                <a:cubicBezTo>
                  <a:pt x="81199" y="984131"/>
                  <a:pt x="82622" y="984931"/>
                  <a:pt x="84107" y="985685"/>
                </a:cubicBezTo>
                <a:cubicBezTo>
                  <a:pt x="125680" y="1006832"/>
                  <a:pt x="194112" y="1019484"/>
                  <a:pt x="220927" y="1018771"/>
                </a:cubicBezTo>
                <a:cubicBezTo>
                  <a:pt x="239281" y="1018276"/>
                  <a:pt x="283785" y="1016427"/>
                  <a:pt x="310049" y="1015306"/>
                </a:cubicBezTo>
                <a:cubicBezTo>
                  <a:pt x="287686" y="1113140"/>
                  <a:pt x="269049" y="1203433"/>
                  <a:pt x="276672" y="1202541"/>
                </a:cubicBezTo>
                <a:cubicBezTo>
                  <a:pt x="294363" y="1201807"/>
                  <a:pt x="393159" y="1202546"/>
                  <a:pt x="393159" y="1202546"/>
                </a:cubicBezTo>
                <a:lnTo>
                  <a:pt x="406163" y="1014883"/>
                </a:lnTo>
                <a:cubicBezTo>
                  <a:pt x="501071" y="1033843"/>
                  <a:pt x="600412" y="1006832"/>
                  <a:pt x="641984" y="985685"/>
                </a:cubicBezTo>
                <a:cubicBezTo>
                  <a:pt x="643468" y="984931"/>
                  <a:pt x="644892" y="984131"/>
                  <a:pt x="646260" y="983290"/>
                </a:cubicBezTo>
                <a:cubicBezTo>
                  <a:pt x="684782" y="959540"/>
                  <a:pt x="670415" y="898745"/>
                  <a:pt x="625605" y="893171"/>
                </a:cubicBezTo>
                <a:cubicBezTo>
                  <a:pt x="609941" y="891219"/>
                  <a:pt x="591729" y="891245"/>
                  <a:pt x="572518" y="895805"/>
                </a:cubicBezTo>
                <a:cubicBezTo>
                  <a:pt x="526447" y="906735"/>
                  <a:pt x="438009" y="978654"/>
                  <a:pt x="406884" y="1004870"/>
                </a:cubicBezTo>
                <a:lnTo>
                  <a:pt x="421397" y="803403"/>
                </a:lnTo>
                <a:cubicBezTo>
                  <a:pt x="454162" y="802888"/>
                  <a:pt x="562832" y="800646"/>
                  <a:pt x="606364" y="793201"/>
                </a:cubicBezTo>
                <a:cubicBezTo>
                  <a:pt x="690396" y="778832"/>
                  <a:pt x="730407" y="763601"/>
                  <a:pt x="761767" y="722715"/>
                </a:cubicBezTo>
                <a:cubicBezTo>
                  <a:pt x="783115" y="694873"/>
                  <a:pt x="744947" y="611357"/>
                  <a:pt x="688633" y="614160"/>
                </a:cubicBezTo>
                <a:lnTo>
                  <a:pt x="688633" y="61416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6415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546" y="381001"/>
            <a:ext cx="7629525" cy="1493517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DF7D353-331B-4008-C6A7-86D25BE475D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65818" y="2261462"/>
            <a:ext cx="3697622" cy="4135546"/>
          </a:xfrm>
          <a:prstGeom prst="roundRect">
            <a:avLst>
              <a:gd name="adj" fmla="val 11906"/>
            </a:avLst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lIns="228600" tIns="0" rIns="0" bIns="0" anchor="ctr" anchorCtr="0">
            <a:noAutofit/>
          </a:bodyPr>
          <a:lstStyle>
            <a:lvl1pPr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1pPr>
            <a:lvl2pPr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2pPr>
            <a:lvl3pPr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3pPr>
            <a:lvl4pPr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4pPr>
            <a:lvl5pPr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F75E6A1-9C73-A244-962B-E61B2A9E7C8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047800" y="2261462"/>
            <a:ext cx="3697622" cy="4135546"/>
          </a:xfrm>
          <a:prstGeom prst="roundRect">
            <a:avLst>
              <a:gd name="adj" fmla="val 11906"/>
            </a:avLst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lIns="228600" tIns="91440" rIns="0" bIns="0" anchor="t" anchorCtr="0">
            <a:no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buNone/>
              <a:defRPr sz="18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  <a:lvl2pPr marL="228600"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2pPr>
            <a:lvl3pPr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3pPr>
            <a:lvl4pPr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4pPr>
            <a:lvl5pPr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0120" y="3842422"/>
            <a:ext cx="3977640" cy="2558379"/>
          </a:xfrm>
        </p:spPr>
        <p:txBody>
          <a:bodyPr lIns="0" tIns="0" rIns="0" bIns="0" anchor="b" anchorCtr="0"/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15CC7A-E4F5-8662-C92E-8B4CB26119A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959644" y="457201"/>
            <a:ext cx="7839075" cy="3292475"/>
          </a:xfrm>
        </p:spPr>
        <p:txBody>
          <a:bodyPr>
            <a:normAutofit/>
          </a:bodyPr>
          <a:lstStyle>
            <a:lvl1pPr>
              <a:defRPr sz="1800" cap="none" baseline="0"/>
            </a:lvl1pPr>
            <a:lvl2pPr>
              <a:defRPr sz="1800" cap="none" baseline="0"/>
            </a:lvl2pPr>
            <a:lvl3pPr>
              <a:defRPr sz="1800" cap="none" baseline="0"/>
            </a:lvl3pPr>
            <a:lvl4pPr>
              <a:defRPr sz="1800" cap="none" baseline="0"/>
            </a:lvl4pPr>
            <a:lvl5pPr>
              <a:defRPr sz="1800" cap="none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A85FA79-71DD-8A90-BE79-ADC74726073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1593" y="3882894"/>
            <a:ext cx="3429000" cy="2517907"/>
          </a:xfrm>
          <a:prstGeom prst="roundRect">
            <a:avLst>
              <a:gd name="adj" fmla="val 15711"/>
            </a:avLst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lIns="228600" tIns="0" rIns="0" bIns="0" anchor="ctr" anchorCtr="0">
            <a:noAutofit/>
          </a:bodyPr>
          <a:lstStyle>
            <a:lvl1pPr marL="365760"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1pPr>
            <a:lvl2pPr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2pPr>
            <a:lvl3pPr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3pPr>
            <a:lvl4pPr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4pPr>
            <a:lvl5pPr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56759" y="457201"/>
            <a:ext cx="4118098" cy="2285999"/>
          </a:xfrm>
        </p:spPr>
        <p:txBody>
          <a:bodyPr lIns="0" tIns="0" rIns="0" bIns="0" anchor="t" anchorCtr="0">
            <a:no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FC24187-20DB-C6E6-5614-050D115326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F6CC7DD9-B902-41D1-40BC-0599B05359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Table Placeholder 6">
            <a:extLst>
              <a:ext uri="{FF2B5EF4-FFF2-40B4-BE49-F238E27FC236}">
                <a16:creationId xmlns:a16="http://schemas.microsoft.com/office/drawing/2014/main" id="{B5975017-D6DD-8609-9E50-C09BCD144848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959644" y="538164"/>
            <a:ext cx="3471863" cy="586263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CD1CF42-3B6F-D19D-30A8-3D03C0DDC79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24400" y="2743201"/>
            <a:ext cx="4118098" cy="3657599"/>
          </a:xfrm>
          <a:prstGeom prst="roundRect">
            <a:avLst>
              <a:gd name="adj" fmla="val 9600"/>
            </a:avLst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lIns="182880" tIns="182880" rIns="182880" bIns="182880" anchor="ctr" anchorCtr="0">
            <a:noAutofit/>
          </a:bodyPr>
          <a:lstStyle>
            <a:lvl1pPr marL="365760"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  <a:lvl2pPr marL="365760" indent="0">
              <a:lnSpc>
                <a:spcPct val="110000"/>
              </a:lnSpc>
              <a:spcBef>
                <a:spcPts val="0"/>
              </a:spcBef>
              <a:buClr>
                <a:schemeClr val="accent3">
                  <a:lumMod val="60000"/>
                  <a:lumOff val="40000"/>
                </a:schemeClr>
              </a:buClr>
              <a:buNone/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2pPr>
            <a:lvl3pPr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all" spc="0" baseline="0">
                <a:solidFill>
                  <a:schemeClr val="accent3">
                    <a:lumMod val="75000"/>
                  </a:schemeClr>
                </a:solidFill>
              </a:defRPr>
            </a:lvl3pPr>
            <a:lvl4pPr marL="1143000" indent="0">
              <a:lnSpc>
                <a:spcPct val="110000"/>
              </a:lnSpc>
              <a:spcBef>
                <a:spcPts val="0"/>
              </a:spcBef>
              <a:buClr>
                <a:schemeClr val="accent3">
                  <a:lumMod val="60000"/>
                  <a:lumOff val="40000"/>
                </a:schemeClr>
              </a:buClr>
              <a:buNone/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4pPr>
            <a:lvl5pPr indent="-365760">
              <a:lnSpc>
                <a:spcPct val="11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845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0120" y="457200"/>
            <a:ext cx="7555230" cy="1270000"/>
          </a:xfrm>
        </p:spPr>
        <p:txBody>
          <a:bodyPr lIns="0" tIns="0" rIns="0" bIns="0" anchor="t" anchorCtr="0"/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Table Placeholder 6">
            <a:extLst>
              <a:ext uri="{FF2B5EF4-FFF2-40B4-BE49-F238E27FC236}">
                <a16:creationId xmlns:a16="http://schemas.microsoft.com/office/drawing/2014/main" id="{55E02A48-B953-ED21-27AE-15897A7D594A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959644" y="1825626"/>
            <a:ext cx="7555706" cy="4575175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2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546" y="381000"/>
            <a:ext cx="3632454" cy="2358408"/>
          </a:xfrm>
        </p:spPr>
        <p:txBody>
          <a:bodyPr/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DF7D353-331B-4008-C6A7-86D25BE475D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65818" y="2739408"/>
            <a:ext cx="3423302" cy="3657600"/>
          </a:xfrm>
          <a:prstGeom prst="roundRect">
            <a:avLst>
              <a:gd name="adj" fmla="val 11906"/>
            </a:avLst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lIns="182880" tIns="182880" rIns="182880" bIns="182880" anchor="ctr" anchorCtr="0">
            <a:noAutofit/>
          </a:bodyPr>
          <a:lstStyle>
            <a:lvl1pPr indent="-365760">
              <a:lnSpc>
                <a:spcPct val="10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1pPr>
            <a:lvl2pPr indent="-365760">
              <a:lnSpc>
                <a:spcPct val="10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2pPr>
            <a:lvl3pPr indent="-365760">
              <a:lnSpc>
                <a:spcPct val="10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3pPr>
            <a:lvl4pPr indent="-365760">
              <a:lnSpc>
                <a:spcPct val="10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4pPr>
            <a:lvl5pPr indent="-365760">
              <a:lnSpc>
                <a:spcPct val="10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28E8F6-433C-B365-7783-5C6DDE2D1CA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28166" y="460993"/>
            <a:ext cx="4036262" cy="5914687"/>
          </a:xfrm>
          <a:prstGeom prst="roundRect">
            <a:avLst>
              <a:gd name="adj" fmla="val 7753"/>
            </a:avLst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lIns="182880" tIns="182880" rIns="182880" bIns="182880" anchor="t" anchorCtr="0">
            <a:noAutofit/>
          </a:bodyPr>
          <a:lstStyle>
            <a:lvl1pPr marL="365760" indent="-365760">
              <a:lnSpc>
                <a:spcPct val="10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1pPr>
            <a:lvl2pPr indent="-365760">
              <a:lnSpc>
                <a:spcPct val="10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2pPr>
            <a:lvl3pPr indent="-365760">
              <a:lnSpc>
                <a:spcPct val="10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3pPr>
            <a:lvl4pPr indent="-365760">
              <a:lnSpc>
                <a:spcPct val="10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4pPr>
            <a:lvl5pPr indent="-365760">
              <a:lnSpc>
                <a:spcPct val="100000"/>
              </a:lnSpc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defRPr sz="1800" cap="none" spc="0" baseline="0"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017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D968ADEB-E836-6F57-BA32-6E6A343A3F49}"/>
              </a:ext>
            </a:extLst>
          </p:cNvPr>
          <p:cNvSpPr/>
          <p:nvPr userDrawn="1"/>
        </p:nvSpPr>
        <p:spPr>
          <a:xfrm>
            <a:off x="227980" y="457200"/>
            <a:ext cx="405467" cy="5943601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-1709892" y="3813329"/>
            <a:ext cx="4283095" cy="405472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400" b="1" i="0" cap="all" spc="100" baseline="0">
                <a:solidFill>
                  <a:schemeClr val="accent3">
                    <a:lumMod val="75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120" y="456527"/>
            <a:ext cx="7674015" cy="14179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0" y="2204715"/>
            <a:ext cx="7674015" cy="4196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7980" y="624840"/>
            <a:ext cx="405467" cy="518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 i="0">
                <a:solidFill>
                  <a:schemeClr val="accent3">
                    <a:lumMod val="75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8" r:id="rId4"/>
    <p:sldLayoutId id="2147483653" r:id="rId5"/>
    <p:sldLayoutId id="2147483654" r:id="rId6"/>
    <p:sldLayoutId id="2147483666" r:id="rId7"/>
    <p:sldLayoutId id="2147483662" r:id="rId8"/>
    <p:sldLayoutId id="2147483680" r:id="rId9"/>
    <p:sldLayoutId id="2147483667" r:id="rId10"/>
    <p:sldLayoutId id="21474836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0" i="0" kern="1200" cap="all" spc="0" baseline="0">
          <a:solidFill>
            <a:schemeClr val="accent3">
              <a:lumMod val="7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accent3">
            <a:lumMod val="60000"/>
            <a:lumOff val="40000"/>
          </a:schemeClr>
        </a:buClr>
        <a:buFont typeface="Arial" panose="020B0604020202020204" pitchFamily="34" charset="0"/>
        <a:buChar char="•"/>
        <a:defRPr sz="2400" b="0" i="0" kern="1200" cap="none" spc="0" baseline="0">
          <a:solidFill>
            <a:schemeClr val="accent3">
              <a:lumMod val="7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accent3">
            <a:lumMod val="60000"/>
            <a:lumOff val="40000"/>
          </a:schemeClr>
        </a:buClr>
        <a:buFont typeface="Arial" panose="020B0604020202020204" pitchFamily="34" charset="0"/>
        <a:buChar char="•"/>
        <a:defRPr sz="2400" b="0" i="0" kern="1200" cap="none" spc="0" baseline="0">
          <a:solidFill>
            <a:schemeClr val="accent3">
              <a:lumMod val="7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accent3">
            <a:lumMod val="60000"/>
            <a:lumOff val="40000"/>
          </a:schemeClr>
        </a:buClr>
        <a:buFont typeface="Arial" panose="020B0604020202020204" pitchFamily="34" charset="0"/>
        <a:buChar char="•"/>
        <a:defRPr sz="2400" b="0" i="0" kern="1200" cap="none" spc="0" baseline="0">
          <a:solidFill>
            <a:schemeClr val="accent3">
              <a:lumMod val="7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accent3">
            <a:lumMod val="60000"/>
            <a:lumOff val="40000"/>
          </a:schemeClr>
        </a:buClr>
        <a:buFont typeface="Arial" panose="020B0604020202020204" pitchFamily="34" charset="0"/>
        <a:buChar char="•"/>
        <a:defRPr sz="2400" b="0" i="0" kern="1200" cap="none" spc="0" baseline="0">
          <a:solidFill>
            <a:schemeClr val="accent3">
              <a:lumMod val="7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accent3">
            <a:lumMod val="60000"/>
            <a:lumOff val="40000"/>
          </a:schemeClr>
        </a:buClr>
        <a:buFont typeface="Arial" panose="020B0604020202020204" pitchFamily="34" charset="0"/>
        <a:buChar char="•"/>
        <a:defRPr sz="2400" b="0" i="0" kern="1200" cap="none" spc="0" baseline="0">
          <a:solidFill>
            <a:schemeClr val="accent3">
              <a:lumMod val="7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4" userDrawn="1">
          <p15:clr>
            <a:srgbClr val="F26B43"/>
          </p15:clr>
        </p15:guide>
        <p15:guide id="2" pos="540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8563876-50D5-F2B4-0018-433BB0996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2042160"/>
            <a:ext cx="5680828" cy="4358641"/>
          </a:xfrm>
        </p:spPr>
        <p:txBody>
          <a:bodyPr/>
          <a:lstStyle/>
          <a:p>
            <a:r>
              <a:rPr lang="en-US" b="1" dirty="0"/>
              <a:t>Finding the Needle in a haystack 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C90D786-631D-21EC-C204-A936DD0811D3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F24BC1-CD04-40CC-81DA-B24756EBEFE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5475"/>
            <a:ext cx="404813" cy="5175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1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B098985-8161-3087-ACEE-2A588D74A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457200"/>
            <a:ext cx="7555230" cy="871979"/>
          </a:xfrm>
        </p:spPr>
        <p:txBody>
          <a:bodyPr/>
          <a:lstStyle/>
          <a:p>
            <a:r>
              <a:rPr lang="en-US" sz="4800" b="1" dirty="0"/>
              <a:t>Always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A79C69-E356-E6F5-4253-33E17967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EEFDE6-D060-9E87-526F-09A7943968B5}"/>
              </a:ext>
            </a:extLst>
          </p:cNvPr>
          <p:cNvSpPr txBox="1"/>
          <p:nvPr/>
        </p:nvSpPr>
        <p:spPr>
          <a:xfrm>
            <a:off x="628650" y="1185170"/>
            <a:ext cx="8257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1 Peter 1:25 the word of the Lords remains forever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Matthew 24:35 will not pass away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Matthew 16:18 gated of hades shall not prevail against 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Hebrews 12:28 unshakable kingdom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1 Corinthians 15:24 deliver the kingdom to God </a:t>
            </a:r>
          </a:p>
        </p:txBody>
      </p:sp>
    </p:spTree>
    <p:extLst>
      <p:ext uri="{BB962C8B-B14F-4D97-AF65-F5344CB8AC3E}">
        <p14:creationId xmlns:p14="http://schemas.microsoft.com/office/powerpoint/2010/main" val="269706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6C0FF-06AD-4B96-E71A-8377030C9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If Satan Can’t Stop It What Can He Do?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FB6E85-4E6A-04A4-25A3-EC6C4E47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4D13EA-6EC2-4E74-AD7D-4C9E9244A84D}"/>
              </a:ext>
            </a:extLst>
          </p:cNvPr>
          <p:cNvSpPr txBox="1"/>
          <p:nvPr/>
        </p:nvSpPr>
        <p:spPr>
          <a:xfrm>
            <a:off x="960120" y="1866506"/>
            <a:ext cx="79764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1 Timothy 4:1 deceive spirits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Matthew 13:38-39 plant his own seeds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2 Corinthians 11:14-15 looks like ministers of light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5855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722FC-DA44-FDA1-126C-E4993E63A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Finding the Need in the Haystack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775A17-04DA-3240-D915-C785978E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0E5B5A-C461-1FE5-9076-4F849F46DFEB}"/>
              </a:ext>
            </a:extLst>
          </p:cNvPr>
          <p:cNvSpPr txBox="1"/>
          <p:nvPr/>
        </p:nvSpPr>
        <p:spPr>
          <a:xfrm>
            <a:off x="1084082" y="2036189"/>
            <a:ext cx="75552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Ephesians 4:4-6 one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1 Corinthians 3:11 founded on Christ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Colossians 1:18 head of the church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Matthew 28:18 all authority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Galatians 1:6-10 does the teaching line up with Christ </a:t>
            </a:r>
          </a:p>
        </p:txBody>
      </p:sp>
    </p:spTree>
    <p:extLst>
      <p:ext uri="{BB962C8B-B14F-4D97-AF65-F5344CB8AC3E}">
        <p14:creationId xmlns:p14="http://schemas.microsoft.com/office/powerpoint/2010/main" val="398529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adge">
  <a:themeElements>
    <a:clrScheme name="Brand Strategy">
      <a:dk1>
        <a:srgbClr val="000000"/>
      </a:dk1>
      <a:lt1>
        <a:srgbClr val="FFFFFF"/>
      </a:lt1>
      <a:dk2>
        <a:srgbClr val="605E5D"/>
      </a:dk2>
      <a:lt2>
        <a:srgbClr val="F3F3F2"/>
      </a:lt2>
      <a:accent1>
        <a:srgbClr val="E1D5BD"/>
      </a:accent1>
      <a:accent2>
        <a:srgbClr val="F19E17"/>
      </a:accent2>
      <a:accent3>
        <a:srgbClr val="054E9D"/>
      </a:accent3>
      <a:accent4>
        <a:srgbClr val="E43728"/>
      </a:accent4>
      <a:accent5>
        <a:srgbClr val="037A40"/>
      </a:accent5>
      <a:accent6>
        <a:srgbClr val="B7894E"/>
      </a:accent6>
      <a:hlink>
        <a:srgbClr val="46B2B5"/>
      </a:hlink>
      <a:folHlink>
        <a:srgbClr val="A46694"/>
      </a:folHlink>
    </a:clrScheme>
    <a:fontScheme name="Custom 114">
      <a:majorFont>
        <a:latin typeface="Batang"/>
        <a:ea typeface=""/>
        <a:cs typeface=""/>
      </a:majorFont>
      <a:minorFont>
        <a:latin typeface="Batang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67530480_Win32_SL_V6" id="{5EFE515C-3270-40FF-9253-BCB6B949C23B}" vid="{DC137CA2-349F-49AE-B971-0990EDAC04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FA3903-9AE6-4DAD-B3E0-1FD17BA49C6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FABDDF8-65DF-4831-892D-6F182C373D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35D348-ECCB-41D6-879C-45C267AE46D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Pacific presentation</Template>
  <TotalTime>108</TotalTime>
  <Words>114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Batang</vt:lpstr>
      <vt:lpstr>Arial</vt:lpstr>
      <vt:lpstr>Calibri</vt:lpstr>
      <vt:lpstr>Gill Sans MT</vt:lpstr>
      <vt:lpstr>Badge</vt:lpstr>
      <vt:lpstr>Finding the Needle in a haystack </vt:lpstr>
      <vt:lpstr>Always </vt:lpstr>
      <vt:lpstr>If Satan Can’t Stop It What Can He Do? </vt:lpstr>
      <vt:lpstr>Finding the Need in the Haystack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Still Here </dc:title>
  <dc:creator>Brandon Hathaway</dc:creator>
  <cp:lastModifiedBy>Brandon Hathaway</cp:lastModifiedBy>
  <cp:revision>2</cp:revision>
  <dcterms:created xsi:type="dcterms:W3CDTF">2024-04-18T15:34:05Z</dcterms:created>
  <dcterms:modified xsi:type="dcterms:W3CDTF">2024-04-21T20:31:32Z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