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7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8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0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5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2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7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857E-A32F-4E76-ACDC-606E74DAFCE3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EE22-A648-4EF2-A038-A5ABEE2A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9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57E75A-081E-4EEA-9C0C-442C2D1D8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9129155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CA5529-BA60-4E67-93E1-D81501AFD7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Staying Away From Temptation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A3D66-400F-4C58-A15F-4891F2E75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0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5DA0A1-7A5C-4DBF-BBF7-135C4F87C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881864-F6BC-4A67-95CC-658D4D8E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Denying Yourself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C1A2-1767-4D7E-9F5A-FCF30D131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Luke 9:23 deny himself </a:t>
            </a:r>
          </a:p>
          <a:p>
            <a:r>
              <a:rPr lang="en-US" sz="3600" b="1" dirty="0"/>
              <a:t>Matthew 5:3 blessed are the poor in spirit </a:t>
            </a:r>
          </a:p>
          <a:p>
            <a:r>
              <a:rPr lang="en-US" sz="3600" b="1" dirty="0"/>
              <a:t>1 Peter 5:6 humble yourself </a:t>
            </a:r>
          </a:p>
        </p:txBody>
      </p:sp>
    </p:spTree>
    <p:extLst>
      <p:ext uri="{BB962C8B-B14F-4D97-AF65-F5344CB8AC3E}">
        <p14:creationId xmlns:p14="http://schemas.microsoft.com/office/powerpoint/2010/main" val="9480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B3E785-A8BA-4C31-9A20-FCF8C2AC2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02096E-20F6-4028-B1CC-B660EBC3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Leaning on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3E2A3-6CD9-4988-874C-A20FAEA27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6:25-33 do not worry </a:t>
            </a:r>
          </a:p>
          <a:p>
            <a:r>
              <a:rPr lang="en-US" sz="3200" b="1" dirty="0"/>
              <a:t>Philippians 4:6-7 do not be anxious about anything</a:t>
            </a:r>
          </a:p>
          <a:p>
            <a:r>
              <a:rPr lang="en-US" sz="3200" b="1" dirty="0"/>
              <a:t>Psalm 142:4-5 you are my refuge </a:t>
            </a:r>
          </a:p>
          <a:p>
            <a:r>
              <a:rPr lang="en-US" sz="3200" b="1" dirty="0"/>
              <a:t>Matthew 10:29-31 are you not of more value </a:t>
            </a:r>
          </a:p>
        </p:txBody>
      </p:sp>
    </p:spTree>
    <p:extLst>
      <p:ext uri="{BB962C8B-B14F-4D97-AF65-F5344CB8AC3E}">
        <p14:creationId xmlns:p14="http://schemas.microsoft.com/office/powerpoint/2010/main" val="235756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5F74AC-9ECE-48A1-B0B9-6209F53FB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2BAA3-B22E-4CC3-9965-8968FF85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Being Watchful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4F46F-443F-4CB7-824E-62ADFE5D7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Peter 5:8 the devil walks about </a:t>
            </a:r>
          </a:p>
          <a:p>
            <a:r>
              <a:rPr lang="en-US" sz="3600" b="1" dirty="0"/>
              <a:t>1 Thessalonians 5:6 let us not sleep </a:t>
            </a:r>
          </a:p>
        </p:txBody>
      </p:sp>
    </p:spTree>
    <p:extLst>
      <p:ext uri="{BB962C8B-B14F-4D97-AF65-F5344CB8AC3E}">
        <p14:creationId xmlns:p14="http://schemas.microsoft.com/office/powerpoint/2010/main" val="26190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BAB437-A250-40DE-9AB7-C69DD168C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40241D-8FCD-4C8F-A98D-35B57DC8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Resist the Devil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82376-4335-4218-AFF4-4B058B2D0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Peter 5:9 resist him </a:t>
            </a:r>
          </a:p>
          <a:p>
            <a:r>
              <a:rPr lang="en-US" sz="3600" b="1" dirty="0"/>
              <a:t>James 4:7 he will flee from you </a:t>
            </a:r>
          </a:p>
          <a:p>
            <a:r>
              <a:rPr lang="en-US" sz="3600" b="1" dirty="0"/>
              <a:t>1 Corinthians 10:13 there is an escape </a:t>
            </a:r>
          </a:p>
        </p:txBody>
      </p:sp>
    </p:spTree>
    <p:extLst>
      <p:ext uri="{BB962C8B-B14F-4D97-AF65-F5344CB8AC3E}">
        <p14:creationId xmlns:p14="http://schemas.microsoft.com/office/powerpoint/2010/main" val="407888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91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Staying Away From Temptation </vt:lpstr>
      <vt:lpstr>Denying Yourself </vt:lpstr>
      <vt:lpstr>Leaning on God </vt:lpstr>
      <vt:lpstr>Being Watchful </vt:lpstr>
      <vt:lpstr>Resist the Devil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Away From Temptaion </dc:title>
  <dc:creator>Brandon Hathaway</dc:creator>
  <cp:lastModifiedBy>Brandon Hathaway</cp:lastModifiedBy>
  <cp:revision>2</cp:revision>
  <dcterms:created xsi:type="dcterms:W3CDTF">2022-04-22T14:15:24Z</dcterms:created>
  <dcterms:modified xsi:type="dcterms:W3CDTF">2022-04-24T12:44:23Z</dcterms:modified>
</cp:coreProperties>
</file>