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FD2F-5E33-4507-BE2B-6178ECF729A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3E0F-171E-4324-8950-3EDF8950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5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FD2F-5E33-4507-BE2B-6178ECF729A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3E0F-171E-4324-8950-3EDF8950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4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FD2F-5E33-4507-BE2B-6178ECF729A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3E0F-171E-4324-8950-3EDF8950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9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FD2F-5E33-4507-BE2B-6178ECF729A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3E0F-171E-4324-8950-3EDF8950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7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FD2F-5E33-4507-BE2B-6178ECF729A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3E0F-171E-4324-8950-3EDF8950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1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FD2F-5E33-4507-BE2B-6178ECF729A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3E0F-171E-4324-8950-3EDF8950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6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FD2F-5E33-4507-BE2B-6178ECF729A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3E0F-171E-4324-8950-3EDF8950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2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FD2F-5E33-4507-BE2B-6178ECF729A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3E0F-171E-4324-8950-3EDF8950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4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FD2F-5E33-4507-BE2B-6178ECF729A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3E0F-171E-4324-8950-3EDF8950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9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FD2F-5E33-4507-BE2B-6178ECF729A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3E0F-171E-4324-8950-3EDF8950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4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FD2F-5E33-4507-BE2B-6178ECF729A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3E0F-171E-4324-8950-3EDF8950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0FD2F-5E33-4507-BE2B-6178ECF729A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A3E0F-171E-4324-8950-3EDF89509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41023" y="-934769"/>
            <a:ext cx="2424873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3756" y="-134088"/>
            <a:ext cx="1635955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713565" y="311926"/>
            <a:ext cx="4059393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548980" y="1613994"/>
            <a:ext cx="1185708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327781" y="5494508"/>
            <a:ext cx="2444907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211282" y="5555951"/>
            <a:ext cx="928467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77311" y="1407983"/>
            <a:ext cx="5389379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6283" y="882212"/>
            <a:ext cx="6791435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ECDC9-CF3F-4215-A9F3-A651C3CA6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9724" y="4518923"/>
            <a:ext cx="2484551" cy="1141851"/>
          </a:xfrm>
          <a:noFill/>
        </p:spPr>
        <p:txBody>
          <a:bodyPr>
            <a:normAutofit/>
          </a:bodyPr>
          <a:lstStyle/>
          <a:p>
            <a:endParaRPr lang="en-US" sz="1700">
              <a:solidFill>
                <a:srgbClr val="080808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81F59-B96E-4483-88BD-894D6D5D7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3481" y="2353641"/>
            <a:ext cx="4337037" cy="2150719"/>
          </a:xfrm>
          <a:noFill/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rgbClr val="080808"/>
                </a:solidFill>
              </a:rPr>
              <a:t>God’s Promises 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43393" y="5778692"/>
            <a:ext cx="2231794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170046" y="5363543"/>
            <a:ext cx="959985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4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3617C-05CE-4ADC-8094-54CFB2BE6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>
            <a:normAutofit/>
          </a:bodyPr>
          <a:lstStyle/>
          <a:p>
            <a:r>
              <a:rPr lang="en-US" sz="4000" b="1" dirty="0"/>
              <a:t>Promises of God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8FCF4-6A81-4252-A05C-65DCA15E1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782981"/>
            <a:ext cx="8178799" cy="4393982"/>
          </a:xfrm>
        </p:spPr>
        <p:txBody>
          <a:bodyPr>
            <a:normAutofit/>
          </a:bodyPr>
          <a:lstStyle/>
          <a:p>
            <a:r>
              <a:rPr lang="en-US" b="1" dirty="0"/>
              <a:t>Romans 4:19-22 able to perform </a:t>
            </a:r>
          </a:p>
          <a:p>
            <a:r>
              <a:rPr lang="en-US" b="1" dirty="0"/>
              <a:t>Hebrews 10:23 faithful to His promise </a:t>
            </a:r>
          </a:p>
          <a:p>
            <a:r>
              <a:rPr lang="en-US" b="1" dirty="0"/>
              <a:t>2 Peter 3:9 don’t always happen right away </a:t>
            </a:r>
          </a:p>
          <a:p>
            <a:r>
              <a:rPr lang="en-US" b="1" dirty="0"/>
              <a:t>2 Peter 1:4 exceedingly great and precious 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13D4CD-1C51-4D36-AFE8-9244C22D8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>
            <a:normAutofit/>
          </a:bodyPr>
          <a:lstStyle/>
          <a:p>
            <a:r>
              <a:rPr lang="en-US" sz="4000" b="1" dirty="0"/>
              <a:t>Some Promises are Unconditional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5903A-B180-4C2C-9C4D-8CCB0A9C1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782981"/>
            <a:ext cx="8178799" cy="4393982"/>
          </a:xfrm>
        </p:spPr>
        <p:txBody>
          <a:bodyPr>
            <a:normAutofit/>
          </a:bodyPr>
          <a:lstStyle/>
          <a:p>
            <a:r>
              <a:rPr lang="en-US" b="1" dirty="0"/>
              <a:t>Genesis 9:11-13 never flood the whole earth </a:t>
            </a:r>
          </a:p>
          <a:p>
            <a:r>
              <a:rPr lang="en-US" b="1" dirty="0"/>
              <a:t>Matthew 25:13,31 Lord coming again </a:t>
            </a:r>
          </a:p>
          <a:p>
            <a:r>
              <a:rPr lang="en-US" b="1" dirty="0"/>
              <a:t>Matthew 25:31-46 all will be judged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FFBE5C-47D7-4CEC-ACE4-0827F2131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Promises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69F86-17E6-45E7-B799-28562F958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782981"/>
            <a:ext cx="8178799" cy="4393982"/>
          </a:xfrm>
        </p:spPr>
        <p:txBody>
          <a:bodyPr>
            <a:normAutofit/>
          </a:bodyPr>
          <a:lstStyle/>
          <a:p>
            <a:r>
              <a:rPr lang="en-US" b="1" dirty="0"/>
              <a:t>Matthew 6:33 seek first… and all these things shall be added to you </a:t>
            </a:r>
          </a:p>
          <a:p>
            <a:r>
              <a:rPr lang="en-US" b="1" dirty="0"/>
              <a:t>Matthew 11:28-30 come to Me… and I will give you rest </a:t>
            </a:r>
          </a:p>
          <a:p>
            <a:r>
              <a:rPr lang="en-US" b="1" dirty="0"/>
              <a:t>1 John 1:7-9 walk in light … fellowship </a:t>
            </a:r>
          </a:p>
          <a:p>
            <a:pPr lvl="1"/>
            <a:r>
              <a:rPr lang="en-US" sz="2800" b="1" dirty="0"/>
              <a:t>Confessing sin (to God) … forgiveness </a:t>
            </a:r>
          </a:p>
          <a:p>
            <a:r>
              <a:rPr lang="en-US" b="1" dirty="0"/>
              <a:t>Hebrews 5:9 salvation … obey </a:t>
            </a:r>
          </a:p>
          <a:p>
            <a:r>
              <a:rPr lang="en-US" b="1" dirty="0"/>
              <a:t>Acts 2:38 remission of sins … repentance and baptism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111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God’s Promises </vt:lpstr>
      <vt:lpstr>Promises of God </vt:lpstr>
      <vt:lpstr>Some Promises are Unconditional  </vt:lpstr>
      <vt:lpstr>Conditional Promises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Promises</dc:title>
  <dc:creator>Brandon Hathaway</dc:creator>
  <cp:lastModifiedBy>Brandon Hathaway</cp:lastModifiedBy>
  <cp:revision>6</cp:revision>
  <dcterms:created xsi:type="dcterms:W3CDTF">2021-06-04T15:44:13Z</dcterms:created>
  <dcterms:modified xsi:type="dcterms:W3CDTF">2021-06-04T16:56:12Z</dcterms:modified>
</cp:coreProperties>
</file>