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1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8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4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0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5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2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3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0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2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4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6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0E5B6-8A8F-4D10-84A3-ABABBAADA15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29787F-7387-4621-AAA1-41EC732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669" y="1811863"/>
            <a:ext cx="5947953" cy="1515533"/>
          </a:xfrm>
        </p:spPr>
        <p:txBody>
          <a:bodyPr/>
          <a:lstStyle/>
          <a:p>
            <a:r>
              <a:rPr lang="en-US" sz="5400" b="1" dirty="0" smtClean="0"/>
              <a:t>Consider the Cost of  Teaching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Need for Teachers/Preachers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479455" cy="404129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Matthew 28:19-20 teaching them to observe all I have commanded you </a:t>
            </a:r>
          </a:p>
          <a:p>
            <a:r>
              <a:rPr lang="en-US" sz="2800" b="1" dirty="0" smtClean="0"/>
              <a:t>1 Timothy 1:2 my true child in faith </a:t>
            </a:r>
          </a:p>
          <a:p>
            <a:pPr lvl="1"/>
            <a:r>
              <a:rPr lang="en-US" sz="2400" b="1" dirty="0" smtClean="0"/>
              <a:t>Titus 1:4 my true child in common faith </a:t>
            </a:r>
          </a:p>
          <a:p>
            <a:r>
              <a:rPr lang="en-US" sz="2800" b="1" dirty="0" smtClean="0"/>
              <a:t>Titus 2:1-10 teaching all around </a:t>
            </a:r>
          </a:p>
          <a:p>
            <a:r>
              <a:rPr lang="en-US" sz="2800" b="1" dirty="0" smtClean="0"/>
              <a:t>Ephesians 6:4 teaching children </a:t>
            </a:r>
          </a:p>
          <a:p>
            <a:r>
              <a:rPr lang="en-US" sz="2800" b="1" dirty="0" smtClean="0"/>
              <a:t>Hebrews 5:12 ought to be teachers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Cost of What You Say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139821" cy="3444997"/>
          </a:xfrm>
        </p:spPr>
        <p:txBody>
          <a:bodyPr/>
          <a:lstStyle/>
          <a:p>
            <a:r>
              <a:rPr lang="en-US" sz="3200" b="1" dirty="0" smtClean="0"/>
              <a:t>James 3:1 shall receive a stricter judgment </a:t>
            </a:r>
          </a:p>
          <a:p>
            <a:r>
              <a:rPr lang="en-US" sz="3200" b="1" dirty="0" smtClean="0"/>
              <a:t>James 1:26 can make ones religion useless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9" y="915337"/>
            <a:ext cx="7376159" cy="130386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Cost of What You </a:t>
            </a:r>
            <a:br>
              <a:rPr lang="en-US" sz="4800" b="1" dirty="0" smtClean="0"/>
            </a:br>
            <a:r>
              <a:rPr lang="en-US" sz="4800" b="1" dirty="0" smtClean="0"/>
              <a:t>Don’t Say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Revelation 3:16 lukewarm </a:t>
            </a:r>
          </a:p>
          <a:p>
            <a:r>
              <a:rPr lang="en-US" sz="3200" b="1" dirty="0" smtClean="0"/>
              <a:t>Matthew 12:30 with me or against me </a:t>
            </a:r>
          </a:p>
        </p:txBody>
      </p:sp>
    </p:spTree>
    <p:extLst>
      <p:ext uri="{BB962C8B-B14F-4D97-AF65-F5344CB8AC3E}">
        <p14:creationId xmlns:p14="http://schemas.microsoft.com/office/powerpoint/2010/main" val="4175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Cost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94" y="2490135"/>
            <a:ext cx="7106195" cy="344499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Romans 10:8-13 saved by your mouth </a:t>
            </a:r>
          </a:p>
          <a:p>
            <a:r>
              <a:rPr lang="en-US" sz="3200" b="1" dirty="0" smtClean="0"/>
              <a:t>Romans 10:17 faith comes by hearing </a:t>
            </a:r>
          </a:p>
          <a:p>
            <a:r>
              <a:rPr lang="en-US" sz="3200" b="1" dirty="0" smtClean="0"/>
              <a:t>Romans 10:14 how shall they hear without a preacher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26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106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Consider the Cost of  Teaching</vt:lpstr>
      <vt:lpstr>A Need for Teachers/Preachers </vt:lpstr>
      <vt:lpstr>Cost of What You Say </vt:lpstr>
      <vt:lpstr>Cost of What You  Don’t Say </vt:lpstr>
      <vt:lpstr>Cost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 the Cost of  Teaching</dc:title>
  <dc:creator>User</dc:creator>
  <cp:lastModifiedBy>User</cp:lastModifiedBy>
  <cp:revision>6</cp:revision>
  <dcterms:created xsi:type="dcterms:W3CDTF">2020-11-21T22:21:39Z</dcterms:created>
  <dcterms:modified xsi:type="dcterms:W3CDTF">2020-11-22T01:04:32Z</dcterms:modified>
</cp:coreProperties>
</file>