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1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2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8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1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77C2-5E16-4D87-8ACC-71B17501DDE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3CAA-5AB8-4F98-BE14-A57248FE4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6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34F628-2342-413D-90E5-3F54ACD67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189024-E9DD-4EED-99AA-77508E63C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43665"/>
            <a:ext cx="77724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James 1:19-26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47DC7-704A-4475-914D-E31690C9C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F6C72F-AED9-4977-8A62-85E00C83A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6B1F9-2A0D-4358-A37E-77A9CBC1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Slow to Anger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9EF8-F642-480A-A377-2F8DBC44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James 1:19-20 anger does not produce the righteousness of God </a:t>
            </a:r>
          </a:p>
          <a:p>
            <a:pPr lvl="1"/>
            <a:r>
              <a:rPr lang="en-US" sz="3200" b="1" dirty="0"/>
              <a:t>Psalm 86:15 God is slow to anger </a:t>
            </a:r>
          </a:p>
          <a:p>
            <a:r>
              <a:rPr lang="en-US" sz="3600" b="1" dirty="0"/>
              <a:t>Proverbs 14:29 has understanding </a:t>
            </a:r>
          </a:p>
          <a:p>
            <a:r>
              <a:rPr lang="en-US" sz="3600" b="1" dirty="0"/>
              <a:t>Psalm 37:8 it only leads to evil </a:t>
            </a:r>
          </a:p>
          <a:p>
            <a:r>
              <a:rPr lang="en-US" sz="3600" b="1" dirty="0"/>
              <a:t>Ephesians 4:26 angry and do not sin </a:t>
            </a:r>
          </a:p>
        </p:txBody>
      </p:sp>
    </p:spTree>
    <p:extLst>
      <p:ext uri="{BB962C8B-B14F-4D97-AF65-F5344CB8AC3E}">
        <p14:creationId xmlns:p14="http://schemas.microsoft.com/office/powerpoint/2010/main" val="31975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D30499-CFA8-4AAA-A45C-486D8E7BC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8F552F-C3AD-439D-8A87-6428F2CF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Slow to Speak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870E-07BE-4C84-88B7-38F3FE6B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James 1:19 slow to speak </a:t>
            </a:r>
          </a:p>
          <a:p>
            <a:r>
              <a:rPr lang="en-US" sz="3600" b="1" dirty="0"/>
              <a:t>James 1:26 bridle the tongue </a:t>
            </a:r>
          </a:p>
          <a:p>
            <a:r>
              <a:rPr lang="en-US" sz="3600" b="1" dirty="0"/>
              <a:t> Ephesians 4:29 no corrupting talk come out… but only such as is good for building up </a:t>
            </a:r>
          </a:p>
          <a:p>
            <a:r>
              <a:rPr lang="en-US" sz="3600" b="1" dirty="0"/>
              <a:t>1 Peter 3:10 whoever desires to love life and see good days </a:t>
            </a:r>
          </a:p>
        </p:txBody>
      </p:sp>
    </p:spTree>
    <p:extLst>
      <p:ext uri="{BB962C8B-B14F-4D97-AF65-F5344CB8AC3E}">
        <p14:creationId xmlns:p14="http://schemas.microsoft.com/office/powerpoint/2010/main" val="23659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871FB6-B65D-419E-A2DF-E71DC801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B92A73-118B-461F-BB19-EA264BCD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Quick to Hear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86396-BC0C-4497-B983-C23C99F53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James 1:19 quick to hear </a:t>
            </a:r>
          </a:p>
          <a:p>
            <a:r>
              <a:rPr lang="en-US" sz="3200" b="1" dirty="0"/>
              <a:t>Proverbs 1:21 receive with meekness the implanted word </a:t>
            </a:r>
          </a:p>
          <a:p>
            <a:r>
              <a:rPr lang="en-US" sz="3200" b="1" dirty="0"/>
              <a:t>James 1:23 anyone is a hearer </a:t>
            </a:r>
          </a:p>
          <a:p>
            <a:pPr lvl="1"/>
            <a:r>
              <a:rPr lang="en-US" sz="2800" b="1" dirty="0"/>
              <a:t>Vs.25 looks into the perfect law of liberty </a:t>
            </a:r>
          </a:p>
          <a:p>
            <a:r>
              <a:rPr lang="en-US" sz="3200" b="1" dirty="0"/>
              <a:t>Romans 10:17 hearing the word of God </a:t>
            </a:r>
          </a:p>
          <a:p>
            <a:pPr lvl="1"/>
            <a:r>
              <a:rPr lang="en-US" sz="2800" b="1" dirty="0"/>
              <a:t>1 John 4:1 test all spirits </a:t>
            </a:r>
          </a:p>
          <a:p>
            <a:pPr lvl="1"/>
            <a:r>
              <a:rPr lang="en-US" sz="2800" b="1" dirty="0"/>
              <a:t>Acts 17:11 received the word with great eagerness </a:t>
            </a:r>
          </a:p>
          <a:p>
            <a:r>
              <a:rPr lang="en-US" sz="3200" b="1" dirty="0"/>
              <a:t>Proverbs 18:13 answer before he hears?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2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2EA736-ABD8-4B54-B644-90E72934A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75C6F7-47D4-4F2F-B1B1-F365DC83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Doer of the 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145D-C495-44A0-9C85-E77DAAA1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James 1:21 putting away sin </a:t>
            </a:r>
          </a:p>
          <a:p>
            <a:r>
              <a:rPr lang="en-US" sz="3600" b="1" dirty="0"/>
              <a:t>James 1:22 doer of the word </a:t>
            </a:r>
          </a:p>
          <a:p>
            <a:pPr lvl="1"/>
            <a:r>
              <a:rPr lang="en-US" sz="3200" b="1" dirty="0"/>
              <a:t>vs.23-24 look in the mirror and forget </a:t>
            </a:r>
          </a:p>
          <a:p>
            <a:r>
              <a:rPr lang="en-US" sz="3600" b="1" dirty="0"/>
              <a:t>James 1:25 a doer who acts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173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James 1:19-26</vt:lpstr>
      <vt:lpstr>Slow to Anger </vt:lpstr>
      <vt:lpstr>Slow to Speak </vt:lpstr>
      <vt:lpstr>Quick to Hear </vt:lpstr>
      <vt:lpstr>Doer of the Word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1:19-26</dc:title>
  <dc:creator>Brandon Hathaway</dc:creator>
  <cp:lastModifiedBy>Brandon Hathaway</cp:lastModifiedBy>
  <cp:revision>1</cp:revision>
  <dcterms:created xsi:type="dcterms:W3CDTF">2021-12-04T20:13:45Z</dcterms:created>
  <dcterms:modified xsi:type="dcterms:W3CDTF">2021-12-04T21:39:43Z</dcterms:modified>
</cp:coreProperties>
</file>