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4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3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2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0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9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A4BB-73E1-4EA4-9DEF-0A0F17252960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9EFD-A16D-402E-A3C9-816BE4AF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66" y="0"/>
            <a:ext cx="91972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Longing For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Psalm 107:1-9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1" y="-297"/>
            <a:ext cx="9199661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Longing for Lawlessness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Corinthians 6:9-10 the unrighteous will not inherit the kingdom of God </a:t>
            </a:r>
          </a:p>
          <a:p>
            <a:r>
              <a:rPr lang="en-US" dirty="0" smtClean="0"/>
              <a:t>James 4:1-4 your desire for pleasure </a:t>
            </a:r>
          </a:p>
          <a:p>
            <a:pPr lvl="1"/>
            <a:r>
              <a:rPr lang="en-US" dirty="0" smtClean="0"/>
              <a:t>James 1:14-15 brings forth death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1" y="-297"/>
            <a:ext cx="9199661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Zeal for God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Revelation 3:19 be zealous and repent </a:t>
            </a:r>
          </a:p>
          <a:p>
            <a:r>
              <a:rPr lang="en-US" dirty="0" smtClean="0"/>
              <a:t>Titus 2:14 zealous for good works </a:t>
            </a:r>
          </a:p>
          <a:p>
            <a:r>
              <a:rPr lang="en-US" dirty="0" smtClean="0"/>
              <a:t>Psalm 119:139 my zeal has consumed me </a:t>
            </a:r>
          </a:p>
          <a:p>
            <a:r>
              <a:rPr lang="en-US" dirty="0" smtClean="0"/>
              <a:t>Romans 12:11 not slothful in zeal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1" y="-297"/>
            <a:ext cx="9199661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Zeal that Will Drive Us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Matthew 6:33 seek first His kingdom </a:t>
            </a:r>
          </a:p>
          <a:p>
            <a:r>
              <a:rPr lang="en-US" dirty="0" smtClean="0"/>
              <a:t>Colossians 3:17 do all in his name </a:t>
            </a:r>
          </a:p>
          <a:p>
            <a:r>
              <a:rPr lang="en-US" dirty="0" smtClean="0"/>
              <a:t>Colossians 3:23 whole heartily </a:t>
            </a:r>
          </a:p>
        </p:txBody>
      </p:sp>
    </p:spTree>
    <p:extLst>
      <p:ext uri="{BB962C8B-B14F-4D97-AF65-F5344CB8AC3E}">
        <p14:creationId xmlns:p14="http://schemas.microsoft.com/office/powerpoint/2010/main" val="6773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83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Longing For God</vt:lpstr>
      <vt:lpstr>Longing for Lawlessness</vt:lpstr>
      <vt:lpstr>Zeal for God </vt:lpstr>
      <vt:lpstr>Zeal that Will Drive Us 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7</cp:revision>
  <dcterms:created xsi:type="dcterms:W3CDTF">2020-12-13T12:14:39Z</dcterms:created>
  <dcterms:modified xsi:type="dcterms:W3CDTF">2020-12-13T14:25:59Z</dcterms:modified>
</cp:coreProperties>
</file>