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>
        <p:scale>
          <a:sx n="75" d="100"/>
          <a:sy n="75" d="100"/>
        </p:scale>
        <p:origin x="8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B522-E084-4497-8B16-0061B59C3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was Human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8EF23-CAD9-471E-8955-0FA1E261F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The One Mediator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0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8E3E-7A11-4140-8F8C-71E141B0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From Birth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396E-0B11-455D-94EA-07902D43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John 1:14 became flesh </a:t>
            </a:r>
          </a:p>
          <a:p>
            <a:r>
              <a:rPr lang="en-US" sz="3200" dirty="0"/>
              <a:t>Gal. 4:4-5 sent forth His Son born of a woman </a:t>
            </a:r>
          </a:p>
          <a:p>
            <a:r>
              <a:rPr lang="en-US" sz="3200" dirty="0"/>
              <a:t>Luke 2:42-50 when He was twelve years old </a:t>
            </a:r>
          </a:p>
          <a:p>
            <a:r>
              <a:rPr lang="en-US" sz="3200" dirty="0"/>
              <a:t>Matt. 13:55 carpenter’s son </a:t>
            </a:r>
          </a:p>
          <a:p>
            <a:r>
              <a:rPr lang="en-US" sz="3200" dirty="0"/>
              <a:t>John 4:6 weary and </a:t>
            </a:r>
            <a:r>
              <a:rPr lang="en-US" sz="3200"/>
              <a:t>tired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2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402F-892A-4AD8-BD6F-5AF41D31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en-US" dirty="0"/>
              <a:t>Tempted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16C1-6EB6-447B-AC70-0C24E1F3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Matt. 4:1-11 Satan tempts Jesus three times </a:t>
            </a:r>
          </a:p>
          <a:p>
            <a:r>
              <a:rPr lang="en-US" sz="3200" dirty="0"/>
              <a:t>John 8:5-7 testing Him </a:t>
            </a:r>
          </a:p>
          <a:p>
            <a:r>
              <a:rPr lang="en-US" sz="3200" dirty="0"/>
              <a:t>Matt. 22:15-22 plotted how they might entangle Him </a:t>
            </a:r>
          </a:p>
          <a:p>
            <a:r>
              <a:rPr lang="en-US" sz="3200" dirty="0"/>
              <a:t>Matt. 22:23-33 Sadducees who say there is no resurrection </a:t>
            </a:r>
          </a:p>
          <a:p>
            <a:r>
              <a:rPr lang="en-US" sz="3200" dirty="0"/>
              <a:t>Matt. 22:34 -40 a lawyer asked a question, testing Him </a:t>
            </a:r>
          </a:p>
        </p:txBody>
      </p:sp>
    </p:spTree>
    <p:extLst>
      <p:ext uri="{BB962C8B-B14F-4D97-AF65-F5344CB8AC3E}">
        <p14:creationId xmlns:p14="http://schemas.microsoft.com/office/powerpoint/2010/main" val="39175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4412-E9B4-4F09-9500-1729410A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D9E7-9F52-4369-9DFC-A2F30F78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11:35 Jesus wept </a:t>
            </a:r>
          </a:p>
          <a:p>
            <a:r>
              <a:rPr lang="en-US" sz="3200" dirty="0"/>
              <a:t>Matt. 26:47-56 friend … why have you come? </a:t>
            </a:r>
          </a:p>
          <a:p>
            <a:r>
              <a:rPr lang="en-US" sz="3200" dirty="0"/>
              <a:t>Luke 22:61 forsaken by all </a:t>
            </a:r>
          </a:p>
          <a:p>
            <a:r>
              <a:rPr lang="en-US" sz="3200" dirty="0"/>
              <a:t>Matt. 27:27-31 mocked, spat on, crucified </a:t>
            </a:r>
          </a:p>
        </p:txBody>
      </p:sp>
    </p:spTree>
    <p:extLst>
      <p:ext uri="{BB962C8B-B14F-4D97-AF65-F5344CB8AC3E}">
        <p14:creationId xmlns:p14="http://schemas.microsoft.com/office/powerpoint/2010/main" val="15716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FF78-C509-4171-AA7F-66868DE5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0872-437C-49AF-AA34-66CF2093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Heb. 4:15 tempted in every way just as we are </a:t>
            </a:r>
          </a:p>
          <a:p>
            <a:r>
              <a:rPr lang="en-US" sz="3200" dirty="0"/>
              <a:t>1 Tim. 2:5-7 one mediator … the man Jesus Christ </a:t>
            </a:r>
          </a:p>
          <a:p>
            <a:r>
              <a:rPr lang="en-US" sz="3200" dirty="0"/>
              <a:t>John 14:6 no one comes the father except through me </a:t>
            </a:r>
          </a:p>
          <a:p>
            <a:r>
              <a:rPr lang="en-US" sz="3200" dirty="0"/>
              <a:t>Matt. 10:32-33 I will confess/deny before My Father </a:t>
            </a:r>
          </a:p>
        </p:txBody>
      </p:sp>
    </p:spTree>
    <p:extLst>
      <p:ext uri="{BB962C8B-B14F-4D97-AF65-F5344CB8AC3E}">
        <p14:creationId xmlns:p14="http://schemas.microsoft.com/office/powerpoint/2010/main" val="34553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2551</TotalTime>
  <Words>160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Jesus was Human </vt:lpstr>
      <vt:lpstr>Human From Birth </vt:lpstr>
      <vt:lpstr>Tempted </vt:lpstr>
      <vt:lpstr>Suffering </vt:lpstr>
      <vt:lpstr>Mediator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Mediator and Judge</dc:title>
  <dc:creator>Brandon Hathaway</dc:creator>
  <cp:lastModifiedBy>Brandon Hathaway</cp:lastModifiedBy>
  <cp:revision>13</cp:revision>
  <cp:lastPrinted>2018-09-09T13:23:17Z</cp:lastPrinted>
  <dcterms:created xsi:type="dcterms:W3CDTF">2018-09-07T18:51:51Z</dcterms:created>
  <dcterms:modified xsi:type="dcterms:W3CDTF">2018-09-09T13:23:47Z</dcterms:modified>
</cp:coreProperties>
</file>