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4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F1DE-8E9A-4557-8308-DFFF9B6F1521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5F89F11-A1CF-408D-BF63-FA370AB0D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4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F1DE-8E9A-4557-8308-DFFF9B6F1521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5F89F11-A1CF-408D-BF63-FA370AB0D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2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F1DE-8E9A-4557-8308-DFFF9B6F1521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5F89F11-A1CF-408D-BF63-FA370AB0DE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2707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F1DE-8E9A-4557-8308-DFFF9B6F1521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5F89F11-A1CF-408D-BF63-FA370AB0D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9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F1DE-8E9A-4557-8308-DFFF9B6F1521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5F89F11-A1CF-408D-BF63-FA370AB0DE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8334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F1DE-8E9A-4557-8308-DFFF9B6F1521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5F89F11-A1CF-408D-BF63-FA370AB0D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7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F1DE-8E9A-4557-8308-DFFF9B6F1521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89F11-A1CF-408D-BF63-FA370AB0D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89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F1DE-8E9A-4557-8308-DFFF9B6F1521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89F11-A1CF-408D-BF63-FA370AB0D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5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F1DE-8E9A-4557-8308-DFFF9B6F1521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89F11-A1CF-408D-BF63-FA370AB0D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1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F1DE-8E9A-4557-8308-DFFF9B6F1521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5F89F11-A1CF-408D-BF63-FA370AB0D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8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F1DE-8E9A-4557-8308-DFFF9B6F1521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5F89F11-A1CF-408D-BF63-FA370AB0D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7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F1DE-8E9A-4557-8308-DFFF9B6F1521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5F89F11-A1CF-408D-BF63-FA370AB0D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F1DE-8E9A-4557-8308-DFFF9B6F1521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89F11-A1CF-408D-BF63-FA370AB0D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F1DE-8E9A-4557-8308-DFFF9B6F1521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89F11-A1CF-408D-BF63-FA370AB0D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0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F1DE-8E9A-4557-8308-DFFF9B6F1521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89F11-A1CF-408D-BF63-FA370AB0D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6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F1DE-8E9A-4557-8308-DFFF9B6F1521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5F89F11-A1CF-408D-BF63-FA370AB0D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5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8F1DE-8E9A-4557-8308-DFFF9B6F1521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F89F11-A1CF-408D-BF63-FA370AB0D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1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8561" y="595739"/>
            <a:ext cx="6600451" cy="2879309"/>
          </a:xfrm>
        </p:spPr>
        <p:txBody>
          <a:bodyPr>
            <a:noAutofit/>
          </a:bodyPr>
          <a:lstStyle/>
          <a:p>
            <a:pPr algn="r"/>
            <a:r>
              <a:rPr lang="en-US" sz="8000" b="1" dirty="0" smtClean="0">
                <a:solidFill>
                  <a:schemeClr val="accent2">
                    <a:lumMod val="50000"/>
                  </a:schemeClr>
                </a:solidFill>
              </a:rPr>
              <a:t>GOD</a:t>
            </a:r>
            <a:r>
              <a:rPr lang="en-US" sz="7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8800" b="1" i="1" dirty="0" smtClean="0">
                <a:solidFill>
                  <a:schemeClr val="accent5">
                    <a:lumMod val="75000"/>
                  </a:schemeClr>
                </a:solidFill>
              </a:rPr>
              <a:t>IS</a:t>
            </a:r>
            <a:r>
              <a:rPr lang="en-US" sz="7200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72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75000"/>
                  </a:schemeClr>
                </a:solidFill>
              </a:rPr>
              <a:t>ABLE</a:t>
            </a:r>
            <a:r>
              <a:rPr lang="en-US" sz="7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accent2">
                    <a:lumMod val="50000"/>
                  </a:schemeClr>
                </a:solidFill>
              </a:rPr>
              <a:t>and </a:t>
            </a:r>
            <a:r>
              <a:rPr lang="en-US" sz="7200" b="1" dirty="0" smtClean="0">
                <a:solidFill>
                  <a:schemeClr val="accent6">
                    <a:lumMod val="75000"/>
                  </a:schemeClr>
                </a:solidFill>
              </a:rPr>
              <a:t>WILL</a:t>
            </a:r>
            <a:endParaRPr lang="en-US" sz="7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070791"/>
            <a:ext cx="6600451" cy="1126283"/>
          </a:xfrm>
        </p:spPr>
        <p:txBody>
          <a:bodyPr>
            <a:normAutofit/>
          </a:bodyPr>
          <a:lstStyle/>
          <a:p>
            <a:pPr algn="r"/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--  PSALM 27:1-4</a:t>
            </a:r>
            <a:endParaRPr lang="en-US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412" y="5414686"/>
            <a:ext cx="6600451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--  DANIEL 3</a:t>
            </a:r>
            <a:endParaRPr lang="en-US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00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GOD IS ABLE and WILL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IS ABLE and WILL</dc:title>
  <dc:creator>shawn bain</dc:creator>
  <cp:lastModifiedBy>shawn bain</cp:lastModifiedBy>
  <cp:revision>1</cp:revision>
  <dcterms:created xsi:type="dcterms:W3CDTF">2020-10-15T18:04:47Z</dcterms:created>
  <dcterms:modified xsi:type="dcterms:W3CDTF">2020-10-15T18:08:55Z</dcterms:modified>
</cp:coreProperties>
</file>