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5934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2/17/2024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392" y="874664"/>
            <a:ext cx="3488176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15482" y="457964"/>
            <a:ext cx="4506800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78800" y="3690871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00" y="4113213"/>
            <a:ext cx="34776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50" y="395289"/>
            <a:ext cx="76599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049" y="1736732"/>
            <a:ext cx="36963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050" y="2431256"/>
            <a:ext cx="36963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5650" y="1736732"/>
            <a:ext cx="36963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5650" y="2431257"/>
            <a:ext cx="36963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50" y="395289"/>
            <a:ext cx="76599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049" y="1736732"/>
            <a:ext cx="222855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050" y="2431256"/>
            <a:ext cx="222855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57725" y="1756025"/>
            <a:ext cx="222855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57725" y="2450550"/>
            <a:ext cx="222855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3400" y="1756025"/>
            <a:ext cx="222855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3400" y="2450550"/>
            <a:ext cx="222855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3" y="0"/>
            <a:ext cx="2900363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1" y="536574"/>
            <a:ext cx="5568713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0297" y="536576"/>
            <a:ext cx="196215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2640" y="2557091"/>
            <a:ext cx="196215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0297" y="4576348"/>
            <a:ext cx="196215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8075" y="2876550"/>
            <a:ext cx="4749404" cy="321945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8500" y="6357168"/>
            <a:ext cx="1320113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7544" y="6357600"/>
            <a:ext cx="2510464" cy="46080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06294" y="2428148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031" y="536574"/>
            <a:ext cx="289250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82644" y="2428148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718" y="457965"/>
            <a:ext cx="576138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 dirty="0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36265" y="2876551"/>
            <a:ext cx="2294335" cy="2983947"/>
          </a:xfrm>
        </p:spPr>
        <p:txBody>
          <a:bodyPr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31" y="536574"/>
            <a:ext cx="289250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34344" y="2428148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ontent Placeholder 2">
            <a:extLst>
              <a:ext uri="{FF2B5EF4-FFF2-40B4-BE49-F238E27FC236}">
                <a16:creationId xmlns:a16="http://schemas.microsoft.com/office/drawing/2014/main" id="{E4838519-F7BD-42C9-BDE6-B4D6DF7E117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0705" y="2877019"/>
            <a:ext cx="2295000" cy="2938561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pPr marL="0" indent="0" algn="ctr">
              <a:buNone/>
            </a:pPr>
            <a:r>
              <a:rPr lang="en-US" dirty="0"/>
              <a:t>Click to edit master text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500" y="6357169"/>
            <a:ext cx="111030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7710" y="6357600"/>
            <a:ext cx="5012532" cy="460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34991" y="0"/>
            <a:ext cx="540901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6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450" y="536574"/>
            <a:ext cx="305910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4631" y="2876551"/>
            <a:ext cx="3614738" cy="2875321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9825" y="716801"/>
            <a:ext cx="2878931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115245" y="716801"/>
            <a:ext cx="2878931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69500" y="2428148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50" y="563403"/>
            <a:ext cx="3056400" cy="205857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00" y="4248001"/>
            <a:ext cx="3056400" cy="152097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101" y="563564"/>
            <a:ext cx="3746897" cy="27066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91101" y="3587750"/>
            <a:ext cx="3746897" cy="2698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39644" y="2840038"/>
            <a:ext cx="1662113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595"/>
            <a:ext cx="7886700" cy="4154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3544" y="4217900"/>
            <a:ext cx="3059906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3544" y="1541996"/>
            <a:ext cx="3059906" cy="2457819"/>
          </a:xfrm>
        </p:spPr>
        <p:txBody>
          <a:bodyPr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4813" y="536576"/>
            <a:ext cx="1775222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81166" y="543843"/>
            <a:ext cx="1775222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4732" y="3563567"/>
            <a:ext cx="1775222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81085" y="3570834"/>
            <a:ext cx="1775222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337500" y="6357169"/>
            <a:ext cx="1320113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20XX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5005780" y="402322"/>
            <a:ext cx="480888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065734" y="6357600"/>
            <a:ext cx="5012532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Sample Footer Text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8265356" y="5368081"/>
            <a:ext cx="480888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7487100" y="6357600"/>
            <a:ext cx="132011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9607A7-8386-47DB-8578-DDEDD194E5D4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5110" y="2479675"/>
            <a:ext cx="1190625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21664" y="2479675"/>
            <a:ext cx="1190625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76687" y="2479675"/>
            <a:ext cx="1190625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23573" y="2479675"/>
            <a:ext cx="1190625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078266" y="2479675"/>
            <a:ext cx="1190625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69500" y="1911592"/>
            <a:ext cx="40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5110" y="5094555"/>
            <a:ext cx="1190624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5110" y="5371723"/>
            <a:ext cx="1190624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21664" y="5094555"/>
            <a:ext cx="1190624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21664" y="5371723"/>
            <a:ext cx="1190624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976687" y="5094555"/>
            <a:ext cx="1190624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76687" y="5371723"/>
            <a:ext cx="1190624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23574" y="5094555"/>
            <a:ext cx="1190624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523574" y="5371723"/>
            <a:ext cx="1190624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78267" y="5094555"/>
            <a:ext cx="1190624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078267" y="5371723"/>
            <a:ext cx="1190624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050" y="1685926"/>
            <a:ext cx="36963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5652" y="1685926"/>
            <a:ext cx="36963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50" y="395289"/>
            <a:ext cx="76599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050" y="1685926"/>
            <a:ext cx="76599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7500" y="6357169"/>
            <a:ext cx="1320113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5734" y="6357600"/>
            <a:ext cx="5012532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87100" y="6357600"/>
            <a:ext cx="132011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8" r:id="rId4"/>
    <p:sldLayoutId id="2147483660" r:id="rId5"/>
    <p:sldLayoutId id="2147483680" r:id="rId6"/>
    <p:sldLayoutId id="2147483679" r:id="rId7"/>
    <p:sldLayoutId id="2147483677" r:id="rId8"/>
    <p:sldLayoutId id="2147483662" r:id="rId9"/>
    <p:sldLayoutId id="2147483663" r:id="rId10"/>
    <p:sldLayoutId id="2147483671" r:id="rId11"/>
    <p:sldLayoutId id="2147483676" r:id="rId12"/>
    <p:sldLayoutId id="2147483674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53" userDrawn="1">
          <p15:clr>
            <a:srgbClr val="F26B43"/>
          </p15:clr>
        </p15:guide>
        <p15:guide id="3" pos="510" userDrawn="1">
          <p15:clr>
            <a:srgbClr val="F26B43"/>
          </p15:clr>
        </p15:guide>
        <p15:guide id="4" pos="5250" userDrawn="1">
          <p15:clr>
            <a:srgbClr val="F26B43"/>
          </p15:clr>
        </p15:guide>
        <p15:guide id="5" orient="horz" pos="679" userDrawn="1">
          <p15:clr>
            <a:srgbClr val="F26B43"/>
          </p15:clr>
        </p15:guide>
        <p15:guide id="6" orient="horz" pos="3640" userDrawn="1">
          <p15:clr>
            <a:srgbClr val="F26B43"/>
          </p15:clr>
        </p15:guide>
        <p15:guide id="7" pos="4983" userDrawn="1">
          <p15:clr>
            <a:srgbClr val="F26B43"/>
          </p15:clr>
        </p15:guide>
        <p15:guide id="8" pos="4717" userDrawn="1">
          <p15:clr>
            <a:srgbClr val="F26B43"/>
          </p15:clr>
        </p15:guide>
        <p15:guide id="9" pos="4459" userDrawn="1">
          <p15:clr>
            <a:srgbClr val="F26B43"/>
          </p15:clr>
        </p15:guide>
        <p15:guide id="10" pos="1043" userDrawn="1">
          <p15:clr>
            <a:srgbClr val="F26B43"/>
          </p15:clr>
        </p15:guide>
        <p15:guide id="11" pos="774" userDrawn="1">
          <p15:clr>
            <a:srgbClr val="F26B43"/>
          </p15:clr>
        </p15:guide>
        <p15:guide id="12" pos="1299" userDrawn="1">
          <p15:clr>
            <a:srgbClr val="F26B43"/>
          </p15:clr>
        </p15:guide>
        <p15:guide id="13" pos="1563" userDrawn="1">
          <p15:clr>
            <a:srgbClr val="F26B43"/>
          </p15:clr>
        </p15:guide>
        <p15:guide id="14" pos="4197" userDrawn="1">
          <p15:clr>
            <a:srgbClr val="F26B43"/>
          </p15:clr>
        </p15:guide>
        <p15:guide id="15" pos="1827" userDrawn="1">
          <p15:clr>
            <a:srgbClr val="F26B43"/>
          </p15:clr>
        </p15:guide>
        <p15:guide id="16" pos="3933" userDrawn="1">
          <p15:clr>
            <a:srgbClr val="F26B43"/>
          </p15:clr>
        </p15:guide>
        <p15:guide id="17" pos="2094" userDrawn="1">
          <p15:clr>
            <a:srgbClr val="F26B43"/>
          </p15:clr>
        </p15:guide>
        <p15:guide id="18" pos="3669" userDrawn="1">
          <p15:clr>
            <a:srgbClr val="F26B43"/>
          </p15:clr>
        </p15:guide>
        <p15:guide id="19" pos="3407" userDrawn="1">
          <p15:clr>
            <a:srgbClr val="F26B43"/>
          </p15:clr>
        </p15:guide>
        <p15:guide id="20" pos="2616" userDrawn="1">
          <p15:clr>
            <a:srgbClr val="F26B43"/>
          </p15:clr>
        </p15:guide>
        <p15:guide id="21" pos="3144" userDrawn="1">
          <p15:clr>
            <a:srgbClr val="F26B43"/>
          </p15:clr>
        </p15:guide>
        <p15:guide id="23" pos="255" userDrawn="1">
          <p15:clr>
            <a:srgbClr val="A4A3A4"/>
          </p15:clr>
        </p15:guide>
        <p15:guide id="24" pos="5505" userDrawn="1">
          <p15:clr>
            <a:srgbClr val="A4A3A4"/>
          </p15:clr>
        </p15:guide>
        <p15:guide id="25" orient="horz" pos="1062" userDrawn="1">
          <p15:clr>
            <a:srgbClr val="5ACBF0"/>
          </p15:clr>
        </p15:guide>
        <p15:guide id="26" orient="horz" pos="3982" userDrawn="1">
          <p15:clr>
            <a:srgbClr val="A4A3A4"/>
          </p15:clr>
        </p15:guide>
        <p15:guide id="27" orient="horz" pos="338" userDrawn="1">
          <p15:clr>
            <a:srgbClr val="A4A3A4"/>
          </p15:clr>
        </p15:guide>
        <p15:guide id="28" orient="horz" pos="950" userDrawn="1">
          <p15:clr>
            <a:srgbClr val="5ACBF0"/>
          </p15:clr>
        </p15:guide>
        <p15:guide id="29" orient="horz" pos="249" userDrawn="1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2880" userDrawn="1">
          <p15:clr>
            <a:srgbClr val="A4A3A4"/>
          </p15:clr>
        </p15:guide>
        <p15:guide id="32" pos="18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558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2970" userDrawn="1">
          <p15:clr>
            <a:srgbClr val="547EBF"/>
          </p15:clr>
        </p15:guide>
        <p15:guide id="37" pos="2790" userDrawn="1">
          <p15:clr>
            <a:srgbClr val="547EBF"/>
          </p15:clr>
        </p15:guide>
        <p15:guide id="38" pos="1584" userDrawn="1">
          <p15:clr>
            <a:srgbClr val="547EBF"/>
          </p15:clr>
        </p15:guide>
        <p15:guide id="39" pos="1386" userDrawn="1">
          <p15:clr>
            <a:srgbClr val="547EBF"/>
          </p15:clr>
        </p15:guide>
        <p15:guide id="40" pos="4176" userDrawn="1">
          <p15:clr>
            <a:srgbClr val="547EBF"/>
          </p15:clr>
        </p15:guide>
        <p15:guide id="41" pos="4374" userDrawn="1">
          <p15:clr>
            <a:srgbClr val="547EBF"/>
          </p15:clr>
        </p15:guide>
        <p15:guide id="42" pos="3726" userDrawn="1">
          <p15:clr>
            <a:srgbClr val="9FCC3B"/>
          </p15:clr>
        </p15:guide>
        <p15:guide id="43" pos="3906" userDrawn="1">
          <p15:clr>
            <a:srgbClr val="9FCC3B"/>
          </p15:clr>
        </p15:guide>
        <p15:guide id="44" pos="2034" userDrawn="1">
          <p15:clr>
            <a:srgbClr val="9FCC3B"/>
          </p15:clr>
        </p15:guide>
        <p15:guide id="45" pos="1854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5" y="717176"/>
            <a:ext cx="4356847" cy="2492125"/>
          </a:xfrm>
        </p:spPr>
        <p:txBody>
          <a:bodyPr>
            <a:normAutofit/>
          </a:bodyPr>
          <a:lstStyle/>
          <a:p>
            <a:r>
              <a:rPr lang="en-US" sz="8800" b="1" dirty="0"/>
              <a:t>Love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cs typeface="Calibri"/>
              </a:rPr>
              <a:t>Serve the Lord pt.4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D18ED16-74CB-62BB-51DD-EFD5D6A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God’s Love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596AC0-5EA8-0EF3-6171-A3EE9AEEB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87" y="1839594"/>
            <a:ext cx="8470426" cy="4623117"/>
          </a:xfrm>
        </p:spPr>
        <p:txBody>
          <a:bodyPr>
            <a:normAutofit/>
          </a:bodyPr>
          <a:lstStyle/>
          <a:p>
            <a:r>
              <a:rPr lang="en-US" sz="3600" b="1" dirty="0"/>
              <a:t>John 3:16 God loves the world </a:t>
            </a:r>
          </a:p>
          <a:p>
            <a:r>
              <a:rPr lang="en-US" sz="3600" b="1" dirty="0"/>
              <a:t>1 John 4:9-10,16,19 God is Love </a:t>
            </a:r>
          </a:p>
          <a:p>
            <a:r>
              <a:rPr lang="en-US" sz="3600" b="1" dirty="0"/>
              <a:t>John 15:13 no greater love</a:t>
            </a:r>
          </a:p>
          <a:p>
            <a:r>
              <a:rPr lang="en-US" sz="3600" b="1" dirty="0"/>
              <a:t>Galatians 2:20 who loved me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4F856-4F91-6BB3-C83F-F72ED6B7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9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AAC8-AEB5-D08B-7471-2F5065B1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47" y="208344"/>
            <a:ext cx="7855103" cy="1055680"/>
          </a:xfrm>
        </p:spPr>
        <p:txBody>
          <a:bodyPr>
            <a:normAutofit/>
          </a:bodyPr>
          <a:lstStyle/>
          <a:p>
            <a:r>
              <a:rPr lang="en-US" sz="5400" b="1" dirty="0"/>
              <a:t>Serve in Love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4753-CCD0-5123-73C2-79DCEB6B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1088"/>
            <a:ext cx="9039827" cy="5318567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John 14:15 keep my commandments </a:t>
            </a:r>
          </a:p>
          <a:p>
            <a:r>
              <a:rPr lang="en-US" sz="3600" b="1" dirty="0"/>
              <a:t>1 Corinthians 16:13-14 all that you do </a:t>
            </a:r>
          </a:p>
          <a:p>
            <a:r>
              <a:rPr lang="en-US" sz="3600" b="1" dirty="0"/>
              <a:t>1 John 3:18 love in deed and truth</a:t>
            </a:r>
          </a:p>
          <a:p>
            <a:r>
              <a:rPr lang="en-US" sz="3600" b="1" dirty="0"/>
              <a:t>Joshua 22:5 to walk in His ways  </a:t>
            </a:r>
          </a:p>
          <a:p>
            <a:r>
              <a:rPr lang="en-US" sz="3600" b="1" dirty="0"/>
              <a:t>Colossians 3:12-17 put on love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36E8E-D3F1-C81D-DAB8-5E4C6D1B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9483-EA5E-349D-E4C5-91F6DD38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2924"/>
            <a:ext cx="7783385" cy="1085594"/>
          </a:xfrm>
        </p:spPr>
        <p:txBody>
          <a:bodyPr>
            <a:normAutofit/>
          </a:bodyPr>
          <a:lstStyle/>
          <a:p>
            <a:r>
              <a:rPr lang="en-US" sz="5400" b="1" dirty="0"/>
              <a:t>Love Is the Key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1F6A5-D94B-E341-90E6-9C1533EE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87" y="1296365"/>
            <a:ext cx="8470426" cy="5166346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John 13:35 they will know who you are </a:t>
            </a:r>
          </a:p>
          <a:p>
            <a:r>
              <a:rPr lang="en-US" sz="3600" b="1" dirty="0"/>
              <a:t>1 John 4:7-8 without love = without God </a:t>
            </a:r>
          </a:p>
          <a:p>
            <a:r>
              <a:rPr lang="en-US" sz="3600" b="1" dirty="0"/>
              <a:t>1 John 4:17-18 love cast out fear </a:t>
            </a:r>
          </a:p>
          <a:p>
            <a:r>
              <a:rPr lang="en-US" sz="3600" b="1" dirty="0"/>
              <a:t>1 Corinthians 13:13 greatest is love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025C4-48F3-08E2-9089-20F97CA9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6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ed design" id="{15B931B0-C7D8-4B07-ACB9-C7EFD4E6970A}" vid="{8BE1E89A-FBDD-488C-8247-991A3117BF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74A8BD-7470-4767-A78C-01B8DE47DE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02E5C16-0C12-46F7-AC7E-7CB6B62A7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B9D788-52D8-46C3-92EC-553D7E4077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Frosted design</Template>
  <TotalTime>790</TotalTime>
  <Words>102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Calibri</vt:lpstr>
      <vt:lpstr>Goudy Old Style</vt:lpstr>
      <vt:lpstr>Wingdings</vt:lpstr>
      <vt:lpstr>FrostyVTI</vt:lpstr>
      <vt:lpstr>Love </vt:lpstr>
      <vt:lpstr>God’s Love </vt:lpstr>
      <vt:lpstr>Serve in Love </vt:lpstr>
      <vt:lpstr>Love Is the Key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</dc:title>
  <dc:creator>Brandon Hathaway</dc:creator>
  <cp:lastModifiedBy>Brandon Hathaway</cp:lastModifiedBy>
  <cp:revision>3</cp:revision>
  <dcterms:created xsi:type="dcterms:W3CDTF">2024-02-18T00:29:36Z</dcterms:created>
  <dcterms:modified xsi:type="dcterms:W3CDTF">2024-02-18T13:40:22Z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