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20959-C394-D564-450E-D5B31538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7231B-0923-EAE4-5CAC-5FD513E4C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5835-64E3-3ECF-0361-34F3EF8B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A974-442B-03AD-3030-6D5BCBE6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D8579-4CDC-A4F6-F013-8599F7D2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822A-A58E-B955-067A-6223F7C7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26CE4-1A95-83D9-C9F1-F25CB3054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EB889-5A76-119D-F7FA-000BAEF15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80E53-2336-E729-29F3-64F0CC6D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F65E5-2C33-4D65-81CA-F58592BC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E76AD-3F10-F6CA-B1E3-F8492102F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3617F-BCF4-822D-0EA8-D88B92CB6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7A3AD-7729-A704-8C06-0B4B6526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396E-6DCF-6A4C-CD92-DAACA3BC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E50FA-664C-6496-DB88-BB065DEF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6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ABF6-D688-A7D7-54A2-9BA31031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E8912-7418-77B3-9459-BE04D3B25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935BC-4603-586F-2397-932551D0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85BE8-7133-4D79-F46D-6245CA4E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5E547-EC1E-8BD4-3F40-01FA54D9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7830-82DC-B75C-7AD8-B4C088A1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F5BBE-FFFB-714A-8346-47D187BA5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3BE87-75D6-6998-EB97-57F5F953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83A5-3902-A771-C78A-B112D67F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B4FF6-FC45-1F05-FA38-423EE6A8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A3CB-544C-24CD-0917-895F8B1D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9BDA-0E5A-14BB-846C-6349E59E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1D14B-5AD4-370C-4829-4929832B7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25F8-1B32-9D91-4AD3-9E730B40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F23A5-D5BD-76C3-295B-F731121C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FD170-CBEE-5D2B-5A8C-7482CDF3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F1BB-8CEF-98EB-F094-C497BF58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36E63-9FBD-6859-5AAD-AF34B529A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0D914-5B0F-14A4-6946-507C92450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619FE-E8AC-1FB0-51DB-54041B975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4002A-5CFF-3E3F-1D3E-5D732DF54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035015-6974-5DE6-BA92-7196FFE9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399F9-18FC-FBFB-B16D-0A620E66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6574C-2A15-14C1-780B-8ABA6771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1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8A31-3200-F500-AF2D-7BE92DF8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BBD92-F219-1938-02B7-D646ED88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1BF0E-B529-4EC2-3B4E-48761AC3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BE14A-669F-005C-547A-811C9196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0ADFC-3237-A7DD-E92C-3C5755DB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BFCEB-954A-9E6D-B75B-D87C22EE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9FB66-9795-3387-8328-4DBDA0F4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1919-6E97-D44C-7DB3-E7D448CD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4A53-ACF5-F51A-000A-0D3D5289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F5F5A-763C-6841-9126-857BB1D0B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8AE1F-9308-DE69-17FE-AB6E9D97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33383-7AA9-9864-47F7-1DDEF501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DD73A-DACD-6353-969F-7C2F0B64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5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1F47-EA2D-96D5-546D-0C1F7521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10C10-73D9-843B-B681-EDC117BA9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1D940-8259-4669-D7EA-39EB01046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CECD4-6695-2EE0-E510-591059CD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8781C-3D3D-763B-087C-2AB4FF2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945A3-C498-04DA-5A44-C31D65A1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FF2FE-937B-EDEE-7169-4D57616E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9F0AF-0C16-C765-F7B0-1B44C432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704A2-1891-1108-50E4-378B474FB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C7507-79C2-5C42-B92D-F02D2EBD955A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7DA2C-22B9-D7A2-754A-68963078A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DFE1-B254-B243-6E2B-26895D317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EE4F-1BA2-B94E-951F-43A7AD59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01B3CC-B49F-4CE0-B198-228D1D428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9DA20-334D-7F58-9BFA-5367443B7B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1" r="1695"/>
          <a:stretch/>
        </p:blipFill>
        <p:spPr>
          <a:xfrm>
            <a:off x="321734" y="557189"/>
            <a:ext cx="4276956" cy="5743616"/>
          </a:xfrm>
          <a:prstGeom prst="rect">
            <a:avLst/>
          </a:prstGeom>
        </p:spPr>
      </p:pic>
      <p:pic>
        <p:nvPicPr>
          <p:cNvPr id="7" name="Picture 6" descr="A body of water with a city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EB174C7E-2ECD-6B34-4EE1-D3CF01AD62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50" r="4999" b="1"/>
          <a:stretch/>
        </p:blipFill>
        <p:spPr>
          <a:xfrm>
            <a:off x="4772525" y="557189"/>
            <a:ext cx="7097742" cy="574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4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ssjustice@mac.com</dc:creator>
  <cp:lastModifiedBy>ssjustice@mac.com</cp:lastModifiedBy>
  <cp:revision>1</cp:revision>
  <dcterms:created xsi:type="dcterms:W3CDTF">2023-05-01T19:31:14Z</dcterms:created>
  <dcterms:modified xsi:type="dcterms:W3CDTF">2023-05-01T19:41:58Z</dcterms:modified>
</cp:coreProperties>
</file>