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9"/>
  </p:notesMasterIdLst>
  <p:sldIdLst>
    <p:sldId id="439" r:id="rId2"/>
    <p:sldId id="440" r:id="rId3"/>
    <p:sldId id="407" r:id="rId4"/>
    <p:sldId id="431" r:id="rId5"/>
    <p:sldId id="432" r:id="rId6"/>
    <p:sldId id="433" r:id="rId7"/>
    <p:sldId id="434" r:id="rId8"/>
    <p:sldId id="435" r:id="rId9"/>
    <p:sldId id="436" r:id="rId10"/>
    <p:sldId id="438" r:id="rId11"/>
    <p:sldId id="398" r:id="rId12"/>
    <p:sldId id="399" r:id="rId13"/>
    <p:sldId id="403" r:id="rId14"/>
    <p:sldId id="404" r:id="rId15"/>
    <p:sldId id="401" r:id="rId16"/>
    <p:sldId id="402" r:id="rId17"/>
    <p:sldId id="409" r:id="rId18"/>
    <p:sldId id="418" r:id="rId19"/>
    <p:sldId id="412" r:id="rId20"/>
    <p:sldId id="413" r:id="rId21"/>
    <p:sldId id="414" r:id="rId22"/>
    <p:sldId id="415" r:id="rId23"/>
    <p:sldId id="416" r:id="rId24"/>
    <p:sldId id="419" r:id="rId25"/>
    <p:sldId id="420" r:id="rId26"/>
    <p:sldId id="421" r:id="rId27"/>
    <p:sldId id="417" r:id="rId28"/>
    <p:sldId id="405" r:id="rId29"/>
    <p:sldId id="406" r:id="rId30"/>
    <p:sldId id="437" r:id="rId31"/>
    <p:sldId id="422" r:id="rId32"/>
    <p:sldId id="396" r:id="rId33"/>
    <p:sldId id="423" r:id="rId34"/>
    <p:sldId id="424" r:id="rId35"/>
    <p:sldId id="425" r:id="rId36"/>
    <p:sldId id="426" r:id="rId37"/>
    <p:sldId id="427" r:id="rId38"/>
    <p:sldId id="428" r:id="rId39"/>
    <p:sldId id="429" r:id="rId40"/>
    <p:sldId id="329" r:id="rId41"/>
    <p:sldId id="330" r:id="rId42"/>
    <p:sldId id="430" r:id="rId43"/>
    <p:sldId id="375" r:id="rId44"/>
    <p:sldId id="325" r:id="rId45"/>
    <p:sldId id="373" r:id="rId46"/>
    <p:sldId id="374" r:id="rId47"/>
    <p:sldId id="326" r:id="rId48"/>
    <p:sldId id="327" r:id="rId49"/>
    <p:sldId id="328" r:id="rId50"/>
    <p:sldId id="277" r:id="rId51"/>
    <p:sldId id="285" r:id="rId52"/>
    <p:sldId id="286" r:id="rId53"/>
    <p:sldId id="377" r:id="rId54"/>
    <p:sldId id="287" r:id="rId55"/>
    <p:sldId id="288" r:id="rId56"/>
    <p:sldId id="289" r:id="rId57"/>
    <p:sldId id="290" r:id="rId58"/>
    <p:sldId id="345" r:id="rId59"/>
    <p:sldId id="346" r:id="rId60"/>
    <p:sldId id="379" r:id="rId61"/>
    <p:sldId id="347" r:id="rId62"/>
    <p:sldId id="380" r:id="rId63"/>
    <p:sldId id="381" r:id="rId64"/>
    <p:sldId id="349" r:id="rId65"/>
    <p:sldId id="350" r:id="rId66"/>
    <p:sldId id="351" r:id="rId67"/>
    <p:sldId id="353" r:id="rId68"/>
    <p:sldId id="354" r:id="rId69"/>
    <p:sldId id="357" r:id="rId70"/>
    <p:sldId id="359" r:id="rId71"/>
    <p:sldId id="360" r:id="rId72"/>
    <p:sldId id="361" r:id="rId73"/>
    <p:sldId id="364" r:id="rId74"/>
    <p:sldId id="363" r:id="rId75"/>
    <p:sldId id="291" r:id="rId76"/>
    <p:sldId id="292" r:id="rId77"/>
    <p:sldId id="293" r:id="rId78"/>
    <p:sldId id="294" r:id="rId79"/>
    <p:sldId id="295" r:id="rId80"/>
    <p:sldId id="389" r:id="rId81"/>
    <p:sldId id="390" r:id="rId82"/>
    <p:sldId id="296" r:id="rId83"/>
    <p:sldId id="297" r:id="rId84"/>
    <p:sldId id="298" r:id="rId85"/>
    <p:sldId id="299" r:id="rId86"/>
    <p:sldId id="300" r:id="rId87"/>
    <p:sldId id="301" r:id="rId88"/>
    <p:sldId id="302" r:id="rId89"/>
    <p:sldId id="303" r:id="rId90"/>
    <p:sldId id="304" r:id="rId91"/>
    <p:sldId id="305" r:id="rId92"/>
    <p:sldId id="306" r:id="rId93"/>
    <p:sldId id="307" r:id="rId94"/>
    <p:sldId id="308" r:id="rId95"/>
    <p:sldId id="309" r:id="rId96"/>
    <p:sldId id="310" r:id="rId97"/>
    <p:sldId id="311" r:id="rId98"/>
    <p:sldId id="312" r:id="rId99"/>
    <p:sldId id="313" r:id="rId100"/>
    <p:sldId id="317" r:id="rId101"/>
    <p:sldId id="318" r:id="rId102"/>
    <p:sldId id="321" r:id="rId103"/>
    <p:sldId id="339" r:id="rId104"/>
    <p:sldId id="340" r:id="rId105"/>
    <p:sldId id="322" r:id="rId106"/>
    <p:sldId id="323" r:id="rId107"/>
    <p:sldId id="382"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6" autoAdjust="0"/>
    <p:restoredTop sz="94660"/>
  </p:normalViewPr>
  <p:slideViewPr>
    <p:cSldViewPr snapToGrid="0" snapToObjects="1">
      <p:cViewPr varScale="1">
        <p:scale>
          <a:sx n="78" d="100"/>
          <a:sy n="78" d="100"/>
        </p:scale>
        <p:origin x="-212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36"/>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interSettings" Target="printerSettings/printerSettings1.bin"/><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A004D1-1C66-8C48-965C-A5E12CC2EB41}" type="datetimeFigureOut">
              <a:rPr lang="en-US" smtClean="0"/>
              <a:t>3/19/16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70FD8-AB57-3F48-AAFF-24AF743BF6E3}" type="slidenum">
              <a:rPr lang="en-US" smtClean="0"/>
              <a:t>‹#›</a:t>
            </a:fld>
            <a:endParaRPr lang="en-US"/>
          </a:p>
        </p:txBody>
      </p:sp>
    </p:spTree>
    <p:extLst>
      <p:ext uri="{BB962C8B-B14F-4D97-AF65-F5344CB8AC3E}">
        <p14:creationId xmlns:p14="http://schemas.microsoft.com/office/powerpoint/2010/main" val="5954990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050"/>
          <p:cNvSpPr>
            <a:spLocks noGrp="1" noRot="1" noChangeAspect="1" noChangeArrowheads="1" noTextEdit="1"/>
          </p:cNvSpPr>
          <p:nvPr>
            <p:ph type="sldImg"/>
          </p:nvPr>
        </p:nvSpPr>
        <p:spPr>
          <a:ln/>
        </p:spPr>
      </p:sp>
      <p:sp>
        <p:nvSpPr>
          <p:cNvPr id="133123" name="Rectangle 2051"/>
          <p:cNvSpPr>
            <a:spLocks noGrp="1" noChangeArrowheads="1"/>
          </p:cNvSpPr>
          <p:nvPr>
            <p:ph type="body" idx="1"/>
          </p:nvPr>
        </p:nvSpPr>
        <p:spPr>
          <a:xfrm>
            <a:off x="914400" y="4343400"/>
            <a:ext cx="5029200" cy="4114800"/>
          </a:xfrm>
          <a:ln/>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a:defRPr/>
            </a:pPr>
            <a:endParaRPr lang="es-ES_tradnl"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F86CA8-1338-A745-B0B1-A124DB04108F}"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86CA8-1338-A745-B0B1-A124DB04108F}"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86CA8-1338-A745-B0B1-A124DB04108F}"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s-ES_tradnl"/>
          </a:p>
        </p:txBody>
      </p:sp>
      <p:sp>
        <p:nvSpPr>
          <p:cNvPr id="3" name="ClipArt Placeholder 2"/>
          <p:cNvSpPr>
            <a:spLocks noGrp="1"/>
          </p:cNvSpPr>
          <p:nvPr>
            <p:ph type="clipArt" sz="half" idx="1"/>
          </p:nvPr>
        </p:nvSpPr>
        <p:spPr>
          <a:xfrm>
            <a:off x="1066800" y="2101850"/>
            <a:ext cx="3810000" cy="4114800"/>
          </a:xfrm>
        </p:spPr>
        <p:txBody>
          <a:bodyPr/>
          <a:lstStyle/>
          <a:p>
            <a:endParaRPr lang="es-ES_tradnl"/>
          </a:p>
        </p:txBody>
      </p:sp>
      <p:sp>
        <p:nvSpPr>
          <p:cNvPr id="4" name="Text Placeholder 3"/>
          <p:cNvSpPr>
            <a:spLocks noGrp="1"/>
          </p:cNvSpPr>
          <p:nvPr>
            <p:ph type="body" sz="half" idx="2"/>
          </p:nvPr>
        </p:nvSpPr>
        <p:spPr>
          <a:xfrm>
            <a:off x="50292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a:xfrm>
            <a:off x="1066800" y="64135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429000" y="64135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229600" y="6413500"/>
            <a:ext cx="914400" cy="457200"/>
          </a:xfrm>
        </p:spPr>
        <p:txBody>
          <a:bodyPr/>
          <a:lstStyle>
            <a:lvl1pPr>
              <a:defRPr/>
            </a:lvl1pPr>
          </a:lstStyle>
          <a:p>
            <a:fld id="{A95821E8-91E9-EF48-B280-65C50C23C21A}" type="slidenum">
              <a:rPr lang="en-US"/>
              <a:pPr/>
              <a:t>‹#›</a:t>
            </a:fld>
            <a:endParaRPr lang="en-US" sz="1400"/>
          </a:p>
        </p:txBody>
      </p:sp>
    </p:spTree>
    <p:extLst>
      <p:ext uri="{BB962C8B-B14F-4D97-AF65-F5344CB8AC3E}">
        <p14:creationId xmlns:p14="http://schemas.microsoft.com/office/powerpoint/2010/main" val="1631186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s-ES_tradnl"/>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a:xfrm>
            <a:off x="457200" y="6278563"/>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78563"/>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78563"/>
            <a:ext cx="2133600" cy="457200"/>
          </a:xfrm>
        </p:spPr>
        <p:txBody>
          <a:bodyPr/>
          <a:lstStyle>
            <a:lvl1pPr>
              <a:defRPr/>
            </a:lvl1pPr>
          </a:lstStyle>
          <a:p>
            <a:fld id="{E9EBA8D1-4BB2-1F4C-8756-E67171CA22B7}" type="slidenum">
              <a:rPr lang="en-US"/>
              <a:pPr/>
              <a:t>‹#›</a:t>
            </a:fld>
            <a:endParaRPr lang="en-US"/>
          </a:p>
        </p:txBody>
      </p:sp>
    </p:spTree>
    <p:extLst>
      <p:ext uri="{BB962C8B-B14F-4D97-AF65-F5344CB8AC3E}">
        <p14:creationId xmlns:p14="http://schemas.microsoft.com/office/powerpoint/2010/main" val="275820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86CA8-1338-A745-B0B1-A124DB04108F}"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F86CA8-1338-A745-B0B1-A124DB04108F}"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F86CA8-1338-A745-B0B1-A124DB04108F}" type="datetimeFigureOut">
              <a:rPr lang="en-US" smtClean="0"/>
              <a:t>3/19/16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86CA8-1338-A745-B0B1-A124DB04108F}" type="datetimeFigureOut">
              <a:rPr lang="en-US" smtClean="0"/>
              <a:t>3/19/16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F86CA8-1338-A745-B0B1-A124DB04108F}" type="datetimeFigureOut">
              <a:rPr lang="en-US" smtClean="0"/>
              <a:t>3/19/16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86CA8-1338-A745-B0B1-A124DB04108F}" type="datetimeFigureOut">
              <a:rPr lang="en-US" smtClean="0"/>
              <a:t>3/19/16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86CA8-1338-A745-B0B1-A124DB04108F}" type="datetimeFigureOut">
              <a:rPr lang="en-US" smtClean="0"/>
              <a:t>3/19/16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86CA8-1338-A745-B0B1-A124DB04108F}" type="datetimeFigureOut">
              <a:rPr lang="en-US" smtClean="0"/>
              <a:t>3/19/16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9E8CD-65E5-EA42-A85B-4999791FC5B6}"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86CA8-1338-A745-B0B1-A124DB04108F}" type="datetimeFigureOut">
              <a:rPr lang="en-US" smtClean="0"/>
              <a:t>3/19/16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9E8CD-65E5-EA42-A85B-4999791FC5B6}"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microsoft.com/office/2007/relationships/hdphoto" Target="../media/hdphoto2.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microsoft.com/office/2007/relationships/hdphoto" Target="../media/hdphoto3.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0.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73.png"/><Relationship Id="rId1" Type="http://schemas.microsoft.com/office/2007/relationships/media" Target="file:///D:\Videos\Firefall.avi" TargetMode="External"/><Relationship Id="rId2" Type="http://schemas.openxmlformats.org/officeDocument/2006/relationships/video" Target="file:///D:\Videos\Firefall.avi"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7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7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8.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vino babilonia2-.png"/>
          <p:cNvPicPr>
            <a:picLocks noChangeAspect="1"/>
          </p:cNvPicPr>
          <p:nvPr/>
        </p:nvPicPr>
        <p:blipFill>
          <a:blip r:embed="rId2">
            <a:extLst>
              <a:ext uri="{28A0092B-C50C-407E-A947-70E740481C1C}">
                <a14:useLocalDpi xmlns:a14="http://schemas.microsoft.com/office/drawing/2010/main" val="0"/>
              </a:ext>
            </a:extLst>
          </a:blip>
          <a:srcRect l="50542"/>
          <a:stretch>
            <a:fillRect/>
          </a:stretch>
        </p:blipFill>
        <p:spPr bwMode="auto">
          <a:xfrm>
            <a:off x="-12700" y="15875"/>
            <a:ext cx="91567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62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468" y="1893132"/>
            <a:ext cx="3826689" cy="2800767"/>
          </a:xfrm>
          <a:prstGeom prst="rect">
            <a:avLst/>
          </a:prstGeom>
        </p:spPr>
        <p:txBody>
          <a:bodyPr wrap="none">
            <a:spAutoFit/>
          </a:bodyPr>
          <a:lstStyle/>
          <a:p>
            <a:r>
              <a:rPr lang="en-US" sz="8800" dirty="0">
                <a:solidFill>
                  <a:srgbClr val="FFFF00"/>
                </a:solidFill>
                <a:latin typeface="Arsenal-Italic"/>
                <a:cs typeface="Arsenal-Italic"/>
              </a:rPr>
              <a:t>Dante </a:t>
            </a:r>
            <a:endParaRPr lang="en-US" sz="8800" dirty="0" smtClean="0">
              <a:solidFill>
                <a:srgbClr val="FFFF00"/>
              </a:solidFill>
              <a:latin typeface="Arsenal-Italic"/>
              <a:cs typeface="Arsenal-Italic"/>
            </a:endParaRPr>
          </a:p>
          <a:p>
            <a:r>
              <a:rPr lang="en-US" sz="8800" dirty="0" smtClean="0">
                <a:solidFill>
                  <a:srgbClr val="FFFF00"/>
                </a:solidFill>
                <a:latin typeface="Arsenal-Italic"/>
                <a:cs typeface="Arsenal-Italic"/>
              </a:rPr>
              <a:t>Alighieri</a:t>
            </a:r>
            <a:endParaRPr lang="es-ES_tradnl" sz="8800" dirty="0"/>
          </a:p>
        </p:txBody>
      </p:sp>
      <p:pic>
        <p:nvPicPr>
          <p:cNvPr id="4" name="Picture 3" descr="Dantemap"/>
          <p:cNvPicPr>
            <a:picLocks noChangeAspect="1" noChangeArrowheads="1"/>
          </p:cNvPicPr>
          <p:nvPr/>
        </p:nvPicPr>
        <p:blipFill rotWithShape="1">
          <a:blip r:embed="rId2">
            <a:extLst>
              <a:ext uri="{28A0092B-C50C-407E-A947-70E740481C1C}">
                <a14:useLocalDpi xmlns:a14="http://schemas.microsoft.com/office/drawing/2010/main" val="0"/>
              </a:ext>
            </a:extLst>
          </a:blip>
          <a:srcRect r="13949"/>
          <a:stretch/>
        </p:blipFill>
        <p:spPr bwMode="auto">
          <a:xfrm>
            <a:off x="4040157" y="0"/>
            <a:ext cx="510384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31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3" name="Picture 3" descr="D:\Images\Slate-1.jpg"/>
          <p:cNvPicPr>
            <a:picLocks noChangeAspect="1" noChangeArrowheads="1"/>
          </p:cNvPicPr>
          <p:nvPr/>
        </p:nvPicPr>
        <p:blipFill>
          <a:blip r:embed="rId2">
            <a:extLst>
              <a:ext uri="{28A0092B-C50C-407E-A947-70E740481C1C}">
                <a14:useLocalDpi xmlns:a14="http://schemas.microsoft.com/office/drawing/2010/main" val="0"/>
              </a:ext>
            </a:extLst>
          </a:blip>
          <a:srcRect t="177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1143000" y="3810000"/>
            <a:ext cx="7010400" cy="1143000"/>
          </a:xfrm>
          <a:effectLst>
            <a:outerShdw blurRad="63500" dist="38099" dir="2700000" algn="ctr" rotWithShape="0">
              <a:srgbClr val="FF9900">
                <a:alpha val="74998"/>
              </a:srgbClr>
            </a:outerShdw>
          </a:effectLst>
        </p:spPr>
        <p:txBody>
          <a:bodyPr rtlCol="0">
            <a:normAutofit fontScale="90000"/>
          </a:bodyPr>
          <a:lstStyle/>
          <a:p>
            <a:pPr algn="l" eaLnBrk="1" fontAlgn="auto" hangingPunct="1">
              <a:spcAft>
                <a:spcPts val="0"/>
              </a:spcAft>
              <a:defRPr/>
            </a:pPr>
            <a:r>
              <a:rPr lang="en-US" sz="7200" b="1">
                <a:ea typeface="+mj-ea"/>
                <a:cs typeface="+mj-cs"/>
              </a:rPr>
              <a:t>17.  ¿Se levantará otra vez el problema del pecado?</a:t>
            </a:r>
            <a:br>
              <a:rPr lang="en-US" sz="7200" b="1">
                <a:ea typeface="+mj-ea"/>
                <a:cs typeface="+mj-cs"/>
              </a:rPr>
            </a:br>
            <a:endParaRPr lang="en-US" sz="7200" b="1">
              <a:latin typeface="Garamond" charset="0"/>
              <a:ea typeface="+mj-ea"/>
              <a:cs typeface="+mj-cs"/>
            </a:endParaRPr>
          </a:p>
        </p:txBody>
      </p:sp>
    </p:spTree>
    <p:extLst>
      <p:ext uri="{BB962C8B-B14F-4D97-AF65-F5344CB8AC3E}">
        <p14:creationId xmlns:p14="http://schemas.microsoft.com/office/powerpoint/2010/main" val="1755186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p:cTn id="7" dur="1000" fill="hold"/>
                                        <p:tgtEl>
                                          <p:spTgt spid="44034"/>
                                        </p:tgtEl>
                                        <p:attrNameLst>
                                          <p:attrName>ppt_w</p:attrName>
                                        </p:attrNameLst>
                                      </p:cBhvr>
                                      <p:tavLst>
                                        <p:tav tm="0">
                                          <p:val>
                                            <p:fltVal val="0"/>
                                          </p:val>
                                        </p:tav>
                                        <p:tav tm="100000">
                                          <p:val>
                                            <p:strVal val="#ppt_w"/>
                                          </p:val>
                                        </p:tav>
                                      </p:tavLst>
                                    </p:anim>
                                    <p:anim calcmode="lin" valueType="num">
                                      <p:cBhvr>
                                        <p:cTn id="8" dur="1000" fill="hold"/>
                                        <p:tgtEl>
                                          <p:spTgt spid="44034"/>
                                        </p:tgtEl>
                                        <p:attrNameLst>
                                          <p:attrName>ppt_h</p:attrName>
                                        </p:attrNameLst>
                                      </p:cBhvr>
                                      <p:tavLst>
                                        <p:tav tm="0">
                                          <p:val>
                                            <p:fltVal val="0"/>
                                          </p:val>
                                        </p:tav>
                                        <p:tav tm="100000">
                                          <p:val>
                                            <p:strVal val="#ppt_h"/>
                                          </p:val>
                                        </p:tav>
                                      </p:tavLst>
                                    </p:anim>
                                    <p:anim calcmode="lin" valueType="num">
                                      <p:cBhvr>
                                        <p:cTn id="9"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Z:\IMAGES\Z_HEAVEN\Z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3048000" y="685800"/>
            <a:ext cx="5562600" cy="19812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45058" name="Rectangle 2"/>
          <p:cNvSpPr>
            <a:spLocks noGrp="1" noChangeArrowheads="1"/>
          </p:cNvSpPr>
          <p:nvPr>
            <p:ph type="title"/>
          </p:nvPr>
        </p:nvSpPr>
        <p:spPr>
          <a:xfrm>
            <a:off x="3048000" y="1447800"/>
            <a:ext cx="5638800" cy="1143000"/>
          </a:xfrm>
          <a:effectLst>
            <a:outerShdw blurRad="63500" dist="56796" dir="20006097" algn="ctr" rotWithShape="0">
              <a:schemeClr val="bg2">
                <a:alpha val="74998"/>
              </a:schemeClr>
            </a:outerShdw>
          </a:effectLst>
        </p:spPr>
        <p:txBody>
          <a:bodyPr rtlCol="0">
            <a:normAutofit fontScale="90000"/>
          </a:bodyPr>
          <a:lstStyle/>
          <a:p>
            <a:pPr algn="l" eaLnBrk="1" fontAlgn="auto" hangingPunct="1">
              <a:spcAft>
                <a:spcPts val="0"/>
              </a:spcAft>
              <a:defRPr/>
            </a:pPr>
            <a:r>
              <a:rPr lang="en-US" b="1" dirty="0">
                <a:solidFill>
                  <a:srgbClr val="FF00FF"/>
                </a:solidFill>
                <a:effectLst>
                  <a:outerShdw blurRad="38100" dist="38100" dir="2700000" algn="tl">
                    <a:srgbClr val="000000"/>
                  </a:outerShdw>
                </a:effectLst>
                <a:ea typeface="+mj-ea"/>
                <a:cs typeface="+mj-cs"/>
              </a:rPr>
              <a:t>Nahum 1:9</a:t>
            </a:r>
            <a:r>
              <a:rPr lang="en-US" b="1" dirty="0">
                <a:effectLst>
                  <a:outerShdw blurRad="38100" dist="38100" dir="2700000" algn="tl">
                    <a:srgbClr val="000000"/>
                  </a:outerShdw>
                </a:effectLst>
                <a:ea typeface="+mj-ea"/>
                <a:cs typeface="+mj-cs"/>
              </a:rPr>
              <a:t> </a:t>
            </a:r>
            <a:br>
              <a:rPr lang="en-US" b="1" dirty="0">
                <a:effectLst>
                  <a:outerShdw blurRad="38100" dist="38100" dir="2700000" algn="tl">
                    <a:srgbClr val="000000"/>
                  </a:outerShdw>
                </a:effectLst>
                <a:ea typeface="+mj-ea"/>
                <a:cs typeface="+mj-cs"/>
              </a:rPr>
            </a:br>
            <a:r>
              <a:rPr lang="en-US" b="1" dirty="0">
                <a:effectLst>
                  <a:outerShdw blurRad="38100" dist="38100" dir="2700000" algn="tl">
                    <a:srgbClr val="000000"/>
                  </a:outerShdw>
                </a:effectLst>
                <a:ea typeface="+mj-ea"/>
                <a:cs typeface="+mj-cs"/>
              </a:rPr>
              <a:t>“El </a:t>
            </a:r>
            <a:r>
              <a:rPr lang="en-US" b="1" dirty="0" err="1">
                <a:solidFill>
                  <a:srgbClr val="FFFFFF"/>
                </a:solidFill>
                <a:effectLst>
                  <a:outerShdw blurRad="38100" dist="38100" dir="2700000" algn="tl">
                    <a:srgbClr val="000000"/>
                  </a:outerShdw>
                </a:effectLst>
                <a:ea typeface="+mj-ea"/>
                <a:cs typeface="+mj-cs"/>
              </a:rPr>
              <a:t>pecado</a:t>
            </a:r>
            <a:r>
              <a:rPr lang="en-US" b="1" dirty="0">
                <a:solidFill>
                  <a:srgbClr val="FFFFFF"/>
                </a:solidFill>
                <a:effectLst>
                  <a:outerShdw blurRad="38100" dist="38100" dir="2700000" algn="tl">
                    <a:srgbClr val="000000"/>
                  </a:outerShdw>
                </a:effectLst>
                <a:ea typeface="+mj-ea"/>
                <a:cs typeface="+mj-cs"/>
              </a:rPr>
              <a:t> </a:t>
            </a:r>
            <a:r>
              <a:rPr lang="en-US" b="1" u="sng" dirty="0">
                <a:solidFill>
                  <a:srgbClr val="FFFFFF"/>
                </a:solidFill>
                <a:effectLst>
                  <a:outerShdw blurRad="38100" dist="38100" dir="2700000" algn="tl">
                    <a:srgbClr val="000000"/>
                  </a:outerShdw>
                </a:effectLst>
                <a:ea typeface="+mj-ea"/>
                <a:cs typeface="+mj-cs"/>
              </a:rPr>
              <a:t>no</a:t>
            </a:r>
            <a:r>
              <a:rPr lang="en-US" b="1" dirty="0">
                <a:solidFill>
                  <a:srgbClr val="FFFFFF"/>
                </a:solidFill>
                <a:effectLst>
                  <a:outerShdw blurRad="38100" dist="38100" dir="2700000" algn="tl">
                    <a:srgbClr val="000000"/>
                  </a:outerShdw>
                </a:effectLst>
                <a:ea typeface="+mj-ea"/>
                <a:cs typeface="+mj-cs"/>
              </a:rPr>
              <a:t> se </a:t>
            </a:r>
            <a:r>
              <a:rPr lang="en-US" b="1" dirty="0" err="1">
                <a:solidFill>
                  <a:srgbClr val="FFFFFF"/>
                </a:solidFill>
                <a:effectLst>
                  <a:outerShdw blurRad="38100" dist="38100" dir="2700000" algn="tl">
                    <a:srgbClr val="000000"/>
                  </a:outerShdw>
                </a:effectLst>
                <a:ea typeface="+mj-ea"/>
                <a:cs typeface="+mj-cs"/>
              </a:rPr>
              <a:t>levantará</a:t>
            </a:r>
            <a:r>
              <a:rPr lang="en-US" b="1" dirty="0">
                <a:solidFill>
                  <a:srgbClr val="FFFFFF"/>
                </a:solidFill>
                <a:effectLst>
                  <a:outerShdw blurRad="38100" dist="38100" dir="2700000" algn="tl">
                    <a:srgbClr val="000000"/>
                  </a:outerShdw>
                </a:effectLst>
                <a:ea typeface="+mj-ea"/>
                <a:cs typeface="+mj-cs"/>
              </a:rPr>
              <a:t> </a:t>
            </a:r>
            <a:r>
              <a:rPr lang="en-US" b="1" dirty="0" err="1">
                <a:solidFill>
                  <a:srgbClr val="FFFFFF"/>
                </a:solidFill>
                <a:effectLst>
                  <a:outerShdw blurRad="38100" dist="38100" dir="2700000" algn="tl">
                    <a:srgbClr val="000000"/>
                  </a:outerShdw>
                </a:effectLst>
                <a:ea typeface="+mj-ea"/>
                <a:cs typeface="+mj-cs"/>
              </a:rPr>
              <a:t>nuevamente</a:t>
            </a:r>
            <a:r>
              <a:rPr lang="en-US" b="1" dirty="0">
                <a:effectLst>
                  <a:outerShdw blurRad="38100" dist="38100" dir="2700000" algn="tl">
                    <a:srgbClr val="000000"/>
                  </a:outerShdw>
                </a:effectLst>
                <a:ea typeface="+mj-ea"/>
                <a:cs typeface="+mj-cs"/>
              </a:rPr>
              <a:t>”.</a:t>
            </a:r>
            <a:br>
              <a:rPr lang="en-US" b="1" dirty="0">
                <a:effectLst>
                  <a:outerShdw blurRad="38100" dist="38100" dir="2700000" algn="tl">
                    <a:srgbClr val="000000"/>
                  </a:outerShdw>
                </a:effectLst>
                <a:ea typeface="+mj-ea"/>
                <a:cs typeface="+mj-cs"/>
              </a:rPr>
            </a:br>
            <a:endParaRPr lang="en-US" b="1" dirty="0">
              <a:effectLst>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18017412"/>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 N099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70130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3" descr="Z:\IMAGES\Q_HELL\Q_EXTRAS\Q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title"/>
          </p:nvPr>
        </p:nvSpPr>
        <p:spPr>
          <a:xfrm>
            <a:off x="4114800" y="2514600"/>
            <a:ext cx="4800600" cy="1143000"/>
          </a:xfrm>
          <a:effectLst>
            <a:outerShdw blurRad="63500" dist="40161" dir="20493903" algn="ctr" rotWithShape="0">
              <a:schemeClr val="bg2">
                <a:alpha val="74998"/>
              </a:schemeClr>
            </a:outerShdw>
          </a:effectLst>
        </p:spPr>
        <p:txBody>
          <a:bodyPr>
            <a:noAutofit/>
          </a:bodyPr>
          <a:lstStyle/>
          <a:p>
            <a:pPr algn="l" eaLnBrk="1" hangingPunct="1"/>
            <a:r>
              <a:rPr lang="en-US" sz="5400" b="1" dirty="0" err="1">
                <a:solidFill>
                  <a:srgbClr val="FF00FF"/>
                </a:solidFill>
                <a:effectLst>
                  <a:outerShdw blurRad="38100" dist="38100" dir="2700000" algn="tl">
                    <a:srgbClr val="FFFFFF"/>
                  </a:outerShdw>
                </a:effectLst>
                <a:latin typeface="Calibri" charset="0"/>
              </a:rPr>
              <a:t>Apocalipsis</a:t>
            </a:r>
            <a:r>
              <a:rPr lang="en-US" sz="5400" b="1" dirty="0">
                <a:solidFill>
                  <a:srgbClr val="FF00FF"/>
                </a:solidFill>
                <a:effectLst>
                  <a:outerShdw blurRad="38100" dist="38100" dir="2700000" algn="tl">
                    <a:srgbClr val="FFFFFF"/>
                  </a:outerShdw>
                </a:effectLst>
                <a:latin typeface="Calibri" charset="0"/>
              </a:rPr>
              <a:t> 21:4</a:t>
            </a:r>
            <a:r>
              <a:rPr lang="en-US" sz="5400" b="1" dirty="0">
                <a:effectLst>
                  <a:outerShdw blurRad="38100" dist="38100" dir="2700000" algn="tl">
                    <a:srgbClr val="1F497D"/>
                  </a:outerShdw>
                </a:effectLst>
                <a:latin typeface="Calibri" charset="0"/>
              </a:rPr>
              <a:t>  “</a:t>
            </a:r>
            <a:r>
              <a:rPr lang="en-US" sz="5400" b="1" dirty="0" err="1">
                <a:effectLst>
                  <a:outerShdw blurRad="38100" dist="38100" dir="2700000" algn="tl">
                    <a:srgbClr val="1F497D"/>
                  </a:outerShdw>
                </a:effectLst>
                <a:latin typeface="Calibri" charset="0"/>
              </a:rPr>
              <a:t>Enjugará</a:t>
            </a:r>
            <a:r>
              <a:rPr lang="en-US" sz="5400" b="1" dirty="0">
                <a:effectLst>
                  <a:outerShdw blurRad="38100" dist="38100" dir="2700000" algn="tl">
                    <a:srgbClr val="1F497D"/>
                  </a:outerShdw>
                </a:effectLst>
                <a:latin typeface="Calibri" charset="0"/>
              </a:rPr>
              <a:t> Dios </a:t>
            </a:r>
            <a:r>
              <a:rPr lang="en-US" sz="5400" b="1" dirty="0" err="1">
                <a:effectLst>
                  <a:outerShdw blurRad="38100" dist="38100" dir="2700000" algn="tl">
                    <a:srgbClr val="1F497D"/>
                  </a:outerShdw>
                </a:effectLst>
                <a:latin typeface="Calibri" charset="0"/>
              </a:rPr>
              <a:t>toda</a:t>
            </a:r>
            <a:r>
              <a:rPr lang="en-US" sz="5400" b="1" dirty="0">
                <a:effectLst>
                  <a:outerShdw blurRad="38100" dist="38100" dir="2700000" algn="tl">
                    <a:srgbClr val="1F497D"/>
                  </a:outerShdw>
                </a:effectLst>
                <a:latin typeface="Calibri" charset="0"/>
              </a:rPr>
              <a:t> </a:t>
            </a:r>
            <a:r>
              <a:rPr lang="en-US" sz="5400" b="1" dirty="0" err="1">
                <a:effectLst>
                  <a:outerShdw blurRad="38100" dist="38100" dir="2700000" algn="tl">
                    <a:srgbClr val="1F497D"/>
                  </a:outerShdw>
                </a:effectLst>
                <a:latin typeface="Calibri" charset="0"/>
              </a:rPr>
              <a:t>lágrima</a:t>
            </a:r>
            <a:r>
              <a:rPr lang="en-US" sz="5400" b="1" dirty="0">
                <a:effectLst>
                  <a:outerShdw blurRad="38100" dist="38100" dir="2700000" algn="tl">
                    <a:srgbClr val="1F497D"/>
                  </a:outerShdw>
                </a:effectLst>
                <a:latin typeface="Calibri" charset="0"/>
              </a:rPr>
              <a:t> de los </a:t>
            </a:r>
            <a:r>
              <a:rPr lang="en-US" sz="5400" b="1" dirty="0" err="1">
                <a:effectLst>
                  <a:outerShdw blurRad="38100" dist="38100" dir="2700000" algn="tl">
                    <a:srgbClr val="1F497D"/>
                  </a:outerShdw>
                </a:effectLst>
                <a:latin typeface="Calibri" charset="0"/>
              </a:rPr>
              <a:t>ojos</a:t>
            </a:r>
            <a:r>
              <a:rPr lang="en-US" sz="5400" b="1" dirty="0">
                <a:effectLst>
                  <a:outerShdw blurRad="38100" dist="38100" dir="2700000" algn="tl">
                    <a:srgbClr val="1F497D"/>
                  </a:outerShdw>
                </a:effectLst>
                <a:latin typeface="Calibri" charset="0"/>
              </a:rPr>
              <a:t> de </a:t>
            </a:r>
            <a:r>
              <a:rPr lang="en-US" sz="5400" b="1" dirty="0" err="1">
                <a:effectLst>
                  <a:outerShdw blurRad="38100" dist="38100" dir="2700000" algn="tl">
                    <a:srgbClr val="1F497D"/>
                  </a:outerShdw>
                </a:effectLst>
                <a:latin typeface="Calibri" charset="0"/>
              </a:rPr>
              <a:t>ellos</a:t>
            </a:r>
            <a:r>
              <a:rPr lang="en-US" sz="5400" b="1" dirty="0">
                <a:effectLst>
                  <a:outerShdw blurRad="38100" dist="38100" dir="2700000" algn="tl">
                    <a:srgbClr val="1F497D"/>
                  </a:outerShdw>
                </a:effectLst>
                <a:latin typeface="Calibri" charset="0"/>
              </a:rPr>
              <a:t>; y y  no </a:t>
            </a:r>
            <a:r>
              <a:rPr lang="en-US" sz="5400" b="1" dirty="0" err="1">
                <a:effectLst>
                  <a:outerShdw blurRad="38100" dist="38100" dir="2700000" algn="tl">
                    <a:srgbClr val="1F497D"/>
                  </a:outerShdw>
                </a:effectLst>
                <a:latin typeface="Calibri" charset="0"/>
              </a:rPr>
              <a:t>habrá</a:t>
            </a:r>
            <a:r>
              <a:rPr lang="en-US" sz="5400" b="1" dirty="0">
                <a:effectLst>
                  <a:outerShdw blurRad="38100" dist="38100" dir="2700000" algn="tl">
                    <a:srgbClr val="1F497D"/>
                  </a:outerShdw>
                </a:effectLst>
                <a:latin typeface="Calibri" charset="0"/>
              </a:rPr>
              <a:t> </a:t>
            </a:r>
            <a:r>
              <a:rPr lang="en-US" sz="5400" b="1" dirty="0" err="1">
                <a:effectLst>
                  <a:outerShdw blurRad="38100" dist="38100" dir="2700000" algn="tl">
                    <a:srgbClr val="1F497D"/>
                  </a:outerShdw>
                </a:effectLst>
                <a:latin typeface="Calibri" charset="0"/>
              </a:rPr>
              <a:t>muerte</a:t>
            </a:r>
            <a:r>
              <a:rPr lang="en-US" sz="5400" b="1" dirty="0">
                <a:effectLst>
                  <a:outerShdw blurRad="38100" dist="38100" dir="2700000" algn="tl">
                    <a:srgbClr val="1F497D"/>
                  </a:outerShdw>
                </a:effectLst>
                <a:latin typeface="Calibri" charset="0"/>
              </a:rPr>
              <a:t>…” </a:t>
            </a:r>
          </a:p>
        </p:txBody>
      </p:sp>
    </p:spTree>
    <p:extLst>
      <p:ext uri="{BB962C8B-B14F-4D97-AF65-F5344CB8AC3E}">
        <p14:creationId xmlns:p14="http://schemas.microsoft.com/office/powerpoint/2010/main" val="144670391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Z:\IMAGES\Q_HELL\Q_EXTRAS\Q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114800" y="2743200"/>
            <a:ext cx="4419600" cy="1143000"/>
          </a:xfrm>
        </p:spPr>
        <p:txBody>
          <a:bodyPr>
            <a:noAutofit/>
          </a:bodyPr>
          <a:lstStyle/>
          <a:p>
            <a:pPr algn="l" eaLnBrk="1" hangingPunct="1"/>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ni</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habrá</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más</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llanto</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ni</a:t>
            </a:r>
            <a:r>
              <a:rPr lang="en-US" sz="4800" b="1" dirty="0">
                <a:effectLst>
                  <a:outerShdw blurRad="38100" dist="38100" dir="2700000" algn="tl">
                    <a:srgbClr val="1F497D"/>
                  </a:outerShdw>
                </a:effectLst>
                <a:latin typeface="Calibri" charset="0"/>
              </a:rPr>
              <a:t> </a:t>
            </a:r>
            <a:r>
              <a:rPr lang="en-US" sz="4800" b="1" u="sng" dirty="0">
                <a:solidFill>
                  <a:srgbClr val="FFFFFF"/>
                </a:solidFill>
                <a:effectLst>
                  <a:outerShdw blurRad="38100" dist="38100" dir="2700000" algn="tl">
                    <a:srgbClr val="1F497D"/>
                  </a:outerShdw>
                </a:effectLst>
                <a:latin typeface="Calibri" charset="0"/>
              </a:rPr>
              <a:t>clamor</a:t>
            </a:r>
            <a:r>
              <a:rPr lang="en-US" sz="4800" b="1" dirty="0">
                <a:solidFill>
                  <a:srgbClr val="FFFFFF"/>
                </a:solidFill>
                <a:effectLst>
                  <a:outerShdw blurRad="38100" dist="38100" dir="2700000" algn="tl">
                    <a:srgbClr val="1F497D"/>
                  </a:outerShdw>
                </a:effectLst>
                <a:latin typeface="Calibri" charset="0"/>
              </a:rPr>
              <a:t> </a:t>
            </a:r>
            <a:r>
              <a:rPr lang="en-US" sz="4800" b="1" dirty="0" err="1">
                <a:solidFill>
                  <a:srgbClr val="FFFFFF"/>
                </a:solidFill>
                <a:effectLst>
                  <a:outerShdw blurRad="38100" dist="38100" dir="2700000" algn="tl">
                    <a:srgbClr val="1F497D"/>
                  </a:outerShdw>
                </a:effectLst>
                <a:latin typeface="Calibri" charset="0"/>
              </a:rPr>
              <a:t>ni</a:t>
            </a:r>
            <a:r>
              <a:rPr lang="en-US" sz="4800" b="1" dirty="0">
                <a:solidFill>
                  <a:srgbClr val="FFFFFF"/>
                </a:solidFill>
                <a:effectLst>
                  <a:outerShdw blurRad="38100" dist="38100" dir="2700000" algn="tl">
                    <a:srgbClr val="1F497D"/>
                  </a:outerShdw>
                </a:effectLst>
                <a:latin typeface="Calibri" charset="0"/>
              </a:rPr>
              <a:t> </a:t>
            </a:r>
            <a:r>
              <a:rPr lang="en-US" sz="4800" b="1" u="sng" dirty="0">
                <a:solidFill>
                  <a:srgbClr val="FFFFFF"/>
                </a:solidFill>
                <a:effectLst>
                  <a:outerShdw blurRad="38100" dist="38100" dir="2700000" algn="tl">
                    <a:srgbClr val="1F497D"/>
                  </a:outerShdw>
                </a:effectLst>
                <a:latin typeface="Calibri" charset="0"/>
              </a:rPr>
              <a:t>dolor</a:t>
            </a:r>
            <a:r>
              <a:rPr lang="en-US" sz="4800" b="1" dirty="0">
                <a:solidFill>
                  <a:srgbClr val="FFFFFF"/>
                </a:solidFill>
                <a:effectLst>
                  <a:outerShdw blurRad="38100" dist="38100" dir="2700000" algn="tl">
                    <a:srgbClr val="1F497D"/>
                  </a:outerShdw>
                </a:effectLst>
                <a:latin typeface="Calibri" charset="0"/>
              </a:rPr>
              <a:t>; </a:t>
            </a:r>
            <a:r>
              <a:rPr lang="en-US" sz="4800" b="1" dirty="0" err="1">
                <a:solidFill>
                  <a:srgbClr val="FFFFFF"/>
                </a:solidFill>
                <a:effectLst>
                  <a:outerShdw blurRad="38100" dist="38100" dir="2700000" algn="tl">
                    <a:srgbClr val="1F497D"/>
                  </a:outerShdw>
                </a:effectLst>
                <a:latin typeface="Calibri" charset="0"/>
              </a:rPr>
              <a:t>p</a:t>
            </a:r>
            <a:r>
              <a:rPr lang="en-US" sz="4800" b="1" dirty="0" err="1">
                <a:effectLst>
                  <a:outerShdw blurRad="38100" dist="38100" dir="2700000" algn="tl">
                    <a:srgbClr val="1F497D"/>
                  </a:outerShdw>
                </a:effectLst>
                <a:latin typeface="Calibri" charset="0"/>
              </a:rPr>
              <a:t>orque</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las</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primeras</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cosas</a:t>
            </a:r>
            <a:r>
              <a:rPr lang="en-US" sz="4800" b="1" dirty="0">
                <a:effectLst>
                  <a:outerShdw blurRad="38100" dist="38100" dir="2700000" algn="tl">
                    <a:srgbClr val="1F497D"/>
                  </a:outerShdw>
                </a:effectLst>
                <a:latin typeface="Calibri" charset="0"/>
              </a:rPr>
              <a:t> </a:t>
            </a:r>
            <a:r>
              <a:rPr lang="en-US" sz="4800" b="1" dirty="0" err="1">
                <a:effectLst>
                  <a:outerShdw blurRad="38100" dist="38100" dir="2700000" algn="tl">
                    <a:srgbClr val="1F497D"/>
                  </a:outerShdw>
                </a:effectLst>
                <a:latin typeface="Calibri" charset="0"/>
              </a:rPr>
              <a:t>pasaron</a:t>
            </a:r>
            <a:r>
              <a:rPr lang="en-US" sz="4800" b="1" dirty="0">
                <a:effectLst>
                  <a:outerShdw blurRad="38100" dist="38100" dir="2700000" algn="tl">
                    <a:srgbClr val="1F497D"/>
                  </a:outerShdw>
                </a:effectLst>
                <a:latin typeface="Calibri" charset="0"/>
              </a:rPr>
              <a:t>”.</a:t>
            </a:r>
            <a:br>
              <a:rPr lang="en-US" sz="4800" b="1" dirty="0">
                <a:effectLst>
                  <a:outerShdw blurRad="38100" dist="38100" dir="2700000" algn="tl">
                    <a:srgbClr val="1F497D"/>
                  </a:outerShdw>
                </a:effectLst>
                <a:latin typeface="Calibri" charset="0"/>
              </a:rPr>
            </a:br>
            <a:endParaRPr lang="en-US" sz="4800" b="1" dirty="0">
              <a:effectLst>
                <a:outerShdw blurRad="38100" dist="38100" dir="2700000" algn="tl">
                  <a:srgbClr val="1F497D"/>
                </a:outerShdw>
              </a:effectLst>
              <a:latin typeface="Calibri" charset="0"/>
            </a:endParaRPr>
          </a:p>
        </p:txBody>
      </p:sp>
    </p:spTree>
    <p:extLst>
      <p:ext uri="{BB962C8B-B14F-4D97-AF65-F5344CB8AC3E}">
        <p14:creationId xmlns:p14="http://schemas.microsoft.com/office/powerpoint/2010/main" val="278455182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3" descr="Z:\IMAGES\Z_HEAVEN\Z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31543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4"/>
          <p:cNvSpPr>
            <a:spLocks noChangeArrowheads="1"/>
          </p:cNvSpPr>
          <p:nvPr/>
        </p:nvSpPr>
        <p:spPr bwMode="auto">
          <a:xfrm>
            <a:off x="0" y="300647"/>
            <a:ext cx="9144000" cy="2800767"/>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444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SALMO  40:4</a:t>
            </a:r>
            <a:b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b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Bienaventurado</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el hombre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que</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puso</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en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Jehová</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su</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confianza</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su</a:t>
            </a:r>
            <a:r>
              <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 pie no </a:t>
            </a:r>
            <a:r>
              <a:rPr lang="en-US" sz="4400" b="1" dirty="0" err="1">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rPr>
              <a:t>tropezara</a:t>
            </a:r>
            <a:endParaRPr lang="en-US" sz="4400" b="1" dirty="0">
              <a:ln w="900" cmpd="sng">
                <a:solidFill>
                  <a:schemeClr val="accent1">
                    <a:satMod val="190000"/>
                    <a:alpha val="55000"/>
                  </a:schemeClr>
                </a:solidFill>
                <a:prstDash val="solid"/>
              </a:ln>
              <a:solidFill>
                <a:schemeClr val="accent1">
                  <a:satMod val="200000"/>
                  <a:tint val="3000"/>
                </a:schemeClr>
              </a:solidFill>
              <a:effectLst>
                <a:glow rad="228600">
                  <a:schemeClr val="accent1">
                    <a:satMod val="175000"/>
                    <a:alpha val="40000"/>
                  </a:schemeClr>
                </a:glow>
                <a:innerShdw blurRad="101600" dist="76200" dir="5400000">
                  <a:schemeClr val="accent1">
                    <a:satMod val="190000"/>
                    <a:tint val="100000"/>
                    <a:alpha val="74000"/>
                  </a:schemeClr>
                </a:innerShdw>
              </a:effectLst>
              <a:cs typeface="+mn-cs"/>
            </a:endParaRPr>
          </a:p>
        </p:txBody>
      </p:sp>
      <p:sp>
        <p:nvSpPr>
          <p:cNvPr id="163845" name="Rectangle 5"/>
          <p:cNvSpPr>
            <a:spLocks noChangeArrowheads="1"/>
          </p:cNvSpPr>
          <p:nvPr/>
        </p:nvSpPr>
        <p:spPr bwMode="auto">
          <a:xfrm>
            <a:off x="0" y="3810000"/>
            <a:ext cx="8909050" cy="2838450"/>
          </a:xfrm>
          <a:prstGeom prst="rect">
            <a:avLst/>
          </a:prstGeom>
          <a:noFill/>
          <a:ln>
            <a:noFill/>
          </a:ln>
          <a:effectLst/>
          <a:extLst>
            <a:ext uri="{909E8E84-426E-40dd-AFC4-6F175D3DCCD1}">
              <a14:hiddenFill xmlns:a14="http://schemas.microsoft.com/office/drawing/2010/main">
                <a:gradFill rotWithShape="0">
                  <a:gsLst>
                    <a:gs pos="0">
                      <a:srgbClr val="6600CC"/>
                    </a:gs>
                    <a:gs pos="100000">
                      <a:srgbClr val="CC00CC"/>
                    </a:gs>
                  </a:gsLst>
                  <a:lin ang="5400000" scaled="1"/>
                </a:gradFill>
              </a14:hiddenFill>
            </a:ext>
            <a:ext uri="{91240B29-F687-4f45-9708-019B960494DF}">
              <a14:hiddenLine xmlns:a14="http://schemas.microsoft.com/office/drawing/2010/main" w="444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Jeremías</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17:5-7: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Maldito</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el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varón</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que</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confía</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en el hombre, y pone carne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por</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su</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brazo</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y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su</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corazón</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se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aparta</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del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Señor</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ja-JP" alt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mn-cs"/>
              </a:rPr>
              <a:t>“</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Pero</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Bendito</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el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varón</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que</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confía</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en el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Señor</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y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cuya</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confianza</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es</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el </a:t>
            </a:r>
            <a:r>
              <a:rPr lang="en-US" sz="3600" b="1" i="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Señor</a:t>
            </a:r>
            <a:r>
              <a:rPr lang="en-US" sz="36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r>
              <a:rPr lang="en-US"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charset="0"/>
                <a:cs typeface="+mn-cs"/>
              </a:rPr>
              <a:t> </a:t>
            </a:r>
          </a:p>
        </p:txBody>
      </p:sp>
    </p:spTree>
    <p:extLst>
      <p:ext uri="{BB962C8B-B14F-4D97-AF65-F5344CB8AC3E}">
        <p14:creationId xmlns:p14="http://schemas.microsoft.com/office/powerpoint/2010/main" val="4277688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cross salv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141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antemap"/>
          <p:cNvPicPr>
            <a:picLocks noChangeAspect="1" noChangeArrowheads="1"/>
          </p:cNvPicPr>
          <p:nvPr/>
        </p:nvPicPr>
        <p:blipFill rotWithShape="1">
          <a:blip r:embed="rId2">
            <a:extLst>
              <a:ext uri="{28A0092B-C50C-407E-A947-70E740481C1C}">
                <a14:useLocalDpi xmlns:a14="http://schemas.microsoft.com/office/drawing/2010/main" val="0"/>
              </a:ext>
            </a:extLst>
          </a:blip>
          <a:srcRect r="13949"/>
          <a:stretch/>
        </p:blipFill>
        <p:spPr bwMode="auto">
          <a:xfrm>
            <a:off x="1073129" y="0"/>
            <a:ext cx="69977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98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1000" fill="hold"/>
                                        <p:tgtEl>
                                          <p:spTgt spid="27651"/>
                                        </p:tgtEl>
                                        <p:attrNameLst>
                                          <p:attrName>ppt_w</p:attrName>
                                        </p:attrNameLst>
                                      </p:cBhvr>
                                      <p:tavLst>
                                        <p:tav tm="0">
                                          <p:val>
                                            <p:fltVal val="0"/>
                                          </p:val>
                                        </p:tav>
                                        <p:tav tm="100000">
                                          <p:val>
                                            <p:strVal val="#ppt_w"/>
                                          </p:val>
                                        </p:tav>
                                      </p:tavLst>
                                    </p:anim>
                                    <p:anim calcmode="lin" valueType="num">
                                      <p:cBhvr>
                                        <p:cTn id="8" dur="1000" fill="hold"/>
                                        <p:tgtEl>
                                          <p:spTgt spid="27651"/>
                                        </p:tgtEl>
                                        <p:attrNameLst>
                                          <p:attrName>ppt_h</p:attrName>
                                        </p:attrNameLst>
                                      </p:cBhvr>
                                      <p:tavLst>
                                        <p:tav tm="0">
                                          <p:val>
                                            <p:fltVal val="0"/>
                                          </p:val>
                                        </p:tav>
                                        <p:tav tm="100000">
                                          <p:val>
                                            <p:strVal val="#ppt_h"/>
                                          </p:val>
                                        </p:tav>
                                      </p:tavLst>
                                    </p:anim>
                                    <p:anim calcmode="lin" valueType="num">
                                      <p:cBhvr>
                                        <p:cTn id="9" dur="1000" fill="hold"/>
                                        <p:tgtEl>
                                          <p:spTgt spid="2765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6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16915" y="452632"/>
            <a:ext cx="7772400" cy="1143000"/>
          </a:xfrm>
        </p:spPr>
        <p:txBody>
          <a:bodyPr/>
          <a:lstStyle/>
          <a:p>
            <a:pPr algn="ctr"/>
            <a:r>
              <a:rPr lang="en-US" dirty="0"/>
              <a:t>Paradise</a:t>
            </a:r>
          </a:p>
        </p:txBody>
      </p:sp>
      <p:sp>
        <p:nvSpPr>
          <p:cNvPr id="11268" name="Rectangle 4"/>
          <p:cNvSpPr>
            <a:spLocks noGrp="1" noChangeArrowheads="1"/>
          </p:cNvSpPr>
          <p:nvPr>
            <p:ph type="body" sz="half" idx="2"/>
          </p:nvPr>
        </p:nvSpPr>
        <p:spPr/>
        <p:txBody>
          <a:bodyPr/>
          <a:lstStyle/>
          <a:p>
            <a:pPr>
              <a:lnSpc>
                <a:spcPct val="90000"/>
              </a:lnSpc>
            </a:pPr>
            <a:r>
              <a:rPr lang="en-US" sz="2800" dirty="0"/>
              <a:t>In the third book, Beatrice comes to escort Dante into Paradise, where he is assured of his salvation</a:t>
            </a:r>
          </a:p>
          <a:p>
            <a:pPr>
              <a:lnSpc>
                <a:spcPct val="90000"/>
              </a:lnSpc>
            </a:pPr>
            <a:r>
              <a:rPr lang="en-US" sz="2800" dirty="0"/>
              <a:t>Dante experiences a final rapture as he gazes directly at God, the source of all Love</a:t>
            </a:r>
          </a:p>
        </p:txBody>
      </p:sp>
      <p:pic>
        <p:nvPicPr>
          <p:cNvPr id="11270" name="Picture 6" descr="H:\Humanities\Unit Two\Image8paradise.jpg"/>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307" y="0"/>
            <a:ext cx="481819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0028450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HellDan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3999"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4152460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7027"/>
            <a:ext cx="8229600" cy="712787"/>
          </a:xfrm>
        </p:spPr>
        <p:txBody>
          <a:bodyPr/>
          <a:lstStyle/>
          <a:p>
            <a:r>
              <a:rPr lang="en-US" sz="3600" b="1" dirty="0" err="1"/>
              <a:t>Boticelli</a:t>
            </a:r>
            <a:r>
              <a:rPr lang="ja-JP" altLang="en-US" sz="3600" b="1" dirty="0">
                <a:latin typeface="Arial"/>
              </a:rPr>
              <a:t>’</a:t>
            </a:r>
            <a:r>
              <a:rPr lang="en-US" sz="3600" b="1" dirty="0"/>
              <a:t>s Image of Dante</a:t>
            </a:r>
            <a:r>
              <a:rPr lang="ja-JP" altLang="en-US" sz="3600" b="1" dirty="0">
                <a:latin typeface="Arial"/>
              </a:rPr>
              <a:t>’</a:t>
            </a:r>
            <a:r>
              <a:rPr lang="en-US" sz="3600" b="1" dirty="0"/>
              <a:t>s Hell </a:t>
            </a:r>
          </a:p>
        </p:txBody>
      </p:sp>
      <p:pic>
        <p:nvPicPr>
          <p:cNvPr id="21507" name="Picture 3" descr="ChartofHellBottacell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95761"/>
            <a:ext cx="9144000" cy="6162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2762492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The Nine Circles of Hell</a:t>
            </a:r>
          </a:p>
        </p:txBody>
      </p:sp>
      <p:sp>
        <p:nvSpPr>
          <p:cNvPr id="18435" name="Rectangle 3"/>
          <p:cNvSpPr>
            <a:spLocks noGrp="1" noChangeArrowheads="1"/>
          </p:cNvSpPr>
          <p:nvPr>
            <p:ph type="body" idx="1"/>
          </p:nvPr>
        </p:nvSpPr>
        <p:spPr/>
        <p:txBody>
          <a:bodyPr/>
          <a:lstStyle/>
          <a:p>
            <a:pPr>
              <a:lnSpc>
                <a:spcPct val="90000"/>
              </a:lnSpc>
              <a:buFont typeface="Wingdings" charset="0"/>
              <a:buNone/>
            </a:pPr>
            <a:r>
              <a:rPr lang="en-US" sz="2800"/>
              <a:t>1. Limbo </a:t>
            </a:r>
          </a:p>
          <a:p>
            <a:pPr>
              <a:lnSpc>
                <a:spcPct val="90000"/>
              </a:lnSpc>
              <a:buFont typeface="Wingdings" charset="0"/>
              <a:buNone/>
            </a:pPr>
            <a:r>
              <a:rPr lang="en-US" sz="2800"/>
              <a:t>2. The Lustful </a:t>
            </a:r>
          </a:p>
          <a:p>
            <a:pPr>
              <a:lnSpc>
                <a:spcPct val="90000"/>
              </a:lnSpc>
              <a:buFont typeface="Wingdings" charset="0"/>
              <a:buNone/>
            </a:pPr>
            <a:r>
              <a:rPr lang="en-US" sz="2800"/>
              <a:t>3. The Gluttonous </a:t>
            </a:r>
          </a:p>
          <a:p>
            <a:pPr>
              <a:lnSpc>
                <a:spcPct val="90000"/>
              </a:lnSpc>
              <a:buFont typeface="Wingdings" charset="0"/>
              <a:buNone/>
            </a:pPr>
            <a:r>
              <a:rPr lang="en-US" sz="2800"/>
              <a:t>4. The Avaricious and the Prodigal </a:t>
            </a:r>
          </a:p>
          <a:p>
            <a:pPr>
              <a:lnSpc>
                <a:spcPct val="90000"/>
              </a:lnSpc>
              <a:buFont typeface="Wingdings" charset="0"/>
              <a:buNone/>
            </a:pPr>
            <a:r>
              <a:rPr lang="en-US" sz="2800"/>
              <a:t>5. The Wrathful and the Sullen </a:t>
            </a:r>
          </a:p>
          <a:p>
            <a:pPr>
              <a:lnSpc>
                <a:spcPct val="90000"/>
              </a:lnSpc>
              <a:buFont typeface="Wingdings" charset="0"/>
              <a:buNone/>
            </a:pPr>
            <a:r>
              <a:rPr lang="en-US" sz="2800"/>
              <a:t>6. Heretics </a:t>
            </a:r>
          </a:p>
          <a:p>
            <a:pPr>
              <a:lnSpc>
                <a:spcPct val="90000"/>
              </a:lnSpc>
              <a:buFont typeface="Wingdings" charset="0"/>
              <a:buNone/>
            </a:pPr>
            <a:r>
              <a:rPr lang="en-US" sz="2800"/>
              <a:t>7. The Violent </a:t>
            </a:r>
          </a:p>
          <a:p>
            <a:pPr>
              <a:lnSpc>
                <a:spcPct val="90000"/>
              </a:lnSpc>
              <a:buFont typeface="Wingdings" charset="0"/>
              <a:buNone/>
            </a:pPr>
            <a:r>
              <a:rPr lang="en-US" sz="2800"/>
              <a:t>8. The Fraudulent </a:t>
            </a:r>
          </a:p>
          <a:p>
            <a:pPr>
              <a:lnSpc>
                <a:spcPct val="90000"/>
              </a:lnSpc>
              <a:buFont typeface="Wingdings" charset="0"/>
              <a:buNone/>
            </a:pPr>
            <a:r>
              <a:rPr lang="en-US" sz="2800"/>
              <a:t>9. The Treacherous </a:t>
            </a:r>
          </a:p>
          <a:p>
            <a:pPr>
              <a:lnSpc>
                <a:spcPct val="90000"/>
              </a:lnSpc>
            </a:pPr>
            <a:endParaRPr lang="en-US" sz="2800"/>
          </a:p>
        </p:txBody>
      </p:sp>
    </p:spTree>
    <p:extLst>
      <p:ext uri="{BB962C8B-B14F-4D97-AF65-F5344CB8AC3E}">
        <p14:creationId xmlns:p14="http://schemas.microsoft.com/office/powerpoint/2010/main" val="3829991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2800"/>
              <a:t>Map of the Inferno</a:t>
            </a:r>
          </a:p>
        </p:txBody>
      </p:sp>
      <p:sp>
        <p:nvSpPr>
          <p:cNvPr id="19459" name="Rectangle 3"/>
          <p:cNvSpPr>
            <a:spLocks noGrp="1" noChangeArrowheads="1"/>
          </p:cNvSpPr>
          <p:nvPr>
            <p:ph type="body" sz="half" idx="1"/>
          </p:nvPr>
        </p:nvSpPr>
        <p:spPr>
          <a:xfrm>
            <a:off x="457200" y="1143000"/>
            <a:ext cx="4495800" cy="5562600"/>
          </a:xfrm>
        </p:spPr>
        <p:txBody>
          <a:bodyPr/>
          <a:lstStyle/>
          <a:p>
            <a:pPr algn="ctr">
              <a:lnSpc>
                <a:spcPct val="80000"/>
              </a:lnSpc>
              <a:buFont typeface="Wingdings" charset="0"/>
              <a:buNone/>
            </a:pPr>
            <a:r>
              <a:rPr lang="en-US" sz="2400" b="1">
                <a:latin typeface="Arial" charset="0"/>
              </a:rPr>
              <a:t>Inferno </a:t>
            </a:r>
          </a:p>
          <a:p>
            <a:pPr algn="ctr">
              <a:lnSpc>
                <a:spcPct val="80000"/>
              </a:lnSpc>
              <a:buFont typeface="Wingdings" charset="0"/>
              <a:buNone/>
            </a:pPr>
            <a:r>
              <a:rPr lang="en-US" sz="1800" b="1">
                <a:latin typeface="Arial" charset="0"/>
              </a:rPr>
              <a:t>Circle 1 </a:t>
            </a:r>
          </a:p>
          <a:p>
            <a:pPr algn="ctr">
              <a:lnSpc>
                <a:spcPct val="80000"/>
              </a:lnSpc>
              <a:buFont typeface="Wingdings" charset="0"/>
              <a:buNone/>
            </a:pPr>
            <a:r>
              <a:rPr lang="en-US" sz="1800" b="1">
                <a:latin typeface="Arial" charset="0"/>
              </a:rPr>
              <a:t>The Virtuous Pagans                    </a:t>
            </a:r>
          </a:p>
          <a:p>
            <a:pPr algn="ctr">
              <a:lnSpc>
                <a:spcPct val="80000"/>
              </a:lnSpc>
              <a:buFont typeface="Wingdings" charset="0"/>
              <a:buNone/>
            </a:pPr>
            <a:r>
              <a:rPr lang="en-US" sz="1800" b="1">
                <a:latin typeface="Arial" charset="0"/>
              </a:rPr>
              <a:t>Circle 2 </a:t>
            </a:r>
          </a:p>
          <a:p>
            <a:pPr algn="ctr">
              <a:lnSpc>
                <a:spcPct val="80000"/>
              </a:lnSpc>
              <a:buFont typeface="Wingdings" charset="0"/>
              <a:buNone/>
            </a:pPr>
            <a:r>
              <a:rPr lang="en-US" sz="1800" b="1">
                <a:latin typeface="Arial" charset="0"/>
              </a:rPr>
              <a:t>The Lascivious/Lustful                  </a:t>
            </a:r>
          </a:p>
          <a:p>
            <a:pPr algn="ctr">
              <a:lnSpc>
                <a:spcPct val="80000"/>
              </a:lnSpc>
              <a:buFont typeface="Wingdings" charset="0"/>
              <a:buNone/>
            </a:pPr>
            <a:r>
              <a:rPr lang="en-US" sz="1800" b="1">
                <a:latin typeface="Arial" charset="0"/>
              </a:rPr>
              <a:t>Circle 3</a:t>
            </a:r>
          </a:p>
          <a:p>
            <a:pPr algn="ctr">
              <a:lnSpc>
                <a:spcPct val="80000"/>
              </a:lnSpc>
              <a:buFont typeface="Wingdings" charset="0"/>
              <a:buNone/>
            </a:pPr>
            <a:r>
              <a:rPr lang="en-US" sz="1800" b="1">
                <a:latin typeface="Arial" charset="0"/>
              </a:rPr>
              <a:t> The Gluttonous                            </a:t>
            </a:r>
          </a:p>
          <a:p>
            <a:pPr algn="ctr">
              <a:lnSpc>
                <a:spcPct val="80000"/>
              </a:lnSpc>
              <a:buFont typeface="Wingdings" charset="0"/>
              <a:buNone/>
            </a:pPr>
            <a:r>
              <a:rPr lang="en-US" sz="1800" b="1">
                <a:latin typeface="Arial" charset="0"/>
              </a:rPr>
              <a:t>Circle 4</a:t>
            </a:r>
          </a:p>
          <a:p>
            <a:pPr algn="ctr">
              <a:lnSpc>
                <a:spcPct val="80000"/>
              </a:lnSpc>
              <a:buFont typeface="Wingdings" charset="0"/>
              <a:buNone/>
            </a:pPr>
            <a:r>
              <a:rPr lang="en-US" sz="1800" b="1">
                <a:latin typeface="Arial" charset="0"/>
              </a:rPr>
              <a:t> The Miserly and the Wasteful against kindred, country </a:t>
            </a:r>
          </a:p>
          <a:p>
            <a:pPr algn="ctr">
              <a:lnSpc>
                <a:spcPct val="80000"/>
              </a:lnSpc>
              <a:buFont typeface="Wingdings" charset="0"/>
              <a:buNone/>
            </a:pPr>
            <a:r>
              <a:rPr lang="en-US" sz="1800" b="1">
                <a:latin typeface="Arial" charset="0"/>
              </a:rPr>
              <a:t>Circle 5</a:t>
            </a:r>
          </a:p>
          <a:p>
            <a:pPr algn="ctr">
              <a:lnSpc>
                <a:spcPct val="80000"/>
              </a:lnSpc>
              <a:buFont typeface="Wingdings" charset="0"/>
              <a:buNone/>
            </a:pPr>
            <a:r>
              <a:rPr lang="en-US" sz="1800" b="1">
                <a:latin typeface="Arial" charset="0"/>
              </a:rPr>
              <a:t> The Wathful guests, lords, etc.</a:t>
            </a:r>
          </a:p>
          <a:p>
            <a:pPr algn="ctr">
              <a:lnSpc>
                <a:spcPct val="80000"/>
              </a:lnSpc>
              <a:buFont typeface="Wingdings" charset="0"/>
              <a:buNone/>
            </a:pPr>
            <a:r>
              <a:rPr lang="en-US" sz="1800" b="1">
                <a:latin typeface="Arial" charset="0"/>
              </a:rPr>
              <a:t>Circle 6</a:t>
            </a:r>
          </a:p>
          <a:p>
            <a:pPr algn="ctr">
              <a:lnSpc>
                <a:spcPct val="80000"/>
              </a:lnSpc>
              <a:buFont typeface="Wingdings" charset="0"/>
              <a:buNone/>
            </a:pPr>
            <a:r>
              <a:rPr lang="en-US" sz="1800" b="1">
                <a:latin typeface="Arial" charset="0"/>
              </a:rPr>
              <a:t> The Heretics </a:t>
            </a:r>
          </a:p>
          <a:p>
            <a:pPr algn="ctr">
              <a:lnSpc>
                <a:spcPct val="80000"/>
              </a:lnSpc>
              <a:buFont typeface="Wingdings" charset="0"/>
              <a:buNone/>
            </a:pPr>
            <a:r>
              <a:rPr lang="en-US" sz="1800" b="1">
                <a:latin typeface="Arial" charset="0"/>
              </a:rPr>
              <a:t>Circle 7 </a:t>
            </a:r>
          </a:p>
          <a:p>
            <a:pPr algn="ctr">
              <a:lnSpc>
                <a:spcPct val="80000"/>
              </a:lnSpc>
              <a:buFont typeface="Wingdings" charset="0"/>
              <a:buNone/>
            </a:pPr>
            <a:r>
              <a:rPr lang="en-US" sz="1800" b="1">
                <a:latin typeface="Arial" charset="0"/>
              </a:rPr>
              <a:t> The Violent </a:t>
            </a:r>
          </a:p>
          <a:p>
            <a:pPr algn="ctr">
              <a:lnSpc>
                <a:spcPct val="80000"/>
              </a:lnSpc>
              <a:buFont typeface="Wingdings" charset="0"/>
              <a:buNone/>
            </a:pPr>
            <a:r>
              <a:rPr lang="en-US" sz="1800" b="1">
                <a:latin typeface="Arial" charset="0"/>
              </a:rPr>
              <a:t>Circle 8</a:t>
            </a:r>
          </a:p>
          <a:p>
            <a:pPr algn="ctr">
              <a:lnSpc>
                <a:spcPct val="80000"/>
              </a:lnSpc>
              <a:buFont typeface="Wingdings" charset="0"/>
              <a:buNone/>
            </a:pPr>
            <a:r>
              <a:rPr lang="en-US" sz="1800" b="1">
                <a:latin typeface="Arial" charset="0"/>
              </a:rPr>
              <a:t>  The Fraudulent </a:t>
            </a:r>
          </a:p>
          <a:p>
            <a:pPr algn="ctr">
              <a:lnSpc>
                <a:spcPct val="80000"/>
              </a:lnSpc>
              <a:buFont typeface="Wingdings" charset="0"/>
              <a:buNone/>
            </a:pPr>
            <a:r>
              <a:rPr lang="en-US" sz="1800" b="1">
                <a:latin typeface="Arial" charset="0"/>
              </a:rPr>
              <a:t>Circle 9</a:t>
            </a:r>
          </a:p>
          <a:p>
            <a:pPr algn="ctr">
              <a:lnSpc>
                <a:spcPct val="80000"/>
              </a:lnSpc>
              <a:buFont typeface="Wingdings" charset="0"/>
              <a:buNone/>
            </a:pPr>
            <a:r>
              <a:rPr lang="en-US" sz="1800" b="1">
                <a:latin typeface="Arial" charset="0"/>
              </a:rPr>
              <a:t>  The Lake of the Treacherous</a:t>
            </a:r>
          </a:p>
        </p:txBody>
      </p:sp>
      <p:pic>
        <p:nvPicPr>
          <p:cNvPr id="19460" name="Picture 4" descr="MapInfernohel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64163" y="1143000"/>
            <a:ext cx="3113087"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191579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212902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42007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378" y="0"/>
            <a:ext cx="457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8573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769768"/>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7854"/>
            <a:ext cx="9144000" cy="7035853"/>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078186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8333"/>
            <a:ext cx="8229600" cy="560387"/>
          </a:xfrm>
        </p:spPr>
        <p:txBody>
          <a:bodyPr>
            <a:normAutofit fontScale="90000"/>
          </a:bodyPr>
          <a:lstStyle/>
          <a:p>
            <a:r>
              <a:rPr lang="en-US" sz="3200" dirty="0" err="1"/>
              <a:t>Bartolomeo</a:t>
            </a:r>
            <a:r>
              <a:rPr lang="ja-JP" altLang="en-US" sz="3200" dirty="0">
                <a:latin typeface="Arial"/>
              </a:rPr>
              <a:t>’</a:t>
            </a:r>
            <a:r>
              <a:rPr lang="en-US" sz="3200" dirty="0"/>
              <a:t>s Vision of Dante</a:t>
            </a:r>
            <a:r>
              <a:rPr lang="ja-JP" altLang="en-US" sz="3200" dirty="0">
                <a:latin typeface="Arial"/>
              </a:rPr>
              <a:t>’</a:t>
            </a:r>
            <a:r>
              <a:rPr lang="en-US" sz="3200" dirty="0"/>
              <a:t>s Hell</a:t>
            </a:r>
          </a:p>
        </p:txBody>
      </p:sp>
      <p:pic>
        <p:nvPicPr>
          <p:cNvPr id="22531" name="Picture 3" descr="HellBartolome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14400"/>
            <a:ext cx="91440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601971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8001000" cy="990600"/>
          </a:xfrm>
        </p:spPr>
        <p:txBody>
          <a:bodyPr>
            <a:normAutofit fontScale="90000"/>
          </a:bodyPr>
          <a:lstStyle/>
          <a:p>
            <a:r>
              <a:rPr lang="en-US" sz="2400" b="1"/>
              <a:t>The Ninth Circle of Hell</a:t>
            </a:r>
            <a:r>
              <a:rPr lang="en-US" sz="2400"/>
              <a:t>:</a:t>
            </a:r>
            <a:r>
              <a:rPr lang="en-US" sz="3600"/>
              <a:t> </a:t>
            </a:r>
            <a:r>
              <a:rPr lang="en-US" sz="2000"/>
              <a:t>the frozen, circular lake of ice at the bottom of hell and the home of Satan</a:t>
            </a:r>
            <a:r>
              <a:rPr lang="en-US" sz="2400"/>
              <a:t/>
            </a:r>
            <a:br>
              <a:rPr lang="en-US" sz="2400"/>
            </a:br>
            <a:endParaRPr lang="en-US" sz="2400"/>
          </a:p>
        </p:txBody>
      </p:sp>
      <p:sp>
        <p:nvSpPr>
          <p:cNvPr id="35843" name="Rectangle 3"/>
          <p:cNvSpPr>
            <a:spLocks noGrp="1" noChangeArrowheads="1"/>
          </p:cNvSpPr>
          <p:nvPr>
            <p:ph type="body" idx="4294967295"/>
          </p:nvPr>
        </p:nvSpPr>
        <p:spPr>
          <a:xfrm>
            <a:off x="0" y="1600200"/>
            <a:ext cx="8229600" cy="4530725"/>
          </a:xfrm>
        </p:spPr>
        <p:txBody>
          <a:bodyPr/>
          <a:lstStyle/>
          <a:p>
            <a:pPr>
              <a:buFont typeface="Wingdings" charset="0"/>
              <a:buChar char="Ø"/>
            </a:pPr>
            <a:endParaRPr lang="en-US"/>
          </a:p>
          <a:p>
            <a:pPr>
              <a:buFont typeface="Wingdings" charset="0"/>
              <a:buNone/>
            </a:pPr>
            <a:endParaRPr lang="en-US" sz="2000"/>
          </a:p>
        </p:txBody>
      </p:sp>
      <p:pic>
        <p:nvPicPr>
          <p:cNvPr id="35844" name="Picture 4" descr="LucifertheKingofHellInf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038225"/>
            <a:ext cx="7162800" cy="5222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845" name="Text Box 5"/>
          <p:cNvSpPr txBox="1">
            <a:spLocks noChangeArrowheads="1"/>
          </p:cNvSpPr>
          <p:nvPr/>
        </p:nvSpPr>
        <p:spPr bwMode="auto">
          <a:xfrm>
            <a:off x="2133600" y="6248400"/>
            <a:ext cx="480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Lucifer, King of Hell        </a:t>
            </a:r>
          </a:p>
          <a:p>
            <a:pPr algn="ctr">
              <a:spcBef>
                <a:spcPct val="50000"/>
              </a:spcBef>
            </a:pPr>
            <a:r>
              <a:rPr lang="en-US" sz="1200"/>
              <a:t>Illustrated  by Gustave Doré</a:t>
            </a:r>
          </a:p>
        </p:txBody>
      </p:sp>
    </p:spTree>
    <p:extLst>
      <p:ext uri="{BB962C8B-B14F-4D97-AF65-F5344CB8AC3E}">
        <p14:creationId xmlns:p14="http://schemas.microsoft.com/office/powerpoint/2010/main" val="8311031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6574" b="10236"/>
          <a:stretch/>
        </p:blipFill>
        <p:spPr>
          <a:xfrm>
            <a:off x="4526209" y="0"/>
            <a:ext cx="4459885" cy="6858000"/>
          </a:xfrm>
          <a:prstGeom prst="rect">
            <a:avLst/>
          </a:prstGeom>
          <a:ln>
            <a:noFill/>
          </a:ln>
          <a:effectLst>
            <a:softEdge rad="112500"/>
          </a:effectLst>
        </p:spPr>
      </p:pic>
      <p:sp>
        <p:nvSpPr>
          <p:cNvPr id="5" name="TextBox 4"/>
          <p:cNvSpPr txBox="1"/>
          <p:nvPr/>
        </p:nvSpPr>
        <p:spPr>
          <a:xfrm>
            <a:off x="122308" y="589687"/>
            <a:ext cx="4696968" cy="5509200"/>
          </a:xfrm>
          <a:prstGeom prst="rect">
            <a:avLst/>
          </a:prstGeom>
          <a:noFill/>
          <a:effectLst>
            <a:glow rad="177800">
              <a:schemeClr val="bg1">
                <a:alpha val="77000"/>
              </a:schemeClr>
            </a:glow>
            <a:innerShdw blurRad="63500" dist="50800" dir="2700000">
              <a:prstClr val="black">
                <a:alpha val="50000"/>
              </a:prstClr>
            </a:innerShdw>
            <a:softEdge rad="165100"/>
          </a:effectLst>
        </p:spPr>
        <p:txBody>
          <a:bodyPr wrap="square">
            <a:spAutoFit/>
          </a:bodyPr>
          <a:lstStyle/>
          <a:p>
            <a:pPr algn="ctr">
              <a:defRPr/>
            </a:pPr>
            <a:r>
              <a:rPr lang="es-MX" sz="8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senal-Italic"/>
                <a:cs typeface="Arsenal-Italic"/>
              </a:rPr>
              <a:t>“El Misterio del Infierno”</a:t>
            </a:r>
            <a:endParaRPr lang="es-MX" sz="8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senal-Italic"/>
              <a:cs typeface="Arsenal-Italic"/>
            </a:endParaRPr>
          </a:p>
        </p:txBody>
      </p:sp>
    </p:spTree>
    <p:extLst>
      <p:ext uri="{BB962C8B-B14F-4D97-AF65-F5344CB8AC3E}">
        <p14:creationId xmlns:p14="http://schemas.microsoft.com/office/powerpoint/2010/main" val="34671582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3011" y="0"/>
            <a:ext cx="5168931" cy="6858000"/>
          </a:xfrm>
          <a:prstGeom prst="rect">
            <a:avLst/>
          </a:prstGeom>
        </p:spPr>
      </p:pic>
    </p:spTree>
    <p:extLst>
      <p:ext uri="{BB962C8B-B14F-4D97-AF65-F5344CB8AC3E}">
        <p14:creationId xmlns:p14="http://schemas.microsoft.com/office/powerpoint/2010/main" val="39855931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893" y="567011"/>
            <a:ext cx="8185949" cy="5632312"/>
          </a:xfrm>
          <a:prstGeom prst="rect">
            <a:avLst/>
          </a:prstGeom>
        </p:spPr>
        <p:txBody>
          <a:bodyPr wrap="square">
            <a:spAutoFit/>
          </a:bodyPr>
          <a:lstStyle/>
          <a:p>
            <a:r>
              <a:rPr lang="en-US" sz="3600" dirty="0">
                <a:latin typeface="Arsenal-Italic"/>
                <a:cs typeface="Arsenal-Italic"/>
              </a:rPr>
              <a:t>La </a:t>
            </a:r>
            <a:r>
              <a:rPr lang="en-US" sz="3600" b="1" i="1" dirty="0" err="1">
                <a:latin typeface="Arsenal-Italic"/>
                <a:cs typeface="Arsenal-Italic"/>
              </a:rPr>
              <a:t>Divina</a:t>
            </a:r>
            <a:r>
              <a:rPr lang="en-US" sz="3600" b="1" i="1" dirty="0">
                <a:latin typeface="Arsenal-Italic"/>
                <a:cs typeface="Arsenal-Italic"/>
              </a:rPr>
              <a:t> </a:t>
            </a:r>
            <a:r>
              <a:rPr lang="en-US" sz="3600" b="1" i="1" dirty="0" err="1">
                <a:latin typeface="Arsenal-Italic"/>
                <a:cs typeface="Arsenal-Italic"/>
              </a:rPr>
              <a:t>Comedia</a:t>
            </a:r>
            <a:r>
              <a:rPr lang="en-US" sz="3600" dirty="0">
                <a:latin typeface="Arsenal-Italic"/>
                <a:cs typeface="Arsenal-Italic"/>
              </a:rPr>
              <a:t> (en italiano: </a:t>
            </a:r>
            <a:r>
              <a:rPr lang="en-US" sz="3600" i="1" dirty="0" err="1">
                <a:latin typeface="Arsenal-Italic"/>
                <a:cs typeface="Arsenal-Italic"/>
              </a:rPr>
              <a:t>Divina</a:t>
            </a:r>
            <a:r>
              <a:rPr lang="en-US" sz="3600" i="1" dirty="0">
                <a:latin typeface="Arsenal-Italic"/>
                <a:cs typeface="Arsenal-Italic"/>
              </a:rPr>
              <a:t> Commedia</a:t>
            </a:r>
            <a:r>
              <a:rPr lang="en-US" sz="3600" dirty="0">
                <a:latin typeface="Arsenal-Italic"/>
                <a:cs typeface="Arsenal-Italic"/>
              </a:rPr>
              <a:t>) </a:t>
            </a:r>
            <a:r>
              <a:rPr lang="en-US" sz="3600" dirty="0" err="1">
                <a:latin typeface="Arsenal-Italic"/>
                <a:cs typeface="Arsenal-Italic"/>
              </a:rPr>
              <a:t>es</a:t>
            </a:r>
            <a:r>
              <a:rPr lang="en-US" sz="3600" dirty="0">
                <a:latin typeface="Arsenal-Italic"/>
                <a:cs typeface="Arsenal-Italic"/>
              </a:rPr>
              <a:t> un </a:t>
            </a:r>
            <a:r>
              <a:rPr lang="en-US" sz="3600" dirty="0" err="1">
                <a:latin typeface="Arsenal-Italic"/>
                <a:cs typeface="Arsenal-Italic"/>
              </a:rPr>
              <a:t>poema</a:t>
            </a:r>
            <a:r>
              <a:rPr lang="en-US" sz="3600" dirty="0">
                <a:latin typeface="Arsenal-Italic"/>
                <a:cs typeface="Arsenal-Italic"/>
              </a:rPr>
              <a:t> </a:t>
            </a:r>
            <a:r>
              <a:rPr lang="en-US" sz="3600" dirty="0" err="1">
                <a:latin typeface="Arsenal-Italic"/>
                <a:cs typeface="Arsenal-Italic"/>
              </a:rPr>
              <a:t>escrito</a:t>
            </a:r>
            <a:r>
              <a:rPr lang="en-US" sz="3600" dirty="0">
                <a:latin typeface="Arsenal-Italic"/>
                <a:cs typeface="Arsenal-Italic"/>
              </a:rPr>
              <a:t> </a:t>
            </a:r>
            <a:r>
              <a:rPr lang="en-US" sz="3600" dirty="0" err="1">
                <a:latin typeface="Arsenal-Italic"/>
                <a:cs typeface="Arsenal-Italic"/>
              </a:rPr>
              <a:t>por</a:t>
            </a:r>
            <a:r>
              <a:rPr lang="en-US" sz="3600" dirty="0">
                <a:latin typeface="Arsenal-Italic"/>
                <a:cs typeface="Arsenal-Italic"/>
              </a:rPr>
              <a:t> </a:t>
            </a:r>
            <a:r>
              <a:rPr lang="en-US" sz="3600" u="sng" dirty="0">
                <a:solidFill>
                  <a:srgbClr val="FFFF00"/>
                </a:solidFill>
                <a:latin typeface="Arsenal-Italic"/>
                <a:cs typeface="Arsenal-Italic"/>
              </a:rPr>
              <a:t>Dante Alighieri</a:t>
            </a:r>
            <a:r>
              <a:rPr lang="en-US" sz="3600" dirty="0">
                <a:latin typeface="Arsenal-Italic"/>
                <a:cs typeface="Arsenal-Italic"/>
              </a:rPr>
              <a:t>. Se </a:t>
            </a:r>
            <a:r>
              <a:rPr lang="en-US" sz="3600" dirty="0" err="1">
                <a:latin typeface="Arsenal-Italic"/>
                <a:cs typeface="Arsenal-Italic"/>
              </a:rPr>
              <a:t>desconoce</a:t>
            </a:r>
            <a:r>
              <a:rPr lang="en-US" sz="3600" dirty="0">
                <a:latin typeface="Arsenal-Italic"/>
                <a:cs typeface="Arsenal-Italic"/>
              </a:rPr>
              <a:t> la </a:t>
            </a:r>
            <a:r>
              <a:rPr lang="en-US" sz="3600" dirty="0" err="1">
                <a:latin typeface="Arsenal-Italic"/>
                <a:cs typeface="Arsenal-Italic"/>
              </a:rPr>
              <a:t>fecha</a:t>
            </a:r>
            <a:r>
              <a:rPr lang="en-US" sz="3600" dirty="0">
                <a:latin typeface="Arsenal-Italic"/>
                <a:cs typeface="Arsenal-Italic"/>
              </a:rPr>
              <a:t> exacta en </a:t>
            </a:r>
            <a:r>
              <a:rPr lang="en-US" sz="3600" dirty="0" err="1">
                <a:latin typeface="Arsenal-Italic"/>
                <a:cs typeface="Arsenal-Italic"/>
              </a:rPr>
              <a:t>que</a:t>
            </a:r>
            <a:r>
              <a:rPr lang="en-US" sz="3600" dirty="0">
                <a:latin typeface="Arsenal-Italic"/>
                <a:cs typeface="Arsenal-Italic"/>
              </a:rPr>
              <a:t> </a:t>
            </a:r>
            <a:r>
              <a:rPr lang="en-US" sz="3600" dirty="0" err="1">
                <a:latin typeface="Arsenal-Italic"/>
                <a:cs typeface="Arsenal-Italic"/>
              </a:rPr>
              <a:t>fue</a:t>
            </a:r>
            <a:r>
              <a:rPr lang="en-US" sz="3600" dirty="0">
                <a:latin typeface="Arsenal-Italic"/>
                <a:cs typeface="Arsenal-Italic"/>
              </a:rPr>
              <a:t> </a:t>
            </a:r>
            <a:r>
              <a:rPr lang="en-US" sz="3600" dirty="0" err="1">
                <a:latin typeface="Arsenal-Italic"/>
                <a:cs typeface="Arsenal-Italic"/>
              </a:rPr>
              <a:t>escrito</a:t>
            </a:r>
            <a:r>
              <a:rPr lang="en-US" sz="3600" dirty="0">
                <a:latin typeface="Arsenal-Italic"/>
                <a:cs typeface="Arsenal-Italic"/>
              </a:rPr>
              <a:t> </a:t>
            </a:r>
            <a:r>
              <a:rPr lang="en-US" sz="3600" dirty="0" err="1">
                <a:latin typeface="Arsenal-Italic"/>
                <a:cs typeface="Arsenal-Italic"/>
              </a:rPr>
              <a:t>aunque</a:t>
            </a:r>
            <a:r>
              <a:rPr lang="en-US" sz="3600" dirty="0">
                <a:latin typeface="Arsenal-Italic"/>
                <a:cs typeface="Arsenal-Italic"/>
              </a:rPr>
              <a:t> </a:t>
            </a:r>
            <a:r>
              <a:rPr lang="en-US" sz="3600" dirty="0" err="1">
                <a:latin typeface="Arsenal-Italic"/>
                <a:cs typeface="Arsenal-Italic"/>
              </a:rPr>
              <a:t>las</a:t>
            </a:r>
            <a:r>
              <a:rPr lang="en-US" sz="3600" dirty="0">
                <a:latin typeface="Arsenal-Italic"/>
                <a:cs typeface="Arsenal-Italic"/>
              </a:rPr>
              <a:t> </a:t>
            </a:r>
            <a:r>
              <a:rPr lang="en-US" sz="3600" dirty="0" err="1">
                <a:latin typeface="Arsenal-Italic"/>
                <a:cs typeface="Arsenal-Italic"/>
              </a:rPr>
              <a:t>opiniones</a:t>
            </a:r>
            <a:r>
              <a:rPr lang="en-US" sz="3600" dirty="0">
                <a:latin typeface="Arsenal-Italic"/>
                <a:cs typeface="Arsenal-Italic"/>
              </a:rPr>
              <a:t> </a:t>
            </a:r>
            <a:r>
              <a:rPr lang="en-US" sz="3600" dirty="0" err="1">
                <a:latin typeface="Arsenal-Italic"/>
                <a:cs typeface="Arsenal-Italic"/>
              </a:rPr>
              <a:t>más</a:t>
            </a:r>
            <a:r>
              <a:rPr lang="en-US" sz="3600" dirty="0">
                <a:latin typeface="Arsenal-Italic"/>
                <a:cs typeface="Arsenal-Italic"/>
              </a:rPr>
              <a:t> </a:t>
            </a:r>
            <a:r>
              <a:rPr lang="en-US" sz="3600" dirty="0" err="1">
                <a:latin typeface="Arsenal-Italic"/>
                <a:cs typeface="Arsenal-Italic"/>
              </a:rPr>
              <a:t>reconocidas</a:t>
            </a:r>
            <a:r>
              <a:rPr lang="en-US" sz="3600" dirty="0">
                <a:latin typeface="Arsenal-Italic"/>
                <a:cs typeface="Arsenal-Italic"/>
              </a:rPr>
              <a:t> </a:t>
            </a:r>
            <a:r>
              <a:rPr lang="en-US" sz="3600" dirty="0" err="1">
                <a:latin typeface="Arsenal-Italic"/>
                <a:cs typeface="Arsenal-Italic"/>
              </a:rPr>
              <a:t>aseguran</a:t>
            </a:r>
            <a:r>
              <a:rPr lang="en-US" sz="3600" dirty="0">
                <a:latin typeface="Arsenal-Italic"/>
                <a:cs typeface="Arsenal-Italic"/>
              </a:rPr>
              <a:t> </a:t>
            </a:r>
            <a:r>
              <a:rPr lang="en-US" sz="3600" dirty="0" err="1">
                <a:latin typeface="Arsenal-Italic"/>
                <a:cs typeface="Arsenal-Italic"/>
              </a:rPr>
              <a:t>que</a:t>
            </a:r>
            <a:r>
              <a:rPr lang="en-US" sz="3600" dirty="0">
                <a:latin typeface="Arsenal-Italic"/>
                <a:cs typeface="Arsenal-Italic"/>
              </a:rPr>
              <a:t> el </a:t>
            </a:r>
            <a:r>
              <a:rPr lang="en-US" sz="3600" i="1" dirty="0">
                <a:latin typeface="Arsenal-Italic"/>
                <a:cs typeface="Arsenal-Italic"/>
              </a:rPr>
              <a:t>Infierno</a:t>
            </a:r>
            <a:r>
              <a:rPr lang="en-US" sz="3600" dirty="0">
                <a:latin typeface="Arsenal-Italic"/>
                <a:cs typeface="Arsenal-Italic"/>
              </a:rPr>
              <a:t> </a:t>
            </a:r>
            <a:r>
              <a:rPr lang="en-US" sz="3600" dirty="0" err="1">
                <a:latin typeface="Arsenal-Italic"/>
                <a:cs typeface="Arsenal-Italic"/>
              </a:rPr>
              <a:t>pudo</a:t>
            </a:r>
            <a:r>
              <a:rPr lang="en-US" sz="3600" dirty="0">
                <a:latin typeface="Arsenal-Italic"/>
                <a:cs typeface="Arsenal-Italic"/>
              </a:rPr>
              <a:t> </a:t>
            </a:r>
            <a:r>
              <a:rPr lang="en-US" sz="3600" dirty="0" err="1">
                <a:latin typeface="Arsenal-Italic"/>
                <a:cs typeface="Arsenal-Italic"/>
              </a:rPr>
              <a:t>ser</a:t>
            </a:r>
            <a:r>
              <a:rPr lang="en-US" sz="3600" dirty="0">
                <a:latin typeface="Arsenal-Italic"/>
                <a:cs typeface="Arsenal-Italic"/>
              </a:rPr>
              <a:t> </a:t>
            </a:r>
            <a:r>
              <a:rPr lang="en-US" sz="3600" dirty="0" err="1">
                <a:latin typeface="Arsenal-Italic"/>
                <a:cs typeface="Arsenal-Italic"/>
              </a:rPr>
              <a:t>compuesto</a:t>
            </a:r>
            <a:r>
              <a:rPr lang="en-US" sz="3600" dirty="0">
                <a:latin typeface="Arsenal-Italic"/>
                <a:cs typeface="Arsenal-Italic"/>
              </a:rPr>
              <a:t> entre 1304 y 1307 o 1308, el </a:t>
            </a:r>
            <a:r>
              <a:rPr lang="en-US" sz="3600" i="1" dirty="0" err="1" smtClean="0">
                <a:latin typeface="Arsenal-Italic"/>
                <a:cs typeface="Arsenal-Italic"/>
              </a:rPr>
              <a:t>Purgatorio</a:t>
            </a:r>
            <a:r>
              <a:rPr lang="en-US" sz="3600" dirty="0" smtClean="0">
                <a:latin typeface="Arsenal-Italic"/>
                <a:cs typeface="Arsenal-Italic"/>
              </a:rPr>
              <a:t> de </a:t>
            </a:r>
            <a:r>
              <a:rPr lang="en-US" sz="3600" dirty="0">
                <a:latin typeface="Arsenal-Italic"/>
                <a:cs typeface="Arsenal-Italic"/>
              </a:rPr>
              <a:t>1307 o 1308 a 1313 o 1314 y </a:t>
            </a:r>
            <a:r>
              <a:rPr lang="en-US" sz="3600" dirty="0" err="1">
                <a:latin typeface="Arsenal-Italic"/>
                <a:cs typeface="Arsenal-Italic"/>
              </a:rPr>
              <a:t>por</a:t>
            </a:r>
            <a:r>
              <a:rPr lang="en-US" sz="3600" dirty="0">
                <a:latin typeface="Arsenal-Italic"/>
                <a:cs typeface="Arsenal-Italic"/>
              </a:rPr>
              <a:t> </a:t>
            </a:r>
            <a:r>
              <a:rPr lang="en-US" sz="3600" dirty="0" err="1">
                <a:latin typeface="Arsenal-Italic"/>
                <a:cs typeface="Arsenal-Italic"/>
              </a:rPr>
              <a:t>último</a:t>
            </a:r>
            <a:r>
              <a:rPr lang="en-US" sz="3600" dirty="0">
                <a:latin typeface="Arsenal-Italic"/>
                <a:cs typeface="Arsenal-Italic"/>
              </a:rPr>
              <a:t>, el </a:t>
            </a:r>
            <a:r>
              <a:rPr lang="en-US" sz="3600" i="1" dirty="0" smtClean="0">
                <a:latin typeface="Arsenal-Italic"/>
                <a:cs typeface="Arsenal-Italic"/>
              </a:rPr>
              <a:t>Paraíso</a:t>
            </a:r>
            <a:r>
              <a:rPr lang="en-US" sz="3600" dirty="0" smtClean="0">
                <a:latin typeface="Arsenal-Italic"/>
                <a:cs typeface="Arsenal-Italic"/>
              </a:rPr>
              <a:t> de 1313</a:t>
            </a:r>
          </a:p>
          <a:p>
            <a:r>
              <a:rPr lang="en-US" sz="3600" dirty="0" smtClean="0">
                <a:latin typeface="Arsenal-Italic"/>
                <a:cs typeface="Arsenal-Italic"/>
              </a:rPr>
              <a:t> </a:t>
            </a:r>
            <a:r>
              <a:rPr lang="en-US" sz="3600" dirty="0">
                <a:latin typeface="Arsenal-Italic"/>
                <a:cs typeface="Arsenal-Italic"/>
              </a:rPr>
              <a:t>o 1314 a 1321, </a:t>
            </a:r>
            <a:r>
              <a:rPr lang="en-US" sz="3600" dirty="0" err="1">
                <a:latin typeface="Arsenal-Italic"/>
                <a:cs typeface="Arsenal-Italic"/>
              </a:rPr>
              <a:t>fecha</a:t>
            </a:r>
            <a:r>
              <a:rPr lang="en-US" sz="3600" dirty="0">
                <a:latin typeface="Arsenal-Italic"/>
                <a:cs typeface="Arsenal-Italic"/>
              </a:rPr>
              <a:t> del </a:t>
            </a:r>
            <a:endParaRPr lang="en-US" sz="3600" dirty="0" smtClean="0">
              <a:latin typeface="Arsenal-Italic"/>
              <a:cs typeface="Arsenal-Italic"/>
            </a:endParaRPr>
          </a:p>
          <a:p>
            <a:r>
              <a:rPr lang="en-US" sz="3600" dirty="0" err="1" smtClean="0">
                <a:latin typeface="Arsenal-Italic"/>
                <a:cs typeface="Arsenal-Italic"/>
              </a:rPr>
              <a:t>fallecimiento</a:t>
            </a:r>
            <a:r>
              <a:rPr lang="en-US" sz="3600" dirty="0" smtClean="0">
                <a:latin typeface="Arsenal-Italic"/>
                <a:cs typeface="Arsenal-Italic"/>
              </a:rPr>
              <a:t> </a:t>
            </a:r>
            <a:r>
              <a:rPr lang="en-US" sz="3600" dirty="0">
                <a:latin typeface="Arsenal-Italic"/>
                <a:cs typeface="Arsenal-Italic"/>
              </a:rPr>
              <a:t>del </a:t>
            </a:r>
            <a:r>
              <a:rPr lang="en-US" sz="3600" dirty="0" err="1">
                <a:latin typeface="Arsenal-Italic"/>
                <a:cs typeface="Arsenal-Italic"/>
              </a:rPr>
              <a:t>poeta</a:t>
            </a:r>
            <a:r>
              <a:rPr lang="en-US" sz="3600" dirty="0">
                <a:latin typeface="Arsenal-Italic"/>
                <a:cs typeface="Arsenal-Italic"/>
              </a:rPr>
              <a:t>.</a:t>
            </a:r>
            <a:endParaRPr lang="es-ES_tradnl" sz="3600" dirty="0">
              <a:latin typeface="Arsenal-Italic"/>
              <a:cs typeface="Arsenal-Italic"/>
            </a:endParaRPr>
          </a:p>
        </p:txBody>
      </p:sp>
      <p:pic>
        <p:nvPicPr>
          <p:cNvPr id="5" name="Picture 4"/>
          <p:cNvPicPr>
            <a:picLocks noChangeAspect="1"/>
          </p:cNvPicPr>
          <p:nvPr/>
        </p:nvPicPr>
        <p:blipFill>
          <a:blip r:embed="rId2"/>
          <a:stretch>
            <a:fillRect/>
          </a:stretch>
        </p:blipFill>
        <p:spPr>
          <a:xfrm>
            <a:off x="6388896" y="4812208"/>
            <a:ext cx="1836736" cy="2249915"/>
          </a:xfrm>
          <a:prstGeom prst="rect">
            <a:avLst/>
          </a:prstGeom>
        </p:spPr>
      </p:pic>
    </p:spTree>
    <p:extLst>
      <p:ext uri="{BB962C8B-B14F-4D97-AF65-F5344CB8AC3E}">
        <p14:creationId xmlns:p14="http://schemas.microsoft.com/office/powerpoint/2010/main" val="21711762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893" y="249485"/>
            <a:ext cx="8185949" cy="6001642"/>
          </a:xfrm>
          <a:prstGeom prst="rect">
            <a:avLst/>
          </a:prstGeom>
        </p:spPr>
        <p:txBody>
          <a:bodyPr wrap="square">
            <a:spAutoFit/>
          </a:bodyPr>
          <a:lstStyle/>
          <a:p>
            <a:r>
              <a:rPr lang="es-ES_tradnl" sz="2400" dirty="0">
                <a:latin typeface="Arsenal-Italic"/>
                <a:cs typeface="Arsenal-Italic"/>
              </a:rPr>
              <a:t>Dante Alighieri llamó sencillamente </a:t>
            </a:r>
            <a:r>
              <a:rPr lang="es-ES_tradnl" sz="2400" dirty="0" err="1">
                <a:latin typeface="Arsenal-Italic"/>
                <a:cs typeface="Arsenal-Italic"/>
              </a:rPr>
              <a:t>Commedia</a:t>
            </a:r>
            <a:r>
              <a:rPr lang="es-ES_tradnl" sz="2400" dirty="0">
                <a:latin typeface="Arsenal-Italic"/>
                <a:cs typeface="Arsenal-Italic"/>
              </a:rPr>
              <a:t> a su libro, pues, de acuerdo con el esquema clásico, no podía ser una tragedia, ya que su final es feliz. Fue el escritor y humanista Giovanni </a:t>
            </a:r>
            <a:r>
              <a:rPr lang="es-ES_tradnl" sz="2400" dirty="0" err="1">
                <a:latin typeface="Arsenal-Italic"/>
                <a:cs typeface="Arsenal-Italic"/>
              </a:rPr>
              <a:t>Boccaccio</a:t>
            </a:r>
            <a:r>
              <a:rPr lang="es-ES_tradnl" sz="2400" dirty="0">
                <a:latin typeface="Arsenal-Italic"/>
                <a:cs typeface="Arsenal-Italic"/>
              </a:rPr>
              <a:t> quién añadió el adjetivo "divina" durante la época en la que se encargó de leerla y comentarla públicamente por diferentes ciudades italianas</a:t>
            </a:r>
            <a:r>
              <a:rPr lang="es-ES_tradnl" sz="2400" u="sng" dirty="0">
                <a:solidFill>
                  <a:srgbClr val="FFFF00"/>
                </a:solidFill>
                <a:latin typeface="Arsenal-Italic"/>
                <a:cs typeface="Arsenal-Italic"/>
              </a:rPr>
              <a:t>, también por ser un poema que canta a la cristiandad</a:t>
            </a:r>
            <a:r>
              <a:rPr lang="es-ES_tradnl" sz="2400" dirty="0">
                <a:latin typeface="Arsenal-Italic"/>
                <a:cs typeface="Arsenal-Italic"/>
              </a:rPr>
              <a:t>. El libro suele presentarse actualmente con un gran cuerpo de notas que ayudan a entender quiénes eran los personajes mencionados. Estos comentarios incluyen interpretaciones de las alegorías o significados místicos que contendría el texto</a:t>
            </a:r>
            <a:r>
              <a:rPr lang="es-ES_tradnl" sz="2400" u="sng" dirty="0">
                <a:solidFill>
                  <a:srgbClr val="FFFF00"/>
                </a:solidFill>
                <a:latin typeface="Arsenal-Italic"/>
                <a:cs typeface="Arsenal-Italic"/>
              </a:rPr>
              <a:t>, que otros prefieren leer como un relato literal. </a:t>
            </a:r>
            <a:r>
              <a:rPr lang="es-ES_tradnl" sz="2400" dirty="0">
                <a:latin typeface="Arsenal-Italic"/>
                <a:cs typeface="Arsenal-Italic"/>
              </a:rPr>
              <a:t>Esta tendencia se acentuó en el siglo XX entre los exégetas y críticos de la Divina comedia, muchos de </a:t>
            </a:r>
            <a:endParaRPr lang="es-ES_tradnl" sz="2400" dirty="0" smtClean="0">
              <a:latin typeface="Arsenal-Italic"/>
              <a:cs typeface="Arsenal-Italic"/>
            </a:endParaRPr>
          </a:p>
          <a:p>
            <a:r>
              <a:rPr lang="es-ES_tradnl" sz="2400" dirty="0" smtClean="0">
                <a:latin typeface="Arsenal-Italic"/>
                <a:cs typeface="Arsenal-Italic"/>
              </a:rPr>
              <a:t>los </a:t>
            </a:r>
            <a:r>
              <a:rPr lang="es-ES_tradnl" sz="2400" dirty="0">
                <a:latin typeface="Arsenal-Italic"/>
                <a:cs typeface="Arsenal-Italic"/>
              </a:rPr>
              <a:t>cuales sostienen </a:t>
            </a:r>
            <a:r>
              <a:rPr lang="es-ES_tradnl" sz="2400" u="sng" dirty="0">
                <a:solidFill>
                  <a:srgbClr val="FFFF00"/>
                </a:solidFill>
                <a:latin typeface="Arsenal-Italic"/>
                <a:cs typeface="Arsenal-Italic"/>
              </a:rPr>
              <a:t>que Dante narró </a:t>
            </a:r>
            <a:r>
              <a:rPr lang="es-ES_tradnl" sz="2400" u="sng" dirty="0" smtClean="0">
                <a:solidFill>
                  <a:srgbClr val="FFFF00"/>
                </a:solidFill>
                <a:latin typeface="Arsenal-Italic"/>
                <a:cs typeface="Arsenal-Italic"/>
              </a:rPr>
              <a:t>una</a:t>
            </a:r>
          </a:p>
          <a:p>
            <a:r>
              <a:rPr lang="es-ES_tradnl" sz="2400" u="sng" dirty="0" smtClean="0">
                <a:solidFill>
                  <a:srgbClr val="FFFF00"/>
                </a:solidFill>
                <a:latin typeface="Arsenal-Italic"/>
                <a:cs typeface="Arsenal-Italic"/>
              </a:rPr>
              <a:t> </a:t>
            </a:r>
            <a:r>
              <a:rPr lang="es-ES_tradnl" sz="2400" u="sng" dirty="0">
                <a:solidFill>
                  <a:srgbClr val="FFFF00"/>
                </a:solidFill>
                <a:latin typeface="Arsenal-Italic"/>
                <a:cs typeface="Arsenal-Italic"/>
              </a:rPr>
              <a:t>historia en el mundo material de </a:t>
            </a:r>
            <a:r>
              <a:rPr lang="es-ES_tradnl" sz="2400" u="sng" dirty="0" smtClean="0">
                <a:solidFill>
                  <a:srgbClr val="FFFF00"/>
                </a:solidFill>
                <a:latin typeface="Arsenal-Italic"/>
                <a:cs typeface="Arsenal-Italic"/>
              </a:rPr>
              <a:t>ultratumba</a:t>
            </a:r>
          </a:p>
          <a:p>
            <a:r>
              <a:rPr lang="es-ES_tradnl" sz="2400" u="sng" dirty="0" smtClean="0">
                <a:solidFill>
                  <a:srgbClr val="FFFF00"/>
                </a:solidFill>
                <a:latin typeface="Arsenal-Italic"/>
                <a:cs typeface="Arsenal-Italic"/>
              </a:rPr>
              <a:t> </a:t>
            </a:r>
            <a:r>
              <a:rPr lang="es-ES_tradnl" sz="2400" u="sng" dirty="0">
                <a:solidFill>
                  <a:srgbClr val="FFFF00"/>
                </a:solidFill>
                <a:latin typeface="Arsenal-Italic"/>
                <a:cs typeface="Arsenal-Italic"/>
              </a:rPr>
              <a:t>tal como se lo concebía en su tiempo</a:t>
            </a:r>
          </a:p>
        </p:txBody>
      </p:sp>
      <p:pic>
        <p:nvPicPr>
          <p:cNvPr id="5" name="Picture 4"/>
          <p:cNvPicPr>
            <a:picLocks noChangeAspect="1"/>
          </p:cNvPicPr>
          <p:nvPr/>
        </p:nvPicPr>
        <p:blipFill>
          <a:blip r:embed="rId2"/>
          <a:stretch>
            <a:fillRect/>
          </a:stretch>
        </p:blipFill>
        <p:spPr>
          <a:xfrm>
            <a:off x="6388896" y="4812208"/>
            <a:ext cx="1836736" cy="2249915"/>
          </a:xfrm>
          <a:prstGeom prst="rect">
            <a:avLst/>
          </a:prstGeom>
        </p:spPr>
      </p:pic>
    </p:spTree>
    <p:extLst>
      <p:ext uri="{BB962C8B-B14F-4D97-AF65-F5344CB8AC3E}">
        <p14:creationId xmlns:p14="http://schemas.microsoft.com/office/powerpoint/2010/main" val="17817602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5718" y="0"/>
            <a:ext cx="4858281" cy="6858000"/>
          </a:xfrm>
          <a:prstGeom prst="rect">
            <a:avLst/>
          </a:prstGeom>
        </p:spPr>
      </p:pic>
      <p:sp>
        <p:nvSpPr>
          <p:cNvPr id="3" name="TextBox 2"/>
          <p:cNvSpPr txBox="1"/>
          <p:nvPr/>
        </p:nvSpPr>
        <p:spPr>
          <a:xfrm>
            <a:off x="-22678" y="929898"/>
            <a:ext cx="4535152" cy="4524315"/>
          </a:xfrm>
          <a:prstGeom prst="rect">
            <a:avLst/>
          </a:prstGeom>
          <a:noFill/>
        </p:spPr>
        <p:txBody>
          <a:bodyPr wrap="square" rtlCol="0">
            <a:spAutoFit/>
          </a:bodyPr>
          <a:lstStyle/>
          <a:p>
            <a:pPr algn="ctr"/>
            <a:r>
              <a:rPr lang="es-ES_tradnl" sz="9600" dirty="0" smtClean="0">
                <a:effectLst>
                  <a:glow rad="63500">
                    <a:schemeClr val="accent1">
                      <a:satMod val="175000"/>
                      <a:alpha val="40000"/>
                    </a:schemeClr>
                  </a:glow>
                </a:effectLst>
                <a:latin typeface="Arsenal-Italic"/>
                <a:cs typeface="Arsenal-Italic"/>
              </a:rPr>
              <a:t>Idea de su tiempo</a:t>
            </a:r>
            <a:endParaRPr lang="es-ES_tradnl" sz="9600" dirty="0">
              <a:effectLst>
                <a:glow rad="63500">
                  <a:schemeClr val="accent1">
                    <a:satMod val="175000"/>
                    <a:alpha val="40000"/>
                  </a:schemeClr>
                </a:glow>
              </a:effectLst>
              <a:latin typeface="Arsenal-Italic"/>
              <a:cs typeface="Arsenal-Italic"/>
            </a:endParaRPr>
          </a:p>
        </p:txBody>
      </p:sp>
    </p:spTree>
    <p:extLst>
      <p:ext uri="{BB962C8B-B14F-4D97-AF65-F5344CB8AC3E}">
        <p14:creationId xmlns:p14="http://schemas.microsoft.com/office/powerpoint/2010/main" val="28425940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18576" y="554700"/>
            <a:ext cx="3860800" cy="5586271"/>
          </a:xfrm>
          <a:prstGeom prst="rect">
            <a:avLst/>
          </a:prstGeom>
          <a:ln>
            <a:noFill/>
          </a:ln>
          <a:effectLst>
            <a:softEdge rad="112500"/>
          </a:effectLst>
        </p:spPr>
      </p:pic>
      <p:sp>
        <p:nvSpPr>
          <p:cNvPr id="2" name="Rectangle 1"/>
          <p:cNvSpPr/>
          <p:nvPr/>
        </p:nvSpPr>
        <p:spPr>
          <a:xfrm>
            <a:off x="374166" y="327301"/>
            <a:ext cx="4579852" cy="6432531"/>
          </a:xfrm>
          <a:prstGeom prst="rect">
            <a:avLst/>
          </a:prstGeom>
        </p:spPr>
        <p:txBody>
          <a:bodyPr wrap="square">
            <a:spAutoFit/>
          </a:bodyPr>
          <a:lstStyle/>
          <a:p>
            <a:r>
              <a:rPr lang="en-US" sz="2400" b="1" dirty="0" smtClean="0">
                <a:latin typeface="Avenir Light"/>
                <a:cs typeface="Avenir Light"/>
              </a:rPr>
              <a:t>Thomas Aquinas</a:t>
            </a:r>
          </a:p>
          <a:p>
            <a:endParaRPr lang="en-US" sz="2400" b="1" dirty="0" smtClean="0">
              <a:latin typeface="Avenir Light"/>
              <a:cs typeface="Avenir Light"/>
            </a:endParaRPr>
          </a:p>
          <a:p>
            <a:r>
              <a:rPr lang="en-US" sz="2400" b="1" dirty="0" smtClean="0">
                <a:latin typeface="Avenir Light"/>
                <a:cs typeface="Avenir Light"/>
              </a:rPr>
              <a:t>In order that the happiness of the saints may be more delightful to them and that they may render more copious thanks to God for it, </a:t>
            </a:r>
            <a:r>
              <a:rPr lang="en-US" sz="2400" b="1" dirty="0" smtClean="0">
                <a:solidFill>
                  <a:srgbClr val="FFFF00"/>
                </a:solidFill>
                <a:latin typeface="Avenir Light"/>
                <a:cs typeface="Avenir Light"/>
              </a:rPr>
              <a:t>they are allowed to see perfectly the sufferings of the damned. . .So that they may be urged the more to praise God. . .The saints in heaven know distinctly all that happens. . .to the damned</a:t>
            </a:r>
            <a:r>
              <a:rPr lang="en-US" sz="2400" b="1" dirty="0" smtClean="0">
                <a:latin typeface="Avenir Light"/>
                <a:cs typeface="Avenir Light"/>
              </a:rPr>
              <a:t>. </a:t>
            </a:r>
          </a:p>
          <a:p>
            <a:endParaRPr lang="en-US" sz="2000" b="1" dirty="0">
              <a:latin typeface="Avenir Light"/>
              <a:cs typeface="Avenir Light"/>
            </a:endParaRPr>
          </a:p>
          <a:p>
            <a:r>
              <a:rPr lang="en-US" sz="1600" b="1" dirty="0" smtClean="0">
                <a:latin typeface="Avenir Light"/>
                <a:cs typeface="Avenir Light"/>
              </a:rPr>
              <a:t>[Summa </a:t>
            </a:r>
            <a:r>
              <a:rPr lang="en-US" sz="1600" b="1" dirty="0" err="1" smtClean="0">
                <a:latin typeface="Avenir Light"/>
                <a:cs typeface="Avenir Light"/>
              </a:rPr>
              <a:t>Theologica</a:t>
            </a:r>
            <a:r>
              <a:rPr lang="en-US" sz="1600" b="1" dirty="0" smtClean="0">
                <a:latin typeface="Avenir Light"/>
                <a:cs typeface="Avenir Light"/>
              </a:rPr>
              <a:t>, Third Part, Supplement, Question XCIV, "Of the Relations of the Saints Towards the Damned," First Article, "Whether the Blessed in Heaven Will See the Sufferings of the Damned. . ."] </a:t>
            </a:r>
            <a:endParaRPr lang="en-US" sz="1600" b="1" dirty="0">
              <a:latin typeface="Avenir Light"/>
              <a:cs typeface="Avenir Light"/>
            </a:endParaRPr>
          </a:p>
        </p:txBody>
      </p:sp>
    </p:spTree>
    <p:extLst>
      <p:ext uri="{BB962C8B-B14F-4D97-AF65-F5344CB8AC3E}">
        <p14:creationId xmlns:p14="http://schemas.microsoft.com/office/powerpoint/2010/main" val="9623292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740" y="228800"/>
            <a:ext cx="8428808" cy="2652577"/>
          </a:xfrm>
          <a:prstGeom prst="rect">
            <a:avLst/>
          </a:prstGeom>
          <a:ln>
            <a:noFill/>
          </a:ln>
          <a:effectLst>
            <a:softEdge rad="112500"/>
          </a:effectLst>
        </p:spPr>
      </p:pic>
      <p:sp>
        <p:nvSpPr>
          <p:cNvPr id="3" name="Rectangle 2"/>
          <p:cNvSpPr/>
          <p:nvPr/>
        </p:nvSpPr>
        <p:spPr>
          <a:xfrm>
            <a:off x="390740" y="2881377"/>
            <a:ext cx="8428808" cy="3816430"/>
          </a:xfrm>
          <a:prstGeom prst="rect">
            <a:avLst/>
          </a:prstGeom>
        </p:spPr>
        <p:txBody>
          <a:bodyPr wrap="square">
            <a:spAutoFit/>
          </a:bodyPr>
          <a:lstStyle/>
          <a:p>
            <a:r>
              <a:rPr lang="en-US" sz="2400" dirty="0" smtClean="0">
                <a:latin typeface="Avenir Light"/>
                <a:cs typeface="Avenir Light"/>
              </a:rPr>
              <a:t>“The view of the misery of the damned </a:t>
            </a:r>
            <a:r>
              <a:rPr lang="en-US" sz="2400" dirty="0" smtClean="0">
                <a:solidFill>
                  <a:srgbClr val="FFFF00"/>
                </a:solidFill>
                <a:latin typeface="Avenir Light"/>
                <a:cs typeface="Avenir Light"/>
              </a:rPr>
              <a:t>will double the </a:t>
            </a:r>
            <a:r>
              <a:rPr lang="en-US" sz="2400" dirty="0" err="1" smtClean="0">
                <a:solidFill>
                  <a:srgbClr val="FFFF00"/>
                </a:solidFill>
                <a:latin typeface="Avenir Light"/>
                <a:cs typeface="Avenir Light"/>
              </a:rPr>
              <a:t>ardour</a:t>
            </a:r>
            <a:r>
              <a:rPr lang="en-US" sz="2400" dirty="0" smtClean="0">
                <a:solidFill>
                  <a:srgbClr val="FFFF00"/>
                </a:solidFill>
                <a:latin typeface="Avenir Light"/>
                <a:cs typeface="Avenir Light"/>
              </a:rPr>
              <a:t> of the love and gratitude of the saints of heaven</a:t>
            </a:r>
            <a:r>
              <a:rPr lang="en-US" sz="2400" dirty="0" smtClean="0">
                <a:latin typeface="Avenir Light"/>
                <a:cs typeface="Avenir Light"/>
              </a:rPr>
              <a:t>.”</a:t>
            </a:r>
          </a:p>
          <a:p>
            <a:endParaRPr lang="en-US" sz="2400" dirty="0" smtClean="0">
              <a:latin typeface="Avenir Light"/>
              <a:cs typeface="Avenir Light"/>
            </a:endParaRPr>
          </a:p>
          <a:p>
            <a:r>
              <a:rPr lang="en-US" sz="2400" dirty="0" smtClean="0">
                <a:latin typeface="Avenir Light"/>
                <a:cs typeface="Avenir Light"/>
              </a:rPr>
              <a:t>The sight of hell torments will exalt the happiness of the saints forever. . .Can the believing father in Heaven be happy with his unbelieving children in Hell. . </a:t>
            </a:r>
            <a:r>
              <a:rPr lang="en-US" sz="2400" dirty="0" smtClean="0">
                <a:solidFill>
                  <a:srgbClr val="FFFF00"/>
                </a:solidFill>
                <a:latin typeface="Avenir Light"/>
                <a:cs typeface="Avenir Light"/>
              </a:rPr>
              <a:t>. I tell you, yea! Such will be his sense of justice that it will increase rather than diminish his bliss.</a:t>
            </a:r>
          </a:p>
          <a:p>
            <a:endParaRPr lang="en-US" dirty="0" smtClean="0">
              <a:latin typeface="Avenir Light"/>
              <a:cs typeface="Avenir Light"/>
            </a:endParaRPr>
          </a:p>
          <a:p>
            <a:r>
              <a:rPr lang="en-US" sz="1600" dirty="0" smtClean="0">
                <a:latin typeface="Avenir Light"/>
                <a:cs typeface="Avenir Light"/>
              </a:rPr>
              <a:t>["The Eternity of Hell Torments" (Sermon), April 1739 &amp; Discourses on Various Important Subjects, 1738]</a:t>
            </a:r>
            <a:endParaRPr lang="en-US" sz="1600" dirty="0">
              <a:latin typeface="Avenir Light"/>
              <a:cs typeface="Avenir Light"/>
            </a:endParaRPr>
          </a:p>
        </p:txBody>
      </p:sp>
    </p:spTree>
    <p:extLst>
      <p:ext uri="{BB962C8B-B14F-4D97-AF65-F5344CB8AC3E}">
        <p14:creationId xmlns:p14="http://schemas.microsoft.com/office/powerpoint/2010/main" val="2503968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534" r="20127"/>
          <a:stretch/>
        </p:blipFill>
        <p:spPr>
          <a:xfrm>
            <a:off x="4444825" y="389618"/>
            <a:ext cx="4545843" cy="6161737"/>
          </a:xfrm>
          <a:prstGeom prst="rect">
            <a:avLst/>
          </a:prstGeom>
        </p:spPr>
      </p:pic>
      <p:sp>
        <p:nvSpPr>
          <p:cNvPr id="3" name="Rectangle 2"/>
          <p:cNvSpPr/>
          <p:nvPr/>
        </p:nvSpPr>
        <p:spPr>
          <a:xfrm>
            <a:off x="447368" y="317468"/>
            <a:ext cx="4837625" cy="6370975"/>
          </a:xfrm>
          <a:prstGeom prst="rect">
            <a:avLst/>
          </a:prstGeom>
        </p:spPr>
        <p:txBody>
          <a:bodyPr wrap="square">
            <a:spAutoFit/>
          </a:bodyPr>
          <a:lstStyle/>
          <a:p>
            <a:r>
              <a:rPr lang="en-US" sz="3600" dirty="0" smtClean="0">
                <a:latin typeface="Avenir Light"/>
                <a:cs typeface="Avenir Light"/>
              </a:rPr>
              <a:t>"God shall not pity them </a:t>
            </a:r>
            <a:r>
              <a:rPr lang="en-US" sz="3600" dirty="0" smtClean="0">
                <a:solidFill>
                  <a:srgbClr val="FFFF00"/>
                </a:solidFill>
                <a:latin typeface="Avenir Light"/>
                <a:cs typeface="Avenir Light"/>
              </a:rPr>
              <a:t>but laugh at their calamity</a:t>
            </a:r>
            <a:r>
              <a:rPr lang="en-US" sz="3600" dirty="0" smtClean="0">
                <a:latin typeface="Avenir Light"/>
                <a:cs typeface="Avenir Light"/>
              </a:rPr>
              <a:t>. The righteous company in heaven shall rejoice in the execution of God's judgment, </a:t>
            </a:r>
            <a:r>
              <a:rPr lang="en-US" sz="3600" dirty="0" smtClean="0">
                <a:solidFill>
                  <a:srgbClr val="FFFF00"/>
                </a:solidFill>
                <a:latin typeface="Avenir Light"/>
                <a:cs typeface="Avenir Light"/>
              </a:rPr>
              <a:t>and shall sing while the smoke </a:t>
            </a:r>
            <a:r>
              <a:rPr lang="en-US" sz="3600" dirty="0" err="1" smtClean="0">
                <a:solidFill>
                  <a:srgbClr val="FFFF00"/>
                </a:solidFill>
                <a:latin typeface="Avenir Light"/>
                <a:cs typeface="Avenir Light"/>
              </a:rPr>
              <a:t>riseth</a:t>
            </a:r>
            <a:r>
              <a:rPr lang="en-US" sz="3600" dirty="0" smtClean="0">
                <a:solidFill>
                  <a:srgbClr val="FFFF00"/>
                </a:solidFill>
                <a:latin typeface="Avenir Light"/>
                <a:cs typeface="Avenir Light"/>
              </a:rPr>
              <a:t> up for ever</a:t>
            </a:r>
            <a:r>
              <a:rPr lang="en-US" sz="3600" dirty="0" smtClean="0">
                <a:latin typeface="Avenir Light"/>
                <a:cs typeface="Avenir Light"/>
              </a:rPr>
              <a:t>.”</a:t>
            </a:r>
          </a:p>
          <a:p>
            <a:r>
              <a:rPr lang="en-US" sz="3600" dirty="0" smtClean="0">
                <a:latin typeface="Avenir Light"/>
                <a:cs typeface="Avenir Light"/>
              </a:rPr>
              <a:t> </a:t>
            </a:r>
          </a:p>
          <a:p>
            <a:r>
              <a:rPr lang="en-US" sz="2400" b="1" dirty="0" smtClean="0">
                <a:latin typeface="Avenir Light"/>
                <a:cs typeface="Avenir Light"/>
              </a:rPr>
              <a:t>Thomas Boston, Scottish preacher, 1732 </a:t>
            </a:r>
            <a:endParaRPr lang="en-US" sz="2400" dirty="0">
              <a:latin typeface="Avenir Light"/>
              <a:cs typeface="Avenir Light"/>
            </a:endParaRPr>
          </a:p>
        </p:txBody>
      </p:sp>
    </p:spTree>
    <p:extLst>
      <p:ext uri="{BB962C8B-B14F-4D97-AF65-F5344CB8AC3E}">
        <p14:creationId xmlns:p14="http://schemas.microsoft.com/office/powerpoint/2010/main" val="33735991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167" y="204593"/>
            <a:ext cx="5079999" cy="6494085"/>
          </a:xfrm>
          <a:prstGeom prst="rect">
            <a:avLst/>
          </a:prstGeom>
        </p:spPr>
        <p:txBody>
          <a:bodyPr wrap="square">
            <a:spAutoFit/>
          </a:bodyPr>
          <a:lstStyle/>
          <a:p>
            <a:r>
              <a:rPr lang="en-US" sz="3200" dirty="0" smtClean="0">
                <a:latin typeface="Avenir Light"/>
                <a:cs typeface="Avenir Light"/>
              </a:rPr>
              <a:t>The last discourses of this book, especially the “</a:t>
            </a:r>
            <a:r>
              <a:rPr lang="en-US" sz="3200" dirty="0" smtClean="0">
                <a:solidFill>
                  <a:srgbClr val="FFFF00"/>
                </a:solidFill>
                <a:latin typeface="Avenir Light"/>
                <a:cs typeface="Avenir Light"/>
              </a:rPr>
              <a:t>eternity of the punishments of hell</a:t>
            </a:r>
            <a:r>
              <a:rPr lang="en-US" sz="3200" dirty="0" smtClean="0">
                <a:latin typeface="Avenir Light"/>
                <a:cs typeface="Avenir Light"/>
              </a:rPr>
              <a:t>,” have been in latter and former years made </a:t>
            </a:r>
            <a:r>
              <a:rPr lang="en-US" sz="3200" dirty="0" smtClean="0">
                <a:solidFill>
                  <a:srgbClr val="FFFF00"/>
                </a:solidFill>
                <a:latin typeface="Avenir Light"/>
                <a:cs typeface="Avenir Light"/>
              </a:rPr>
              <a:t>a matter of dispute,……</a:t>
            </a:r>
            <a:r>
              <a:rPr lang="en-US" sz="3200" u="sng" dirty="0" smtClean="0">
                <a:latin typeface="Avenir Light"/>
                <a:cs typeface="Avenir Light"/>
              </a:rPr>
              <a:t>, </a:t>
            </a:r>
            <a:r>
              <a:rPr lang="en-US" sz="3200" u="sng" dirty="0" smtClean="0">
                <a:solidFill>
                  <a:srgbClr val="FFFF00"/>
                </a:solidFill>
                <a:latin typeface="Avenir Light"/>
                <a:cs typeface="Avenir Light"/>
              </a:rPr>
              <a:t>I fear my natural tenderness might warp me aside from the rules and the demands of strict justice, and the wise and holy government of the great God</a:t>
            </a:r>
            <a:r>
              <a:rPr lang="en-US" sz="3200" u="sng" dirty="0" smtClean="0">
                <a:latin typeface="Avenir Light"/>
                <a:cs typeface="Avenir Light"/>
              </a:rPr>
              <a:t>.</a:t>
            </a:r>
            <a:endParaRPr lang="en-US" sz="3200" u="sng" dirty="0">
              <a:latin typeface="Avenir Light"/>
              <a:cs typeface="Avenir Light"/>
            </a:endParaRPr>
          </a:p>
        </p:txBody>
      </p:sp>
      <p:pic>
        <p:nvPicPr>
          <p:cNvPr id="3" name="Picture 2"/>
          <p:cNvPicPr>
            <a:picLocks noChangeAspect="1"/>
          </p:cNvPicPr>
          <p:nvPr/>
        </p:nvPicPr>
        <p:blipFill>
          <a:blip r:embed="rId2"/>
          <a:stretch>
            <a:fillRect/>
          </a:stretch>
        </p:blipFill>
        <p:spPr>
          <a:xfrm>
            <a:off x="5180819" y="471372"/>
            <a:ext cx="3629968" cy="4896700"/>
          </a:xfrm>
          <a:prstGeom prst="rect">
            <a:avLst/>
          </a:prstGeom>
          <a:ln>
            <a:noFill/>
          </a:ln>
          <a:effectLst>
            <a:softEdge rad="112500"/>
          </a:effectLst>
        </p:spPr>
      </p:pic>
      <p:sp>
        <p:nvSpPr>
          <p:cNvPr id="4" name="Rectangle 3"/>
          <p:cNvSpPr/>
          <p:nvPr/>
        </p:nvSpPr>
        <p:spPr>
          <a:xfrm>
            <a:off x="5823797" y="5368072"/>
            <a:ext cx="2485570" cy="646331"/>
          </a:xfrm>
          <a:prstGeom prst="rect">
            <a:avLst/>
          </a:prstGeom>
        </p:spPr>
        <p:txBody>
          <a:bodyPr wrap="none">
            <a:spAutoFit/>
          </a:bodyPr>
          <a:lstStyle/>
          <a:p>
            <a:r>
              <a:rPr lang="en-US" sz="3600" b="1" dirty="0" smtClean="0">
                <a:latin typeface="Avenir Light"/>
                <a:cs typeface="Avenir Light"/>
              </a:rPr>
              <a:t>Isaac Watts</a:t>
            </a:r>
            <a:endParaRPr lang="en-US" sz="3600" b="1" dirty="0"/>
          </a:p>
        </p:txBody>
      </p:sp>
    </p:spTree>
    <p:extLst>
      <p:ext uri="{BB962C8B-B14F-4D97-AF65-F5344CB8AC3E}">
        <p14:creationId xmlns:p14="http://schemas.microsoft.com/office/powerpoint/2010/main" val="33834465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955" y="295535"/>
            <a:ext cx="4791174" cy="7478970"/>
          </a:xfrm>
          <a:prstGeom prst="rect">
            <a:avLst/>
          </a:prstGeom>
        </p:spPr>
        <p:txBody>
          <a:bodyPr wrap="square">
            <a:spAutoFit/>
          </a:bodyPr>
          <a:lstStyle/>
          <a:p>
            <a:r>
              <a:rPr lang="en-US" sz="3000" dirty="0" smtClean="0">
                <a:latin typeface="Avenir Light"/>
                <a:cs typeface="Avenir Light"/>
              </a:rPr>
              <a:t>I must confess here, </a:t>
            </a:r>
            <a:r>
              <a:rPr lang="en-US" sz="3000" dirty="0" smtClean="0">
                <a:solidFill>
                  <a:srgbClr val="FFFF00"/>
                </a:solidFill>
                <a:latin typeface="Avenir Light"/>
                <a:cs typeface="Avenir Light"/>
              </a:rPr>
              <a:t>if it were possible for the great and blessed God any other way to vindicate his own eternal and unchangeable hatred of sin</a:t>
            </a:r>
            <a:r>
              <a:rPr lang="en-US" sz="3000" dirty="0" smtClean="0">
                <a:latin typeface="Avenir Light"/>
                <a:cs typeface="Avenir Light"/>
              </a:rPr>
              <a:t>…. for the good of millions of my fellow-creatures, and add my joys and praises to all the song: and triumphs of the heavenly world in the day, of such </a:t>
            </a:r>
            <a:r>
              <a:rPr lang="en-US" sz="3000" dirty="0" smtClean="0">
                <a:solidFill>
                  <a:srgbClr val="FFFF00"/>
                </a:solidFill>
                <a:latin typeface="Avenir Light"/>
                <a:cs typeface="Avenir Light"/>
              </a:rPr>
              <a:t>a divine and glorious release of these prisoners.</a:t>
            </a:r>
          </a:p>
          <a:p>
            <a:endParaRPr lang="en-US" sz="3000" dirty="0">
              <a:latin typeface="Avenir Light"/>
              <a:cs typeface="Avenir Light"/>
            </a:endParaRPr>
          </a:p>
          <a:p>
            <a:endParaRPr lang="en-US" sz="3000" dirty="0">
              <a:latin typeface="Avenir Light"/>
              <a:cs typeface="Avenir Light"/>
            </a:endParaRPr>
          </a:p>
        </p:txBody>
      </p:sp>
      <p:pic>
        <p:nvPicPr>
          <p:cNvPr id="3" name="Picture 2"/>
          <p:cNvPicPr>
            <a:picLocks noChangeAspect="1"/>
          </p:cNvPicPr>
          <p:nvPr/>
        </p:nvPicPr>
        <p:blipFill>
          <a:blip r:embed="rId2"/>
          <a:stretch>
            <a:fillRect/>
          </a:stretch>
        </p:blipFill>
        <p:spPr>
          <a:xfrm>
            <a:off x="5180819" y="471372"/>
            <a:ext cx="3629968" cy="4896700"/>
          </a:xfrm>
          <a:prstGeom prst="rect">
            <a:avLst/>
          </a:prstGeom>
          <a:ln>
            <a:noFill/>
          </a:ln>
          <a:effectLst>
            <a:softEdge rad="112500"/>
          </a:effectLst>
        </p:spPr>
      </p:pic>
      <p:sp>
        <p:nvSpPr>
          <p:cNvPr id="4" name="Rectangle 3"/>
          <p:cNvSpPr/>
          <p:nvPr/>
        </p:nvSpPr>
        <p:spPr>
          <a:xfrm>
            <a:off x="5823797" y="5368072"/>
            <a:ext cx="2485570" cy="646331"/>
          </a:xfrm>
          <a:prstGeom prst="rect">
            <a:avLst/>
          </a:prstGeom>
        </p:spPr>
        <p:txBody>
          <a:bodyPr wrap="none">
            <a:spAutoFit/>
          </a:bodyPr>
          <a:lstStyle/>
          <a:p>
            <a:r>
              <a:rPr lang="en-US" sz="3600" b="1" dirty="0" smtClean="0">
                <a:latin typeface="Avenir Light"/>
                <a:cs typeface="Avenir Light"/>
              </a:rPr>
              <a:t>Isaac Watts</a:t>
            </a:r>
            <a:endParaRPr lang="en-US" sz="3600" b="1" dirty="0"/>
          </a:p>
        </p:txBody>
      </p:sp>
    </p:spTree>
    <p:extLst>
      <p:ext uri="{BB962C8B-B14F-4D97-AF65-F5344CB8AC3E}">
        <p14:creationId xmlns:p14="http://schemas.microsoft.com/office/powerpoint/2010/main" val="26238554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387" y="471371"/>
            <a:ext cx="4900756" cy="5940088"/>
          </a:xfrm>
          <a:prstGeom prst="rect">
            <a:avLst/>
          </a:prstGeom>
        </p:spPr>
        <p:txBody>
          <a:bodyPr wrap="square">
            <a:spAutoFit/>
          </a:bodyPr>
          <a:lstStyle/>
          <a:p>
            <a:r>
              <a:rPr lang="en-US" sz="2000" dirty="0" smtClean="0">
                <a:solidFill>
                  <a:srgbClr val="FFFF00"/>
                </a:solidFill>
                <a:latin typeface="Avenir Light"/>
                <a:cs typeface="Avenir Light"/>
              </a:rPr>
              <a:t>But I feel myself under a necessity of confessing, that I am utterly unable to solve these difficulties according to the discoveries of the New Testament, which must be my constant rule of faith, and hope, and expectation, with regard to myself and others</a:t>
            </a:r>
            <a:r>
              <a:rPr lang="en-US" sz="2000" dirty="0" smtClean="0">
                <a:latin typeface="Avenir Light"/>
                <a:cs typeface="Avenir Light"/>
              </a:rPr>
              <a:t>. I have read the strongest and best writers on the other side, yet after all my </a:t>
            </a:r>
            <a:r>
              <a:rPr lang="en-US" sz="2000" u="sng" dirty="0" smtClean="0">
                <a:solidFill>
                  <a:srgbClr val="FFFF00"/>
                </a:solidFill>
                <a:latin typeface="Avenir Light"/>
                <a:cs typeface="Avenir Light"/>
              </a:rPr>
              <a:t>studies I have not been able to find any way how these difficulties may be removed</a:t>
            </a:r>
            <a:r>
              <a:rPr lang="en-US" sz="2000" dirty="0" smtClean="0">
                <a:latin typeface="Avenir Light"/>
                <a:cs typeface="Avenir Light"/>
              </a:rPr>
              <a:t>, and how the divine perfections, and the conduct of God in his Word, may be fairly vindicated without the establishment of this doctrine, as awful and formidable as it is.</a:t>
            </a:r>
          </a:p>
          <a:p>
            <a:endParaRPr lang="en-US" sz="2000" dirty="0" smtClean="0">
              <a:latin typeface="Avenir Light"/>
              <a:cs typeface="Avenir Light"/>
            </a:endParaRPr>
          </a:p>
          <a:p>
            <a:r>
              <a:rPr lang="en-US" sz="2000" dirty="0" smtClean="0">
                <a:latin typeface="Avenir Light"/>
                <a:cs typeface="Avenir Light"/>
              </a:rPr>
              <a:t>The World to Come, Isaac Watts (Morgan, PA: Soli </a:t>
            </a:r>
            <a:r>
              <a:rPr lang="en-US" sz="2000" dirty="0" err="1" smtClean="0">
                <a:latin typeface="Avenir Light"/>
                <a:cs typeface="Avenir Light"/>
              </a:rPr>
              <a:t>Deo</a:t>
            </a:r>
            <a:r>
              <a:rPr lang="en-US" sz="2000" dirty="0" smtClean="0">
                <a:latin typeface="Avenir Light"/>
                <a:cs typeface="Avenir Light"/>
              </a:rPr>
              <a:t> Gloria Publications, 1954), pages 10-11. Isaac Watts, writing in 1745</a:t>
            </a:r>
            <a:endParaRPr lang="en-US" sz="2000" dirty="0">
              <a:latin typeface="Avenir Light"/>
              <a:cs typeface="Avenir Light"/>
            </a:endParaRPr>
          </a:p>
        </p:txBody>
      </p:sp>
      <p:pic>
        <p:nvPicPr>
          <p:cNvPr id="4" name="Picture 3"/>
          <p:cNvPicPr>
            <a:picLocks noChangeAspect="1"/>
          </p:cNvPicPr>
          <p:nvPr/>
        </p:nvPicPr>
        <p:blipFill>
          <a:blip r:embed="rId2"/>
          <a:stretch>
            <a:fillRect/>
          </a:stretch>
        </p:blipFill>
        <p:spPr>
          <a:xfrm>
            <a:off x="5180819" y="471372"/>
            <a:ext cx="3629968" cy="4896700"/>
          </a:xfrm>
          <a:prstGeom prst="rect">
            <a:avLst/>
          </a:prstGeom>
          <a:ln>
            <a:noFill/>
          </a:ln>
          <a:effectLst>
            <a:softEdge rad="112500"/>
          </a:effectLst>
        </p:spPr>
      </p:pic>
      <p:sp>
        <p:nvSpPr>
          <p:cNvPr id="5" name="Rectangle 4"/>
          <p:cNvSpPr/>
          <p:nvPr/>
        </p:nvSpPr>
        <p:spPr>
          <a:xfrm>
            <a:off x="5823797" y="5368072"/>
            <a:ext cx="2485570" cy="646331"/>
          </a:xfrm>
          <a:prstGeom prst="rect">
            <a:avLst/>
          </a:prstGeom>
        </p:spPr>
        <p:txBody>
          <a:bodyPr wrap="none">
            <a:spAutoFit/>
          </a:bodyPr>
          <a:lstStyle/>
          <a:p>
            <a:r>
              <a:rPr lang="en-US" sz="3600" b="1" dirty="0" smtClean="0">
                <a:latin typeface="Avenir Light"/>
                <a:cs typeface="Avenir Light"/>
              </a:rPr>
              <a:t>Isaac Watts</a:t>
            </a:r>
            <a:endParaRPr lang="en-US" sz="3600" b="1" dirty="0"/>
          </a:p>
        </p:txBody>
      </p:sp>
    </p:spTree>
    <p:extLst>
      <p:ext uri="{BB962C8B-B14F-4D97-AF65-F5344CB8AC3E}">
        <p14:creationId xmlns:p14="http://schemas.microsoft.com/office/powerpoint/2010/main" val="8662737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ma-aerea-del-pozo-de-ko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914400"/>
            <a:ext cx="4286250" cy="5060950"/>
          </a:xfrm>
          <a:prstGeom prst="rect">
            <a:avLst/>
          </a:prstGeom>
          <a:ln>
            <a:noFill/>
          </a:ln>
          <a:effectLst>
            <a:softEdge rad="112500"/>
          </a:effectLst>
        </p:spPr>
      </p:pic>
      <p:sp>
        <p:nvSpPr>
          <p:cNvPr id="2" name="Rectangle 1"/>
          <p:cNvSpPr/>
          <p:nvPr/>
        </p:nvSpPr>
        <p:spPr>
          <a:xfrm>
            <a:off x="375597" y="324087"/>
            <a:ext cx="4990075" cy="6001642"/>
          </a:xfrm>
          <a:prstGeom prst="rect">
            <a:avLst/>
          </a:prstGeom>
        </p:spPr>
        <p:txBody>
          <a:bodyPr wrap="square">
            <a:spAutoFit/>
          </a:bodyPr>
          <a:lstStyle/>
          <a:p>
            <a:pPr>
              <a:defRPr/>
            </a:pPr>
            <a:r>
              <a:rPr lang="es-ES_tradnl"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El Pozo de </a:t>
            </a:r>
            <a:r>
              <a:rPr lang="es-ES_tradnl" sz="2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Kola</a:t>
            </a:r>
            <a:r>
              <a:rPr lang="es-ES_tradnl"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 es un agujero perforado en la tierra de aproximadamente 12,260 metros de </a:t>
            </a:r>
            <a:r>
              <a:rPr lang="es-ES_tradnl" sz="2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profundiad</a:t>
            </a:r>
            <a:r>
              <a:rPr lang="es-ES_tradnl"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 (12 kilómetros) Localizado en Siberia,  el pozo se empezó a perforar el 24 de mayo del año de 1970 y suspendieron operaciones en el año 1989.</a:t>
            </a:r>
          </a:p>
          <a:p>
            <a:pPr>
              <a:defRPr/>
            </a:pPr>
            <a:r>
              <a:rPr lang="es-ES_tradnl"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El estudio para el inicio de las perforaciones fueron llevados principalmente por científicos rusos que se especializaban en el estudio de la corteza terrestre.</a:t>
            </a:r>
          </a:p>
        </p:txBody>
      </p:sp>
    </p:spTree>
    <p:extLst>
      <p:ext uri="{BB962C8B-B14F-4D97-AF65-F5344CB8AC3E}">
        <p14:creationId xmlns:p14="http://schemas.microsoft.com/office/powerpoint/2010/main" val="9905017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Q006T.JPG                                                      00032106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6406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Q007T.JPG                                                      00032106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2847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5718" y="0"/>
            <a:ext cx="4858281" cy="6858000"/>
          </a:xfrm>
          <a:prstGeom prst="rect">
            <a:avLst/>
          </a:prstGeom>
        </p:spPr>
      </p:pic>
      <p:sp>
        <p:nvSpPr>
          <p:cNvPr id="3" name="TextBox 2"/>
          <p:cNvSpPr txBox="1"/>
          <p:nvPr/>
        </p:nvSpPr>
        <p:spPr>
          <a:xfrm>
            <a:off x="-22678" y="929898"/>
            <a:ext cx="4535152" cy="4524315"/>
          </a:xfrm>
          <a:prstGeom prst="rect">
            <a:avLst/>
          </a:prstGeom>
          <a:noFill/>
        </p:spPr>
        <p:txBody>
          <a:bodyPr wrap="square" rtlCol="0">
            <a:spAutoFit/>
          </a:bodyPr>
          <a:lstStyle/>
          <a:p>
            <a:pPr algn="ctr"/>
            <a:r>
              <a:rPr lang="es-ES_tradnl" sz="9600" dirty="0" smtClean="0">
                <a:effectLst>
                  <a:glow rad="63500">
                    <a:schemeClr val="accent1">
                      <a:satMod val="175000"/>
                      <a:alpha val="40000"/>
                    </a:schemeClr>
                  </a:glow>
                </a:effectLst>
                <a:latin typeface="Arsenal-Italic"/>
                <a:cs typeface="Arsenal-Italic"/>
              </a:rPr>
              <a:t>Infierno, idea del pasado?</a:t>
            </a:r>
            <a:endParaRPr lang="es-ES_tradnl" sz="9600" dirty="0">
              <a:effectLst>
                <a:glow rad="63500">
                  <a:schemeClr val="accent1">
                    <a:satMod val="175000"/>
                    <a:alpha val="40000"/>
                  </a:schemeClr>
                </a:glow>
              </a:effectLst>
              <a:latin typeface="Arsenal-Italic"/>
              <a:cs typeface="Arsenal-Italic"/>
            </a:endParaRPr>
          </a:p>
        </p:txBody>
      </p:sp>
    </p:spTree>
    <p:extLst>
      <p:ext uri="{BB962C8B-B14F-4D97-AF65-F5344CB8AC3E}">
        <p14:creationId xmlns:p14="http://schemas.microsoft.com/office/powerpoint/2010/main" val="4488494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153400" cy="2123658"/>
          </a:xfrm>
          <a:prstGeom prst="rect">
            <a:avLst/>
          </a:prstGeom>
          <a:noFill/>
        </p:spPr>
        <p:txBody>
          <a:bodyPr wrap="square" rtlCol="0">
            <a:spAutoFit/>
          </a:bodyPr>
          <a:lstStyle/>
          <a:p>
            <a:pPr algn="ctr"/>
            <a:r>
              <a:rPr lang="en-US" sz="6600" dirty="0" err="1" smtClean="0">
                <a:latin typeface="Arsenal-Italic"/>
                <a:cs typeface="Arsenal-Italic"/>
              </a:rPr>
              <a:t>Que</a:t>
            </a:r>
            <a:r>
              <a:rPr lang="en-US" sz="6600" dirty="0" smtClean="0">
                <a:latin typeface="Arsenal-Italic"/>
                <a:cs typeface="Arsenal-Italic"/>
              </a:rPr>
              <a:t> </a:t>
            </a:r>
            <a:r>
              <a:rPr lang="en-US" sz="6600" dirty="0" err="1" smtClean="0">
                <a:latin typeface="Arsenal-Italic"/>
                <a:cs typeface="Arsenal-Italic"/>
              </a:rPr>
              <a:t>ensena</a:t>
            </a:r>
            <a:r>
              <a:rPr lang="en-US" sz="6600" dirty="0" smtClean="0">
                <a:latin typeface="Arsenal-Italic"/>
                <a:cs typeface="Arsenal-Italic"/>
              </a:rPr>
              <a:t> la </a:t>
            </a:r>
            <a:r>
              <a:rPr lang="en-US" sz="6600" dirty="0" err="1" smtClean="0">
                <a:latin typeface="Arsenal-Italic"/>
                <a:cs typeface="Arsenal-Italic"/>
              </a:rPr>
              <a:t>Biblia</a:t>
            </a:r>
            <a:r>
              <a:rPr lang="en-US" sz="6600" dirty="0" smtClean="0">
                <a:latin typeface="Arsenal-Italic"/>
                <a:cs typeface="Arsenal-Italic"/>
              </a:rPr>
              <a:t> </a:t>
            </a:r>
            <a:r>
              <a:rPr lang="en-US" sz="6600" dirty="0" err="1" smtClean="0">
                <a:latin typeface="Arsenal-Italic"/>
                <a:cs typeface="Arsenal-Italic"/>
              </a:rPr>
              <a:t>acerca</a:t>
            </a:r>
            <a:r>
              <a:rPr lang="en-US" sz="6600" dirty="0" smtClean="0">
                <a:latin typeface="Arsenal-Italic"/>
                <a:cs typeface="Arsenal-Italic"/>
              </a:rPr>
              <a:t> del </a:t>
            </a:r>
            <a:r>
              <a:rPr lang="en-US" sz="6600" dirty="0" err="1" smtClean="0">
                <a:latin typeface="Arsenal-Italic"/>
                <a:cs typeface="Arsenal-Italic"/>
              </a:rPr>
              <a:t>Infierno</a:t>
            </a:r>
            <a:r>
              <a:rPr lang="en-US" sz="6600" dirty="0" smtClean="0">
                <a:latin typeface="Arsenal-Italic"/>
                <a:cs typeface="Arsenal-Italic"/>
              </a:rPr>
              <a:t>?</a:t>
            </a:r>
            <a:endParaRPr lang="en-US" sz="6600" dirty="0">
              <a:latin typeface="Arsenal-Italic"/>
              <a:cs typeface="Arsenal-Italic"/>
            </a:endParaRPr>
          </a:p>
        </p:txBody>
      </p:sp>
      <p:pic>
        <p:nvPicPr>
          <p:cNvPr id="3" name="Picture 2"/>
          <p:cNvPicPr>
            <a:picLocks noChangeAspect="1" noChangeArrowheads="1"/>
          </p:cNvPicPr>
          <p:nvPr/>
        </p:nvPicPr>
        <p:blipFill>
          <a:blip r:embed="rId2" cstate="print"/>
          <a:srcRect/>
          <a:stretch>
            <a:fillRect/>
          </a:stretch>
        </p:blipFill>
        <p:spPr bwMode="auto">
          <a:xfrm>
            <a:off x="1066800" y="2504658"/>
            <a:ext cx="7239000" cy="4124742"/>
          </a:xfrm>
          <a:prstGeom prst="rect">
            <a:avLst/>
          </a:prstGeom>
          <a:ln>
            <a:noFill/>
          </a:ln>
          <a:effectLst>
            <a:softEdge rad="112500"/>
          </a:effectLst>
        </p:spPr>
      </p:pic>
    </p:spTree>
    <p:extLst>
      <p:ext uri="{BB962C8B-B14F-4D97-AF65-F5344CB8AC3E}">
        <p14:creationId xmlns:p14="http://schemas.microsoft.com/office/powerpoint/2010/main" val="807446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85_infiern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32600"/>
          </a:xfrm>
          <a:prstGeom prst="rect">
            <a:avLst/>
          </a:prstGeom>
          <a:ln>
            <a:noFill/>
          </a:ln>
          <a:effectLst>
            <a:softEdge rad="112500"/>
          </a:effectLst>
        </p:spPr>
      </p:pic>
      <p:sp>
        <p:nvSpPr>
          <p:cNvPr id="3" name="TextBox 2"/>
          <p:cNvSpPr txBox="1"/>
          <p:nvPr/>
        </p:nvSpPr>
        <p:spPr>
          <a:xfrm>
            <a:off x="261803" y="67402"/>
            <a:ext cx="8686800" cy="2123658"/>
          </a:xfrm>
          <a:prstGeom prst="rect">
            <a:avLst/>
          </a:prstGeom>
          <a:noFill/>
        </p:spPr>
        <p:txBody>
          <a:bodyPr>
            <a:spAutoFit/>
          </a:bodyPr>
          <a:lstStyle/>
          <a:p>
            <a:pPr algn="ctr">
              <a:defRPr/>
            </a:pP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1.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Existe</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alguna</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evidencia</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Biblica</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que</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Dios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tiene</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un “Fuego”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para</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castigar</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al </a:t>
            </a:r>
            <a:r>
              <a:rPr lang="en-US" sz="44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Pecador</a:t>
            </a:r>
            <a:r>
              <a:rPr lang="en-US" sz="44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a:t>
            </a:r>
            <a:endParaRPr lang="en-US" sz="4400" dirty="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endParaRPr>
          </a:p>
        </p:txBody>
      </p:sp>
    </p:spTree>
    <p:extLst>
      <p:ext uri="{BB962C8B-B14F-4D97-AF65-F5344CB8AC3E}">
        <p14:creationId xmlns:p14="http://schemas.microsoft.com/office/powerpoint/2010/main" val="1414206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cross salv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3391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cross crucifix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621" y="0"/>
            <a:ext cx="6614902" cy="6858000"/>
          </a:xfrm>
          <a:prstGeom prst="rect">
            <a:avLst/>
          </a:prstGeom>
          <a:ln>
            <a:noFill/>
          </a:ln>
          <a:effectLst>
            <a:softEdge rad="112500"/>
          </a:effectLst>
        </p:spPr>
      </p:pic>
    </p:spTree>
    <p:extLst>
      <p:ext uri="{BB962C8B-B14F-4D97-AF65-F5344CB8AC3E}">
        <p14:creationId xmlns:p14="http://schemas.microsoft.com/office/powerpoint/2010/main" val="2363801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 Q023T.JPG                                                      00032106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94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 Q044T.JPG                                                      00032106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04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 Q048T.JPG                                                      00032106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40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zo_ko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762000"/>
            <a:ext cx="3581400" cy="5486400"/>
          </a:xfrm>
          <a:prstGeom prst="rect">
            <a:avLst/>
          </a:prstGeom>
          <a:ln>
            <a:noFill/>
          </a:ln>
          <a:effectLst>
            <a:softEdge rad="112500"/>
          </a:effectLst>
        </p:spPr>
      </p:pic>
      <p:sp>
        <p:nvSpPr>
          <p:cNvPr id="2" name="Rectangle 1"/>
          <p:cNvSpPr/>
          <p:nvPr/>
        </p:nvSpPr>
        <p:spPr>
          <a:xfrm>
            <a:off x="1219200" y="487026"/>
            <a:ext cx="4572000" cy="5847754"/>
          </a:xfrm>
          <a:prstGeom prst="rect">
            <a:avLst/>
          </a:prstGeom>
        </p:spPr>
        <p:txBody>
          <a:bodyPr>
            <a:spAutoFit/>
          </a:bodyPr>
          <a:lstStyle/>
          <a:p>
            <a:pPr>
              <a:defRPr/>
            </a:pPr>
            <a:r>
              <a:rPr lang="es-ES_tradnl" sz="2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Después de varios años de trabajo, en 1989 se alcanzó los 12,200 metros; sin embargo al llegar a los 12,262 metros la perforación se detuvo totalmente y de forma definitiva debido al insoportable calor a esa profundidad.</a:t>
            </a:r>
            <a:endParaRPr lang="en-US" sz="2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endParaRPr>
          </a:p>
          <a:p>
            <a:pPr>
              <a:defRPr/>
            </a:pPr>
            <a:r>
              <a:rPr lang="es-ES_tradnl" sz="2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Según los pronósticos de los científicos el calor previsto era menor a los 100 grados </a:t>
            </a:r>
            <a:r>
              <a:rPr lang="es-ES_tradnl" sz="22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celcius</a:t>
            </a:r>
            <a:r>
              <a:rPr lang="es-ES_tradnl" sz="2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 pero realmente a los 12,262 metros el calor era de 180 grados </a:t>
            </a:r>
            <a:r>
              <a:rPr lang="es-ES_tradnl" sz="22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celcius</a:t>
            </a:r>
            <a:r>
              <a:rPr lang="es-ES_tradnl" sz="2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a:t>
            </a:r>
          </a:p>
        </p:txBody>
      </p:sp>
    </p:spTree>
    <p:extLst>
      <p:ext uri="{BB962C8B-B14F-4D97-AF65-F5344CB8AC3E}">
        <p14:creationId xmlns:p14="http://schemas.microsoft.com/office/powerpoint/2010/main" val="17959628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85_infiern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32600"/>
          </a:xfrm>
          <a:prstGeom prst="rect">
            <a:avLst/>
          </a:prstGeom>
          <a:ln>
            <a:noFill/>
          </a:ln>
          <a:effectLst>
            <a:softEdge rad="112500"/>
          </a:effectLst>
        </p:spPr>
      </p:pic>
      <p:sp>
        <p:nvSpPr>
          <p:cNvPr id="3" name="TextBox 2"/>
          <p:cNvSpPr txBox="1"/>
          <p:nvPr/>
        </p:nvSpPr>
        <p:spPr>
          <a:xfrm>
            <a:off x="261803" y="67402"/>
            <a:ext cx="8686800" cy="2862322"/>
          </a:xfrm>
          <a:prstGeom prst="rect">
            <a:avLst/>
          </a:prstGeom>
          <a:noFill/>
        </p:spPr>
        <p:txBody>
          <a:bodyPr>
            <a:spAutoFit/>
          </a:bodyPr>
          <a:lstStyle/>
          <a:p>
            <a:pPr algn="ctr">
              <a:defRPr/>
            </a:pPr>
            <a:r>
              <a:rPr lang="en-US" sz="60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2. </a:t>
            </a:r>
            <a:r>
              <a:rPr lang="en-US" sz="60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Cuantas</a:t>
            </a:r>
            <a:r>
              <a:rPr lang="en-US" sz="60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personas </a:t>
            </a:r>
            <a:r>
              <a:rPr lang="en-US" sz="60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esta</a:t>
            </a:r>
            <a:r>
              <a:rPr lang="en-US" sz="60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60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ardiendo</a:t>
            </a:r>
            <a:r>
              <a:rPr lang="en-US" sz="60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en el </a:t>
            </a:r>
            <a:r>
              <a:rPr lang="en-US" sz="60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Infierno</a:t>
            </a:r>
            <a:r>
              <a:rPr lang="en-US" sz="60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 </a:t>
            </a:r>
            <a:r>
              <a:rPr lang="en-US" sz="6000" dirty="0" err="1"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ahora</a:t>
            </a:r>
            <a:r>
              <a:rPr lang="en-US" sz="6000" dirty="0" smtClean="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rPr>
              <a:t>?</a:t>
            </a:r>
            <a:endParaRPr lang="en-US" sz="6000" dirty="0">
              <a:ln w="18415" cmpd="sng">
                <a:solidFill>
                  <a:srgbClr val="FFFFFF"/>
                </a:solidFill>
                <a:prstDash val="solid"/>
              </a:ln>
              <a:solidFill>
                <a:srgbClr val="FFFFFF"/>
              </a:solidFill>
              <a:effectLst>
                <a:glow rad="101600">
                  <a:schemeClr val="bg1"/>
                </a:glow>
                <a:outerShdw blurRad="63500" dir="3600000" algn="tl" rotWithShape="0">
                  <a:srgbClr val="000000">
                    <a:alpha val="70000"/>
                  </a:srgbClr>
                </a:outerShdw>
              </a:effectLst>
              <a:latin typeface="Arsenal-Italic"/>
              <a:cs typeface="Arsenal-Italic"/>
            </a:endParaRPr>
          </a:p>
        </p:txBody>
      </p:sp>
    </p:spTree>
    <p:extLst>
      <p:ext uri="{BB962C8B-B14F-4D97-AF65-F5344CB8AC3E}">
        <p14:creationId xmlns:p14="http://schemas.microsoft.com/office/powerpoint/2010/main" val="2791578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 N095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5987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Z:\IMAGES\Q_HELL\Q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1066800" y="3962400"/>
            <a:ext cx="7772400" cy="20574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57346" name="Rectangle 2"/>
          <p:cNvSpPr>
            <a:spLocks noGrp="1" noChangeArrowheads="1"/>
          </p:cNvSpPr>
          <p:nvPr>
            <p:ph type="title"/>
          </p:nvPr>
        </p:nvSpPr>
        <p:spPr>
          <a:xfrm>
            <a:off x="1066800" y="4343400"/>
            <a:ext cx="7772400" cy="1143000"/>
          </a:xfrm>
          <a:effectLst>
            <a:outerShdw blurRad="63500" dist="56796" dir="20006097" algn="ctr" rotWithShape="0">
              <a:schemeClr val="bg2">
                <a:alpha val="74998"/>
              </a:schemeClr>
            </a:outerShdw>
          </a:effectLst>
        </p:spPr>
        <p:txBody>
          <a:bodyPr rtlCol="0">
            <a:normAutofit fontScale="90000"/>
          </a:bodyPr>
          <a:lstStyle/>
          <a:p>
            <a:pPr algn="l" eaLnBrk="1" fontAlgn="auto" hangingPunct="1">
              <a:spcAft>
                <a:spcPts val="0"/>
              </a:spcAft>
              <a:defRPr/>
            </a:pPr>
            <a:r>
              <a:rPr lang="en-US" b="1" dirty="0">
                <a:solidFill>
                  <a:srgbClr val="FF00FF"/>
                </a:solidFill>
                <a:effectLst>
                  <a:outerShdw blurRad="38100" dist="38100" dir="2700000" algn="tl">
                    <a:srgbClr val="000000"/>
                  </a:outerShdw>
                </a:effectLst>
                <a:ea typeface="+mj-ea"/>
                <a:cs typeface="+mj-cs"/>
              </a:rPr>
              <a:t>Juan 12:48</a:t>
            </a:r>
            <a:r>
              <a:rPr lang="en-US" b="1" dirty="0">
                <a:effectLst>
                  <a:outerShdw blurRad="38100" dist="38100" dir="2700000" algn="tl">
                    <a:srgbClr val="000000"/>
                  </a:outerShdw>
                </a:effectLst>
                <a:ea typeface="+mj-ea"/>
                <a:cs typeface="+mj-cs"/>
              </a:rPr>
              <a:t>  </a:t>
            </a:r>
            <a:br>
              <a:rPr lang="en-US" b="1" dirty="0">
                <a:effectLst>
                  <a:outerShdw blurRad="38100" dist="38100" dir="2700000" algn="tl">
                    <a:srgbClr val="000000"/>
                  </a:outerShdw>
                </a:effectLst>
                <a:ea typeface="+mj-ea"/>
                <a:cs typeface="+mj-cs"/>
              </a:rPr>
            </a:br>
            <a:r>
              <a:rPr lang="en-US" b="1" dirty="0">
                <a:effectLst>
                  <a:outerShdw blurRad="38100" dist="38100" dir="2700000" algn="tl">
                    <a:srgbClr val="000000"/>
                  </a:outerShdw>
                </a:effectLst>
                <a:ea typeface="+mj-ea"/>
                <a:cs typeface="+mj-cs"/>
              </a:rPr>
              <a:t>“La </a:t>
            </a:r>
            <a:r>
              <a:rPr lang="en-US" b="1" dirty="0" err="1">
                <a:effectLst>
                  <a:outerShdw blurRad="38100" dist="38100" dir="2700000" algn="tl">
                    <a:srgbClr val="000000"/>
                  </a:outerShdw>
                </a:effectLst>
                <a:ea typeface="+mj-ea"/>
                <a:cs typeface="+mj-cs"/>
              </a:rPr>
              <a:t>palabra</a:t>
            </a:r>
            <a:r>
              <a:rPr lang="en-US" b="1" dirty="0">
                <a:effectLst>
                  <a:outerShdw blurRad="38100" dist="38100" dir="2700000" algn="tl">
                    <a:srgbClr val="000000"/>
                  </a:outerShdw>
                </a:effectLst>
                <a:ea typeface="+mj-ea"/>
                <a:cs typeface="+mj-cs"/>
              </a:rPr>
              <a:t> </a:t>
            </a:r>
            <a:r>
              <a:rPr lang="en-US" b="1" dirty="0" err="1">
                <a:effectLst>
                  <a:outerShdw blurRad="38100" dist="38100" dir="2700000" algn="tl">
                    <a:srgbClr val="000000"/>
                  </a:outerShdw>
                </a:effectLst>
                <a:ea typeface="+mj-ea"/>
                <a:cs typeface="+mj-cs"/>
              </a:rPr>
              <a:t>que</a:t>
            </a:r>
            <a:r>
              <a:rPr lang="en-US" b="1" dirty="0">
                <a:effectLst>
                  <a:outerShdw blurRad="38100" dist="38100" dir="2700000" algn="tl">
                    <a:srgbClr val="000000"/>
                  </a:outerShdw>
                </a:effectLst>
                <a:ea typeface="+mj-ea"/>
                <a:cs typeface="+mj-cs"/>
              </a:rPr>
              <a:t> he </a:t>
            </a:r>
            <a:r>
              <a:rPr lang="en-US" b="1" dirty="0" err="1">
                <a:effectLst>
                  <a:outerShdw blurRad="38100" dist="38100" dir="2700000" algn="tl">
                    <a:srgbClr val="000000"/>
                  </a:outerShdw>
                </a:effectLst>
                <a:ea typeface="+mj-ea"/>
                <a:cs typeface="+mj-cs"/>
              </a:rPr>
              <a:t>hablado</a:t>
            </a:r>
            <a:r>
              <a:rPr lang="en-US" b="1" dirty="0">
                <a:effectLst>
                  <a:outerShdw blurRad="38100" dist="38100" dir="2700000" algn="tl">
                    <a:srgbClr val="000000"/>
                  </a:outerShdw>
                </a:effectLst>
                <a:ea typeface="+mj-ea"/>
                <a:cs typeface="+mj-cs"/>
              </a:rPr>
              <a:t>, </a:t>
            </a:r>
            <a:r>
              <a:rPr lang="en-US" b="1" dirty="0" err="1">
                <a:effectLst>
                  <a:outerShdw blurRad="38100" dist="38100" dir="2700000" algn="tl">
                    <a:srgbClr val="000000"/>
                  </a:outerShdw>
                </a:effectLst>
                <a:ea typeface="+mj-ea"/>
                <a:cs typeface="+mj-cs"/>
              </a:rPr>
              <a:t>ella</a:t>
            </a:r>
            <a:r>
              <a:rPr lang="en-US" b="1" dirty="0">
                <a:effectLst>
                  <a:outerShdw blurRad="38100" dist="38100" dir="2700000" algn="tl">
                    <a:srgbClr val="000000"/>
                  </a:outerShdw>
                </a:effectLst>
                <a:ea typeface="+mj-ea"/>
                <a:cs typeface="+mj-cs"/>
              </a:rPr>
              <a:t> le </a:t>
            </a:r>
            <a:r>
              <a:rPr lang="en-US" b="1" dirty="0" err="1">
                <a:effectLst>
                  <a:outerShdw blurRad="38100" dist="38100" dir="2700000" algn="tl">
                    <a:srgbClr val="000000"/>
                  </a:outerShdw>
                </a:effectLst>
                <a:ea typeface="+mj-ea"/>
                <a:cs typeface="+mj-cs"/>
              </a:rPr>
              <a:t>juzgará</a:t>
            </a:r>
            <a:r>
              <a:rPr lang="en-US" b="1" dirty="0">
                <a:effectLst>
                  <a:outerShdw blurRad="38100" dist="38100" dir="2700000" algn="tl">
                    <a:srgbClr val="000000"/>
                  </a:outerShdw>
                </a:effectLst>
                <a:ea typeface="+mj-ea"/>
                <a:cs typeface="+mj-cs"/>
              </a:rPr>
              <a:t> en el </a:t>
            </a:r>
            <a:r>
              <a:rPr lang="en-US" b="1" u="sng" dirty="0" err="1">
                <a:solidFill>
                  <a:srgbClr val="FFFF00"/>
                </a:solidFill>
                <a:effectLst>
                  <a:outerShdw blurRad="38100" dist="38100" dir="2700000" algn="tl">
                    <a:srgbClr val="000000"/>
                  </a:outerShdw>
                </a:effectLst>
                <a:ea typeface="+mj-ea"/>
                <a:cs typeface="+mj-cs"/>
              </a:rPr>
              <a:t>día</a:t>
            </a:r>
            <a:r>
              <a:rPr lang="en-US" b="1" u="sng" dirty="0">
                <a:solidFill>
                  <a:srgbClr val="FFFF00"/>
                </a:solidFill>
                <a:effectLst>
                  <a:outerShdw blurRad="38100" dist="38100" dir="2700000" algn="tl">
                    <a:srgbClr val="000000"/>
                  </a:outerShdw>
                </a:effectLst>
                <a:ea typeface="+mj-ea"/>
                <a:cs typeface="+mj-cs"/>
              </a:rPr>
              <a:t> </a:t>
            </a:r>
            <a:r>
              <a:rPr lang="en-US" b="1" u="sng" dirty="0" err="1">
                <a:solidFill>
                  <a:srgbClr val="FFFF00"/>
                </a:solidFill>
                <a:effectLst>
                  <a:outerShdw blurRad="38100" dist="38100" dir="2700000" algn="tl">
                    <a:srgbClr val="000000"/>
                  </a:outerShdw>
                </a:effectLst>
                <a:ea typeface="+mj-ea"/>
                <a:cs typeface="+mj-cs"/>
              </a:rPr>
              <a:t>postrero</a:t>
            </a:r>
            <a:r>
              <a:rPr lang="en-US" b="1" u="sng" dirty="0">
                <a:effectLst>
                  <a:outerShdw blurRad="38100" dist="38100" dir="2700000" algn="tl">
                    <a:srgbClr val="000000"/>
                  </a:outerShdw>
                </a:effectLst>
                <a:ea typeface="+mj-ea"/>
                <a:cs typeface="+mj-cs"/>
              </a:rPr>
              <a:t>”</a:t>
            </a:r>
            <a:r>
              <a:rPr lang="en-US" b="1" dirty="0">
                <a:effectLst>
                  <a:outerShdw blurRad="38100" dist="38100" dir="2700000" algn="tl">
                    <a:srgbClr val="000000"/>
                  </a:outerShdw>
                </a:effectLst>
                <a:ea typeface="+mj-ea"/>
                <a:cs typeface="+mj-cs"/>
              </a:rPr>
              <a:t>.</a:t>
            </a:r>
          </a:p>
        </p:txBody>
      </p:sp>
    </p:spTree>
    <p:extLst>
      <p:ext uri="{BB962C8B-B14F-4D97-AF65-F5344CB8AC3E}">
        <p14:creationId xmlns:p14="http://schemas.microsoft.com/office/powerpoint/2010/main" val="5808793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091.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326" y="317541"/>
            <a:ext cx="3986855" cy="598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0975" y="723288"/>
            <a:ext cx="5256642" cy="5170646"/>
          </a:xfrm>
          <a:prstGeom prst="rect">
            <a:avLst/>
          </a:prstGeom>
          <a:noFill/>
        </p:spPr>
        <p:txBody>
          <a:bodyPr wrap="square" rtlCol="0">
            <a:spAutoFit/>
          </a:bodyPr>
          <a:lstStyle/>
          <a:p>
            <a:r>
              <a:rPr lang="en-US" sz="6600" b="1" dirty="0" err="1" smtClean="0">
                <a:effectLst>
                  <a:glow rad="101600">
                    <a:schemeClr val="accent1">
                      <a:satMod val="175000"/>
                      <a:alpha val="40000"/>
                    </a:schemeClr>
                  </a:glow>
                </a:effectLst>
                <a:latin typeface="Avenir Book"/>
                <a:cs typeface="Avenir Book"/>
              </a:rPr>
              <a:t>Cuando</a:t>
            </a:r>
            <a:r>
              <a:rPr lang="en-US" sz="6600" b="1" dirty="0" smtClean="0">
                <a:effectLst>
                  <a:glow rad="101600">
                    <a:schemeClr val="accent1">
                      <a:satMod val="175000"/>
                      <a:alpha val="40000"/>
                    </a:schemeClr>
                  </a:glow>
                </a:effectLst>
                <a:latin typeface="Avenir Book"/>
                <a:cs typeface="Avenir Book"/>
              </a:rPr>
              <a:t> sera el </a:t>
            </a:r>
            <a:r>
              <a:rPr lang="en-US" sz="6600" b="1" dirty="0" err="1" smtClean="0">
                <a:effectLst>
                  <a:glow rad="101600">
                    <a:schemeClr val="accent1">
                      <a:satMod val="175000"/>
                      <a:alpha val="40000"/>
                    </a:schemeClr>
                  </a:glow>
                </a:effectLst>
                <a:latin typeface="Avenir Book"/>
                <a:cs typeface="Avenir Book"/>
              </a:rPr>
              <a:t>dia</a:t>
            </a:r>
            <a:r>
              <a:rPr lang="en-US" sz="6600" b="1" dirty="0" smtClean="0">
                <a:effectLst>
                  <a:glow rad="101600">
                    <a:schemeClr val="accent1">
                      <a:satMod val="175000"/>
                      <a:alpha val="40000"/>
                    </a:schemeClr>
                  </a:glow>
                </a:effectLst>
                <a:latin typeface="Avenir Book"/>
                <a:cs typeface="Avenir Book"/>
              </a:rPr>
              <a:t> </a:t>
            </a:r>
            <a:r>
              <a:rPr lang="en-US" sz="6600" b="1" dirty="0" err="1" smtClean="0">
                <a:effectLst>
                  <a:glow rad="101600">
                    <a:schemeClr val="accent1">
                      <a:satMod val="175000"/>
                      <a:alpha val="40000"/>
                    </a:schemeClr>
                  </a:glow>
                </a:effectLst>
                <a:latin typeface="Avenir Book"/>
                <a:cs typeface="Avenir Book"/>
              </a:rPr>
              <a:t>postrero</a:t>
            </a:r>
            <a:r>
              <a:rPr lang="en-US" sz="6600" b="1" dirty="0" smtClean="0">
                <a:effectLst>
                  <a:glow rad="101600">
                    <a:schemeClr val="accent1">
                      <a:satMod val="175000"/>
                      <a:alpha val="40000"/>
                    </a:schemeClr>
                  </a:glow>
                </a:effectLst>
                <a:latin typeface="Avenir Book"/>
                <a:cs typeface="Avenir Book"/>
              </a:rPr>
              <a:t> </a:t>
            </a:r>
          </a:p>
          <a:p>
            <a:r>
              <a:rPr lang="en-US" sz="6600" b="1" dirty="0" smtClean="0">
                <a:effectLst>
                  <a:glow rad="101600">
                    <a:schemeClr val="accent1">
                      <a:satMod val="175000"/>
                      <a:alpha val="40000"/>
                    </a:schemeClr>
                  </a:glow>
                </a:effectLst>
                <a:latin typeface="Avenir Book"/>
                <a:cs typeface="Avenir Book"/>
              </a:rPr>
              <a:t>de la  </a:t>
            </a:r>
            <a:r>
              <a:rPr lang="en-US" sz="6600" b="1" dirty="0" err="1" smtClean="0">
                <a:effectLst>
                  <a:glow rad="101600">
                    <a:schemeClr val="accent1">
                      <a:satMod val="175000"/>
                      <a:alpha val="40000"/>
                    </a:schemeClr>
                  </a:glow>
                </a:effectLst>
                <a:latin typeface="Avenir Book"/>
                <a:cs typeface="Avenir Book"/>
              </a:rPr>
              <a:t>recompensa</a:t>
            </a:r>
            <a:r>
              <a:rPr lang="en-US" sz="6600" b="1" dirty="0" smtClean="0">
                <a:effectLst>
                  <a:glow rad="101600">
                    <a:schemeClr val="accent1">
                      <a:satMod val="175000"/>
                      <a:alpha val="40000"/>
                    </a:schemeClr>
                  </a:glow>
                </a:effectLst>
                <a:latin typeface="Avenir Book"/>
                <a:cs typeface="Avenir Book"/>
              </a:rPr>
              <a:t>? </a:t>
            </a:r>
            <a:endParaRPr lang="en-US" sz="6600" b="1" dirty="0">
              <a:effectLst>
                <a:glow rad="101600">
                  <a:schemeClr val="accent1">
                    <a:satMod val="175000"/>
                    <a:alpha val="40000"/>
                  </a:schemeClr>
                </a:glow>
              </a:effectLst>
              <a:latin typeface="Avenir Book"/>
              <a:cs typeface="Avenir Book"/>
            </a:endParaRPr>
          </a:p>
        </p:txBody>
      </p:sp>
    </p:spTree>
    <p:extLst>
      <p:ext uri="{BB962C8B-B14F-4D97-AF65-F5344CB8AC3E}">
        <p14:creationId xmlns:p14="http://schemas.microsoft.com/office/powerpoint/2010/main" val="4060031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 Q036T.JPG                                                      00032106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20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descr="E:\IMAGES\Burn Ta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a:xfrm>
            <a:off x="1143000" y="5105400"/>
            <a:ext cx="6705600" cy="1143000"/>
          </a:xfrm>
          <a:effectLst>
            <a:outerShdw blurRad="63500" dist="38099" dir="2700000" algn="ctr" rotWithShape="0">
              <a:schemeClr val="bg2">
                <a:alpha val="74998"/>
              </a:schemeClr>
            </a:outerShdw>
          </a:effectLst>
          <a:extLst/>
        </p:spPr>
        <p:txBody>
          <a:bodyPr>
            <a:noAutofit/>
          </a:bodyPr>
          <a:lstStyle/>
          <a:p>
            <a:pPr algn="l" eaLnBrk="1" hangingPunct="1">
              <a:lnSpc>
                <a:spcPct val="90000"/>
              </a:lnSpc>
              <a:defRPr/>
            </a:pP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Mateo 13:40  </a:t>
            </a:r>
            <a:b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b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De </a:t>
            </a:r>
            <a:r>
              <a:rPr lang="en-US" sz="4000" b="1" dirty="0" err="1">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manera</a:t>
            </a: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a:t>
            </a:r>
            <a:r>
              <a:rPr lang="en-US" sz="4000" b="1" dirty="0" err="1">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que</a:t>
            </a: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a:t>
            </a:r>
            <a:r>
              <a:rPr lang="en-US" sz="4000" b="1" dirty="0" err="1">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como</a:t>
            </a: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se </a:t>
            </a:r>
            <a:r>
              <a:rPr lang="en-US" sz="4000" b="1" dirty="0" err="1">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arranca</a:t>
            </a: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la </a:t>
            </a:r>
            <a:r>
              <a:rPr lang="en-US" sz="4000" b="1" dirty="0" err="1">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cizaña</a:t>
            </a: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a:t>
            </a:r>
            <a:r>
              <a:rPr lang="en-US" sz="4000" b="1" dirty="0">
                <a:ln w="900" cmpd="sng">
                  <a:solidFill>
                    <a:schemeClr val="accent1">
                      <a:satMod val="190000"/>
                      <a:alpha val="55000"/>
                    </a:schemeClr>
                  </a:solidFill>
                  <a:prstDash val="solid"/>
                </a:ln>
                <a:solidFill>
                  <a:srgbClr val="FFFF00"/>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y se </a:t>
            </a:r>
            <a:r>
              <a:rPr lang="en-US" sz="4000" b="1" dirty="0" err="1">
                <a:ln w="900" cmpd="sng">
                  <a:solidFill>
                    <a:schemeClr val="accent1">
                      <a:satMod val="190000"/>
                      <a:alpha val="55000"/>
                    </a:schemeClr>
                  </a:solidFill>
                  <a:prstDash val="solid"/>
                </a:ln>
                <a:solidFill>
                  <a:srgbClr val="FFFF00"/>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quema</a:t>
            </a:r>
            <a:r>
              <a:rPr lang="en-US" sz="4000" b="1" dirty="0">
                <a:ln w="900" cmpd="sng">
                  <a:solidFill>
                    <a:schemeClr val="accent1">
                      <a:satMod val="190000"/>
                      <a:alpha val="55000"/>
                    </a:schemeClr>
                  </a:solidFill>
                  <a:prstDash val="solid"/>
                </a:ln>
                <a:solidFill>
                  <a:srgbClr val="FFFF00"/>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en el </a:t>
            </a:r>
            <a:r>
              <a:rPr lang="en-US" sz="4000" b="1" dirty="0" err="1">
                <a:ln w="900" cmpd="sng">
                  <a:solidFill>
                    <a:schemeClr val="accent1">
                      <a:satMod val="190000"/>
                      <a:alpha val="55000"/>
                    </a:schemeClr>
                  </a:solidFill>
                  <a:prstDash val="solid"/>
                </a:ln>
                <a:solidFill>
                  <a:srgbClr val="FFFF00"/>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fuego</a:t>
            </a:r>
            <a:r>
              <a:rPr lang="en-US" sz="4000" b="1" dirty="0">
                <a:ln w="900" cmpd="sng">
                  <a:solidFill>
                    <a:schemeClr val="accent1">
                      <a:satMod val="190000"/>
                      <a:alpha val="55000"/>
                    </a:schemeClr>
                  </a:solidFill>
                  <a:prstDash val="solid"/>
                </a:ln>
                <a:solidFill>
                  <a:srgbClr val="FFFF00"/>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a:t>
            </a:r>
            <a: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t>”  </a:t>
            </a:r>
            <a:br>
              <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rPr>
            </a:br>
            <a:endParaRPr lang="en-US" sz="4000" b="1" dirty="0">
              <a:ln w="900" cmpd="sng">
                <a:solidFill>
                  <a:schemeClr val="accent1">
                    <a:satMod val="190000"/>
                    <a:alpha val="55000"/>
                  </a:schemeClr>
                </a:solidFill>
                <a:prstDash val="solid"/>
              </a:ln>
              <a:solidFill>
                <a:schemeClr val="accent1">
                  <a:satMod val="200000"/>
                  <a:tint val="3000"/>
                </a:schemeClr>
              </a:solidFill>
              <a:effectLst>
                <a:glow rad="101600">
                  <a:schemeClr val="bg1">
                    <a:alpha val="75000"/>
                  </a:schemeClr>
                </a:glow>
                <a:innerShdw blurRad="101600" dist="76200" dir="5400000">
                  <a:schemeClr val="accent1">
                    <a:satMod val="190000"/>
                    <a:tint val="100000"/>
                    <a:alpha val="74000"/>
                  </a:schemeClr>
                </a:innerShdw>
              </a:effectLst>
              <a:latin typeface="Calibri" charset="0"/>
            </a:endParaRPr>
          </a:p>
        </p:txBody>
      </p:sp>
    </p:spTree>
    <p:extLst>
      <p:ext uri="{BB962C8B-B14F-4D97-AF65-F5344CB8AC3E}">
        <p14:creationId xmlns:p14="http://schemas.microsoft.com/office/powerpoint/2010/main" val="2219005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descr="Z:\IMAGES\Q_HELL\Q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title"/>
          </p:nvPr>
        </p:nvSpPr>
        <p:spPr>
          <a:xfrm>
            <a:off x="838200" y="3200400"/>
            <a:ext cx="7924800" cy="1143000"/>
          </a:xfrm>
          <a:effectLst>
            <a:outerShdw blurRad="63500" dist="52363" dir="20757825" algn="ctr" rotWithShape="0">
              <a:schemeClr val="bg2">
                <a:alpha val="74998"/>
              </a:schemeClr>
            </a:outerShdw>
          </a:effectLst>
          <a:extLst/>
        </p:spPr>
        <p:txBody>
          <a:bodyPr rtlCol="0">
            <a:normAutofit fontScale="90000"/>
            <a:scene3d>
              <a:camera prst="orthographicFront"/>
              <a:lightRig rig="soft" dir="t">
                <a:rot lat="0" lon="0" rev="10800000"/>
              </a:lightRig>
            </a:scene3d>
            <a:sp3d>
              <a:bevelT w="27940" h="12700"/>
              <a:contourClr>
                <a:srgbClr val="DDDDDD"/>
              </a:contourClr>
            </a:sp3d>
          </a:bodyPr>
          <a:lstStyle/>
          <a:p>
            <a:pPr algn="l" eaLnBrk="1" fontAlgn="auto" hangingPunct="1">
              <a:spcAft>
                <a:spcPts val="0"/>
              </a:spcAft>
              <a:defRPr/>
            </a:pPr>
            <a:r>
              <a:rPr lang="en-US" sz="4800" b="1" spc="150" dirty="0">
                <a:ln w="11430"/>
                <a:solidFill>
                  <a:srgbClr val="F8F8F8"/>
                </a:solidFill>
                <a:effectLst>
                  <a:outerShdw blurRad="25400" algn="tl" rotWithShape="0">
                    <a:srgbClr val="000000">
                      <a:alpha val="43000"/>
                    </a:srgbClr>
                  </a:outerShdw>
                </a:effectLst>
                <a:ea typeface="+mj-ea"/>
                <a:cs typeface="+mj-cs"/>
              </a:rPr>
              <a:t>Mateo 13:40-42  </a:t>
            </a:r>
            <a:br>
              <a:rPr lang="en-US" sz="4800" b="1" spc="150" dirty="0">
                <a:ln w="11430"/>
                <a:solidFill>
                  <a:srgbClr val="F8F8F8"/>
                </a:solidFill>
                <a:effectLst>
                  <a:outerShdw blurRad="25400" algn="tl" rotWithShape="0">
                    <a:srgbClr val="000000">
                      <a:alpha val="43000"/>
                    </a:srgbClr>
                  </a:outerShdw>
                </a:effectLst>
                <a:ea typeface="+mj-ea"/>
                <a:cs typeface="+mj-cs"/>
              </a:rPr>
            </a:br>
            <a:r>
              <a:rPr lang="en-US" sz="4800" b="1" spc="150" dirty="0">
                <a:ln w="11430"/>
                <a:solidFill>
                  <a:srgbClr val="F8F8F8"/>
                </a:solidFill>
                <a:effectLst>
                  <a:outerShdw blurRad="25400" algn="tl" rotWithShape="0">
                    <a:srgbClr val="000000">
                      <a:alpha val="43000"/>
                    </a:srgbClr>
                  </a:outerShdw>
                </a:effectLst>
                <a:ea typeface="+mj-ea"/>
                <a:cs typeface="+mj-cs"/>
              </a:rPr>
              <a:t>“</a:t>
            </a:r>
            <a:r>
              <a:rPr lang="en-US" sz="4800" b="1" spc="150" dirty="0" err="1">
                <a:ln w="11430"/>
                <a:solidFill>
                  <a:srgbClr val="F8F8F8"/>
                </a:solidFill>
                <a:effectLst>
                  <a:outerShdw blurRad="25400" algn="tl" rotWithShape="0">
                    <a:srgbClr val="000000">
                      <a:alpha val="43000"/>
                    </a:srgbClr>
                  </a:outerShdw>
                </a:effectLst>
                <a:ea typeface="+mj-ea"/>
                <a:cs typeface="+mj-cs"/>
              </a:rPr>
              <a:t>Así</a:t>
            </a:r>
            <a:r>
              <a:rPr lang="en-US" sz="4800" b="1" spc="150" dirty="0">
                <a:ln w="11430"/>
                <a:solidFill>
                  <a:srgbClr val="F8F8F8"/>
                </a:solidFill>
                <a:effectLst>
                  <a:outerShdw blurRad="25400" algn="tl" rotWithShape="0">
                    <a:srgbClr val="000000">
                      <a:alpha val="43000"/>
                    </a:srgbClr>
                  </a:outerShdw>
                </a:effectLst>
                <a:ea typeface="+mj-ea"/>
                <a:cs typeface="+mj-cs"/>
              </a:rPr>
              <a:t> </a:t>
            </a:r>
            <a:r>
              <a:rPr lang="en-US" sz="4800" b="1" spc="150" dirty="0" err="1">
                <a:ln w="11430"/>
                <a:solidFill>
                  <a:srgbClr val="F8F8F8"/>
                </a:solidFill>
                <a:effectLst>
                  <a:outerShdw blurRad="25400" algn="tl" rotWithShape="0">
                    <a:srgbClr val="000000">
                      <a:alpha val="43000"/>
                    </a:srgbClr>
                  </a:outerShdw>
                </a:effectLst>
                <a:ea typeface="+mj-ea"/>
                <a:cs typeface="+mj-cs"/>
              </a:rPr>
              <a:t>será</a:t>
            </a:r>
            <a:r>
              <a:rPr lang="en-US" sz="4800" b="1" spc="150" dirty="0">
                <a:ln w="11430"/>
                <a:solidFill>
                  <a:srgbClr val="F8F8F8"/>
                </a:solidFill>
                <a:effectLst>
                  <a:outerShdw blurRad="25400" algn="tl" rotWithShape="0">
                    <a:srgbClr val="000000">
                      <a:alpha val="43000"/>
                    </a:srgbClr>
                  </a:outerShdw>
                </a:effectLst>
                <a:ea typeface="+mj-ea"/>
                <a:cs typeface="+mj-cs"/>
              </a:rPr>
              <a:t> en el </a:t>
            </a:r>
            <a:r>
              <a:rPr lang="en-US" sz="4800" b="1" u="sng" spc="150" dirty="0">
                <a:ln w="11430"/>
                <a:solidFill>
                  <a:srgbClr val="FFFF00"/>
                </a:solidFill>
                <a:effectLst>
                  <a:outerShdw blurRad="25400" algn="tl" rotWithShape="0">
                    <a:srgbClr val="000000">
                      <a:alpha val="43000"/>
                    </a:srgbClr>
                  </a:outerShdw>
                </a:effectLst>
                <a:ea typeface="+mj-ea"/>
                <a:cs typeface="+mj-cs"/>
              </a:rPr>
              <a:t>fin</a:t>
            </a:r>
            <a:r>
              <a:rPr lang="en-US" sz="4800" b="1" spc="150" dirty="0">
                <a:ln w="11430"/>
                <a:solidFill>
                  <a:srgbClr val="FFFF00"/>
                </a:solidFill>
                <a:effectLst>
                  <a:outerShdw blurRad="25400" algn="tl" rotWithShape="0">
                    <a:srgbClr val="000000">
                      <a:alpha val="43000"/>
                    </a:srgbClr>
                  </a:outerShdw>
                </a:effectLst>
                <a:ea typeface="+mj-ea"/>
                <a:cs typeface="+mj-cs"/>
              </a:rPr>
              <a:t> </a:t>
            </a:r>
            <a:r>
              <a:rPr lang="en-US" sz="4800" b="1" spc="150" dirty="0" smtClean="0">
                <a:ln w="11430"/>
                <a:solidFill>
                  <a:srgbClr val="FFFF00"/>
                </a:solidFill>
                <a:effectLst>
                  <a:outerShdw blurRad="25400" algn="tl" rotWithShape="0">
                    <a:srgbClr val="000000">
                      <a:alpha val="43000"/>
                    </a:srgbClr>
                  </a:outerShdw>
                </a:effectLst>
                <a:ea typeface="+mj-ea"/>
                <a:cs typeface="+mj-cs"/>
              </a:rPr>
              <a:t>del </a:t>
            </a:r>
            <a:r>
              <a:rPr lang="en-US" sz="4800" b="1" spc="150" dirty="0" err="1" smtClean="0">
                <a:ln w="11430"/>
                <a:solidFill>
                  <a:srgbClr val="FFFF00"/>
                </a:solidFill>
                <a:effectLst>
                  <a:outerShdw blurRad="25400" algn="tl" rotWithShape="0">
                    <a:srgbClr val="000000">
                      <a:alpha val="43000"/>
                    </a:srgbClr>
                  </a:outerShdw>
                </a:effectLst>
                <a:ea typeface="+mj-ea"/>
                <a:cs typeface="+mj-cs"/>
              </a:rPr>
              <a:t>mundo</a:t>
            </a:r>
            <a:r>
              <a:rPr lang="en-US" sz="4800" b="1" spc="150" dirty="0" smtClean="0">
                <a:ln w="11430"/>
                <a:solidFill>
                  <a:srgbClr val="F8F8F8"/>
                </a:solidFill>
                <a:effectLst>
                  <a:outerShdw blurRad="25400" algn="tl" rotWithShape="0">
                    <a:srgbClr val="000000">
                      <a:alpha val="43000"/>
                    </a:srgbClr>
                  </a:outerShdw>
                </a:effectLst>
                <a:ea typeface="+mj-ea"/>
                <a:cs typeface="+mj-cs"/>
              </a:rPr>
              <a:t>.  </a:t>
            </a:r>
            <a:r>
              <a:rPr lang="en-US" sz="4800" b="1" spc="150" dirty="0" err="1">
                <a:ln w="11430"/>
                <a:solidFill>
                  <a:srgbClr val="F8F8F8"/>
                </a:solidFill>
                <a:effectLst>
                  <a:outerShdw blurRad="25400" algn="tl" rotWithShape="0">
                    <a:srgbClr val="000000">
                      <a:alpha val="43000"/>
                    </a:srgbClr>
                  </a:outerShdw>
                </a:effectLst>
                <a:ea typeface="+mj-ea"/>
                <a:cs typeface="+mj-cs"/>
              </a:rPr>
              <a:t>Enviará</a:t>
            </a:r>
            <a:r>
              <a:rPr lang="en-US" sz="4800" b="1" spc="150" dirty="0">
                <a:ln w="11430"/>
                <a:solidFill>
                  <a:srgbClr val="F8F8F8"/>
                </a:solidFill>
                <a:effectLst>
                  <a:outerShdw blurRad="25400" algn="tl" rotWithShape="0">
                    <a:srgbClr val="000000">
                      <a:alpha val="43000"/>
                    </a:srgbClr>
                  </a:outerShdw>
                </a:effectLst>
                <a:ea typeface="+mj-ea"/>
                <a:cs typeface="+mj-cs"/>
              </a:rPr>
              <a:t> el </a:t>
            </a:r>
            <a:r>
              <a:rPr lang="en-US" sz="4800" b="1" spc="150" dirty="0" err="1">
                <a:ln w="11430"/>
                <a:solidFill>
                  <a:srgbClr val="F8F8F8"/>
                </a:solidFill>
                <a:effectLst>
                  <a:outerShdw blurRad="25400" algn="tl" rotWithShape="0">
                    <a:srgbClr val="000000">
                      <a:alpha val="43000"/>
                    </a:srgbClr>
                  </a:outerShdw>
                </a:effectLst>
                <a:ea typeface="+mj-ea"/>
                <a:cs typeface="+mj-cs"/>
              </a:rPr>
              <a:t>Hijo</a:t>
            </a:r>
            <a:r>
              <a:rPr lang="en-US" sz="4800" b="1" spc="150" dirty="0">
                <a:ln w="11430"/>
                <a:solidFill>
                  <a:srgbClr val="F8F8F8"/>
                </a:solidFill>
                <a:effectLst>
                  <a:outerShdw blurRad="25400" algn="tl" rotWithShape="0">
                    <a:srgbClr val="000000">
                      <a:alpha val="43000"/>
                    </a:srgbClr>
                  </a:outerShdw>
                </a:effectLst>
                <a:ea typeface="+mj-ea"/>
                <a:cs typeface="+mj-cs"/>
              </a:rPr>
              <a:t> del Hombre a </a:t>
            </a:r>
            <a:r>
              <a:rPr lang="en-US" sz="4800" b="1" spc="150" dirty="0" err="1">
                <a:ln w="11430"/>
                <a:solidFill>
                  <a:srgbClr val="F8F8F8"/>
                </a:solidFill>
                <a:effectLst>
                  <a:outerShdw blurRad="25400" algn="tl" rotWithShape="0">
                    <a:srgbClr val="000000">
                      <a:alpha val="43000"/>
                    </a:srgbClr>
                  </a:outerShdw>
                </a:effectLst>
                <a:ea typeface="+mj-ea"/>
                <a:cs typeface="+mj-cs"/>
              </a:rPr>
              <a:t>sus</a:t>
            </a:r>
            <a:r>
              <a:rPr lang="en-US" sz="4800" b="1" spc="150" dirty="0">
                <a:ln w="11430"/>
                <a:solidFill>
                  <a:srgbClr val="F8F8F8"/>
                </a:solidFill>
                <a:effectLst>
                  <a:outerShdw blurRad="25400" algn="tl" rotWithShape="0">
                    <a:srgbClr val="000000">
                      <a:alpha val="43000"/>
                    </a:srgbClr>
                  </a:outerShdw>
                </a:effectLst>
                <a:ea typeface="+mj-ea"/>
                <a:cs typeface="+mj-cs"/>
              </a:rPr>
              <a:t> </a:t>
            </a:r>
            <a:r>
              <a:rPr lang="en-US" sz="4800" b="1" spc="150" dirty="0" err="1">
                <a:ln w="11430"/>
                <a:solidFill>
                  <a:srgbClr val="F8F8F8"/>
                </a:solidFill>
                <a:effectLst>
                  <a:outerShdw blurRad="25400" algn="tl" rotWithShape="0">
                    <a:srgbClr val="000000">
                      <a:alpha val="43000"/>
                    </a:srgbClr>
                  </a:outerShdw>
                </a:effectLst>
                <a:ea typeface="+mj-ea"/>
                <a:cs typeface="+mj-cs"/>
              </a:rPr>
              <a:t>ángeles</a:t>
            </a:r>
            <a:r>
              <a:rPr lang="en-US" sz="4800" b="1" spc="150" dirty="0">
                <a:ln w="11430"/>
                <a:solidFill>
                  <a:srgbClr val="F8F8F8"/>
                </a:solidFill>
                <a:effectLst>
                  <a:outerShdw blurRad="25400" algn="tl" rotWithShape="0">
                    <a:srgbClr val="000000">
                      <a:alpha val="43000"/>
                    </a:srgbClr>
                  </a:outerShdw>
                </a:effectLst>
                <a:ea typeface="+mj-ea"/>
                <a:cs typeface="+mj-cs"/>
              </a:rPr>
              <a:t>, y </a:t>
            </a:r>
            <a:r>
              <a:rPr lang="en-US" sz="4800" b="1" spc="150" dirty="0" err="1">
                <a:ln w="11430"/>
                <a:solidFill>
                  <a:srgbClr val="F8F8F8"/>
                </a:solidFill>
                <a:effectLst>
                  <a:outerShdw blurRad="25400" algn="tl" rotWithShape="0">
                    <a:srgbClr val="000000">
                      <a:alpha val="43000"/>
                    </a:srgbClr>
                  </a:outerShdw>
                </a:effectLst>
                <a:ea typeface="+mj-ea"/>
                <a:cs typeface="+mj-cs"/>
              </a:rPr>
              <a:t>recogerán</a:t>
            </a:r>
            <a:r>
              <a:rPr lang="en-US" sz="4800" b="1" spc="150" dirty="0">
                <a:ln w="11430"/>
                <a:solidFill>
                  <a:srgbClr val="F8F8F8"/>
                </a:solidFill>
                <a:effectLst>
                  <a:outerShdw blurRad="25400" algn="tl" rotWithShape="0">
                    <a:srgbClr val="000000">
                      <a:alpha val="43000"/>
                    </a:srgbClr>
                  </a:outerShdw>
                </a:effectLst>
                <a:ea typeface="+mj-ea"/>
                <a:cs typeface="+mj-cs"/>
              </a:rPr>
              <a:t> … a los </a:t>
            </a:r>
            <a:r>
              <a:rPr lang="en-US" sz="4800" b="1" spc="150" dirty="0" err="1">
                <a:ln w="11430"/>
                <a:solidFill>
                  <a:srgbClr val="F8F8F8"/>
                </a:solidFill>
                <a:effectLst>
                  <a:outerShdw blurRad="25400" algn="tl" rotWithShape="0">
                    <a:srgbClr val="000000">
                      <a:alpha val="43000"/>
                    </a:srgbClr>
                  </a:outerShdw>
                </a:effectLst>
                <a:ea typeface="+mj-ea"/>
                <a:cs typeface="+mj-cs"/>
              </a:rPr>
              <a:t>que</a:t>
            </a:r>
            <a:r>
              <a:rPr lang="en-US" sz="4800" b="1" spc="150" dirty="0">
                <a:ln w="11430"/>
                <a:solidFill>
                  <a:srgbClr val="F8F8F8"/>
                </a:solidFill>
                <a:effectLst>
                  <a:outerShdw blurRad="25400" algn="tl" rotWithShape="0">
                    <a:srgbClr val="000000">
                      <a:alpha val="43000"/>
                    </a:srgbClr>
                  </a:outerShdw>
                </a:effectLst>
                <a:ea typeface="+mj-ea"/>
                <a:cs typeface="+mj-cs"/>
              </a:rPr>
              <a:t> </a:t>
            </a:r>
            <a:r>
              <a:rPr lang="en-US" sz="4800" b="1" spc="150" dirty="0" err="1">
                <a:ln w="11430"/>
                <a:solidFill>
                  <a:srgbClr val="F8F8F8"/>
                </a:solidFill>
                <a:effectLst>
                  <a:outerShdw blurRad="25400" algn="tl" rotWithShape="0">
                    <a:srgbClr val="000000">
                      <a:alpha val="43000"/>
                    </a:srgbClr>
                  </a:outerShdw>
                </a:effectLst>
                <a:ea typeface="+mj-ea"/>
                <a:cs typeface="+mj-cs"/>
              </a:rPr>
              <a:t>hacen</a:t>
            </a:r>
            <a:r>
              <a:rPr lang="en-US" sz="4800" b="1" spc="150" dirty="0">
                <a:ln w="11430"/>
                <a:solidFill>
                  <a:srgbClr val="F8F8F8"/>
                </a:solidFill>
                <a:effectLst>
                  <a:outerShdw blurRad="25400" algn="tl" rotWithShape="0">
                    <a:srgbClr val="000000">
                      <a:alpha val="43000"/>
                    </a:srgbClr>
                  </a:outerShdw>
                </a:effectLst>
                <a:ea typeface="+mj-ea"/>
                <a:cs typeface="+mj-cs"/>
              </a:rPr>
              <a:t> </a:t>
            </a:r>
            <a:r>
              <a:rPr lang="en-US" sz="4800" b="1" spc="150" dirty="0" err="1">
                <a:ln w="11430"/>
                <a:solidFill>
                  <a:srgbClr val="F8F8F8"/>
                </a:solidFill>
                <a:effectLst>
                  <a:outerShdw blurRad="25400" algn="tl" rotWithShape="0">
                    <a:srgbClr val="000000">
                      <a:alpha val="43000"/>
                    </a:srgbClr>
                  </a:outerShdw>
                </a:effectLst>
                <a:ea typeface="+mj-ea"/>
                <a:cs typeface="+mj-cs"/>
              </a:rPr>
              <a:t>iniquidad</a:t>
            </a:r>
            <a:r>
              <a:rPr lang="en-US" sz="4800" b="1" spc="150" dirty="0">
                <a:ln w="11430"/>
                <a:solidFill>
                  <a:srgbClr val="F8F8F8"/>
                </a:solidFill>
                <a:effectLst>
                  <a:outerShdw blurRad="25400" algn="tl" rotWithShape="0">
                    <a:srgbClr val="000000">
                      <a:alpha val="43000"/>
                    </a:srgbClr>
                  </a:outerShdw>
                </a:effectLst>
                <a:ea typeface="+mj-ea"/>
                <a:cs typeface="+mj-cs"/>
              </a:rPr>
              <a:t>, </a:t>
            </a:r>
            <a:r>
              <a:rPr lang="en-US" sz="4800" b="1" spc="150" dirty="0">
                <a:ln w="11430"/>
                <a:solidFill>
                  <a:srgbClr val="FFFF00"/>
                </a:solidFill>
                <a:effectLst>
                  <a:outerShdw blurRad="25400" algn="tl" rotWithShape="0">
                    <a:srgbClr val="000000">
                      <a:alpha val="43000"/>
                    </a:srgbClr>
                  </a:outerShdw>
                </a:effectLst>
                <a:ea typeface="+mj-ea"/>
                <a:cs typeface="+mj-cs"/>
              </a:rPr>
              <a:t>y los </a:t>
            </a:r>
            <a:r>
              <a:rPr lang="en-US" sz="4800" b="1" spc="150" dirty="0" err="1">
                <a:ln w="11430"/>
                <a:solidFill>
                  <a:srgbClr val="FFFF00"/>
                </a:solidFill>
                <a:effectLst>
                  <a:outerShdw blurRad="25400" algn="tl" rotWithShape="0">
                    <a:srgbClr val="000000">
                      <a:alpha val="43000"/>
                    </a:srgbClr>
                  </a:outerShdw>
                </a:effectLst>
                <a:ea typeface="+mj-ea"/>
                <a:cs typeface="+mj-cs"/>
              </a:rPr>
              <a:t>echarán</a:t>
            </a:r>
            <a:r>
              <a:rPr lang="en-US" sz="4800" b="1" spc="150" dirty="0">
                <a:ln w="11430"/>
                <a:solidFill>
                  <a:srgbClr val="FFFF00"/>
                </a:solidFill>
                <a:effectLst>
                  <a:outerShdw blurRad="25400" algn="tl" rotWithShape="0">
                    <a:srgbClr val="000000">
                      <a:alpha val="43000"/>
                    </a:srgbClr>
                  </a:outerShdw>
                </a:effectLst>
                <a:ea typeface="+mj-ea"/>
                <a:cs typeface="+mj-cs"/>
              </a:rPr>
              <a:t> en el </a:t>
            </a:r>
            <a:r>
              <a:rPr lang="en-US" sz="4800" b="1" spc="150" dirty="0" err="1">
                <a:ln w="11430"/>
                <a:solidFill>
                  <a:srgbClr val="FFFF00"/>
                </a:solidFill>
                <a:effectLst>
                  <a:outerShdw blurRad="25400" algn="tl" rotWithShape="0">
                    <a:srgbClr val="000000">
                      <a:alpha val="43000"/>
                    </a:srgbClr>
                  </a:outerShdw>
                </a:effectLst>
                <a:ea typeface="+mj-ea"/>
                <a:cs typeface="+mj-cs"/>
              </a:rPr>
              <a:t>horno</a:t>
            </a:r>
            <a:r>
              <a:rPr lang="en-US" sz="4800" b="1" spc="150" dirty="0">
                <a:ln w="11430"/>
                <a:solidFill>
                  <a:srgbClr val="FFFF00"/>
                </a:solidFill>
                <a:effectLst>
                  <a:outerShdw blurRad="25400" algn="tl" rotWithShape="0">
                    <a:srgbClr val="000000">
                      <a:alpha val="43000"/>
                    </a:srgbClr>
                  </a:outerShdw>
                </a:effectLst>
                <a:ea typeface="+mj-ea"/>
                <a:cs typeface="+mj-cs"/>
              </a:rPr>
              <a:t> de </a:t>
            </a:r>
            <a:r>
              <a:rPr lang="en-US" sz="4800" b="1" spc="150" dirty="0" err="1">
                <a:ln w="11430"/>
                <a:solidFill>
                  <a:srgbClr val="FFFF00"/>
                </a:solidFill>
                <a:effectLst>
                  <a:outerShdw blurRad="25400" algn="tl" rotWithShape="0">
                    <a:srgbClr val="000000">
                      <a:alpha val="43000"/>
                    </a:srgbClr>
                  </a:outerShdw>
                </a:effectLst>
                <a:ea typeface="+mj-ea"/>
                <a:cs typeface="+mj-cs"/>
              </a:rPr>
              <a:t>fuego</a:t>
            </a:r>
            <a:r>
              <a:rPr lang="en-US" sz="4800" b="1" spc="150" dirty="0">
                <a:ln w="11430"/>
                <a:solidFill>
                  <a:srgbClr val="F8F8F8"/>
                </a:solidFill>
                <a:effectLst>
                  <a:outerShdw blurRad="25400" algn="tl" rotWithShape="0">
                    <a:srgbClr val="000000">
                      <a:alpha val="43000"/>
                    </a:srgbClr>
                  </a:outerShdw>
                </a:effectLst>
                <a:ea typeface="+mj-ea"/>
                <a:cs typeface="+mj-cs"/>
              </a:rPr>
              <a:t>”.</a:t>
            </a:r>
            <a:br>
              <a:rPr lang="en-US" sz="4800" b="1" spc="150" dirty="0">
                <a:ln w="11430"/>
                <a:solidFill>
                  <a:srgbClr val="F8F8F8"/>
                </a:solidFill>
                <a:effectLst>
                  <a:outerShdw blurRad="25400" algn="tl" rotWithShape="0">
                    <a:srgbClr val="000000">
                      <a:alpha val="43000"/>
                    </a:srgbClr>
                  </a:outerShdw>
                </a:effectLst>
                <a:ea typeface="+mj-ea"/>
                <a:cs typeface="+mj-cs"/>
              </a:rPr>
            </a:br>
            <a:endParaRPr lang="en-US" sz="4800" b="1" spc="150" dirty="0">
              <a:ln w="11430"/>
              <a:solidFill>
                <a:srgbClr val="F8F8F8"/>
              </a:solidFill>
              <a:effectLst>
                <a:outerShdw blurRad="25400" algn="tl" rotWithShape="0">
                  <a:srgbClr val="000000">
                    <a:alpha val="43000"/>
                  </a:srgbClr>
                </a:outerShdw>
              </a:effectLst>
              <a:ea typeface="+mj-ea"/>
              <a:cs typeface="+mj-cs"/>
            </a:endParaRPr>
          </a:p>
        </p:txBody>
      </p:sp>
    </p:spTree>
    <p:extLst>
      <p:ext uri="{BB962C8B-B14F-4D97-AF65-F5344CB8AC3E}">
        <p14:creationId xmlns:p14="http://schemas.microsoft.com/office/powerpoint/2010/main" val="17801129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Z:\IMAGES\Q_HELL\Q_EXTRAS\Q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503" y="375658"/>
            <a:ext cx="4064497" cy="61894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9255" y="44624"/>
            <a:ext cx="5222588" cy="6740308"/>
          </a:xfrm>
          <a:prstGeom prst="rect">
            <a:avLst/>
          </a:prstGeom>
        </p:spPr>
        <p:txBody>
          <a:bodyPr wrap="square">
            <a:spAutoFit/>
          </a:bodyPr>
          <a:lstStyle/>
          <a:p>
            <a:r>
              <a:rPr lang="en-US" sz="3600" b="1" dirty="0">
                <a:latin typeface="Avenir Book"/>
                <a:cs typeface="Avenir Book"/>
              </a:rPr>
              <a:t>No </a:t>
            </a:r>
            <a:r>
              <a:rPr lang="en-US" sz="3600" b="1" dirty="0" err="1">
                <a:latin typeface="Avenir Book"/>
                <a:cs typeface="Avenir Book"/>
              </a:rPr>
              <a:t>os</a:t>
            </a:r>
            <a:r>
              <a:rPr lang="en-US" sz="3600" b="1" dirty="0">
                <a:latin typeface="Avenir Book"/>
                <a:cs typeface="Avenir Book"/>
              </a:rPr>
              <a:t> </a:t>
            </a:r>
            <a:r>
              <a:rPr lang="en-US" sz="3600" b="1" dirty="0" err="1">
                <a:latin typeface="Avenir Book"/>
                <a:cs typeface="Avenir Book"/>
              </a:rPr>
              <a:t>maravilléis</a:t>
            </a:r>
            <a:r>
              <a:rPr lang="en-US" sz="3600" b="1" dirty="0">
                <a:latin typeface="Avenir Book"/>
                <a:cs typeface="Avenir Book"/>
              </a:rPr>
              <a:t> de </a:t>
            </a:r>
            <a:r>
              <a:rPr lang="en-US" sz="3600" b="1" dirty="0" err="1">
                <a:latin typeface="Avenir Book"/>
                <a:cs typeface="Avenir Book"/>
              </a:rPr>
              <a:t>esto</a:t>
            </a:r>
            <a:r>
              <a:rPr lang="en-US" sz="3600" b="1" dirty="0">
                <a:latin typeface="Avenir Book"/>
                <a:cs typeface="Avenir Book"/>
              </a:rPr>
              <a:t>; </a:t>
            </a:r>
            <a:r>
              <a:rPr lang="en-US" sz="3600" b="1" dirty="0" err="1">
                <a:latin typeface="Avenir Book"/>
                <a:cs typeface="Avenir Book"/>
              </a:rPr>
              <a:t>porque</a:t>
            </a:r>
            <a:r>
              <a:rPr lang="en-US" sz="3600" b="1" dirty="0">
                <a:latin typeface="Avenir Book"/>
                <a:cs typeface="Avenir Book"/>
              </a:rPr>
              <a:t> </a:t>
            </a:r>
            <a:r>
              <a:rPr lang="en-US" sz="3600" b="1" dirty="0" err="1">
                <a:latin typeface="Avenir Book"/>
                <a:cs typeface="Avenir Book"/>
              </a:rPr>
              <a:t>vendrá</a:t>
            </a:r>
            <a:r>
              <a:rPr lang="en-US" sz="3600" b="1" dirty="0">
                <a:latin typeface="Avenir Book"/>
                <a:cs typeface="Avenir Book"/>
              </a:rPr>
              <a:t> </a:t>
            </a:r>
            <a:r>
              <a:rPr lang="en-US" sz="3600" b="1" dirty="0" err="1">
                <a:latin typeface="Avenir Book"/>
                <a:cs typeface="Avenir Book"/>
              </a:rPr>
              <a:t>hora</a:t>
            </a:r>
            <a:r>
              <a:rPr lang="en-US" sz="3600" b="1" dirty="0">
                <a:latin typeface="Avenir Book"/>
                <a:cs typeface="Avenir Book"/>
              </a:rPr>
              <a:t> </a:t>
            </a:r>
            <a:r>
              <a:rPr lang="en-US" sz="3600" b="1" dirty="0" err="1">
                <a:latin typeface="Avenir Book"/>
                <a:cs typeface="Avenir Book"/>
              </a:rPr>
              <a:t>cuando</a:t>
            </a:r>
            <a:r>
              <a:rPr lang="en-US" sz="3600" b="1" dirty="0">
                <a:latin typeface="Avenir Book"/>
                <a:cs typeface="Avenir Book"/>
              </a:rPr>
              <a:t> </a:t>
            </a:r>
            <a:r>
              <a:rPr lang="en-US" sz="3600" b="1" dirty="0" err="1">
                <a:latin typeface="Avenir Book"/>
                <a:cs typeface="Avenir Book"/>
              </a:rPr>
              <a:t>todos</a:t>
            </a:r>
            <a:r>
              <a:rPr lang="en-US" sz="3600" b="1" dirty="0">
                <a:latin typeface="Avenir Book"/>
                <a:cs typeface="Avenir Book"/>
              </a:rPr>
              <a:t> los </a:t>
            </a:r>
            <a:r>
              <a:rPr lang="en-US" sz="3600" b="1" dirty="0" err="1">
                <a:latin typeface="Avenir Book"/>
                <a:cs typeface="Avenir Book"/>
              </a:rPr>
              <a:t>que</a:t>
            </a:r>
            <a:r>
              <a:rPr lang="en-US" sz="3600" b="1" dirty="0">
                <a:latin typeface="Avenir Book"/>
                <a:cs typeface="Avenir Book"/>
              </a:rPr>
              <a:t> </a:t>
            </a:r>
            <a:r>
              <a:rPr lang="en-US" sz="3600" b="1" dirty="0" err="1">
                <a:latin typeface="Avenir Book"/>
                <a:cs typeface="Avenir Book"/>
              </a:rPr>
              <a:t>están</a:t>
            </a:r>
            <a:r>
              <a:rPr lang="en-US" sz="3600" b="1" dirty="0">
                <a:latin typeface="Avenir Book"/>
                <a:cs typeface="Avenir Book"/>
              </a:rPr>
              <a:t> en los </a:t>
            </a:r>
            <a:r>
              <a:rPr lang="en-US" sz="3600" b="1" dirty="0" err="1">
                <a:latin typeface="Avenir Book"/>
                <a:cs typeface="Avenir Book"/>
              </a:rPr>
              <a:t>sepulcros</a:t>
            </a:r>
            <a:r>
              <a:rPr lang="en-US" sz="3600" b="1" dirty="0">
                <a:latin typeface="Avenir Book"/>
                <a:cs typeface="Avenir Book"/>
              </a:rPr>
              <a:t> </a:t>
            </a:r>
            <a:r>
              <a:rPr lang="en-US" sz="3600" b="1" dirty="0" err="1">
                <a:latin typeface="Avenir Book"/>
                <a:cs typeface="Avenir Book"/>
              </a:rPr>
              <a:t>oirán</a:t>
            </a:r>
            <a:r>
              <a:rPr lang="en-US" sz="3600" b="1" dirty="0">
                <a:latin typeface="Avenir Book"/>
                <a:cs typeface="Avenir Book"/>
              </a:rPr>
              <a:t> </a:t>
            </a:r>
            <a:r>
              <a:rPr lang="en-US" sz="3600" b="1" dirty="0" err="1">
                <a:latin typeface="Avenir Book"/>
                <a:cs typeface="Avenir Book"/>
              </a:rPr>
              <a:t>su</a:t>
            </a:r>
            <a:r>
              <a:rPr lang="en-US" sz="3600" b="1" dirty="0">
                <a:latin typeface="Avenir Book"/>
                <a:cs typeface="Avenir Book"/>
              </a:rPr>
              <a:t> </a:t>
            </a:r>
            <a:r>
              <a:rPr lang="en-US" sz="3600" b="1" dirty="0" err="1">
                <a:latin typeface="Avenir Book"/>
                <a:cs typeface="Avenir Book"/>
              </a:rPr>
              <a:t>voz</a:t>
            </a:r>
            <a:r>
              <a:rPr lang="en-US" sz="3600" b="1" dirty="0">
                <a:latin typeface="Avenir Book"/>
                <a:cs typeface="Avenir Book"/>
              </a:rPr>
              <a:t>; </a:t>
            </a:r>
          </a:p>
          <a:p>
            <a:r>
              <a:rPr lang="en-US" sz="3600" b="1" dirty="0" smtClean="0">
                <a:latin typeface="Avenir Book"/>
                <a:cs typeface="Avenir Book"/>
              </a:rPr>
              <a:t>y </a:t>
            </a:r>
            <a:r>
              <a:rPr lang="en-US" sz="3600" b="1" dirty="0">
                <a:latin typeface="Avenir Book"/>
                <a:cs typeface="Avenir Book"/>
              </a:rPr>
              <a:t>los </a:t>
            </a:r>
            <a:r>
              <a:rPr lang="en-US" sz="3600" b="1" dirty="0" err="1">
                <a:latin typeface="Avenir Book"/>
                <a:cs typeface="Avenir Book"/>
              </a:rPr>
              <a:t>que</a:t>
            </a:r>
            <a:r>
              <a:rPr lang="en-US" sz="3600" b="1" dirty="0">
                <a:latin typeface="Avenir Book"/>
                <a:cs typeface="Avenir Book"/>
              </a:rPr>
              <a:t> </a:t>
            </a:r>
            <a:r>
              <a:rPr lang="en-US" sz="3600" b="1" dirty="0" err="1">
                <a:latin typeface="Avenir Book"/>
                <a:cs typeface="Avenir Book"/>
              </a:rPr>
              <a:t>hicieron</a:t>
            </a:r>
            <a:r>
              <a:rPr lang="en-US" sz="3600" b="1" dirty="0">
                <a:latin typeface="Avenir Book"/>
                <a:cs typeface="Avenir Book"/>
              </a:rPr>
              <a:t> lo </a:t>
            </a:r>
            <a:r>
              <a:rPr lang="en-US" sz="3600" b="1" dirty="0" err="1">
                <a:latin typeface="Avenir Book"/>
                <a:cs typeface="Avenir Book"/>
              </a:rPr>
              <a:t>bueno</a:t>
            </a:r>
            <a:r>
              <a:rPr lang="en-US" sz="3600" b="1" u="sng" dirty="0">
                <a:solidFill>
                  <a:srgbClr val="FFFF00"/>
                </a:solidFill>
                <a:latin typeface="Avenir Book"/>
                <a:cs typeface="Avenir Book"/>
              </a:rPr>
              <a:t>, </a:t>
            </a:r>
            <a:r>
              <a:rPr lang="en-US" sz="3600" b="1" u="sng" dirty="0" err="1">
                <a:solidFill>
                  <a:srgbClr val="FFFF00"/>
                </a:solidFill>
                <a:latin typeface="Avenir Book"/>
                <a:cs typeface="Avenir Book"/>
              </a:rPr>
              <a:t>saldrán</a:t>
            </a:r>
            <a:r>
              <a:rPr lang="en-US" sz="3600" b="1" u="sng" dirty="0">
                <a:solidFill>
                  <a:srgbClr val="FFFF00"/>
                </a:solidFill>
                <a:latin typeface="Avenir Book"/>
                <a:cs typeface="Avenir Book"/>
              </a:rPr>
              <a:t> a </a:t>
            </a:r>
            <a:r>
              <a:rPr lang="en-US" sz="3600" b="1" u="sng" dirty="0" err="1">
                <a:solidFill>
                  <a:srgbClr val="FFFF00"/>
                </a:solidFill>
                <a:latin typeface="Avenir Book"/>
                <a:cs typeface="Avenir Book"/>
              </a:rPr>
              <a:t>resurrección</a:t>
            </a:r>
            <a:r>
              <a:rPr lang="en-US" sz="3600" b="1" u="sng" dirty="0">
                <a:solidFill>
                  <a:srgbClr val="FFFF00"/>
                </a:solidFill>
                <a:latin typeface="Avenir Book"/>
                <a:cs typeface="Avenir Book"/>
              </a:rPr>
              <a:t> de </a:t>
            </a:r>
            <a:r>
              <a:rPr lang="en-US" sz="3600" b="1" u="sng" dirty="0" err="1">
                <a:solidFill>
                  <a:srgbClr val="FFFF00"/>
                </a:solidFill>
                <a:latin typeface="Avenir Book"/>
                <a:cs typeface="Avenir Book"/>
              </a:rPr>
              <a:t>vida</a:t>
            </a:r>
            <a:r>
              <a:rPr lang="en-US" sz="3600" b="1" u="sng" dirty="0">
                <a:solidFill>
                  <a:srgbClr val="FFFF00"/>
                </a:solidFill>
                <a:latin typeface="Avenir Book"/>
                <a:cs typeface="Avenir Book"/>
              </a:rPr>
              <a:t>; </a:t>
            </a:r>
            <a:r>
              <a:rPr lang="en-US" sz="3600" b="1" dirty="0">
                <a:latin typeface="Avenir Book"/>
                <a:cs typeface="Avenir Book"/>
              </a:rPr>
              <a:t>mas los </a:t>
            </a:r>
            <a:r>
              <a:rPr lang="en-US" sz="3600" b="1" dirty="0" err="1">
                <a:latin typeface="Avenir Book"/>
                <a:cs typeface="Avenir Book"/>
              </a:rPr>
              <a:t>que</a:t>
            </a:r>
            <a:r>
              <a:rPr lang="en-US" sz="3600" b="1" dirty="0">
                <a:latin typeface="Avenir Book"/>
                <a:cs typeface="Avenir Book"/>
              </a:rPr>
              <a:t> </a:t>
            </a:r>
            <a:r>
              <a:rPr lang="en-US" sz="3600" b="1" dirty="0" err="1">
                <a:latin typeface="Avenir Book"/>
                <a:cs typeface="Avenir Book"/>
              </a:rPr>
              <a:t>hicieron</a:t>
            </a:r>
            <a:r>
              <a:rPr lang="en-US" sz="3600" b="1" dirty="0">
                <a:latin typeface="Avenir Book"/>
                <a:cs typeface="Avenir Book"/>
              </a:rPr>
              <a:t> lo </a:t>
            </a:r>
            <a:r>
              <a:rPr lang="en-US" sz="3600" b="1" dirty="0" err="1">
                <a:latin typeface="Avenir Book"/>
                <a:cs typeface="Avenir Book"/>
              </a:rPr>
              <a:t>malo</a:t>
            </a:r>
            <a:r>
              <a:rPr lang="en-US" sz="3600" b="1" dirty="0">
                <a:latin typeface="Avenir Book"/>
                <a:cs typeface="Avenir Book"/>
              </a:rPr>
              <a:t>, </a:t>
            </a:r>
            <a:r>
              <a:rPr lang="en-US" sz="3600" b="1" u="sng" dirty="0">
                <a:solidFill>
                  <a:srgbClr val="FFFF00"/>
                </a:solidFill>
                <a:latin typeface="Avenir Book"/>
                <a:cs typeface="Avenir Book"/>
              </a:rPr>
              <a:t>a </a:t>
            </a:r>
            <a:r>
              <a:rPr lang="en-US" sz="3600" b="1" u="sng" dirty="0" err="1">
                <a:solidFill>
                  <a:srgbClr val="FFFF00"/>
                </a:solidFill>
                <a:latin typeface="Avenir Book"/>
                <a:cs typeface="Avenir Book"/>
              </a:rPr>
              <a:t>resurrección</a:t>
            </a:r>
            <a:r>
              <a:rPr lang="en-US" sz="3600" b="1" u="sng" dirty="0">
                <a:solidFill>
                  <a:srgbClr val="FFFF00"/>
                </a:solidFill>
                <a:latin typeface="Avenir Book"/>
                <a:cs typeface="Avenir Book"/>
              </a:rPr>
              <a:t> de </a:t>
            </a:r>
            <a:r>
              <a:rPr lang="en-US" sz="3600" b="1" u="sng" dirty="0" err="1">
                <a:solidFill>
                  <a:srgbClr val="FFFF00"/>
                </a:solidFill>
                <a:latin typeface="Avenir Book"/>
                <a:cs typeface="Avenir Book"/>
              </a:rPr>
              <a:t>condenación</a:t>
            </a:r>
            <a:r>
              <a:rPr lang="en-US" sz="3600" b="1" u="sng" dirty="0" smtClean="0">
                <a:solidFill>
                  <a:srgbClr val="FFFF00"/>
                </a:solidFill>
                <a:latin typeface="Avenir Book"/>
                <a:cs typeface="Avenir Book"/>
              </a:rPr>
              <a:t>. </a:t>
            </a:r>
          </a:p>
          <a:p>
            <a:r>
              <a:rPr lang="en-US" sz="3600" b="1" dirty="0" smtClean="0">
                <a:latin typeface="Avenir Book"/>
                <a:cs typeface="Avenir Book"/>
              </a:rPr>
              <a:t>Juan 5: 28,29</a:t>
            </a:r>
            <a:endParaRPr lang="en-US" sz="3600" b="1" dirty="0">
              <a:latin typeface="Avenir Book"/>
              <a:cs typeface="Avenir Book"/>
            </a:endParaRPr>
          </a:p>
        </p:txBody>
      </p:sp>
    </p:spTree>
    <p:extLst>
      <p:ext uri="{BB962C8B-B14F-4D97-AF65-F5344CB8AC3E}">
        <p14:creationId xmlns:p14="http://schemas.microsoft.com/office/powerpoint/2010/main" val="29227028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 N050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51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 N051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7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72645975_90789580_1-las-voces-del-infierno-invertidas-y-en-espanol-sur-127264597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96400" cy="6858000"/>
          </a:xfrm>
          <a:prstGeom prst="rect">
            <a:avLst/>
          </a:prstGeom>
          <a:ln>
            <a:noFill/>
          </a:ln>
          <a:effectLst>
            <a:softEdge rad="112500"/>
          </a:effectLst>
        </p:spPr>
      </p:pic>
    </p:spTree>
    <p:extLst>
      <p:ext uri="{BB962C8B-B14F-4D97-AF65-F5344CB8AC3E}">
        <p14:creationId xmlns:p14="http://schemas.microsoft.com/office/powerpoint/2010/main" val="20148615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056" y="196776"/>
            <a:ext cx="5365671" cy="6555642"/>
          </a:xfrm>
          <a:prstGeom prst="rect">
            <a:avLst/>
          </a:prstGeom>
        </p:spPr>
        <p:txBody>
          <a:bodyPr wrap="square">
            <a:spAutoFit/>
          </a:bodyPr>
          <a:lstStyle/>
          <a:p>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Porque</a:t>
            </a:r>
            <a:r>
              <a:rPr lang="en-US" sz="2800" dirty="0">
                <a:effectLst>
                  <a:glow rad="101600">
                    <a:schemeClr val="accent1">
                      <a:satMod val="175000"/>
                      <a:alpha val="40000"/>
                    </a:schemeClr>
                  </a:glow>
                </a:effectLst>
                <a:latin typeface="Avenir Book"/>
                <a:cs typeface="Avenir Book"/>
              </a:rPr>
              <a:t> el </a:t>
            </a:r>
            <a:r>
              <a:rPr lang="en-US" sz="2800" dirty="0" err="1">
                <a:effectLst>
                  <a:glow rad="101600">
                    <a:schemeClr val="accent1">
                      <a:satMod val="175000"/>
                      <a:alpha val="40000"/>
                    </a:schemeClr>
                  </a:glow>
                </a:effectLst>
                <a:latin typeface="Avenir Book"/>
                <a:cs typeface="Avenir Book"/>
              </a:rPr>
              <a:t>Señor</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mismo</a:t>
            </a:r>
            <a:r>
              <a:rPr lang="en-US" sz="2800" dirty="0">
                <a:effectLst>
                  <a:glow rad="101600">
                    <a:schemeClr val="accent1">
                      <a:satMod val="175000"/>
                      <a:alpha val="40000"/>
                    </a:schemeClr>
                  </a:glow>
                </a:effectLst>
                <a:latin typeface="Avenir Book"/>
                <a:cs typeface="Avenir Book"/>
              </a:rPr>
              <a:t> con </a:t>
            </a:r>
            <a:r>
              <a:rPr lang="en-US" sz="2800" dirty="0" err="1">
                <a:effectLst>
                  <a:glow rad="101600">
                    <a:schemeClr val="accent1">
                      <a:satMod val="175000"/>
                      <a:alpha val="40000"/>
                    </a:schemeClr>
                  </a:glow>
                </a:effectLst>
                <a:latin typeface="Avenir Book"/>
                <a:cs typeface="Avenir Book"/>
              </a:rPr>
              <a:t>voz</a:t>
            </a:r>
            <a:r>
              <a:rPr lang="en-US" sz="2800" dirty="0">
                <a:effectLst>
                  <a:glow rad="101600">
                    <a:schemeClr val="accent1">
                      <a:satMod val="175000"/>
                      <a:alpha val="40000"/>
                    </a:schemeClr>
                  </a:glow>
                </a:effectLst>
                <a:latin typeface="Avenir Book"/>
                <a:cs typeface="Avenir Book"/>
              </a:rPr>
              <a:t> de </a:t>
            </a:r>
            <a:r>
              <a:rPr lang="en-US" sz="2800" dirty="0" err="1">
                <a:effectLst>
                  <a:glow rad="101600">
                    <a:schemeClr val="accent1">
                      <a:satMod val="175000"/>
                      <a:alpha val="40000"/>
                    </a:schemeClr>
                  </a:glow>
                </a:effectLst>
                <a:latin typeface="Avenir Book"/>
                <a:cs typeface="Avenir Book"/>
              </a:rPr>
              <a:t>mando</a:t>
            </a:r>
            <a:r>
              <a:rPr lang="en-US" sz="2800" dirty="0">
                <a:effectLst>
                  <a:glow rad="101600">
                    <a:schemeClr val="accent1">
                      <a:satMod val="175000"/>
                      <a:alpha val="40000"/>
                    </a:schemeClr>
                  </a:glow>
                </a:effectLst>
                <a:latin typeface="Avenir Book"/>
                <a:cs typeface="Avenir Book"/>
              </a:rPr>
              <a:t>, con </a:t>
            </a:r>
            <a:r>
              <a:rPr lang="en-US" sz="2800" dirty="0" err="1">
                <a:effectLst>
                  <a:glow rad="101600">
                    <a:schemeClr val="accent1">
                      <a:satMod val="175000"/>
                      <a:alpha val="40000"/>
                    </a:schemeClr>
                  </a:glow>
                </a:effectLst>
                <a:latin typeface="Avenir Book"/>
                <a:cs typeface="Avenir Book"/>
              </a:rPr>
              <a:t>voz</a:t>
            </a:r>
            <a:r>
              <a:rPr lang="en-US" sz="2800" dirty="0">
                <a:effectLst>
                  <a:glow rad="101600">
                    <a:schemeClr val="accent1">
                      <a:satMod val="175000"/>
                      <a:alpha val="40000"/>
                    </a:schemeClr>
                  </a:glow>
                </a:effectLst>
                <a:latin typeface="Avenir Book"/>
                <a:cs typeface="Avenir Book"/>
              </a:rPr>
              <a:t> de </a:t>
            </a:r>
            <a:r>
              <a:rPr lang="en-US" sz="2800" dirty="0" err="1">
                <a:effectLst>
                  <a:glow rad="101600">
                    <a:schemeClr val="accent1">
                      <a:satMod val="175000"/>
                      <a:alpha val="40000"/>
                    </a:schemeClr>
                  </a:glow>
                </a:effectLst>
                <a:latin typeface="Avenir Book"/>
                <a:cs typeface="Avenir Book"/>
              </a:rPr>
              <a:t>arcángel</a:t>
            </a:r>
            <a:r>
              <a:rPr lang="en-US" sz="2800" dirty="0">
                <a:effectLst>
                  <a:glow rad="101600">
                    <a:schemeClr val="accent1">
                      <a:satMod val="175000"/>
                      <a:alpha val="40000"/>
                    </a:schemeClr>
                  </a:glow>
                </a:effectLst>
                <a:latin typeface="Avenir Book"/>
                <a:cs typeface="Avenir Book"/>
              </a:rPr>
              <a:t>, y con </a:t>
            </a:r>
            <a:r>
              <a:rPr lang="en-US" sz="2800" dirty="0" err="1">
                <a:effectLst>
                  <a:glow rad="101600">
                    <a:schemeClr val="accent1">
                      <a:satMod val="175000"/>
                      <a:alpha val="40000"/>
                    </a:schemeClr>
                  </a:glow>
                </a:effectLst>
                <a:latin typeface="Avenir Book"/>
                <a:cs typeface="Avenir Book"/>
              </a:rPr>
              <a:t>trompeta</a:t>
            </a:r>
            <a:r>
              <a:rPr lang="en-US" sz="2800" dirty="0">
                <a:effectLst>
                  <a:glow rad="101600">
                    <a:schemeClr val="accent1">
                      <a:satMod val="175000"/>
                      <a:alpha val="40000"/>
                    </a:schemeClr>
                  </a:glow>
                </a:effectLst>
                <a:latin typeface="Avenir Book"/>
                <a:cs typeface="Avenir Book"/>
              </a:rPr>
              <a:t> de Dios, </a:t>
            </a:r>
            <a:r>
              <a:rPr lang="en-US" sz="2800" dirty="0" err="1">
                <a:effectLst>
                  <a:glow rad="101600">
                    <a:schemeClr val="accent1">
                      <a:satMod val="175000"/>
                      <a:alpha val="40000"/>
                    </a:schemeClr>
                  </a:glow>
                </a:effectLst>
                <a:latin typeface="Avenir Book"/>
                <a:cs typeface="Avenir Book"/>
              </a:rPr>
              <a:t>descenderá</a:t>
            </a:r>
            <a:r>
              <a:rPr lang="en-US" sz="2800" dirty="0">
                <a:effectLst>
                  <a:glow rad="101600">
                    <a:schemeClr val="accent1">
                      <a:satMod val="175000"/>
                      <a:alpha val="40000"/>
                    </a:schemeClr>
                  </a:glow>
                </a:effectLst>
                <a:latin typeface="Avenir Book"/>
                <a:cs typeface="Avenir Book"/>
              </a:rPr>
              <a:t> del </a:t>
            </a:r>
            <a:r>
              <a:rPr lang="en-US" sz="2800" dirty="0" err="1">
                <a:effectLst>
                  <a:glow rad="101600">
                    <a:schemeClr val="accent1">
                      <a:satMod val="175000"/>
                      <a:alpha val="40000"/>
                    </a:schemeClr>
                  </a:glow>
                </a:effectLst>
                <a:latin typeface="Avenir Book"/>
                <a:cs typeface="Avenir Book"/>
              </a:rPr>
              <a:t>cielo</a:t>
            </a:r>
            <a:r>
              <a:rPr lang="en-US" sz="2800" dirty="0">
                <a:effectLst>
                  <a:glow rad="101600">
                    <a:schemeClr val="accent1">
                      <a:satMod val="175000"/>
                      <a:alpha val="40000"/>
                    </a:schemeClr>
                  </a:glow>
                </a:effectLst>
                <a:latin typeface="Avenir Book"/>
                <a:cs typeface="Avenir Book"/>
              </a:rPr>
              <a:t>; y los </a:t>
            </a:r>
            <a:r>
              <a:rPr lang="en-US" sz="2800" dirty="0" err="1">
                <a:effectLst>
                  <a:glow rad="101600">
                    <a:schemeClr val="accent1">
                      <a:satMod val="175000"/>
                      <a:alpha val="40000"/>
                    </a:schemeClr>
                  </a:glow>
                </a:effectLst>
                <a:latin typeface="Avenir Book"/>
                <a:cs typeface="Avenir Book"/>
              </a:rPr>
              <a:t>muertos</a:t>
            </a:r>
            <a:r>
              <a:rPr lang="en-US" sz="2800" dirty="0">
                <a:effectLst>
                  <a:glow rad="101600">
                    <a:schemeClr val="accent1">
                      <a:satMod val="175000"/>
                      <a:alpha val="40000"/>
                    </a:schemeClr>
                  </a:glow>
                </a:effectLst>
                <a:latin typeface="Avenir Book"/>
                <a:cs typeface="Avenir Book"/>
              </a:rPr>
              <a:t> en </a:t>
            </a:r>
            <a:r>
              <a:rPr lang="en-US" sz="2800" u="sng" dirty="0">
                <a:solidFill>
                  <a:srgbClr val="FFFF00"/>
                </a:solidFill>
                <a:effectLst>
                  <a:glow rad="101600">
                    <a:schemeClr val="accent1">
                      <a:satMod val="175000"/>
                      <a:alpha val="40000"/>
                    </a:schemeClr>
                  </a:glow>
                </a:effectLst>
                <a:latin typeface="Avenir Book"/>
                <a:cs typeface="Avenir Book"/>
              </a:rPr>
              <a:t>Cristo </a:t>
            </a:r>
            <a:r>
              <a:rPr lang="en-US" sz="2800" u="sng" dirty="0" err="1">
                <a:solidFill>
                  <a:srgbClr val="FFFF00"/>
                </a:solidFill>
                <a:effectLst>
                  <a:glow rad="101600">
                    <a:schemeClr val="accent1">
                      <a:satMod val="175000"/>
                      <a:alpha val="40000"/>
                    </a:schemeClr>
                  </a:glow>
                </a:effectLst>
                <a:latin typeface="Avenir Book"/>
                <a:cs typeface="Avenir Book"/>
              </a:rPr>
              <a:t>resucitarán</a:t>
            </a:r>
            <a:r>
              <a:rPr lang="en-US" sz="2800" u="sng" dirty="0">
                <a:solidFill>
                  <a:srgbClr val="FFFF00"/>
                </a:solidFill>
                <a:effectLst>
                  <a:glow rad="101600">
                    <a:schemeClr val="accent1">
                      <a:satMod val="175000"/>
                      <a:alpha val="40000"/>
                    </a:schemeClr>
                  </a:glow>
                </a:effectLst>
                <a:latin typeface="Avenir Book"/>
                <a:cs typeface="Avenir Book"/>
              </a:rPr>
              <a:t> </a:t>
            </a:r>
            <a:r>
              <a:rPr lang="en-US" sz="2800" u="sng" dirty="0" err="1">
                <a:solidFill>
                  <a:srgbClr val="FFFF00"/>
                </a:solidFill>
                <a:effectLst>
                  <a:glow rad="101600">
                    <a:schemeClr val="accent1">
                      <a:satMod val="175000"/>
                      <a:alpha val="40000"/>
                    </a:schemeClr>
                  </a:glow>
                </a:effectLst>
                <a:latin typeface="Avenir Book"/>
                <a:cs typeface="Avenir Book"/>
              </a:rPr>
              <a:t>primero</a:t>
            </a:r>
            <a:r>
              <a:rPr lang="en-US" sz="2800" u="sng" dirty="0">
                <a:solidFill>
                  <a:srgbClr val="FFFF00"/>
                </a:solidFill>
                <a:effectLst>
                  <a:glow rad="101600">
                    <a:schemeClr val="accent1">
                      <a:satMod val="175000"/>
                      <a:alpha val="40000"/>
                    </a:schemeClr>
                  </a:glow>
                </a:effectLst>
                <a:latin typeface="Avenir Book"/>
                <a:cs typeface="Avenir Book"/>
              </a:rPr>
              <a:t>. </a:t>
            </a:r>
          </a:p>
          <a:p>
            <a:r>
              <a:rPr lang="en-US" sz="2800" dirty="0" err="1" smtClean="0">
                <a:effectLst>
                  <a:glow rad="101600">
                    <a:schemeClr val="accent1">
                      <a:satMod val="175000"/>
                      <a:alpha val="40000"/>
                    </a:schemeClr>
                  </a:glow>
                </a:effectLst>
                <a:latin typeface="Avenir Book"/>
                <a:cs typeface="Avenir Book"/>
              </a:rPr>
              <a:t>Luego</a:t>
            </a:r>
            <a:r>
              <a:rPr lang="en-US" sz="2800" dirty="0" smtClean="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nosotros</a:t>
            </a:r>
            <a:r>
              <a:rPr lang="en-US" sz="2800" dirty="0">
                <a:effectLst>
                  <a:glow rad="101600">
                    <a:schemeClr val="accent1">
                      <a:satMod val="175000"/>
                      <a:alpha val="40000"/>
                    </a:schemeClr>
                  </a:glow>
                </a:effectLst>
                <a:latin typeface="Avenir Book"/>
                <a:cs typeface="Avenir Book"/>
              </a:rPr>
              <a:t> los </a:t>
            </a:r>
            <a:r>
              <a:rPr lang="en-US" sz="2800" dirty="0" err="1">
                <a:effectLst>
                  <a:glow rad="101600">
                    <a:schemeClr val="accent1">
                      <a:satMod val="175000"/>
                      <a:alpha val="40000"/>
                    </a:schemeClr>
                  </a:glow>
                </a:effectLst>
                <a:latin typeface="Avenir Book"/>
                <a:cs typeface="Avenir Book"/>
              </a:rPr>
              <a:t>que</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vivimos</a:t>
            </a:r>
            <a:r>
              <a:rPr lang="en-US" sz="2800" dirty="0">
                <a:effectLst>
                  <a:glow rad="101600">
                    <a:schemeClr val="accent1">
                      <a:satMod val="175000"/>
                      <a:alpha val="40000"/>
                    </a:schemeClr>
                  </a:glow>
                </a:effectLst>
                <a:latin typeface="Avenir Book"/>
                <a:cs typeface="Avenir Book"/>
              </a:rPr>
              <a:t>, los </a:t>
            </a:r>
            <a:r>
              <a:rPr lang="en-US" sz="2800" dirty="0" err="1">
                <a:effectLst>
                  <a:glow rad="101600">
                    <a:schemeClr val="accent1">
                      <a:satMod val="175000"/>
                      <a:alpha val="40000"/>
                    </a:schemeClr>
                  </a:glow>
                </a:effectLst>
                <a:latin typeface="Avenir Book"/>
                <a:cs typeface="Avenir Book"/>
              </a:rPr>
              <a:t>que</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hayamos</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quedado</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seremos</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arrebatados</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juntamente</a:t>
            </a:r>
            <a:r>
              <a:rPr lang="en-US" sz="2800" dirty="0">
                <a:effectLst>
                  <a:glow rad="101600">
                    <a:schemeClr val="accent1">
                      <a:satMod val="175000"/>
                      <a:alpha val="40000"/>
                    </a:schemeClr>
                  </a:glow>
                </a:effectLst>
                <a:latin typeface="Avenir Book"/>
                <a:cs typeface="Avenir Book"/>
              </a:rPr>
              <a:t> con </a:t>
            </a:r>
            <a:r>
              <a:rPr lang="en-US" sz="2800" dirty="0" err="1">
                <a:effectLst>
                  <a:glow rad="101600">
                    <a:schemeClr val="accent1">
                      <a:satMod val="175000"/>
                      <a:alpha val="40000"/>
                    </a:schemeClr>
                  </a:glow>
                </a:effectLst>
                <a:latin typeface="Avenir Book"/>
                <a:cs typeface="Avenir Book"/>
              </a:rPr>
              <a:t>ellos</a:t>
            </a:r>
            <a:r>
              <a:rPr lang="en-US" sz="2800" dirty="0">
                <a:effectLst>
                  <a:glow rad="101600">
                    <a:schemeClr val="accent1">
                      <a:satMod val="175000"/>
                      <a:alpha val="40000"/>
                    </a:schemeClr>
                  </a:glow>
                </a:effectLst>
                <a:latin typeface="Avenir Book"/>
                <a:cs typeface="Avenir Book"/>
              </a:rPr>
              <a:t> en </a:t>
            </a:r>
            <a:r>
              <a:rPr lang="en-US" sz="2800" dirty="0" err="1">
                <a:effectLst>
                  <a:glow rad="101600">
                    <a:schemeClr val="accent1">
                      <a:satMod val="175000"/>
                      <a:alpha val="40000"/>
                    </a:schemeClr>
                  </a:glow>
                </a:effectLst>
                <a:latin typeface="Avenir Book"/>
                <a:cs typeface="Avenir Book"/>
              </a:rPr>
              <a:t>las</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nubes</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para</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recibir</a:t>
            </a:r>
            <a:r>
              <a:rPr lang="en-US" sz="2800" dirty="0">
                <a:effectLst>
                  <a:glow rad="101600">
                    <a:schemeClr val="accent1">
                      <a:satMod val="175000"/>
                      <a:alpha val="40000"/>
                    </a:schemeClr>
                  </a:glow>
                </a:effectLst>
                <a:latin typeface="Avenir Book"/>
                <a:cs typeface="Avenir Book"/>
              </a:rPr>
              <a:t> al </a:t>
            </a:r>
            <a:r>
              <a:rPr lang="en-US" sz="2800" dirty="0" err="1">
                <a:effectLst>
                  <a:glow rad="101600">
                    <a:schemeClr val="accent1">
                      <a:satMod val="175000"/>
                      <a:alpha val="40000"/>
                    </a:schemeClr>
                  </a:glow>
                </a:effectLst>
                <a:latin typeface="Avenir Book"/>
                <a:cs typeface="Avenir Book"/>
              </a:rPr>
              <a:t>Señor</a:t>
            </a:r>
            <a:r>
              <a:rPr lang="en-US" sz="2800" dirty="0">
                <a:effectLst>
                  <a:glow rad="101600">
                    <a:schemeClr val="accent1">
                      <a:satMod val="175000"/>
                      <a:alpha val="40000"/>
                    </a:schemeClr>
                  </a:glow>
                </a:effectLst>
                <a:latin typeface="Avenir Book"/>
                <a:cs typeface="Avenir Book"/>
              </a:rPr>
              <a:t> en el </a:t>
            </a:r>
            <a:r>
              <a:rPr lang="en-US" sz="2800" dirty="0" err="1">
                <a:effectLst>
                  <a:glow rad="101600">
                    <a:schemeClr val="accent1">
                      <a:satMod val="175000"/>
                      <a:alpha val="40000"/>
                    </a:schemeClr>
                  </a:glow>
                </a:effectLst>
                <a:latin typeface="Avenir Book"/>
                <a:cs typeface="Avenir Book"/>
              </a:rPr>
              <a:t>aire</a:t>
            </a:r>
            <a:r>
              <a:rPr lang="en-US" sz="2800" dirty="0">
                <a:effectLst>
                  <a:glow rad="101600">
                    <a:schemeClr val="accent1">
                      <a:satMod val="175000"/>
                      <a:alpha val="40000"/>
                    </a:schemeClr>
                  </a:glow>
                </a:effectLst>
                <a:latin typeface="Avenir Book"/>
                <a:cs typeface="Avenir Book"/>
              </a:rPr>
              <a:t>, y </a:t>
            </a:r>
            <a:r>
              <a:rPr lang="en-US" sz="2800" dirty="0" err="1">
                <a:effectLst>
                  <a:glow rad="101600">
                    <a:schemeClr val="accent1">
                      <a:satMod val="175000"/>
                      <a:alpha val="40000"/>
                    </a:schemeClr>
                  </a:glow>
                </a:effectLst>
                <a:latin typeface="Avenir Book"/>
                <a:cs typeface="Avenir Book"/>
              </a:rPr>
              <a:t>así</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estaremos</a:t>
            </a:r>
            <a:r>
              <a:rPr lang="en-US" sz="2800" dirty="0">
                <a:effectLst>
                  <a:glow rad="101600">
                    <a:schemeClr val="accent1">
                      <a:satMod val="175000"/>
                      <a:alpha val="40000"/>
                    </a:schemeClr>
                  </a:glow>
                </a:effectLst>
                <a:latin typeface="Avenir Book"/>
                <a:cs typeface="Avenir Book"/>
              </a:rPr>
              <a:t> </a:t>
            </a:r>
            <a:r>
              <a:rPr lang="en-US" sz="2800" dirty="0" err="1">
                <a:effectLst>
                  <a:glow rad="101600">
                    <a:schemeClr val="accent1">
                      <a:satMod val="175000"/>
                      <a:alpha val="40000"/>
                    </a:schemeClr>
                  </a:glow>
                </a:effectLst>
                <a:latin typeface="Avenir Book"/>
                <a:cs typeface="Avenir Book"/>
              </a:rPr>
              <a:t>siempre</a:t>
            </a:r>
            <a:r>
              <a:rPr lang="en-US" sz="2800" dirty="0">
                <a:effectLst>
                  <a:glow rad="101600">
                    <a:schemeClr val="accent1">
                      <a:satMod val="175000"/>
                      <a:alpha val="40000"/>
                    </a:schemeClr>
                  </a:glow>
                </a:effectLst>
                <a:latin typeface="Avenir Book"/>
                <a:cs typeface="Avenir Book"/>
              </a:rPr>
              <a:t> con el </a:t>
            </a:r>
            <a:r>
              <a:rPr lang="en-US" sz="2800" dirty="0" err="1">
                <a:effectLst>
                  <a:glow rad="101600">
                    <a:schemeClr val="accent1">
                      <a:satMod val="175000"/>
                      <a:alpha val="40000"/>
                    </a:schemeClr>
                  </a:glow>
                </a:effectLst>
                <a:latin typeface="Avenir Book"/>
                <a:cs typeface="Avenir Book"/>
              </a:rPr>
              <a:t>Señor</a:t>
            </a:r>
            <a:r>
              <a:rPr lang="en-US" sz="2800" dirty="0" smtClean="0">
                <a:effectLst>
                  <a:glow rad="101600">
                    <a:schemeClr val="accent1">
                      <a:satMod val="175000"/>
                      <a:alpha val="40000"/>
                    </a:schemeClr>
                  </a:glow>
                </a:effectLst>
                <a:latin typeface="Avenir Book"/>
                <a:cs typeface="Avenir Book"/>
              </a:rPr>
              <a:t>. </a:t>
            </a:r>
          </a:p>
          <a:p>
            <a:endParaRPr lang="en-US" sz="2800" dirty="0">
              <a:effectLst>
                <a:glow rad="101600">
                  <a:schemeClr val="accent1">
                    <a:satMod val="175000"/>
                    <a:alpha val="40000"/>
                  </a:schemeClr>
                </a:glow>
              </a:effectLst>
              <a:latin typeface="Avenir Book"/>
              <a:cs typeface="Avenir Book"/>
            </a:endParaRPr>
          </a:p>
          <a:p>
            <a:r>
              <a:rPr lang="en-US" sz="2800" dirty="0" smtClean="0">
                <a:effectLst>
                  <a:glow rad="101600">
                    <a:schemeClr val="accent1">
                      <a:satMod val="175000"/>
                      <a:alpha val="40000"/>
                    </a:schemeClr>
                  </a:glow>
                </a:effectLst>
                <a:latin typeface="Avenir Book"/>
                <a:cs typeface="Avenir Book"/>
              </a:rPr>
              <a:t>1 </a:t>
            </a:r>
            <a:r>
              <a:rPr lang="en-US" sz="2800" dirty="0" err="1" smtClean="0">
                <a:effectLst>
                  <a:glow rad="101600">
                    <a:schemeClr val="accent1">
                      <a:satMod val="175000"/>
                      <a:alpha val="40000"/>
                    </a:schemeClr>
                  </a:glow>
                </a:effectLst>
                <a:latin typeface="Avenir Book"/>
                <a:cs typeface="Avenir Book"/>
              </a:rPr>
              <a:t>Tesalonicenses</a:t>
            </a:r>
            <a:r>
              <a:rPr lang="en-US" sz="2800" dirty="0" smtClean="0">
                <a:effectLst>
                  <a:glow rad="101600">
                    <a:schemeClr val="accent1">
                      <a:satMod val="175000"/>
                      <a:alpha val="40000"/>
                    </a:schemeClr>
                  </a:glow>
                </a:effectLst>
                <a:latin typeface="Avenir Book"/>
                <a:cs typeface="Avenir Book"/>
              </a:rPr>
              <a:t> 4:16,17.</a:t>
            </a:r>
            <a:endParaRPr lang="en-US" sz="2800" dirty="0">
              <a:effectLst>
                <a:glow rad="101600">
                  <a:schemeClr val="accent1">
                    <a:satMod val="175000"/>
                    <a:alpha val="40000"/>
                  </a:schemeClr>
                </a:glow>
              </a:effectLst>
              <a:latin typeface="Avenir Book"/>
              <a:cs typeface="Avenir Book"/>
            </a:endParaRPr>
          </a:p>
        </p:txBody>
      </p:sp>
      <p:pic>
        <p:nvPicPr>
          <p:cNvPr id="4" name="Picture 3" descr="Segunda Venida-b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2856" y="608209"/>
            <a:ext cx="3611144" cy="5777982"/>
          </a:xfrm>
          <a:prstGeom prst="rect">
            <a:avLst/>
          </a:prstGeom>
          <a:ln>
            <a:noFill/>
          </a:ln>
          <a:effectLst>
            <a:softEdge rad="112500"/>
          </a:effectLst>
        </p:spPr>
      </p:pic>
    </p:spTree>
    <p:extLst>
      <p:ext uri="{BB962C8B-B14F-4D97-AF65-F5344CB8AC3E}">
        <p14:creationId xmlns:p14="http://schemas.microsoft.com/office/powerpoint/2010/main" val="2198256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 N052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403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Z:\IMAGES\Q_HELL\Q_EXTRAS\Q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838200"/>
            <a:ext cx="3200400" cy="548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2"/>
          <p:cNvSpPr>
            <a:spLocks noGrp="1" noChangeArrowheads="1"/>
          </p:cNvSpPr>
          <p:nvPr>
            <p:ph type="title"/>
          </p:nvPr>
        </p:nvSpPr>
        <p:spPr>
          <a:xfrm>
            <a:off x="762000" y="2971800"/>
            <a:ext cx="5562600" cy="1143000"/>
          </a:xfrm>
          <a:effectLst>
            <a:outerShdw blurRad="63500" dist="40161" dir="20493903" algn="ctr" rotWithShape="0">
              <a:schemeClr val="bg2">
                <a:alpha val="74998"/>
              </a:schemeClr>
            </a:outerShdw>
          </a:effectLst>
          <a:extLst/>
        </p:spPr>
        <p:txBody>
          <a:bodyPr rtlCol="0">
            <a:normAutofit fontScale="90000"/>
          </a:bodyPr>
          <a:lstStyle/>
          <a:p>
            <a:pPr algn="l" eaLnBrk="1" fontAlgn="auto" hangingPunct="1">
              <a:spcAft>
                <a:spcPts val="0"/>
              </a:spcAft>
              <a:defRPr/>
            </a:pP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r>
            <a:b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b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Porque</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vendrá</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hora</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cuando</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todos</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los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que</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están</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u="sng"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en</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los </a:t>
            </a:r>
            <a:r>
              <a:rPr lang="en-US" sz="4800" b="1" u="sng"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sepulcros</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oirán</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su</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voz</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  </a:t>
            </a:r>
            <a:r>
              <a:rPr lang="en-US" sz="4800" b="1" spc="50" dirty="0" err="1">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saldrán</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 </a:t>
            </a:r>
            <a:r>
              <a:rPr lang="en-US" sz="4800" b="1" u="sng" spc="50" dirty="0">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los </a:t>
            </a:r>
            <a:r>
              <a:rPr lang="en-US" sz="4800" b="1" u="sng" spc="50" dirty="0" err="1">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que</a:t>
            </a:r>
            <a:r>
              <a:rPr lang="en-US" sz="4800" b="1" u="sng" spc="50" dirty="0">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 </a:t>
            </a:r>
            <a:r>
              <a:rPr lang="en-US" sz="4800" b="1" u="sng" spc="50" dirty="0" err="1">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hicieron</a:t>
            </a:r>
            <a:r>
              <a:rPr lang="en-US" sz="4800" b="1" u="sng" spc="50" dirty="0">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 lo </a:t>
            </a:r>
            <a:r>
              <a:rPr lang="en-US" sz="4800" b="1" u="sng" spc="50" dirty="0" err="1">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malo</a:t>
            </a:r>
            <a:r>
              <a:rPr lang="en-US" sz="4800" b="1" u="sng" spc="50" dirty="0">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 a </a:t>
            </a:r>
            <a:r>
              <a:rPr lang="en-US" sz="4800" b="1" u="sng" spc="50" dirty="0" err="1">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resurrección</a:t>
            </a:r>
            <a:r>
              <a:rPr lang="en-US" sz="4800" b="1" u="sng" spc="50" dirty="0">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 de </a:t>
            </a:r>
            <a:r>
              <a:rPr lang="en-US" sz="4800" b="1" u="sng" spc="50" dirty="0" err="1">
                <a:ln w="13500">
                  <a:solidFill>
                    <a:schemeClr val="accent1">
                      <a:shade val="2500"/>
                      <a:alpha val="6500"/>
                    </a:schemeClr>
                  </a:solidFill>
                  <a:prstDash val="solid"/>
                </a:ln>
                <a:solidFill>
                  <a:srgbClr val="FFFF00">
                    <a:alpha val="95000"/>
                  </a:srgbClr>
                </a:solidFill>
                <a:effectLst>
                  <a:glow rad="63500">
                    <a:schemeClr val="accent1">
                      <a:satMod val="175000"/>
                      <a:alpha val="40000"/>
                    </a:schemeClr>
                  </a:glow>
                  <a:innerShdw blurRad="50900" dist="38500" dir="13500000">
                    <a:srgbClr val="000000">
                      <a:alpha val="60000"/>
                    </a:srgbClr>
                  </a:innerShdw>
                </a:effectLst>
                <a:ea typeface="+mj-ea"/>
                <a:cs typeface="+mj-cs"/>
              </a:rPr>
              <a:t>condenación</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a:t>
            </a:r>
            <a:r>
              <a:rPr lang="en-US" sz="4800" b="1" spc="50" dirty="0" smtClean="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 </a:t>
            </a:r>
            <a:r>
              <a:rPr lang="en-US" sz="4800" b="1" spc="50" dirty="0" smtClean="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
            </a:r>
            <a:br>
              <a:rPr lang="en-US" sz="4800" b="1" spc="50" dirty="0" smtClean="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br>
            <a:r>
              <a:rPr lang="en-US" sz="4800" b="1" spc="50" dirty="0" smtClean="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Juan </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rPr>
              <a:t>5:28, 29 </a:t>
            </a:r>
            <a: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t/>
            </a:r>
            <a:br>
              <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rPr>
            </a:br>
            <a:endParaRPr lang="en-US" sz="4800" b="1" spc="50" dirty="0">
              <a:ln w="13500">
                <a:solidFill>
                  <a:schemeClr val="accent1">
                    <a:shade val="2500"/>
                    <a:alpha val="6500"/>
                  </a:schemeClr>
                </a:solidFill>
                <a:prstDash val="solid"/>
              </a:ln>
              <a:solidFill>
                <a:schemeClr val="accent1">
                  <a:tint val="3000"/>
                  <a:alpha val="95000"/>
                </a:schemeClr>
              </a:solidFill>
              <a:effectLst>
                <a:glow rad="63500">
                  <a:schemeClr val="accent1">
                    <a:satMod val="175000"/>
                    <a:alpha val="40000"/>
                  </a:schemeClr>
                </a:glow>
                <a:innerShdw blurRad="50900" dist="38500" dir="13500000">
                  <a:srgbClr val="000000">
                    <a:alpha val="60000"/>
                  </a:srgbClr>
                </a:innerShdw>
              </a:effectLst>
              <a:ea typeface="+mj-ea"/>
              <a:cs typeface="+mj-cs"/>
            </a:endParaRPr>
          </a:p>
        </p:txBody>
      </p:sp>
    </p:spTree>
    <p:extLst>
      <p:ext uri="{BB962C8B-B14F-4D97-AF65-F5344CB8AC3E}">
        <p14:creationId xmlns:p14="http://schemas.microsoft.com/office/powerpoint/2010/main" val="362833129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9652" y="733428"/>
            <a:ext cx="4024254" cy="5632311"/>
          </a:xfrm>
          <a:prstGeom prst="rect">
            <a:avLst/>
          </a:prstGeom>
          <a:noFill/>
        </p:spPr>
        <p:txBody>
          <a:bodyPr wrap="square" rtlCol="0">
            <a:spAutoFit/>
          </a:bodyPr>
          <a:lstStyle/>
          <a:p>
            <a:r>
              <a:rPr lang="en-US" sz="6000" dirty="0" err="1" smtClean="0">
                <a:latin typeface="Arsenal-Italic"/>
                <a:cs typeface="Arsenal-Italic"/>
              </a:rPr>
              <a:t>Que</a:t>
            </a:r>
            <a:r>
              <a:rPr lang="en-US" sz="6000" dirty="0" smtClean="0">
                <a:latin typeface="Arsenal-Italic"/>
                <a:cs typeface="Arsenal-Italic"/>
              </a:rPr>
              <a:t> </a:t>
            </a:r>
            <a:r>
              <a:rPr lang="en-US" sz="6000" dirty="0" err="1" smtClean="0">
                <a:latin typeface="Arsenal-Italic"/>
                <a:cs typeface="Arsenal-Italic"/>
              </a:rPr>
              <a:t>cosas</a:t>
            </a:r>
            <a:r>
              <a:rPr lang="en-US" sz="6000" dirty="0" smtClean="0">
                <a:latin typeface="Arsenal-Italic"/>
                <a:cs typeface="Arsenal-Italic"/>
              </a:rPr>
              <a:t> </a:t>
            </a:r>
            <a:r>
              <a:rPr lang="en-US" sz="6000" dirty="0" err="1" smtClean="0">
                <a:latin typeface="Arsenal-Italic"/>
                <a:cs typeface="Arsenal-Italic"/>
              </a:rPr>
              <a:t>pasaran</a:t>
            </a:r>
            <a:r>
              <a:rPr lang="en-US" sz="6000" dirty="0" smtClean="0">
                <a:latin typeface="Arsenal-Italic"/>
                <a:cs typeface="Arsenal-Italic"/>
              </a:rPr>
              <a:t> en la Tierra y en el </a:t>
            </a:r>
            <a:r>
              <a:rPr lang="en-US" sz="6000" dirty="0" err="1" smtClean="0">
                <a:latin typeface="Arsenal-Italic"/>
                <a:cs typeface="Arsenal-Italic"/>
              </a:rPr>
              <a:t>Cielo</a:t>
            </a:r>
            <a:r>
              <a:rPr lang="en-US" sz="6000" dirty="0" smtClean="0">
                <a:latin typeface="Arsenal-Italic"/>
                <a:cs typeface="Arsenal-Italic"/>
              </a:rPr>
              <a:t> </a:t>
            </a:r>
            <a:r>
              <a:rPr lang="en-US" sz="6000" dirty="0" err="1" smtClean="0">
                <a:latin typeface="Arsenal-Italic"/>
                <a:cs typeface="Arsenal-Italic"/>
              </a:rPr>
              <a:t>durante</a:t>
            </a:r>
            <a:r>
              <a:rPr lang="en-US" sz="6000" dirty="0" smtClean="0">
                <a:latin typeface="Arsenal-Italic"/>
                <a:cs typeface="Arsenal-Italic"/>
              </a:rPr>
              <a:t> los mil </a:t>
            </a:r>
            <a:r>
              <a:rPr lang="es-ES_tradnl" sz="6000" dirty="0" smtClean="0">
                <a:latin typeface="Arsenal-Italic"/>
                <a:cs typeface="Arsenal-Italic"/>
              </a:rPr>
              <a:t>Años</a:t>
            </a:r>
            <a:r>
              <a:rPr lang="en-US" sz="6000" dirty="0" smtClean="0">
                <a:latin typeface="Arsenal-Italic"/>
                <a:cs typeface="Arsenal-Italic"/>
              </a:rPr>
              <a:t>?</a:t>
            </a:r>
            <a:endParaRPr lang="en-US" sz="6000" dirty="0">
              <a:latin typeface="Arsenal-Italic"/>
              <a:cs typeface="Arsenal-Italic"/>
            </a:endParaRPr>
          </a:p>
        </p:txBody>
      </p:sp>
      <p:pic>
        <p:nvPicPr>
          <p:cNvPr id="4" name="Picture 2" descr=" N052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906" y="0"/>
            <a:ext cx="444009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960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 N054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66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 N055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907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 N056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6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 N058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454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N059.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421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 N062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35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85_infiern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32600"/>
          </a:xfrm>
          <a:prstGeom prst="rect">
            <a:avLst/>
          </a:prstGeom>
          <a:ln>
            <a:noFill/>
          </a:ln>
          <a:effectLst>
            <a:softEdge rad="112500"/>
          </a:effectLst>
        </p:spPr>
      </p:pic>
    </p:spTree>
    <p:extLst>
      <p:ext uri="{BB962C8B-B14F-4D97-AF65-F5344CB8AC3E}">
        <p14:creationId xmlns:p14="http://schemas.microsoft.com/office/powerpoint/2010/main" val="369771189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 N064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90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 N065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66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 N066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61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N063.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67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 N068T.JPG                                                      00031F75Hard Disk A                    B3047B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677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descr="Z:\IMAGES\E_GOSP\E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Oval 4"/>
          <p:cNvSpPr>
            <a:spLocks noChangeArrowheads="1"/>
          </p:cNvSpPr>
          <p:nvPr/>
        </p:nvSpPr>
        <p:spPr bwMode="auto">
          <a:xfrm>
            <a:off x="685800" y="685800"/>
            <a:ext cx="8458200" cy="6172200"/>
          </a:xfrm>
          <a:prstGeom prst="ellipse">
            <a:avLst/>
          </a:prstGeom>
          <a:solidFill>
            <a:schemeClr val="tx2">
              <a:alpha val="5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12290" name="Rectangle 2"/>
          <p:cNvSpPr>
            <a:spLocks noGrp="1" noChangeArrowheads="1"/>
          </p:cNvSpPr>
          <p:nvPr>
            <p:ph type="title"/>
          </p:nvPr>
        </p:nvSpPr>
        <p:spPr>
          <a:xfrm>
            <a:off x="914400" y="3657600"/>
            <a:ext cx="7772400" cy="1143000"/>
          </a:xfrm>
          <a:effectLst>
            <a:outerShdw blurRad="63500" dist="56796" dir="20006097" algn="ctr" rotWithShape="0">
              <a:schemeClr val="bg2">
                <a:alpha val="74998"/>
              </a:schemeClr>
            </a:outerShdw>
          </a:effectLst>
          <a:extLst/>
        </p:spPr>
        <p:txBody>
          <a:bodyPr rtlCol="0">
            <a:normAutofit fontScale="90000"/>
          </a:bodyPr>
          <a:lstStyle/>
          <a:p>
            <a:pPr eaLnBrk="1" fontAlgn="auto" hangingPunct="1">
              <a:spcAft>
                <a:spcPts val="0"/>
              </a:spcAft>
              <a:defRPr/>
            </a:pPr>
            <a:r>
              <a:rPr lang="en-US" sz="4800" b="1" dirty="0">
                <a:solidFill>
                  <a:srgbClr val="FF00FF"/>
                </a:solidFill>
                <a:effectLst>
                  <a:glow rad="63500">
                    <a:schemeClr val="accent1">
                      <a:satMod val="175000"/>
                      <a:alpha val="40000"/>
                    </a:schemeClr>
                  </a:glow>
                  <a:outerShdw blurRad="38100" dist="38100" dir="2700000" algn="tl">
                    <a:srgbClr val="000000"/>
                  </a:outerShdw>
                </a:effectLst>
                <a:ea typeface="+mj-ea"/>
                <a:cs typeface="+mj-cs"/>
              </a:rPr>
              <a:t>Job 21:30, 32</a:t>
            </a:r>
            <a:r>
              <a:rPr lang="en-US" sz="4800" b="1" dirty="0">
                <a:effectLst>
                  <a:glow rad="63500">
                    <a:schemeClr val="accent1">
                      <a:satMod val="175000"/>
                      <a:alpha val="40000"/>
                    </a:schemeClr>
                  </a:glow>
                  <a:outerShdw blurRad="38100" dist="38100" dir="2700000" algn="tl">
                    <a:srgbClr val="000000"/>
                  </a:outerShdw>
                </a:effectLst>
                <a:ea typeface="+mj-ea"/>
                <a:cs typeface="+mj-cs"/>
              </a:rPr>
              <a:t>  </a:t>
            </a:r>
            <a:br>
              <a:rPr lang="en-US" sz="4800" b="1" dirty="0">
                <a:effectLst>
                  <a:glow rad="63500">
                    <a:schemeClr val="accent1">
                      <a:satMod val="175000"/>
                      <a:alpha val="40000"/>
                    </a:schemeClr>
                  </a:glow>
                  <a:outerShdw blurRad="38100" dist="38100" dir="2700000" algn="tl">
                    <a:srgbClr val="000000"/>
                  </a:outerShdw>
                </a:effectLst>
                <a:ea typeface="+mj-ea"/>
                <a:cs typeface="+mj-cs"/>
              </a:rPr>
            </a:br>
            <a:r>
              <a:rPr lang="en-US" sz="4800" b="1" dirty="0">
                <a:effectLst>
                  <a:glow rad="63500">
                    <a:schemeClr val="accent1">
                      <a:satMod val="175000"/>
                      <a:alpha val="40000"/>
                    </a:schemeClr>
                  </a:glow>
                  <a:outerShdw blurRad="38100" dist="38100" dir="2700000" algn="tl">
                    <a:srgbClr val="000000"/>
                  </a:outerShdw>
                </a:effectLst>
                <a:ea typeface="+mj-ea"/>
                <a:cs typeface="+mj-cs"/>
              </a:rPr>
              <a:t>¿</a:t>
            </a:r>
            <a:r>
              <a:rPr lang="en-US" sz="4800" b="1" dirty="0" err="1">
                <a:solidFill>
                  <a:srgbClr val="FFFF00"/>
                </a:solidFill>
                <a:effectLst>
                  <a:glow rad="63500">
                    <a:schemeClr val="accent1">
                      <a:satMod val="175000"/>
                      <a:alpha val="40000"/>
                    </a:schemeClr>
                  </a:glow>
                  <a:outerShdw blurRad="38100" dist="38100" dir="2700000" algn="tl">
                    <a:srgbClr val="000000"/>
                  </a:outerShdw>
                </a:effectLst>
                <a:ea typeface="+mj-ea"/>
                <a:cs typeface="+mj-cs"/>
              </a:rPr>
              <a:t>Que</a:t>
            </a:r>
            <a:r>
              <a:rPr lang="en-US" sz="4800" b="1" dirty="0">
                <a:solidFill>
                  <a:srgbClr val="FFFF00"/>
                </a:solidFill>
                <a:effectLst>
                  <a:glow rad="63500">
                    <a:schemeClr val="accent1">
                      <a:satMod val="175000"/>
                      <a:alpha val="40000"/>
                    </a:schemeClr>
                  </a:glow>
                  <a:outerShdw blurRad="38100" dist="38100" dir="2700000" algn="tl">
                    <a:srgbClr val="000000"/>
                  </a:outerShdw>
                </a:effectLst>
                <a:ea typeface="+mj-ea"/>
                <a:cs typeface="+mj-cs"/>
              </a:rPr>
              <a:t> el </a:t>
            </a:r>
            <a:r>
              <a:rPr lang="en-US" sz="4800" b="1" dirty="0" err="1">
                <a:solidFill>
                  <a:srgbClr val="FFFF00"/>
                </a:solidFill>
                <a:effectLst>
                  <a:glow rad="63500">
                    <a:schemeClr val="accent1">
                      <a:satMod val="175000"/>
                      <a:alpha val="40000"/>
                    </a:schemeClr>
                  </a:glow>
                  <a:outerShdw blurRad="38100" dist="38100" dir="2700000" algn="tl">
                    <a:srgbClr val="000000"/>
                  </a:outerShdw>
                </a:effectLst>
                <a:ea typeface="+mj-ea"/>
                <a:cs typeface="+mj-cs"/>
              </a:rPr>
              <a:t>malo</a:t>
            </a:r>
            <a:r>
              <a:rPr lang="en-US" sz="4800" b="1" dirty="0">
                <a:solidFill>
                  <a:srgbClr val="FFFF00"/>
                </a:solidFill>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solidFill>
                  <a:srgbClr val="FFFF00"/>
                </a:solidFill>
                <a:effectLst>
                  <a:glow rad="63500">
                    <a:schemeClr val="accent1">
                      <a:satMod val="175000"/>
                      <a:alpha val="40000"/>
                    </a:schemeClr>
                  </a:glow>
                  <a:outerShdw blurRad="38100" dist="38100" dir="2700000" algn="tl">
                    <a:srgbClr val="000000"/>
                  </a:outerShdw>
                </a:effectLst>
                <a:ea typeface="+mj-ea"/>
                <a:cs typeface="+mj-cs"/>
              </a:rPr>
              <a:t>es</a:t>
            </a:r>
            <a:r>
              <a:rPr lang="en-US" sz="4800" b="1" dirty="0">
                <a:solidFill>
                  <a:srgbClr val="FFFF00"/>
                </a:solidFill>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solidFill>
                  <a:srgbClr val="FFFF00"/>
                </a:solidFill>
                <a:effectLst>
                  <a:glow rad="63500">
                    <a:schemeClr val="accent1">
                      <a:satMod val="175000"/>
                      <a:alpha val="40000"/>
                    </a:schemeClr>
                  </a:glow>
                  <a:outerShdw blurRad="38100" dist="38100" dir="2700000" algn="tl">
                    <a:srgbClr val="000000"/>
                  </a:outerShdw>
                </a:effectLst>
                <a:ea typeface="+mj-ea"/>
                <a:cs typeface="+mj-cs"/>
              </a:rPr>
              <a:t>preservado</a:t>
            </a:r>
            <a:r>
              <a:rPr lang="en-US" sz="4800" b="1" dirty="0">
                <a:solidFill>
                  <a:srgbClr val="FFFF00"/>
                </a:solidFill>
                <a:effectLst>
                  <a:glow rad="63500">
                    <a:schemeClr val="accent1">
                      <a:satMod val="175000"/>
                      <a:alpha val="40000"/>
                    </a:schemeClr>
                  </a:glow>
                  <a:outerShdw blurRad="38100" dist="38100" dir="2700000" algn="tl">
                    <a:srgbClr val="000000"/>
                  </a:outerShdw>
                </a:effectLst>
                <a:ea typeface="+mj-ea"/>
                <a:cs typeface="+mj-cs"/>
              </a:rPr>
              <a:t> en el </a:t>
            </a:r>
            <a:r>
              <a:rPr lang="en-US" sz="4800" b="1" dirty="0" err="1">
                <a:solidFill>
                  <a:srgbClr val="FFFF00"/>
                </a:solidFill>
                <a:effectLst>
                  <a:glow rad="63500">
                    <a:schemeClr val="accent1">
                      <a:satMod val="175000"/>
                      <a:alpha val="40000"/>
                    </a:schemeClr>
                  </a:glow>
                  <a:outerShdw blurRad="38100" dist="38100" dir="2700000" algn="tl">
                    <a:srgbClr val="000000"/>
                  </a:outerShdw>
                </a:effectLst>
                <a:ea typeface="+mj-ea"/>
                <a:cs typeface="+mj-cs"/>
              </a:rPr>
              <a:t>día</a:t>
            </a:r>
            <a:r>
              <a:rPr lang="en-US" sz="4800" b="1" dirty="0">
                <a:solidFill>
                  <a:srgbClr val="FFFF00"/>
                </a:solidFill>
                <a:effectLst>
                  <a:glow rad="63500">
                    <a:schemeClr val="accent1">
                      <a:satMod val="175000"/>
                      <a:alpha val="40000"/>
                    </a:schemeClr>
                  </a:glow>
                  <a:outerShdw blurRad="38100" dist="38100" dir="2700000" algn="tl">
                    <a:srgbClr val="000000"/>
                  </a:outerShdw>
                </a:effectLst>
                <a:ea typeface="+mj-ea"/>
                <a:cs typeface="+mj-cs"/>
              </a:rPr>
              <a:t> de la </a:t>
            </a:r>
            <a:r>
              <a:rPr lang="en-US" sz="4800" b="1" dirty="0" err="1">
                <a:solidFill>
                  <a:srgbClr val="FFFF00"/>
                </a:solidFill>
                <a:effectLst>
                  <a:glow rad="63500">
                    <a:schemeClr val="accent1">
                      <a:satMod val="175000"/>
                      <a:alpha val="40000"/>
                    </a:schemeClr>
                  </a:glow>
                  <a:outerShdw blurRad="38100" dist="38100" dir="2700000" algn="tl">
                    <a:srgbClr val="000000"/>
                  </a:outerShdw>
                </a:effectLst>
                <a:ea typeface="+mj-ea"/>
                <a:cs typeface="+mj-cs"/>
              </a:rPr>
              <a:t>destrucción</a:t>
            </a:r>
            <a:r>
              <a:rPr lang="en-US" sz="4800" b="1" dirty="0">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effectLst>
                  <a:glow rad="63500">
                    <a:schemeClr val="accent1">
                      <a:satMod val="175000"/>
                      <a:alpha val="40000"/>
                    </a:schemeClr>
                  </a:glow>
                  <a:outerShdw blurRad="38100" dist="38100" dir="2700000" algn="tl">
                    <a:srgbClr val="000000"/>
                  </a:outerShdw>
                </a:effectLst>
                <a:ea typeface="+mj-ea"/>
                <a:cs typeface="+mj-cs"/>
              </a:rPr>
              <a:t>Porque</a:t>
            </a:r>
            <a:r>
              <a:rPr lang="en-US" sz="4800" b="1" dirty="0">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effectLst>
                  <a:glow rad="63500">
                    <a:schemeClr val="accent1">
                      <a:satMod val="175000"/>
                      <a:alpha val="40000"/>
                    </a:schemeClr>
                  </a:glow>
                  <a:outerShdw blurRad="38100" dist="38100" dir="2700000" algn="tl">
                    <a:srgbClr val="000000"/>
                  </a:outerShdw>
                </a:effectLst>
                <a:ea typeface="+mj-ea"/>
                <a:cs typeface="+mj-cs"/>
              </a:rPr>
              <a:t>llevado</a:t>
            </a:r>
            <a:r>
              <a:rPr lang="en-US" sz="4800" b="1" dirty="0">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effectLst>
                  <a:glow rad="63500">
                    <a:schemeClr val="accent1">
                      <a:satMod val="175000"/>
                      <a:alpha val="40000"/>
                    </a:schemeClr>
                  </a:glow>
                  <a:outerShdw blurRad="38100" dist="38100" dir="2700000" algn="tl">
                    <a:srgbClr val="000000"/>
                  </a:outerShdw>
                </a:effectLst>
                <a:ea typeface="+mj-ea"/>
                <a:cs typeface="+mj-cs"/>
              </a:rPr>
              <a:t>será</a:t>
            </a:r>
            <a:r>
              <a:rPr lang="en-US" sz="4800" b="1" dirty="0">
                <a:effectLst>
                  <a:glow rad="63500">
                    <a:schemeClr val="accent1">
                      <a:satMod val="175000"/>
                      <a:alpha val="40000"/>
                    </a:schemeClr>
                  </a:glow>
                  <a:outerShdw blurRad="38100" dist="38100" dir="2700000" algn="tl">
                    <a:srgbClr val="000000"/>
                  </a:outerShdw>
                </a:effectLst>
                <a:ea typeface="+mj-ea"/>
                <a:cs typeface="+mj-cs"/>
              </a:rPr>
              <a:t> a los </a:t>
            </a:r>
            <a:r>
              <a:rPr lang="en-US" sz="4800" b="1" u="sng" dirty="0" err="1">
                <a:solidFill>
                  <a:srgbClr val="FFFFFF"/>
                </a:solidFill>
                <a:effectLst>
                  <a:glow rad="63500">
                    <a:schemeClr val="accent1">
                      <a:satMod val="175000"/>
                      <a:alpha val="40000"/>
                    </a:schemeClr>
                  </a:glow>
                  <a:outerShdw blurRad="38100" dist="38100" dir="2700000" algn="tl">
                    <a:srgbClr val="000000"/>
                  </a:outerShdw>
                </a:effectLst>
                <a:ea typeface="+mj-ea"/>
                <a:cs typeface="+mj-cs"/>
              </a:rPr>
              <a:t>sepulcros</a:t>
            </a:r>
            <a:r>
              <a:rPr lang="en-US" sz="4800" b="1" dirty="0">
                <a:solidFill>
                  <a:srgbClr val="FFFFFF"/>
                </a:solidFill>
                <a:effectLst>
                  <a:glow rad="63500">
                    <a:schemeClr val="accent1">
                      <a:satMod val="175000"/>
                      <a:alpha val="40000"/>
                    </a:schemeClr>
                  </a:glow>
                  <a:outerShdw blurRad="38100" dist="38100" dir="2700000" algn="tl">
                    <a:srgbClr val="000000"/>
                  </a:outerShdw>
                </a:effectLst>
                <a:ea typeface="+mj-ea"/>
                <a:cs typeface="+mj-cs"/>
              </a:rPr>
              <a:t>, y </a:t>
            </a:r>
            <a:r>
              <a:rPr lang="en-US" sz="4800" b="1" dirty="0" err="1">
                <a:solidFill>
                  <a:srgbClr val="FFFFFF"/>
                </a:solidFill>
                <a:effectLst>
                  <a:glow rad="63500">
                    <a:schemeClr val="accent1">
                      <a:satMod val="175000"/>
                      <a:alpha val="40000"/>
                    </a:schemeClr>
                  </a:glow>
                  <a:outerShdw blurRad="38100" dist="38100" dir="2700000" algn="tl">
                    <a:srgbClr val="000000"/>
                  </a:outerShdw>
                </a:effectLst>
                <a:ea typeface="+mj-ea"/>
                <a:cs typeface="+mj-cs"/>
              </a:rPr>
              <a:t>sobre</a:t>
            </a:r>
            <a:r>
              <a:rPr lang="en-US" sz="4800" b="1" dirty="0">
                <a:solidFill>
                  <a:srgbClr val="FFFFFF"/>
                </a:solidFill>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solidFill>
                  <a:srgbClr val="FFFFFF"/>
                </a:solidFill>
                <a:effectLst>
                  <a:glow rad="63500">
                    <a:schemeClr val="accent1">
                      <a:satMod val="175000"/>
                      <a:alpha val="40000"/>
                    </a:schemeClr>
                  </a:glow>
                  <a:outerShdw blurRad="38100" dist="38100" dir="2700000" algn="tl">
                    <a:srgbClr val="000000"/>
                  </a:outerShdw>
                </a:effectLst>
                <a:ea typeface="+mj-ea"/>
                <a:cs typeface="+mj-cs"/>
              </a:rPr>
              <a:t>su</a:t>
            </a:r>
            <a:r>
              <a:rPr lang="en-US" sz="4800" b="1" dirty="0">
                <a:solidFill>
                  <a:srgbClr val="FFFFFF"/>
                </a:solidFill>
                <a:effectLst>
                  <a:glow rad="63500">
                    <a:schemeClr val="accent1">
                      <a:satMod val="175000"/>
                      <a:alpha val="40000"/>
                    </a:schemeClr>
                  </a:glow>
                  <a:outerShdw blurRad="38100" dist="38100" dir="2700000" algn="tl">
                    <a:srgbClr val="000000"/>
                  </a:outerShdw>
                </a:effectLst>
                <a:ea typeface="+mj-ea"/>
                <a:cs typeface="+mj-cs"/>
              </a:rPr>
              <a:t> </a:t>
            </a:r>
            <a:r>
              <a:rPr lang="en-US" sz="4800" b="1" u="sng" dirty="0" err="1">
                <a:solidFill>
                  <a:srgbClr val="FFFFFF"/>
                </a:solidFill>
                <a:effectLst>
                  <a:glow rad="63500">
                    <a:schemeClr val="accent1">
                      <a:satMod val="175000"/>
                      <a:alpha val="40000"/>
                    </a:schemeClr>
                  </a:glow>
                  <a:outerShdw blurRad="38100" dist="38100" dir="2700000" algn="tl">
                    <a:srgbClr val="000000"/>
                  </a:outerShdw>
                </a:effectLst>
                <a:ea typeface="+mj-ea"/>
                <a:cs typeface="+mj-cs"/>
              </a:rPr>
              <a:t>túmulo</a:t>
            </a:r>
            <a:r>
              <a:rPr lang="en-US" sz="4800" b="1" dirty="0">
                <a:solidFill>
                  <a:srgbClr val="FFFFFF"/>
                </a:solidFill>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effectLst>
                  <a:glow rad="63500">
                    <a:schemeClr val="accent1">
                      <a:satMod val="175000"/>
                      <a:alpha val="40000"/>
                    </a:schemeClr>
                  </a:glow>
                  <a:outerShdw blurRad="38100" dist="38100" dir="2700000" algn="tl">
                    <a:srgbClr val="000000"/>
                  </a:outerShdw>
                </a:effectLst>
                <a:ea typeface="+mj-ea"/>
                <a:cs typeface="+mj-cs"/>
              </a:rPr>
              <a:t>estarán</a:t>
            </a:r>
            <a:r>
              <a:rPr lang="en-US" sz="4800" b="1" dirty="0">
                <a:effectLst>
                  <a:glow rad="63500">
                    <a:schemeClr val="accent1">
                      <a:satMod val="175000"/>
                      <a:alpha val="40000"/>
                    </a:schemeClr>
                  </a:glow>
                  <a:outerShdw blurRad="38100" dist="38100" dir="2700000" algn="tl">
                    <a:srgbClr val="000000"/>
                  </a:outerShdw>
                </a:effectLst>
                <a:ea typeface="+mj-ea"/>
                <a:cs typeface="+mj-cs"/>
              </a:rPr>
              <a:t> </a:t>
            </a:r>
            <a:r>
              <a:rPr lang="en-US" sz="4800" b="1" dirty="0" err="1">
                <a:effectLst>
                  <a:glow rad="63500">
                    <a:schemeClr val="accent1">
                      <a:satMod val="175000"/>
                      <a:alpha val="40000"/>
                    </a:schemeClr>
                  </a:glow>
                  <a:outerShdw blurRad="38100" dist="38100" dir="2700000" algn="tl">
                    <a:srgbClr val="000000"/>
                  </a:outerShdw>
                </a:effectLst>
                <a:ea typeface="+mj-ea"/>
                <a:cs typeface="+mj-cs"/>
              </a:rPr>
              <a:t>velando</a:t>
            </a:r>
            <a:r>
              <a:rPr lang="en-US" sz="4800" b="1" dirty="0">
                <a:effectLst>
                  <a:glow rad="63500">
                    <a:schemeClr val="accent1">
                      <a:satMod val="175000"/>
                      <a:alpha val="40000"/>
                    </a:schemeClr>
                  </a:glow>
                  <a:outerShdw blurRad="38100" dist="38100" dir="2700000" algn="tl">
                    <a:srgbClr val="000000"/>
                  </a:outerShdw>
                </a:effectLst>
                <a:ea typeface="+mj-ea"/>
                <a:cs typeface="+mj-cs"/>
              </a:rPr>
              <a:t>”.</a:t>
            </a:r>
            <a:r>
              <a:rPr lang="en-US" sz="4800" dirty="0">
                <a:effectLst>
                  <a:glow rad="63500">
                    <a:schemeClr val="accent1">
                      <a:satMod val="175000"/>
                      <a:alpha val="40000"/>
                    </a:schemeClr>
                  </a:glow>
                </a:effectLst>
                <a:ea typeface="+mj-ea"/>
                <a:cs typeface="+mj-cs"/>
              </a:rPr>
              <a:t/>
            </a:r>
            <a:br>
              <a:rPr lang="en-US" sz="4800" dirty="0">
                <a:effectLst>
                  <a:glow rad="63500">
                    <a:schemeClr val="accent1">
                      <a:satMod val="175000"/>
                      <a:alpha val="40000"/>
                    </a:schemeClr>
                  </a:glow>
                </a:effectLst>
                <a:ea typeface="+mj-ea"/>
                <a:cs typeface="+mj-cs"/>
              </a:rPr>
            </a:br>
            <a:endParaRPr lang="en-US" sz="4800" dirty="0">
              <a:effectLst>
                <a:glow rad="63500">
                  <a:schemeClr val="accent1">
                    <a:satMod val="175000"/>
                    <a:alpha val="40000"/>
                  </a:schemeClr>
                </a:glow>
              </a:effectLst>
              <a:ea typeface="+mj-ea"/>
              <a:cs typeface="+mj-cs"/>
            </a:endParaRPr>
          </a:p>
        </p:txBody>
      </p:sp>
    </p:spTree>
    <p:extLst>
      <p:ext uri="{BB962C8B-B14F-4D97-AF65-F5344CB8AC3E}">
        <p14:creationId xmlns:p14="http://schemas.microsoft.com/office/powerpoint/2010/main" val="174495285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Z:\DEVIL\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6"/>
          <p:cNvSpPr>
            <a:spLocks noChangeArrowheads="1"/>
          </p:cNvSpPr>
          <p:nvPr/>
        </p:nvSpPr>
        <p:spPr bwMode="auto">
          <a:xfrm>
            <a:off x="4191000" y="609600"/>
            <a:ext cx="4419600" cy="54102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14338" name="Rectangle 2"/>
          <p:cNvSpPr>
            <a:spLocks noGrp="1" noChangeArrowheads="1"/>
          </p:cNvSpPr>
          <p:nvPr>
            <p:ph type="title"/>
          </p:nvPr>
        </p:nvSpPr>
        <p:spPr>
          <a:xfrm>
            <a:off x="4267200" y="3048000"/>
            <a:ext cx="4495800" cy="1143000"/>
          </a:xfrm>
          <a:effectLst>
            <a:outerShdw blurRad="63500" dist="40161" dir="20493903" algn="ctr" rotWithShape="0">
              <a:schemeClr val="bg2">
                <a:alpha val="74998"/>
              </a:schemeClr>
            </a:outerShdw>
          </a:effectLst>
          <a:extLst/>
        </p:spPr>
        <p:txBody>
          <a:bodyPr rtlCol="0">
            <a:normAutofit fontScale="90000"/>
          </a:bodyPr>
          <a:lstStyle/>
          <a:p>
            <a:pPr algn="l" eaLnBrk="1" fontAlgn="auto" hangingPunct="1">
              <a:spcAft>
                <a:spcPts val="0"/>
              </a:spcAft>
              <a:defRPr/>
            </a:pP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Romanos</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6:23  </a:t>
            </a:r>
            <a:b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b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Porque</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la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paga</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del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pecado</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es</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a:t>
            </a:r>
            <a:r>
              <a:rPr lang="en-US" b="1" u="sng"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muerte</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mas la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dádiva</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de Dios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es</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vida</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eterna</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en Cristo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Jesús</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Señor</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 </a:t>
            </a:r>
            <a:r>
              <a:rPr lang="en-US" b="1" spc="50" dirty="0" err="1">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nuestro</a:t>
            </a:r>
            <a: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t>”.</a:t>
            </a:r>
            <a:br>
              <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rPr>
            </a:br>
            <a:endParaRPr lang="en-US" b="1" spc="50" dirty="0">
              <a:ln w="13500">
                <a:solidFill>
                  <a:schemeClr val="accent1">
                    <a:shade val="2500"/>
                    <a:alpha val="6500"/>
                  </a:schemeClr>
                </a:solidFill>
                <a:prstDash val="solid"/>
              </a:ln>
              <a:solidFill>
                <a:schemeClr val="accent1">
                  <a:tint val="3000"/>
                  <a:alpha val="95000"/>
                </a:schemeClr>
              </a:solidFill>
              <a:effectLst>
                <a:glow rad="76200">
                  <a:schemeClr val="bg1"/>
                </a:glow>
                <a:innerShdw blurRad="50900" dist="38500" dir="13500000">
                  <a:srgbClr val="000000">
                    <a:alpha val="60000"/>
                  </a:srgbClr>
                </a:innerShdw>
              </a:effectLst>
              <a:ea typeface="+mj-ea"/>
              <a:cs typeface="+mj-cs"/>
            </a:endParaRPr>
          </a:p>
        </p:txBody>
      </p:sp>
    </p:spTree>
    <p:extLst>
      <p:ext uri="{BB962C8B-B14F-4D97-AF65-F5344CB8AC3E}">
        <p14:creationId xmlns:p14="http://schemas.microsoft.com/office/powerpoint/2010/main" val="162817818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Z:\IMAGES\I_JUDGE\I_EXTRAS\I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p:cNvSpPr>
            <a:spLocks noChangeArrowheads="1"/>
          </p:cNvSpPr>
          <p:nvPr/>
        </p:nvSpPr>
        <p:spPr bwMode="auto">
          <a:xfrm>
            <a:off x="4953000" y="0"/>
            <a:ext cx="4191000" cy="6858000"/>
          </a:xfrm>
          <a:prstGeom prst="rect">
            <a:avLst/>
          </a:prstGeom>
          <a:solidFill>
            <a:srgbClr val="1C1C1C"/>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16386" name="Rectangle 2"/>
          <p:cNvSpPr>
            <a:spLocks noGrp="1" noChangeArrowheads="1"/>
          </p:cNvSpPr>
          <p:nvPr>
            <p:ph type="title"/>
          </p:nvPr>
        </p:nvSpPr>
        <p:spPr>
          <a:xfrm>
            <a:off x="4495800" y="3581400"/>
            <a:ext cx="4267200" cy="1143000"/>
          </a:xfrm>
          <a:effectLst>
            <a:outerShdw blurRad="63500" dist="38100" algn="ctr" rotWithShape="0">
              <a:schemeClr val="bg2">
                <a:alpha val="74998"/>
              </a:schemeClr>
            </a:outerShdw>
          </a:effectLst>
          <a:extLst/>
        </p:spPr>
        <p:txBody>
          <a:bodyPr rtlCol="0">
            <a:noAutofit/>
          </a:bodyPr>
          <a:lstStyle/>
          <a:p>
            <a:pPr algn="l" eaLnBrk="1" fontAlgn="auto" hangingPunct="1">
              <a:spcAft>
                <a:spcPts val="0"/>
              </a:spcAft>
              <a:defRPr/>
            </a:pPr>
            <a:r>
              <a:rPr lang="en-US" sz="4800" b="1" dirty="0">
                <a:solidFill>
                  <a:srgbClr val="FF00FF"/>
                </a:solidFill>
                <a:effectLst>
                  <a:glow rad="228600">
                    <a:schemeClr val="accent1">
                      <a:satMod val="175000"/>
                      <a:alpha val="40000"/>
                    </a:schemeClr>
                  </a:glow>
                  <a:outerShdw blurRad="38100" dist="38100" dir="2700000" algn="tl">
                    <a:srgbClr val="000000"/>
                  </a:outerShdw>
                </a:effectLst>
                <a:ea typeface="+mj-ea"/>
                <a:cs typeface="+mj-cs"/>
              </a:rPr>
              <a:t>Juan 3:16</a:t>
            </a:r>
            <a:r>
              <a:rPr lang="en-US" sz="4800" b="1" dirty="0">
                <a:effectLst>
                  <a:glow rad="228600">
                    <a:schemeClr val="accent1">
                      <a:satMod val="175000"/>
                      <a:alpha val="40000"/>
                    </a:schemeClr>
                  </a:glow>
                  <a:outerShdw blurRad="38100" dist="38100" dir="2700000" algn="tl">
                    <a:srgbClr val="000000"/>
                  </a:outerShdw>
                </a:effectLst>
                <a:ea typeface="+mj-ea"/>
                <a:cs typeface="+mj-cs"/>
              </a:rPr>
              <a:t>  </a:t>
            </a:r>
            <a:br>
              <a:rPr lang="en-US" sz="4800" b="1" dirty="0">
                <a:effectLst>
                  <a:glow rad="228600">
                    <a:schemeClr val="accent1">
                      <a:satMod val="175000"/>
                      <a:alpha val="40000"/>
                    </a:schemeClr>
                  </a:glow>
                  <a:outerShdw blurRad="38100" dist="38100" dir="2700000" algn="tl">
                    <a:srgbClr val="000000"/>
                  </a:outerShdw>
                </a:effectLst>
                <a:ea typeface="+mj-ea"/>
                <a:cs typeface="+mj-cs"/>
              </a:rPr>
            </a:br>
            <a:r>
              <a:rPr lang="en-US" sz="4800" b="1" dirty="0">
                <a:effectLst>
                  <a:glow rad="228600">
                    <a:schemeClr val="accent1">
                      <a:satMod val="175000"/>
                      <a:alpha val="40000"/>
                    </a:schemeClr>
                  </a:glow>
                  <a:outerShdw blurRad="38100" dist="38100" dir="2700000" algn="tl">
                    <a:srgbClr val="000000"/>
                  </a:outerShdw>
                </a:effectLst>
                <a:ea typeface="+mj-ea"/>
                <a:cs typeface="+mj-cs"/>
              </a:rPr>
              <a:t>“Para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que</a:t>
            </a:r>
            <a:r>
              <a:rPr lang="en-US" sz="4800" b="1" dirty="0">
                <a:effectLst>
                  <a:glow rad="228600">
                    <a:schemeClr val="accent1">
                      <a:satMod val="175000"/>
                      <a:alpha val="40000"/>
                    </a:schemeClr>
                  </a:glow>
                  <a:outerShdw blurRad="38100" dist="38100" dir="2700000" algn="tl">
                    <a:srgbClr val="000000"/>
                  </a:outerShdw>
                </a:effectLst>
                <a:ea typeface="+mj-ea"/>
                <a:cs typeface="+mj-cs"/>
              </a:rPr>
              <a:t>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todo</a:t>
            </a:r>
            <a:r>
              <a:rPr lang="en-US" sz="4800" b="1" dirty="0">
                <a:effectLst>
                  <a:glow rad="228600">
                    <a:schemeClr val="accent1">
                      <a:satMod val="175000"/>
                      <a:alpha val="40000"/>
                    </a:schemeClr>
                  </a:glow>
                  <a:outerShdw blurRad="38100" dist="38100" dir="2700000" algn="tl">
                    <a:srgbClr val="000000"/>
                  </a:outerShdw>
                </a:effectLst>
                <a:ea typeface="+mj-ea"/>
                <a:cs typeface="+mj-cs"/>
              </a:rPr>
              <a:t>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aquel</a:t>
            </a:r>
            <a:r>
              <a:rPr lang="en-US" sz="4800" b="1" dirty="0">
                <a:effectLst>
                  <a:glow rad="228600">
                    <a:schemeClr val="accent1">
                      <a:satMod val="175000"/>
                      <a:alpha val="40000"/>
                    </a:schemeClr>
                  </a:glow>
                  <a:outerShdw blurRad="38100" dist="38100" dir="2700000" algn="tl">
                    <a:srgbClr val="000000"/>
                  </a:outerShdw>
                </a:effectLst>
                <a:ea typeface="+mj-ea"/>
                <a:cs typeface="+mj-cs"/>
              </a:rPr>
              <a:t>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que</a:t>
            </a:r>
            <a:r>
              <a:rPr lang="en-US" sz="4800" b="1" dirty="0">
                <a:effectLst>
                  <a:glow rad="228600">
                    <a:schemeClr val="accent1">
                      <a:satMod val="175000"/>
                      <a:alpha val="40000"/>
                    </a:schemeClr>
                  </a:glow>
                  <a:outerShdw blurRad="38100" dist="38100" dir="2700000" algn="tl">
                    <a:srgbClr val="000000"/>
                  </a:outerShdw>
                </a:effectLst>
                <a:ea typeface="+mj-ea"/>
                <a:cs typeface="+mj-cs"/>
              </a:rPr>
              <a:t> en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él</a:t>
            </a:r>
            <a:r>
              <a:rPr lang="en-US" sz="4800" b="1" dirty="0">
                <a:effectLst>
                  <a:glow rad="228600">
                    <a:schemeClr val="accent1">
                      <a:satMod val="175000"/>
                      <a:alpha val="40000"/>
                    </a:schemeClr>
                  </a:glow>
                  <a:outerShdw blurRad="38100" dist="38100" dir="2700000" algn="tl">
                    <a:srgbClr val="000000"/>
                  </a:outerShdw>
                </a:effectLst>
                <a:ea typeface="+mj-ea"/>
                <a:cs typeface="+mj-cs"/>
              </a:rPr>
              <a:t>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cree</a:t>
            </a:r>
            <a:r>
              <a:rPr lang="en-US" sz="4800" b="1" dirty="0">
                <a:effectLst>
                  <a:glow rad="228600">
                    <a:schemeClr val="accent1">
                      <a:satMod val="175000"/>
                      <a:alpha val="40000"/>
                    </a:schemeClr>
                  </a:glow>
                  <a:outerShdw blurRad="38100" dist="38100" dir="2700000" algn="tl">
                    <a:srgbClr val="000000"/>
                  </a:outerShdw>
                </a:effectLst>
                <a:ea typeface="+mj-ea"/>
                <a:cs typeface="+mj-cs"/>
              </a:rPr>
              <a:t>, no </a:t>
            </a:r>
            <a:r>
              <a:rPr lang="en-US" sz="4800" b="1" dirty="0">
                <a:solidFill>
                  <a:srgbClr val="FFFFFF"/>
                </a:solidFill>
                <a:effectLst>
                  <a:glow rad="228600">
                    <a:schemeClr val="accent1">
                      <a:satMod val="175000"/>
                      <a:alpha val="40000"/>
                    </a:schemeClr>
                  </a:glow>
                  <a:outerShdw blurRad="38100" dist="38100" dir="2700000" algn="tl">
                    <a:srgbClr val="000000"/>
                  </a:outerShdw>
                </a:effectLst>
                <a:ea typeface="+mj-ea"/>
                <a:cs typeface="+mj-cs"/>
              </a:rPr>
              <a:t>se </a:t>
            </a:r>
            <a:r>
              <a:rPr lang="en-US" sz="4800" b="1" u="sng" dirty="0" err="1">
                <a:solidFill>
                  <a:srgbClr val="FFFFFF"/>
                </a:solidFill>
                <a:effectLst>
                  <a:glow rad="228600">
                    <a:schemeClr val="accent1">
                      <a:satMod val="175000"/>
                      <a:alpha val="40000"/>
                    </a:schemeClr>
                  </a:glow>
                  <a:outerShdw blurRad="38100" dist="38100" dir="2700000" algn="tl">
                    <a:srgbClr val="000000"/>
                  </a:outerShdw>
                </a:effectLst>
                <a:ea typeface="+mj-ea"/>
                <a:cs typeface="+mj-cs"/>
              </a:rPr>
              <a:t>pierda</a:t>
            </a:r>
            <a:r>
              <a:rPr lang="en-US" sz="4800" b="1" dirty="0">
                <a:solidFill>
                  <a:srgbClr val="FFFFFF"/>
                </a:solidFill>
                <a:effectLst>
                  <a:glow rad="228600">
                    <a:schemeClr val="accent1">
                      <a:satMod val="175000"/>
                      <a:alpha val="40000"/>
                    </a:schemeClr>
                  </a:glow>
                  <a:outerShdw blurRad="38100" dist="38100" dir="2700000" algn="tl">
                    <a:srgbClr val="000000"/>
                  </a:outerShdw>
                </a:effectLst>
                <a:ea typeface="+mj-ea"/>
                <a:cs typeface="+mj-cs"/>
              </a:rPr>
              <a:t>, </a:t>
            </a:r>
            <a:r>
              <a:rPr lang="en-US" sz="4800" b="1" dirty="0" smtClean="0">
                <a:solidFill>
                  <a:srgbClr val="FFFFFF"/>
                </a:solidFill>
                <a:effectLst>
                  <a:glow rad="228600">
                    <a:schemeClr val="accent1">
                      <a:satMod val="175000"/>
                      <a:alpha val="40000"/>
                    </a:schemeClr>
                  </a:glow>
                  <a:outerShdw blurRad="38100" dist="38100" dir="2700000" algn="tl">
                    <a:srgbClr val="000000"/>
                  </a:outerShdw>
                </a:effectLst>
                <a:ea typeface="+mj-ea"/>
                <a:cs typeface="+mj-cs"/>
              </a:rPr>
              <a:t>mas </a:t>
            </a:r>
            <a:r>
              <a:rPr lang="en-US" sz="4800" b="1" dirty="0" err="1">
                <a:solidFill>
                  <a:srgbClr val="FFFFFF"/>
                </a:solidFill>
                <a:effectLst>
                  <a:glow rad="228600">
                    <a:schemeClr val="accent1">
                      <a:satMod val="175000"/>
                      <a:alpha val="40000"/>
                    </a:schemeClr>
                  </a:glow>
                  <a:outerShdw blurRad="38100" dist="38100" dir="2700000" algn="tl">
                    <a:srgbClr val="000000"/>
                  </a:outerShdw>
                </a:effectLst>
                <a:ea typeface="+mj-ea"/>
                <a:cs typeface="+mj-cs"/>
              </a:rPr>
              <a:t>tenga</a:t>
            </a:r>
            <a:r>
              <a:rPr lang="en-US" sz="4800" b="1" dirty="0">
                <a:solidFill>
                  <a:srgbClr val="FFFFFF"/>
                </a:solidFill>
                <a:effectLst>
                  <a:glow rad="228600">
                    <a:schemeClr val="accent1">
                      <a:satMod val="175000"/>
                      <a:alpha val="40000"/>
                    </a:schemeClr>
                  </a:glow>
                  <a:outerShdw blurRad="38100" dist="38100" dir="2700000" algn="tl">
                    <a:srgbClr val="000000"/>
                  </a:outerShdw>
                </a:effectLst>
                <a:ea typeface="+mj-ea"/>
                <a:cs typeface="+mj-cs"/>
              </a:rPr>
              <a:t>  </a:t>
            </a:r>
            <a:r>
              <a:rPr lang="en-US" sz="4800" b="1" u="sng" dirty="0" err="1">
                <a:solidFill>
                  <a:srgbClr val="FFFFFF"/>
                </a:solidFill>
                <a:effectLst>
                  <a:glow rad="228600">
                    <a:schemeClr val="accent1">
                      <a:satMod val="175000"/>
                      <a:alpha val="40000"/>
                    </a:schemeClr>
                  </a:glow>
                  <a:outerShdw blurRad="38100" dist="38100" dir="2700000" algn="tl">
                    <a:srgbClr val="000000"/>
                  </a:outerShdw>
                </a:effectLst>
                <a:ea typeface="+mj-ea"/>
                <a:cs typeface="+mj-cs"/>
              </a:rPr>
              <a:t>vida</a:t>
            </a:r>
            <a:r>
              <a:rPr lang="en-US" sz="4800" b="1" u="sng" dirty="0">
                <a:solidFill>
                  <a:srgbClr val="FFFFFF"/>
                </a:solidFill>
                <a:effectLst>
                  <a:glow rad="228600">
                    <a:schemeClr val="accent1">
                      <a:satMod val="175000"/>
                      <a:alpha val="40000"/>
                    </a:schemeClr>
                  </a:glow>
                  <a:outerShdw blurRad="38100" dist="38100" dir="2700000" algn="tl">
                    <a:srgbClr val="000000"/>
                  </a:outerShdw>
                </a:effectLst>
                <a:ea typeface="+mj-ea"/>
                <a:cs typeface="+mj-cs"/>
              </a:rPr>
              <a:t> </a:t>
            </a:r>
            <a:r>
              <a:rPr lang="en-US" sz="4800" b="1" u="sng" dirty="0" err="1">
                <a:solidFill>
                  <a:srgbClr val="FFFFFF"/>
                </a:solidFill>
                <a:effectLst>
                  <a:glow rad="228600">
                    <a:schemeClr val="accent1">
                      <a:satMod val="175000"/>
                      <a:alpha val="40000"/>
                    </a:schemeClr>
                  </a:glow>
                  <a:outerShdw blurRad="38100" dist="38100" dir="2700000" algn="tl">
                    <a:srgbClr val="000000"/>
                  </a:outerShdw>
                </a:effectLst>
                <a:ea typeface="+mj-ea"/>
                <a:cs typeface="+mj-cs"/>
              </a:rPr>
              <a:t>eterna</a:t>
            </a:r>
            <a:r>
              <a:rPr lang="en-US" sz="4800" b="1" u="sng" dirty="0">
                <a:solidFill>
                  <a:srgbClr val="FFFFFF"/>
                </a:solidFill>
                <a:effectLst>
                  <a:glow rad="228600">
                    <a:schemeClr val="accent1">
                      <a:satMod val="175000"/>
                      <a:alpha val="40000"/>
                    </a:schemeClr>
                  </a:glow>
                  <a:outerShdw blurRad="38100" dist="38100" dir="2700000" algn="tl">
                    <a:srgbClr val="000000"/>
                  </a:outerShdw>
                </a:effectLst>
                <a:ea typeface="+mj-ea"/>
                <a:cs typeface="+mj-cs"/>
              </a:rPr>
              <a:t>”</a:t>
            </a:r>
            <a:r>
              <a:rPr lang="en-US" sz="4800" b="1" dirty="0">
                <a:solidFill>
                  <a:srgbClr val="FFFFFF"/>
                </a:solidFill>
                <a:effectLst>
                  <a:glow rad="228600">
                    <a:schemeClr val="accent1">
                      <a:satMod val="175000"/>
                      <a:alpha val="40000"/>
                    </a:schemeClr>
                  </a:glow>
                </a:effectLst>
                <a:ea typeface="+mj-ea"/>
                <a:cs typeface="+mj-cs"/>
              </a:rPr>
              <a:t>.</a:t>
            </a:r>
            <a:r>
              <a:rPr lang="en-US" sz="4800" dirty="0">
                <a:solidFill>
                  <a:srgbClr val="FFFFFF"/>
                </a:solidFill>
                <a:effectLst>
                  <a:glow rad="228600">
                    <a:schemeClr val="accent1">
                      <a:satMod val="175000"/>
                      <a:alpha val="40000"/>
                    </a:schemeClr>
                  </a:glow>
                </a:effectLst>
                <a:ea typeface="+mj-ea"/>
                <a:cs typeface="+mj-cs"/>
              </a:rPr>
              <a:t/>
            </a:r>
            <a:br>
              <a:rPr lang="en-US" sz="4800" dirty="0">
                <a:solidFill>
                  <a:srgbClr val="FFFFFF"/>
                </a:solidFill>
                <a:effectLst>
                  <a:glow rad="228600">
                    <a:schemeClr val="accent1">
                      <a:satMod val="175000"/>
                      <a:alpha val="40000"/>
                    </a:schemeClr>
                  </a:glow>
                </a:effectLst>
                <a:ea typeface="+mj-ea"/>
                <a:cs typeface="+mj-cs"/>
              </a:rPr>
            </a:br>
            <a:r>
              <a:rPr lang="en-US" sz="4800" b="1" dirty="0">
                <a:effectLst>
                  <a:glow rad="228600">
                    <a:schemeClr val="accent1">
                      <a:satMod val="175000"/>
                      <a:alpha val="40000"/>
                    </a:schemeClr>
                  </a:glow>
                  <a:outerShdw blurRad="38100" dist="38100" dir="2700000" algn="tl">
                    <a:srgbClr val="000000"/>
                  </a:outerShdw>
                </a:effectLst>
                <a:ea typeface="+mj-ea"/>
                <a:cs typeface="+mj-cs"/>
              </a:rPr>
              <a:t/>
            </a:r>
            <a:br>
              <a:rPr lang="en-US" sz="4800" b="1" dirty="0">
                <a:effectLst>
                  <a:glow rad="228600">
                    <a:schemeClr val="accent1">
                      <a:satMod val="175000"/>
                      <a:alpha val="40000"/>
                    </a:schemeClr>
                  </a:glow>
                  <a:outerShdw blurRad="38100" dist="38100" dir="2700000" algn="tl">
                    <a:srgbClr val="000000"/>
                  </a:outerShdw>
                </a:effectLst>
                <a:ea typeface="+mj-ea"/>
                <a:cs typeface="+mj-cs"/>
              </a:rPr>
            </a:br>
            <a:endParaRPr lang="en-US" sz="4800" b="1" dirty="0">
              <a:effectLst>
                <a:glow rad="228600">
                  <a:schemeClr val="accent1">
                    <a:satMod val="175000"/>
                    <a:alpha val="40000"/>
                  </a:schemeClr>
                </a:glow>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402789880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Z:\IMAGES\Q_HELL\Q_EXTRAS\Q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762000" y="2438400"/>
            <a:ext cx="7848600" cy="1143000"/>
          </a:xfrm>
          <a:extLst/>
        </p:spPr>
        <p:txBody>
          <a:bodyPr rtlCol="0">
            <a:normAutofit fontScale="90000"/>
          </a:bodyPr>
          <a:lstStyle/>
          <a:p>
            <a:pPr algn="l" eaLnBrk="1" fontAlgn="auto" hangingPunct="1">
              <a:spcAft>
                <a:spcPts val="0"/>
              </a:spcAft>
              <a:defRPr/>
            </a:pPr>
            <a:r>
              <a:rPr lang="en-US" sz="4800" b="1" dirty="0" err="1">
                <a:solidFill>
                  <a:srgbClr val="FF00FF"/>
                </a:solidFill>
                <a:effectLst>
                  <a:glow rad="228600">
                    <a:schemeClr val="accent1">
                      <a:satMod val="175000"/>
                      <a:alpha val="40000"/>
                    </a:schemeClr>
                  </a:glow>
                  <a:outerShdw blurRad="38100" dist="38100" dir="2700000" algn="tl">
                    <a:srgbClr val="000000"/>
                  </a:outerShdw>
                </a:effectLst>
                <a:ea typeface="+mj-ea"/>
                <a:cs typeface="+mj-cs"/>
              </a:rPr>
              <a:t>Salmos</a:t>
            </a:r>
            <a:r>
              <a:rPr lang="en-US" sz="4800" b="1" dirty="0">
                <a:solidFill>
                  <a:srgbClr val="FF00FF"/>
                </a:solidFill>
                <a:effectLst>
                  <a:glow rad="228600">
                    <a:schemeClr val="accent1">
                      <a:satMod val="175000"/>
                      <a:alpha val="40000"/>
                    </a:schemeClr>
                  </a:glow>
                  <a:outerShdw blurRad="38100" dist="38100" dir="2700000" algn="tl">
                    <a:srgbClr val="000000"/>
                  </a:outerShdw>
                </a:effectLst>
                <a:ea typeface="+mj-ea"/>
                <a:cs typeface="+mj-cs"/>
              </a:rPr>
              <a:t> 37:10, 20</a:t>
            </a:r>
            <a:r>
              <a:rPr lang="en-US" sz="4800" b="1" dirty="0">
                <a:effectLst>
                  <a:glow rad="228600">
                    <a:schemeClr val="accent1">
                      <a:satMod val="175000"/>
                      <a:alpha val="40000"/>
                    </a:schemeClr>
                  </a:glow>
                  <a:outerShdw blurRad="38100" dist="38100" dir="2700000" algn="tl">
                    <a:srgbClr val="000000"/>
                  </a:outerShdw>
                </a:effectLst>
                <a:ea typeface="+mj-ea"/>
                <a:cs typeface="+mj-cs"/>
              </a:rPr>
              <a:t>  </a:t>
            </a:r>
            <a:br>
              <a:rPr lang="en-US" sz="4800" b="1" dirty="0">
                <a:effectLst>
                  <a:glow rad="228600">
                    <a:schemeClr val="accent1">
                      <a:satMod val="175000"/>
                      <a:alpha val="40000"/>
                    </a:schemeClr>
                  </a:glow>
                  <a:outerShdw blurRad="38100" dist="38100" dir="2700000" algn="tl">
                    <a:srgbClr val="000000"/>
                  </a:outerShdw>
                </a:effectLst>
                <a:ea typeface="+mj-ea"/>
                <a:cs typeface="+mj-cs"/>
              </a:rPr>
            </a:br>
            <a:r>
              <a:rPr lang="en-US" sz="4800" b="1" dirty="0">
                <a:effectLst>
                  <a:glow rad="228600">
                    <a:schemeClr val="accent1">
                      <a:satMod val="175000"/>
                      <a:alpha val="40000"/>
                    </a:schemeClr>
                  </a:glow>
                  <a:outerShdw blurRad="38100" dist="38100" dir="2700000" algn="tl">
                    <a:srgbClr val="000000"/>
                  </a:outerShdw>
                </a:effectLst>
                <a:ea typeface="+mj-ea"/>
                <a:cs typeface="+mj-cs"/>
              </a:rPr>
              <a:t>“</a:t>
            </a:r>
            <a:r>
              <a:rPr lang="en-US" sz="4800" b="1" dirty="0" err="1">
                <a:effectLst>
                  <a:glow rad="228600">
                    <a:schemeClr val="accent1">
                      <a:satMod val="175000"/>
                      <a:alpha val="40000"/>
                    </a:schemeClr>
                  </a:glow>
                  <a:outerShdw blurRad="38100" dist="38100" dir="2700000" algn="tl">
                    <a:srgbClr val="000000"/>
                  </a:outerShdw>
                </a:effectLst>
                <a:ea typeface="+mj-ea"/>
                <a:cs typeface="+mj-cs"/>
              </a:rPr>
              <a:t>Pues</a:t>
            </a:r>
            <a:r>
              <a:rPr lang="en-US" sz="4800" b="1" dirty="0">
                <a:effectLst>
                  <a:glow rad="228600">
                    <a:schemeClr val="accent1">
                      <a:satMod val="175000"/>
                      <a:alpha val="40000"/>
                    </a:schemeClr>
                  </a:glow>
                  <a:outerShdw blurRad="38100" dist="38100" dir="2700000" algn="tl">
                    <a:srgbClr val="000000"/>
                  </a:outerShdw>
                </a:effectLst>
                <a:ea typeface="+mj-ea"/>
                <a:cs typeface="+mj-cs"/>
              </a:rPr>
              <a:t> de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aquí</a:t>
            </a:r>
            <a:r>
              <a:rPr lang="en-US" sz="4800" b="1" dirty="0">
                <a:effectLst>
                  <a:glow rad="228600">
                    <a:schemeClr val="accent1">
                      <a:satMod val="175000"/>
                      <a:alpha val="40000"/>
                    </a:schemeClr>
                  </a:glow>
                  <a:outerShdw blurRad="38100" dist="38100" dir="2700000" algn="tl">
                    <a:srgbClr val="000000"/>
                  </a:outerShdw>
                </a:effectLst>
                <a:ea typeface="+mj-ea"/>
                <a:cs typeface="+mj-cs"/>
              </a:rPr>
              <a:t> a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poco</a:t>
            </a:r>
            <a:r>
              <a:rPr lang="en-US" sz="4800" b="1" dirty="0">
                <a:effectLst>
                  <a:glow rad="228600">
                    <a:schemeClr val="accent1">
                      <a:satMod val="175000"/>
                      <a:alpha val="40000"/>
                    </a:schemeClr>
                  </a:glow>
                  <a:outerShdw blurRad="38100" dist="38100" dir="2700000" algn="tl">
                    <a:srgbClr val="000000"/>
                  </a:outerShdw>
                </a:effectLst>
                <a:ea typeface="+mj-ea"/>
                <a:cs typeface="+mj-cs"/>
              </a:rPr>
              <a:t> no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existirá</a:t>
            </a:r>
            <a:r>
              <a:rPr lang="en-US" sz="4800" b="1" dirty="0">
                <a:effectLst>
                  <a:glow rad="228600">
                    <a:schemeClr val="accent1">
                      <a:satMod val="175000"/>
                      <a:alpha val="40000"/>
                    </a:schemeClr>
                  </a:glow>
                  <a:outerShdw blurRad="38100" dist="38100" dir="2700000" algn="tl">
                    <a:srgbClr val="000000"/>
                  </a:outerShdw>
                </a:effectLst>
                <a:ea typeface="+mj-ea"/>
                <a:cs typeface="+mj-cs"/>
              </a:rPr>
              <a:t> el </a:t>
            </a:r>
            <a:r>
              <a:rPr lang="en-US" sz="4800" b="1" dirty="0" err="1">
                <a:effectLst>
                  <a:glow rad="228600">
                    <a:schemeClr val="accent1">
                      <a:satMod val="175000"/>
                      <a:alpha val="40000"/>
                    </a:schemeClr>
                  </a:glow>
                  <a:outerShdw blurRad="38100" dist="38100" dir="2700000" algn="tl">
                    <a:srgbClr val="000000"/>
                  </a:outerShdw>
                </a:effectLst>
                <a:ea typeface="+mj-ea"/>
                <a:cs typeface="+mj-cs"/>
              </a:rPr>
              <a:t>malo</a:t>
            </a:r>
            <a:r>
              <a:rPr lang="en-US" sz="4800" b="1" dirty="0">
                <a:effectLst>
                  <a:glow rad="228600">
                    <a:schemeClr val="accent1">
                      <a:satMod val="175000"/>
                      <a:alpha val="40000"/>
                    </a:schemeClr>
                  </a:glow>
                  <a:outerShdw blurRad="38100" dist="38100" dir="2700000" algn="tl">
                    <a:srgbClr val="000000"/>
                  </a:outerShdw>
                </a:effectLst>
                <a:ea typeface="+mj-ea"/>
                <a:cs typeface="+mj-cs"/>
              </a:rPr>
              <a:t> … </a:t>
            </a:r>
            <a:r>
              <a:rPr lang="en-US" sz="4800" b="1" u="sng" dirty="0">
                <a:solidFill>
                  <a:srgbClr val="FFFF00"/>
                </a:solidFill>
                <a:effectLst>
                  <a:glow rad="228600">
                    <a:schemeClr val="accent1">
                      <a:satMod val="175000"/>
                      <a:alpha val="40000"/>
                    </a:schemeClr>
                  </a:glow>
                  <a:outerShdw blurRad="38100" dist="38100" dir="2700000" algn="tl">
                    <a:srgbClr val="000000"/>
                  </a:outerShdw>
                </a:effectLst>
                <a:ea typeface="+mj-ea"/>
                <a:cs typeface="+mj-cs"/>
              </a:rPr>
              <a:t>Mas los </a:t>
            </a:r>
            <a:r>
              <a:rPr lang="en-US" sz="4800" b="1" u="sng" dirty="0" err="1">
                <a:solidFill>
                  <a:srgbClr val="FFFF00"/>
                </a:solidFill>
                <a:effectLst>
                  <a:glow rad="228600">
                    <a:schemeClr val="accent1">
                      <a:satMod val="175000"/>
                      <a:alpha val="40000"/>
                    </a:schemeClr>
                  </a:glow>
                  <a:outerShdw blurRad="38100" dist="38100" dir="2700000" algn="tl">
                    <a:srgbClr val="000000"/>
                  </a:outerShdw>
                </a:effectLst>
                <a:ea typeface="+mj-ea"/>
                <a:cs typeface="+mj-cs"/>
              </a:rPr>
              <a:t>impíos</a:t>
            </a:r>
            <a:r>
              <a:rPr lang="en-US" sz="4800" b="1" u="sng" dirty="0">
                <a:solidFill>
                  <a:srgbClr val="FFFF00"/>
                </a:solidFill>
                <a:effectLst>
                  <a:glow rad="228600">
                    <a:schemeClr val="accent1">
                      <a:satMod val="175000"/>
                      <a:alpha val="40000"/>
                    </a:schemeClr>
                  </a:glow>
                  <a:outerShdw blurRad="38100" dist="38100" dir="2700000" algn="tl">
                    <a:srgbClr val="000000"/>
                  </a:outerShdw>
                </a:effectLst>
                <a:ea typeface="+mj-ea"/>
                <a:cs typeface="+mj-cs"/>
              </a:rPr>
              <a:t> </a:t>
            </a:r>
            <a:r>
              <a:rPr lang="en-US" sz="4800" b="1" u="sng" dirty="0" err="1">
                <a:solidFill>
                  <a:srgbClr val="FFFF00"/>
                </a:solidFill>
                <a:effectLst>
                  <a:glow rad="228600">
                    <a:schemeClr val="accent1">
                      <a:satMod val="175000"/>
                      <a:alpha val="40000"/>
                    </a:schemeClr>
                  </a:glow>
                  <a:outerShdw blurRad="38100" dist="38100" dir="2700000" algn="tl">
                    <a:srgbClr val="000000"/>
                  </a:outerShdw>
                </a:effectLst>
                <a:ea typeface="+mj-ea"/>
                <a:cs typeface="+mj-cs"/>
              </a:rPr>
              <a:t>perecerán</a:t>
            </a:r>
            <a:r>
              <a:rPr lang="en-US" sz="4800" b="1" u="sng" dirty="0">
                <a:solidFill>
                  <a:srgbClr val="FFFF00"/>
                </a:solidFill>
                <a:effectLst>
                  <a:glow rad="228600">
                    <a:schemeClr val="accent1">
                      <a:satMod val="175000"/>
                      <a:alpha val="40000"/>
                    </a:schemeClr>
                  </a:glow>
                  <a:outerShdw blurRad="38100" dist="38100" dir="2700000" algn="tl">
                    <a:srgbClr val="000000"/>
                  </a:outerShdw>
                </a:effectLst>
                <a:ea typeface="+mj-ea"/>
                <a:cs typeface="+mj-cs"/>
              </a:rPr>
              <a:t> ... se </a:t>
            </a:r>
            <a:r>
              <a:rPr lang="en-US" sz="4800" b="1" u="sng" dirty="0" err="1">
                <a:solidFill>
                  <a:srgbClr val="FFFF00"/>
                </a:solidFill>
                <a:effectLst>
                  <a:glow rad="228600">
                    <a:schemeClr val="accent1">
                      <a:satMod val="175000"/>
                      <a:alpha val="40000"/>
                    </a:schemeClr>
                  </a:glow>
                  <a:outerShdw blurRad="38100" dist="38100" dir="2700000" algn="tl">
                    <a:srgbClr val="000000"/>
                  </a:outerShdw>
                </a:effectLst>
                <a:ea typeface="+mj-ea"/>
                <a:cs typeface="+mj-cs"/>
              </a:rPr>
              <a:t>disiparán</a:t>
            </a:r>
            <a:r>
              <a:rPr lang="en-US" sz="4800" b="1" u="sng" dirty="0">
                <a:solidFill>
                  <a:srgbClr val="FFFF00"/>
                </a:solidFill>
                <a:effectLst>
                  <a:glow rad="228600">
                    <a:schemeClr val="accent1">
                      <a:satMod val="175000"/>
                      <a:alpha val="40000"/>
                    </a:schemeClr>
                  </a:glow>
                  <a:outerShdw blurRad="38100" dist="38100" dir="2700000" algn="tl">
                    <a:srgbClr val="000000"/>
                  </a:outerShdw>
                </a:effectLst>
                <a:ea typeface="+mj-ea"/>
                <a:cs typeface="+mj-cs"/>
              </a:rPr>
              <a:t> </a:t>
            </a:r>
            <a:r>
              <a:rPr lang="en-US" sz="4800" b="1" u="sng" dirty="0" err="1">
                <a:solidFill>
                  <a:srgbClr val="FFFF00"/>
                </a:solidFill>
                <a:effectLst>
                  <a:glow rad="228600">
                    <a:schemeClr val="accent1">
                      <a:satMod val="175000"/>
                      <a:alpha val="40000"/>
                    </a:schemeClr>
                  </a:glow>
                  <a:outerShdw blurRad="38100" dist="38100" dir="2700000" algn="tl">
                    <a:srgbClr val="000000"/>
                  </a:outerShdw>
                </a:effectLst>
                <a:ea typeface="+mj-ea"/>
                <a:cs typeface="+mj-cs"/>
              </a:rPr>
              <a:t>como</a:t>
            </a:r>
            <a:r>
              <a:rPr lang="en-US" sz="4800" b="1" u="sng" dirty="0">
                <a:solidFill>
                  <a:srgbClr val="FFFF00"/>
                </a:solidFill>
                <a:effectLst>
                  <a:glow rad="228600">
                    <a:schemeClr val="accent1">
                      <a:satMod val="175000"/>
                      <a:alpha val="40000"/>
                    </a:schemeClr>
                  </a:glow>
                  <a:outerShdw blurRad="38100" dist="38100" dir="2700000" algn="tl">
                    <a:srgbClr val="000000"/>
                  </a:outerShdw>
                </a:effectLst>
                <a:ea typeface="+mj-ea"/>
                <a:cs typeface="+mj-cs"/>
              </a:rPr>
              <a:t> el </a:t>
            </a:r>
            <a:r>
              <a:rPr lang="en-US" sz="4800" b="1" u="sng" dirty="0" err="1">
                <a:solidFill>
                  <a:srgbClr val="FFFF00"/>
                </a:solidFill>
                <a:effectLst>
                  <a:glow rad="228600">
                    <a:schemeClr val="accent1">
                      <a:satMod val="175000"/>
                      <a:alpha val="40000"/>
                    </a:schemeClr>
                  </a:glow>
                  <a:outerShdw blurRad="38100" dist="38100" dir="2700000" algn="tl">
                    <a:srgbClr val="000000"/>
                  </a:outerShdw>
                </a:effectLst>
                <a:ea typeface="+mj-ea"/>
                <a:cs typeface="+mj-cs"/>
              </a:rPr>
              <a:t>humo</a:t>
            </a:r>
            <a:r>
              <a:rPr lang="en-US" sz="4800" b="1" u="sng" dirty="0">
                <a:solidFill>
                  <a:srgbClr val="FFFF00"/>
                </a:solidFill>
                <a:effectLst>
                  <a:glow rad="228600">
                    <a:schemeClr val="accent1">
                      <a:satMod val="175000"/>
                      <a:alpha val="40000"/>
                    </a:schemeClr>
                  </a:glow>
                  <a:outerShdw blurRad="38100" dist="38100" dir="2700000" algn="tl">
                    <a:srgbClr val="000000"/>
                  </a:outerShdw>
                </a:effectLst>
                <a:ea typeface="+mj-ea"/>
                <a:cs typeface="+mj-cs"/>
              </a:rPr>
              <a:t>”.</a:t>
            </a:r>
            <a:r>
              <a:rPr lang="en-US" sz="4800" b="1" u="sng" dirty="0">
                <a:solidFill>
                  <a:srgbClr val="FFFF00"/>
                </a:solidFill>
                <a:effectLst>
                  <a:glow rad="228600">
                    <a:schemeClr val="accent1">
                      <a:satMod val="175000"/>
                      <a:alpha val="40000"/>
                    </a:schemeClr>
                  </a:glow>
                </a:effectLst>
                <a:ea typeface="+mj-ea"/>
                <a:cs typeface="+mj-cs"/>
              </a:rPr>
              <a:t/>
            </a:r>
            <a:br>
              <a:rPr lang="en-US" sz="4800" b="1" u="sng" dirty="0">
                <a:solidFill>
                  <a:srgbClr val="FFFF00"/>
                </a:solidFill>
                <a:effectLst>
                  <a:glow rad="228600">
                    <a:schemeClr val="accent1">
                      <a:satMod val="175000"/>
                      <a:alpha val="40000"/>
                    </a:schemeClr>
                  </a:glow>
                </a:effectLst>
                <a:ea typeface="+mj-ea"/>
                <a:cs typeface="+mj-cs"/>
              </a:rPr>
            </a:br>
            <a:endParaRPr lang="en-US" sz="4800" b="1" u="sng" dirty="0">
              <a:solidFill>
                <a:srgbClr val="FFFF00"/>
              </a:solidFill>
              <a:effectLst>
                <a:glow rad="228600">
                  <a:schemeClr val="accent1">
                    <a:satMod val="175000"/>
                    <a:alpha val="40000"/>
                  </a:schemeClr>
                </a:glow>
              </a:effectLst>
              <a:ea typeface="+mj-ea"/>
              <a:cs typeface="+mj-cs"/>
            </a:endParaRPr>
          </a:p>
        </p:txBody>
      </p:sp>
    </p:spTree>
    <p:extLst>
      <p:ext uri="{BB962C8B-B14F-4D97-AF65-F5344CB8AC3E}">
        <p14:creationId xmlns:p14="http://schemas.microsoft.com/office/powerpoint/2010/main" val="109832436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Z:\IMAGES\Q_HELL\Q0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914400" y="2133600"/>
            <a:ext cx="7772400" cy="1143000"/>
          </a:xfrm>
          <a:effectLst>
            <a:outerShdw blurRad="63500" dist="52363" dir="20757825" algn="ctr" rotWithShape="0">
              <a:schemeClr val="bg2">
                <a:alpha val="74998"/>
              </a:schemeClr>
            </a:outerShdw>
          </a:effectLst>
        </p:spPr>
        <p:txBody>
          <a:bodyPr rtlCol="0">
            <a:normAutofit fontScale="90000"/>
          </a:bodyPr>
          <a:lstStyle/>
          <a:p>
            <a:pPr algn="l" eaLnBrk="1" fontAlgn="auto" hangingPunct="1">
              <a:spcAft>
                <a:spcPts val="0"/>
              </a:spcAft>
              <a:defRPr/>
            </a:pPr>
            <a:r>
              <a:rPr lang="en-US" sz="4800" b="1">
                <a:effectLst>
                  <a:outerShdw blurRad="38100" dist="38100" dir="2700000" algn="tl">
                    <a:srgbClr val="000000"/>
                  </a:outerShdw>
                </a:effectLst>
                <a:ea typeface="+mj-ea"/>
                <a:cs typeface="+mj-cs"/>
              </a:rPr>
              <a:t/>
            </a:r>
            <a:br>
              <a:rPr lang="en-US" sz="4800" b="1">
                <a:effectLst>
                  <a:outerShdw blurRad="38100" dist="38100" dir="2700000" algn="tl">
                    <a:srgbClr val="000000"/>
                  </a:outerShdw>
                </a:effectLst>
                <a:ea typeface="+mj-ea"/>
                <a:cs typeface="+mj-cs"/>
              </a:rPr>
            </a:br>
            <a:r>
              <a:rPr lang="en-US" sz="4800" b="1">
                <a:solidFill>
                  <a:srgbClr val="FF00FF"/>
                </a:solidFill>
                <a:effectLst>
                  <a:outerShdw blurRad="38100" dist="38100" dir="2700000" algn="tl">
                    <a:srgbClr val="000000"/>
                  </a:outerShdw>
                </a:effectLst>
                <a:ea typeface="+mj-ea"/>
                <a:cs typeface="+mj-cs"/>
              </a:rPr>
              <a:t>Malaquías 4:1, 3</a:t>
            </a:r>
            <a:r>
              <a:rPr lang="en-US" sz="4800" b="1">
                <a:effectLst>
                  <a:outerShdw blurRad="38100" dist="38100" dir="2700000" algn="tl">
                    <a:srgbClr val="000000"/>
                  </a:outerShdw>
                </a:effectLst>
                <a:ea typeface="+mj-ea"/>
                <a:cs typeface="+mj-cs"/>
              </a:rPr>
              <a:t>  </a:t>
            </a:r>
            <a:br>
              <a:rPr lang="en-US" sz="4800" b="1">
                <a:effectLst>
                  <a:outerShdw blurRad="38100" dist="38100" dir="2700000" algn="tl">
                    <a:srgbClr val="000000"/>
                  </a:outerShdw>
                </a:effectLst>
                <a:ea typeface="+mj-ea"/>
                <a:cs typeface="+mj-cs"/>
              </a:rPr>
            </a:br>
            <a:r>
              <a:rPr lang="en-US" sz="4800" b="1">
                <a:effectLst>
                  <a:outerShdw blurRad="38100" dist="38100" dir="2700000" algn="tl">
                    <a:srgbClr val="000000"/>
                  </a:outerShdw>
                </a:effectLst>
                <a:ea typeface="+mj-ea"/>
                <a:cs typeface="+mj-cs"/>
              </a:rPr>
              <a:t>“Porque he aquí, viene el día ardiente como un horno, ... y todos los que hacen maldad serán estopa”.</a:t>
            </a:r>
            <a:endParaRPr lang="en-US" sz="5400" b="1">
              <a:effectLst>
                <a:outerShdw blurRad="38100" dist="38100" dir="2700000" algn="tl">
                  <a:srgbClr val="000000"/>
                </a:outerShdw>
              </a:effectLst>
              <a:latin typeface="Garamond" charset="0"/>
              <a:ea typeface="+mj-ea"/>
              <a:cs typeface="+mj-cs"/>
            </a:endParaRPr>
          </a:p>
        </p:txBody>
      </p:sp>
    </p:spTree>
    <p:extLst>
      <p:ext uri="{BB962C8B-B14F-4D97-AF65-F5344CB8AC3E}">
        <p14:creationId xmlns:p14="http://schemas.microsoft.com/office/powerpoint/2010/main" val="31782438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Wikipedia-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2400"/>
            <a:ext cx="18669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14400" y="914400"/>
            <a:ext cx="5997792" cy="5693867"/>
          </a:xfrm>
          <a:prstGeom prst="rect">
            <a:avLst/>
          </a:prstGeom>
        </p:spPr>
        <p:txBody>
          <a:bodyPr wrap="square">
            <a:spAutoFit/>
          </a:bodyPr>
          <a:lstStyle/>
          <a:p>
            <a:pP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Bulo</a:t>
            </a:r>
            <a:endPar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endParaRPr>
          </a:p>
          <a:p>
            <a:pPr>
              <a:defRPr/>
            </a:pPr>
            <a:r>
              <a:rPr lang="es-ES_tradnl" sz="2800" b="1" u="sng"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a:cs typeface="Arial Black"/>
              </a:rPr>
              <a:t>El mito de las voces del pozo de </a:t>
            </a:r>
            <a:r>
              <a:rPr lang="es-ES_tradnl" sz="2800" b="1" u="sng" dirty="0" err="1">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a:cs typeface="Arial Black"/>
              </a:rPr>
              <a:t>Kola</a:t>
            </a:r>
            <a:r>
              <a:rPr lang="es-ES_tradnl" sz="2800" b="1" u="sng"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a:cs typeface="Arial Black"/>
              </a:rPr>
              <a:t> es uno de lo </a:t>
            </a:r>
            <a:r>
              <a:rPr lang="es-ES_tradnl" sz="2800" b="1" u="sng" dirty="0" err="1">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a:cs typeface="Arial Black"/>
              </a:rPr>
              <a:t>Hoax</a:t>
            </a:r>
            <a:r>
              <a:rPr lang="es-ES_tradnl" sz="2800" b="1" u="sng" dirty="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Black"/>
                <a:cs typeface="Arial Black"/>
              </a:rPr>
              <a:t> (bulo) </a:t>
            </a:r>
            <a:r>
              <a:rPr lang="es-ES_tradnl"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Black"/>
                <a:cs typeface="Arial Black"/>
              </a:rPr>
              <a:t>mas grandes que ha habido en la Internet. Éste habla sobre que el proyecto terminó a causa que los científicos implicados en el proyecto excavaron tan profundo que lograron grabar voces de millones de personas gritando de dolor en el infierno.</a:t>
            </a:r>
          </a:p>
        </p:txBody>
      </p:sp>
    </p:spTree>
    <p:extLst>
      <p:ext uri="{BB962C8B-B14F-4D97-AF65-F5344CB8AC3E}">
        <p14:creationId xmlns:p14="http://schemas.microsoft.com/office/powerpoint/2010/main" val="426638274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MILLEN\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334" y="148169"/>
            <a:ext cx="4148666" cy="6555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2834" y="312030"/>
            <a:ext cx="5206999" cy="6186310"/>
          </a:xfrm>
          <a:prstGeom prst="rect">
            <a:avLst/>
          </a:prstGeom>
        </p:spPr>
        <p:txBody>
          <a:bodyPr wrap="square">
            <a:spAutoFit/>
          </a:bodyPr>
          <a:lstStyle/>
          <a:p>
            <a:r>
              <a:rPr lang="en-US" sz="3600" dirty="0" err="1">
                <a:latin typeface="Avenir Book"/>
                <a:cs typeface="Avenir Book"/>
              </a:rPr>
              <a:t>Pero</a:t>
            </a:r>
            <a:r>
              <a:rPr lang="en-US" sz="3600" dirty="0">
                <a:latin typeface="Avenir Book"/>
                <a:cs typeface="Avenir Book"/>
              </a:rPr>
              <a:t> los </a:t>
            </a:r>
            <a:r>
              <a:rPr lang="en-US" sz="3600" dirty="0" err="1">
                <a:latin typeface="Avenir Book"/>
                <a:cs typeface="Avenir Book"/>
              </a:rPr>
              <a:t>otros</a:t>
            </a:r>
            <a:r>
              <a:rPr lang="en-US" sz="3600" dirty="0">
                <a:latin typeface="Avenir Book"/>
                <a:cs typeface="Avenir Book"/>
              </a:rPr>
              <a:t> </a:t>
            </a:r>
            <a:r>
              <a:rPr lang="en-US" sz="3600" dirty="0" err="1">
                <a:latin typeface="Avenir Book"/>
                <a:cs typeface="Avenir Book"/>
              </a:rPr>
              <a:t>muertos</a:t>
            </a:r>
            <a:r>
              <a:rPr lang="en-US" sz="3600" dirty="0">
                <a:latin typeface="Avenir Book"/>
                <a:cs typeface="Avenir Book"/>
              </a:rPr>
              <a:t> no </a:t>
            </a:r>
            <a:r>
              <a:rPr lang="en-US" sz="3600" dirty="0" err="1">
                <a:latin typeface="Avenir Book"/>
                <a:cs typeface="Avenir Book"/>
              </a:rPr>
              <a:t>volvieron</a:t>
            </a:r>
            <a:r>
              <a:rPr lang="en-US" sz="3600" dirty="0">
                <a:latin typeface="Avenir Book"/>
                <a:cs typeface="Avenir Book"/>
              </a:rPr>
              <a:t> a </a:t>
            </a:r>
            <a:r>
              <a:rPr lang="en-US" sz="3600" dirty="0" err="1">
                <a:latin typeface="Avenir Book"/>
                <a:cs typeface="Avenir Book"/>
              </a:rPr>
              <a:t>vivir</a:t>
            </a:r>
            <a:r>
              <a:rPr lang="en-US" sz="3600" dirty="0">
                <a:latin typeface="Avenir Book"/>
                <a:cs typeface="Avenir Book"/>
              </a:rPr>
              <a:t> </a:t>
            </a:r>
            <a:r>
              <a:rPr lang="en-US" sz="3600" dirty="0">
                <a:solidFill>
                  <a:srgbClr val="FFFF00"/>
                </a:solidFill>
                <a:latin typeface="Avenir Book"/>
                <a:cs typeface="Avenir Book"/>
              </a:rPr>
              <a:t>hasta </a:t>
            </a:r>
            <a:r>
              <a:rPr lang="en-US" sz="3600" dirty="0" err="1">
                <a:solidFill>
                  <a:srgbClr val="FFFF00"/>
                </a:solidFill>
                <a:latin typeface="Avenir Book"/>
                <a:cs typeface="Avenir Book"/>
              </a:rPr>
              <a:t>que</a:t>
            </a:r>
            <a:r>
              <a:rPr lang="en-US" sz="3600" dirty="0">
                <a:solidFill>
                  <a:srgbClr val="FFFF00"/>
                </a:solidFill>
                <a:latin typeface="Avenir Book"/>
                <a:cs typeface="Avenir Book"/>
              </a:rPr>
              <a:t> se </a:t>
            </a:r>
            <a:r>
              <a:rPr lang="en-US" sz="3600" dirty="0" err="1">
                <a:solidFill>
                  <a:srgbClr val="FFFF00"/>
                </a:solidFill>
                <a:latin typeface="Avenir Book"/>
                <a:cs typeface="Avenir Book"/>
              </a:rPr>
              <a:t>cumplieron</a:t>
            </a:r>
            <a:r>
              <a:rPr lang="en-US" sz="3600" dirty="0">
                <a:solidFill>
                  <a:srgbClr val="FFFF00"/>
                </a:solidFill>
                <a:latin typeface="Avenir Book"/>
                <a:cs typeface="Avenir Book"/>
              </a:rPr>
              <a:t> mil </a:t>
            </a:r>
            <a:r>
              <a:rPr lang="en-US" sz="3600" dirty="0" err="1">
                <a:solidFill>
                  <a:srgbClr val="FFFF00"/>
                </a:solidFill>
                <a:latin typeface="Avenir Book"/>
                <a:cs typeface="Avenir Book"/>
              </a:rPr>
              <a:t>años</a:t>
            </a:r>
            <a:r>
              <a:rPr lang="en-US" sz="3600" dirty="0">
                <a:latin typeface="Avenir Book"/>
                <a:cs typeface="Avenir Book"/>
              </a:rPr>
              <a:t>. </a:t>
            </a:r>
            <a:r>
              <a:rPr lang="en-US" sz="3600" dirty="0" err="1">
                <a:latin typeface="Avenir Book"/>
                <a:cs typeface="Avenir Book"/>
              </a:rPr>
              <a:t>Esta</a:t>
            </a:r>
            <a:r>
              <a:rPr lang="en-US" sz="3600" dirty="0">
                <a:latin typeface="Avenir Book"/>
                <a:cs typeface="Avenir Book"/>
              </a:rPr>
              <a:t> </a:t>
            </a:r>
            <a:r>
              <a:rPr lang="en-US" sz="3600" dirty="0" err="1">
                <a:latin typeface="Avenir Book"/>
                <a:cs typeface="Avenir Book"/>
              </a:rPr>
              <a:t>es</a:t>
            </a:r>
            <a:r>
              <a:rPr lang="en-US" sz="3600" dirty="0">
                <a:latin typeface="Avenir Book"/>
                <a:cs typeface="Avenir Book"/>
              </a:rPr>
              <a:t> la </a:t>
            </a:r>
            <a:r>
              <a:rPr lang="en-US" sz="3600" dirty="0" err="1">
                <a:latin typeface="Avenir Book"/>
                <a:cs typeface="Avenir Book"/>
              </a:rPr>
              <a:t>primera</a:t>
            </a:r>
            <a:r>
              <a:rPr lang="en-US" sz="3600" dirty="0">
                <a:latin typeface="Avenir Book"/>
                <a:cs typeface="Avenir Book"/>
              </a:rPr>
              <a:t> </a:t>
            </a:r>
            <a:r>
              <a:rPr lang="en-US" sz="3600" dirty="0" err="1">
                <a:latin typeface="Avenir Book"/>
                <a:cs typeface="Avenir Book"/>
              </a:rPr>
              <a:t>resurrección</a:t>
            </a:r>
            <a:r>
              <a:rPr lang="en-US" sz="3600" dirty="0">
                <a:latin typeface="Avenir Book"/>
                <a:cs typeface="Avenir Book"/>
              </a:rPr>
              <a:t>. </a:t>
            </a:r>
          </a:p>
          <a:p>
            <a:r>
              <a:rPr lang="en-US" sz="3600" dirty="0" err="1" smtClean="0">
                <a:latin typeface="Avenir Book"/>
                <a:cs typeface="Avenir Book"/>
              </a:rPr>
              <a:t>Bienaventurado</a:t>
            </a:r>
            <a:r>
              <a:rPr lang="en-US" sz="3600" dirty="0" smtClean="0">
                <a:latin typeface="Avenir Book"/>
                <a:cs typeface="Avenir Book"/>
              </a:rPr>
              <a:t> </a:t>
            </a:r>
            <a:r>
              <a:rPr lang="en-US" sz="3600" dirty="0">
                <a:latin typeface="Avenir Book"/>
                <a:cs typeface="Avenir Book"/>
              </a:rPr>
              <a:t>y </a:t>
            </a:r>
            <a:r>
              <a:rPr lang="en-US" sz="3600" dirty="0" err="1">
                <a:latin typeface="Avenir Book"/>
                <a:cs typeface="Avenir Book"/>
              </a:rPr>
              <a:t>santo</a:t>
            </a:r>
            <a:r>
              <a:rPr lang="en-US" sz="3600" dirty="0">
                <a:latin typeface="Avenir Book"/>
                <a:cs typeface="Avenir Book"/>
              </a:rPr>
              <a:t> el </a:t>
            </a:r>
            <a:r>
              <a:rPr lang="en-US" sz="3600" dirty="0" err="1">
                <a:latin typeface="Avenir Book"/>
                <a:cs typeface="Avenir Book"/>
              </a:rPr>
              <a:t>que</a:t>
            </a:r>
            <a:r>
              <a:rPr lang="en-US" sz="3600" dirty="0">
                <a:latin typeface="Avenir Book"/>
                <a:cs typeface="Avenir Book"/>
              </a:rPr>
              <a:t> </a:t>
            </a:r>
            <a:r>
              <a:rPr lang="en-US" sz="3600" dirty="0" err="1">
                <a:latin typeface="Avenir Book"/>
                <a:cs typeface="Avenir Book"/>
              </a:rPr>
              <a:t>tiene</a:t>
            </a:r>
            <a:r>
              <a:rPr lang="en-US" sz="3600" dirty="0">
                <a:latin typeface="Avenir Book"/>
                <a:cs typeface="Avenir Book"/>
              </a:rPr>
              <a:t> parte en la </a:t>
            </a:r>
            <a:r>
              <a:rPr lang="en-US" sz="3600" dirty="0" err="1">
                <a:latin typeface="Avenir Book"/>
                <a:cs typeface="Avenir Book"/>
              </a:rPr>
              <a:t>primera</a:t>
            </a:r>
            <a:r>
              <a:rPr lang="en-US" sz="3600" dirty="0">
                <a:latin typeface="Avenir Book"/>
                <a:cs typeface="Avenir Book"/>
              </a:rPr>
              <a:t> </a:t>
            </a:r>
            <a:r>
              <a:rPr lang="en-US" sz="3600" dirty="0" err="1">
                <a:latin typeface="Avenir Book"/>
                <a:cs typeface="Avenir Book"/>
              </a:rPr>
              <a:t>resurrección</a:t>
            </a:r>
            <a:r>
              <a:rPr lang="en-US" sz="3600" dirty="0">
                <a:latin typeface="Avenir Book"/>
                <a:cs typeface="Avenir Book"/>
              </a:rPr>
              <a:t>; la </a:t>
            </a:r>
            <a:r>
              <a:rPr lang="en-US" sz="3600" dirty="0" err="1">
                <a:latin typeface="Avenir Book"/>
                <a:cs typeface="Avenir Book"/>
              </a:rPr>
              <a:t>segunda</a:t>
            </a:r>
            <a:r>
              <a:rPr lang="en-US" sz="3600" dirty="0">
                <a:latin typeface="Avenir Book"/>
                <a:cs typeface="Avenir Book"/>
              </a:rPr>
              <a:t> </a:t>
            </a:r>
            <a:r>
              <a:rPr lang="en-US" sz="3600" dirty="0" err="1">
                <a:latin typeface="Avenir Book"/>
                <a:cs typeface="Avenir Book"/>
              </a:rPr>
              <a:t>muerte</a:t>
            </a:r>
            <a:r>
              <a:rPr lang="en-US" sz="3600" dirty="0">
                <a:latin typeface="Avenir Book"/>
                <a:cs typeface="Avenir Book"/>
              </a:rPr>
              <a:t> no </a:t>
            </a:r>
            <a:r>
              <a:rPr lang="en-US" sz="3600" dirty="0" err="1">
                <a:latin typeface="Avenir Book"/>
                <a:cs typeface="Avenir Book"/>
              </a:rPr>
              <a:t>tiene</a:t>
            </a:r>
            <a:r>
              <a:rPr lang="en-US" sz="3600" dirty="0">
                <a:latin typeface="Avenir Book"/>
                <a:cs typeface="Avenir Book"/>
              </a:rPr>
              <a:t> </a:t>
            </a:r>
            <a:r>
              <a:rPr lang="en-US" sz="3600" dirty="0" err="1">
                <a:latin typeface="Avenir Book"/>
                <a:cs typeface="Avenir Book"/>
              </a:rPr>
              <a:t>potestad</a:t>
            </a:r>
            <a:r>
              <a:rPr lang="en-US" sz="3600" dirty="0">
                <a:latin typeface="Avenir Book"/>
                <a:cs typeface="Avenir Book"/>
              </a:rPr>
              <a:t> </a:t>
            </a:r>
            <a:r>
              <a:rPr lang="en-US" sz="3600" dirty="0" err="1">
                <a:latin typeface="Avenir Book"/>
                <a:cs typeface="Avenir Book"/>
              </a:rPr>
              <a:t>sobre</a:t>
            </a:r>
            <a:r>
              <a:rPr lang="en-US" sz="3600" dirty="0">
                <a:latin typeface="Avenir Book"/>
                <a:cs typeface="Avenir Book"/>
              </a:rPr>
              <a:t> </a:t>
            </a:r>
            <a:r>
              <a:rPr lang="en-US" sz="3600" dirty="0" err="1">
                <a:latin typeface="Avenir Book"/>
                <a:cs typeface="Avenir Book"/>
              </a:rPr>
              <a:t>éstos</a:t>
            </a:r>
            <a:endParaRPr lang="en-US" sz="3600" dirty="0">
              <a:latin typeface="Avenir Book"/>
              <a:cs typeface="Avenir Book"/>
            </a:endParaRPr>
          </a:p>
        </p:txBody>
      </p:sp>
    </p:spTree>
    <p:extLst>
      <p:ext uri="{BB962C8B-B14F-4D97-AF65-F5344CB8AC3E}">
        <p14:creationId xmlns:p14="http://schemas.microsoft.com/office/powerpoint/2010/main" val="1851490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500" y="148169"/>
            <a:ext cx="5122333" cy="6555642"/>
          </a:xfrm>
          <a:prstGeom prst="rect">
            <a:avLst/>
          </a:prstGeom>
        </p:spPr>
        <p:txBody>
          <a:bodyPr wrap="square">
            <a:spAutoFit/>
          </a:bodyPr>
          <a:lstStyle/>
          <a:p>
            <a:r>
              <a:rPr lang="en-US" sz="2800" dirty="0" err="1">
                <a:latin typeface="Avenir Book"/>
                <a:cs typeface="Avenir Book"/>
              </a:rPr>
              <a:t>Cuando</a:t>
            </a:r>
            <a:r>
              <a:rPr lang="en-US" sz="2800" dirty="0">
                <a:latin typeface="Avenir Book"/>
                <a:cs typeface="Avenir Book"/>
              </a:rPr>
              <a:t> los mil </a:t>
            </a:r>
            <a:r>
              <a:rPr lang="en-US" sz="2800" dirty="0" err="1">
                <a:latin typeface="Avenir Book"/>
                <a:cs typeface="Avenir Book"/>
              </a:rPr>
              <a:t>años</a:t>
            </a:r>
            <a:r>
              <a:rPr lang="en-US" sz="2800" dirty="0">
                <a:latin typeface="Avenir Book"/>
                <a:cs typeface="Avenir Book"/>
              </a:rPr>
              <a:t> se </a:t>
            </a:r>
            <a:r>
              <a:rPr lang="en-US" sz="2800" dirty="0" err="1">
                <a:latin typeface="Avenir Book"/>
                <a:cs typeface="Avenir Book"/>
              </a:rPr>
              <a:t>cumplan</a:t>
            </a:r>
            <a:r>
              <a:rPr lang="en-US" sz="2800" dirty="0">
                <a:latin typeface="Avenir Book"/>
                <a:cs typeface="Avenir Book"/>
              </a:rPr>
              <a:t>, </a:t>
            </a:r>
            <a:r>
              <a:rPr lang="en-US" sz="2800" dirty="0" err="1">
                <a:latin typeface="Avenir Book"/>
                <a:cs typeface="Avenir Book"/>
              </a:rPr>
              <a:t>Satanás</a:t>
            </a:r>
            <a:r>
              <a:rPr lang="en-US" sz="2800" dirty="0">
                <a:latin typeface="Avenir Book"/>
                <a:cs typeface="Avenir Book"/>
              </a:rPr>
              <a:t> </a:t>
            </a:r>
            <a:r>
              <a:rPr lang="en-US" sz="2800" dirty="0" err="1">
                <a:latin typeface="Avenir Book"/>
                <a:cs typeface="Avenir Book"/>
              </a:rPr>
              <a:t>será</a:t>
            </a:r>
            <a:r>
              <a:rPr lang="en-US" sz="2800" dirty="0">
                <a:latin typeface="Avenir Book"/>
                <a:cs typeface="Avenir Book"/>
              </a:rPr>
              <a:t> </a:t>
            </a:r>
            <a:r>
              <a:rPr lang="en-US" sz="2800" dirty="0" err="1">
                <a:latin typeface="Avenir Book"/>
                <a:cs typeface="Avenir Book"/>
              </a:rPr>
              <a:t>suelto</a:t>
            </a:r>
            <a:r>
              <a:rPr lang="en-US" sz="2800" dirty="0">
                <a:latin typeface="Avenir Book"/>
                <a:cs typeface="Avenir Book"/>
              </a:rPr>
              <a:t> de </a:t>
            </a:r>
            <a:r>
              <a:rPr lang="en-US" sz="2800" dirty="0" err="1">
                <a:latin typeface="Avenir Book"/>
                <a:cs typeface="Avenir Book"/>
              </a:rPr>
              <a:t>su</a:t>
            </a:r>
            <a:r>
              <a:rPr lang="en-US" sz="2800" dirty="0">
                <a:latin typeface="Avenir Book"/>
                <a:cs typeface="Avenir Book"/>
              </a:rPr>
              <a:t> </a:t>
            </a:r>
            <a:r>
              <a:rPr lang="en-US" sz="2800" dirty="0" err="1">
                <a:latin typeface="Avenir Book"/>
                <a:cs typeface="Avenir Book"/>
              </a:rPr>
              <a:t>prisión</a:t>
            </a:r>
            <a:r>
              <a:rPr lang="en-US" sz="2800" dirty="0">
                <a:latin typeface="Avenir Book"/>
                <a:cs typeface="Avenir Book"/>
              </a:rPr>
              <a:t>, </a:t>
            </a:r>
          </a:p>
          <a:p>
            <a:r>
              <a:rPr lang="en-US" sz="2800" dirty="0" smtClean="0">
                <a:latin typeface="Avenir Book"/>
                <a:cs typeface="Avenir Book"/>
              </a:rPr>
              <a:t>y </a:t>
            </a:r>
            <a:r>
              <a:rPr lang="en-US" sz="2800" dirty="0" err="1">
                <a:latin typeface="Avenir Book"/>
                <a:cs typeface="Avenir Book"/>
              </a:rPr>
              <a:t>saldrá</a:t>
            </a:r>
            <a:r>
              <a:rPr lang="en-US" sz="2800" dirty="0">
                <a:latin typeface="Avenir Book"/>
                <a:cs typeface="Avenir Book"/>
              </a:rPr>
              <a:t> a </a:t>
            </a:r>
            <a:r>
              <a:rPr lang="en-US" sz="2800" dirty="0" err="1">
                <a:latin typeface="Avenir Book"/>
                <a:cs typeface="Avenir Book"/>
              </a:rPr>
              <a:t>engañar</a:t>
            </a:r>
            <a:r>
              <a:rPr lang="en-US" sz="2800" dirty="0">
                <a:latin typeface="Avenir Book"/>
                <a:cs typeface="Avenir Book"/>
              </a:rPr>
              <a:t> a </a:t>
            </a:r>
            <a:r>
              <a:rPr lang="en-US" sz="2800" dirty="0" err="1">
                <a:latin typeface="Avenir Book"/>
                <a:cs typeface="Avenir Book"/>
              </a:rPr>
              <a:t>las</a:t>
            </a:r>
            <a:r>
              <a:rPr lang="en-US" sz="2800" dirty="0">
                <a:latin typeface="Avenir Book"/>
                <a:cs typeface="Avenir Book"/>
              </a:rPr>
              <a:t> </a:t>
            </a:r>
            <a:r>
              <a:rPr lang="en-US" sz="2800" dirty="0" err="1">
                <a:latin typeface="Avenir Book"/>
                <a:cs typeface="Avenir Book"/>
              </a:rPr>
              <a:t>naciones</a:t>
            </a:r>
            <a:r>
              <a:rPr lang="en-US" sz="2800" dirty="0">
                <a:latin typeface="Avenir Book"/>
                <a:cs typeface="Avenir Book"/>
              </a:rPr>
              <a:t> </a:t>
            </a:r>
            <a:r>
              <a:rPr lang="en-US" sz="2800" dirty="0" err="1">
                <a:latin typeface="Avenir Book"/>
                <a:cs typeface="Avenir Book"/>
              </a:rPr>
              <a:t>que</a:t>
            </a:r>
            <a:r>
              <a:rPr lang="en-US" sz="2800" dirty="0">
                <a:latin typeface="Avenir Book"/>
                <a:cs typeface="Avenir Book"/>
              </a:rPr>
              <a:t> </a:t>
            </a:r>
            <a:r>
              <a:rPr lang="en-US" sz="2800" dirty="0" err="1">
                <a:latin typeface="Avenir Book"/>
                <a:cs typeface="Avenir Book"/>
              </a:rPr>
              <a:t>están</a:t>
            </a:r>
            <a:r>
              <a:rPr lang="en-US" sz="2800" dirty="0">
                <a:latin typeface="Avenir Book"/>
                <a:cs typeface="Avenir Book"/>
              </a:rPr>
              <a:t> en los </a:t>
            </a:r>
            <a:r>
              <a:rPr lang="en-US" sz="2800" dirty="0" err="1">
                <a:latin typeface="Avenir Book"/>
                <a:cs typeface="Avenir Book"/>
              </a:rPr>
              <a:t>cuatro</a:t>
            </a:r>
            <a:r>
              <a:rPr lang="en-US" sz="2800" dirty="0">
                <a:latin typeface="Avenir Book"/>
                <a:cs typeface="Avenir Book"/>
              </a:rPr>
              <a:t> </a:t>
            </a:r>
            <a:r>
              <a:rPr lang="en-US" sz="2800" dirty="0" err="1">
                <a:latin typeface="Avenir Book"/>
                <a:cs typeface="Avenir Book"/>
              </a:rPr>
              <a:t>ángulos</a:t>
            </a:r>
            <a:r>
              <a:rPr lang="en-US" sz="2800" dirty="0">
                <a:latin typeface="Avenir Book"/>
                <a:cs typeface="Avenir Book"/>
              </a:rPr>
              <a:t> de la </a:t>
            </a:r>
            <a:r>
              <a:rPr lang="en-US" sz="2800" dirty="0" err="1">
                <a:latin typeface="Avenir Book"/>
                <a:cs typeface="Avenir Book"/>
              </a:rPr>
              <a:t>tierra</a:t>
            </a:r>
            <a:r>
              <a:rPr lang="en-US" sz="2800" dirty="0">
                <a:latin typeface="Avenir Book"/>
                <a:cs typeface="Avenir Book"/>
              </a:rPr>
              <a:t>, a Gog y a </a:t>
            </a:r>
            <a:r>
              <a:rPr lang="en-US" sz="2800" dirty="0" err="1">
                <a:latin typeface="Avenir Book"/>
                <a:cs typeface="Avenir Book"/>
              </a:rPr>
              <a:t>Magog</a:t>
            </a:r>
            <a:r>
              <a:rPr lang="en-US" sz="2800" dirty="0">
                <a:latin typeface="Avenir Book"/>
                <a:cs typeface="Avenir Book"/>
              </a:rPr>
              <a:t>, a fin de </a:t>
            </a:r>
            <a:r>
              <a:rPr lang="en-US" sz="2800" dirty="0" err="1">
                <a:latin typeface="Avenir Book"/>
                <a:cs typeface="Avenir Book"/>
              </a:rPr>
              <a:t>reunirlos</a:t>
            </a:r>
            <a:r>
              <a:rPr lang="en-US" sz="2800" dirty="0">
                <a:latin typeface="Avenir Book"/>
                <a:cs typeface="Avenir Book"/>
              </a:rPr>
              <a:t> </a:t>
            </a:r>
            <a:r>
              <a:rPr lang="en-US" sz="2800" dirty="0" err="1">
                <a:latin typeface="Avenir Book"/>
                <a:cs typeface="Avenir Book"/>
              </a:rPr>
              <a:t>para</a:t>
            </a:r>
            <a:r>
              <a:rPr lang="en-US" sz="2800" dirty="0">
                <a:latin typeface="Avenir Book"/>
                <a:cs typeface="Avenir Book"/>
              </a:rPr>
              <a:t> la </a:t>
            </a:r>
            <a:r>
              <a:rPr lang="en-US" sz="2800" dirty="0" err="1">
                <a:latin typeface="Avenir Book"/>
                <a:cs typeface="Avenir Book"/>
              </a:rPr>
              <a:t>batalla</a:t>
            </a:r>
            <a:r>
              <a:rPr lang="en-US" sz="2800" dirty="0">
                <a:latin typeface="Avenir Book"/>
                <a:cs typeface="Avenir Book"/>
              </a:rPr>
              <a:t>; el </a:t>
            </a:r>
            <a:r>
              <a:rPr lang="en-US" sz="2800" dirty="0" err="1">
                <a:latin typeface="Avenir Book"/>
                <a:cs typeface="Avenir Book"/>
              </a:rPr>
              <a:t>número</a:t>
            </a:r>
            <a:r>
              <a:rPr lang="en-US" sz="2800" dirty="0">
                <a:latin typeface="Avenir Book"/>
                <a:cs typeface="Avenir Book"/>
              </a:rPr>
              <a:t> de los </a:t>
            </a:r>
            <a:r>
              <a:rPr lang="en-US" sz="2800" dirty="0" err="1">
                <a:latin typeface="Avenir Book"/>
                <a:cs typeface="Avenir Book"/>
              </a:rPr>
              <a:t>cuales</a:t>
            </a:r>
            <a:r>
              <a:rPr lang="en-US" sz="2800" dirty="0">
                <a:latin typeface="Avenir Book"/>
                <a:cs typeface="Avenir Book"/>
              </a:rPr>
              <a:t> </a:t>
            </a:r>
            <a:r>
              <a:rPr lang="en-US" sz="2800" dirty="0" err="1">
                <a:latin typeface="Avenir Book"/>
                <a:cs typeface="Avenir Book"/>
              </a:rPr>
              <a:t>es</a:t>
            </a:r>
            <a:r>
              <a:rPr lang="en-US" sz="2800" dirty="0">
                <a:latin typeface="Avenir Book"/>
                <a:cs typeface="Avenir Book"/>
              </a:rPr>
              <a:t> </a:t>
            </a:r>
            <a:r>
              <a:rPr lang="en-US" sz="2800" dirty="0" err="1">
                <a:latin typeface="Avenir Book"/>
                <a:cs typeface="Avenir Book"/>
              </a:rPr>
              <a:t>como</a:t>
            </a:r>
            <a:r>
              <a:rPr lang="en-US" sz="2800" dirty="0">
                <a:latin typeface="Avenir Book"/>
                <a:cs typeface="Avenir Book"/>
              </a:rPr>
              <a:t> la arena del mar. </a:t>
            </a:r>
            <a:r>
              <a:rPr lang="en-US" sz="2800" dirty="0" smtClean="0">
                <a:latin typeface="Avenir Book"/>
                <a:cs typeface="Avenir Book"/>
              </a:rPr>
              <a:t>Y </a:t>
            </a:r>
            <a:r>
              <a:rPr lang="en-US" sz="2800" dirty="0" err="1">
                <a:latin typeface="Avenir Book"/>
                <a:cs typeface="Avenir Book"/>
              </a:rPr>
              <a:t>subieron</a:t>
            </a:r>
            <a:r>
              <a:rPr lang="en-US" sz="2800" dirty="0">
                <a:latin typeface="Avenir Book"/>
                <a:cs typeface="Avenir Book"/>
              </a:rPr>
              <a:t> </a:t>
            </a:r>
            <a:r>
              <a:rPr lang="en-US" sz="2800" dirty="0" err="1">
                <a:latin typeface="Avenir Book"/>
                <a:cs typeface="Avenir Book"/>
              </a:rPr>
              <a:t>sobre</a:t>
            </a:r>
            <a:r>
              <a:rPr lang="en-US" sz="2800" dirty="0">
                <a:latin typeface="Avenir Book"/>
                <a:cs typeface="Avenir Book"/>
              </a:rPr>
              <a:t> la </a:t>
            </a:r>
            <a:r>
              <a:rPr lang="en-US" sz="2800" dirty="0" err="1">
                <a:latin typeface="Avenir Book"/>
                <a:cs typeface="Avenir Book"/>
              </a:rPr>
              <a:t>anchura</a:t>
            </a:r>
            <a:r>
              <a:rPr lang="en-US" sz="2800" dirty="0">
                <a:latin typeface="Avenir Book"/>
                <a:cs typeface="Avenir Book"/>
              </a:rPr>
              <a:t> de la </a:t>
            </a:r>
            <a:r>
              <a:rPr lang="en-US" sz="2800" dirty="0" err="1">
                <a:latin typeface="Avenir Book"/>
                <a:cs typeface="Avenir Book"/>
              </a:rPr>
              <a:t>tierra</a:t>
            </a:r>
            <a:r>
              <a:rPr lang="en-US" sz="2800" dirty="0">
                <a:latin typeface="Avenir Book"/>
                <a:cs typeface="Avenir Book"/>
              </a:rPr>
              <a:t>, y </a:t>
            </a:r>
            <a:r>
              <a:rPr lang="en-US" sz="2800" dirty="0" err="1">
                <a:latin typeface="Avenir Book"/>
                <a:cs typeface="Avenir Book"/>
              </a:rPr>
              <a:t>rodearon</a:t>
            </a:r>
            <a:r>
              <a:rPr lang="en-US" sz="2800" dirty="0">
                <a:latin typeface="Avenir Book"/>
                <a:cs typeface="Avenir Book"/>
              </a:rPr>
              <a:t> el </a:t>
            </a:r>
            <a:r>
              <a:rPr lang="en-US" sz="2800" dirty="0" err="1">
                <a:latin typeface="Avenir Book"/>
                <a:cs typeface="Avenir Book"/>
              </a:rPr>
              <a:t>campamento</a:t>
            </a:r>
            <a:r>
              <a:rPr lang="en-US" sz="2800" dirty="0">
                <a:latin typeface="Avenir Book"/>
                <a:cs typeface="Avenir Book"/>
              </a:rPr>
              <a:t> de los </a:t>
            </a:r>
            <a:r>
              <a:rPr lang="en-US" sz="2800" dirty="0" err="1">
                <a:latin typeface="Avenir Book"/>
                <a:cs typeface="Avenir Book"/>
              </a:rPr>
              <a:t>santos</a:t>
            </a:r>
            <a:r>
              <a:rPr lang="en-US" sz="2800" dirty="0">
                <a:latin typeface="Avenir Book"/>
                <a:cs typeface="Avenir Book"/>
              </a:rPr>
              <a:t> y la ciudad </a:t>
            </a:r>
            <a:r>
              <a:rPr lang="en-US" sz="2800" dirty="0" err="1">
                <a:latin typeface="Avenir Book"/>
                <a:cs typeface="Avenir Book"/>
              </a:rPr>
              <a:t>amada</a:t>
            </a:r>
            <a:r>
              <a:rPr lang="en-US" sz="2800" dirty="0">
                <a:latin typeface="Avenir Book"/>
                <a:cs typeface="Avenir Book"/>
              </a:rPr>
              <a:t>; y de Dios </a:t>
            </a:r>
            <a:r>
              <a:rPr lang="en-US" sz="2800" dirty="0" err="1">
                <a:latin typeface="Avenir Book"/>
                <a:cs typeface="Avenir Book"/>
              </a:rPr>
              <a:t>descendió</a:t>
            </a:r>
            <a:r>
              <a:rPr lang="en-US" sz="2800" dirty="0">
                <a:latin typeface="Avenir Book"/>
                <a:cs typeface="Avenir Book"/>
              </a:rPr>
              <a:t> </a:t>
            </a:r>
            <a:r>
              <a:rPr lang="en-US" sz="2800" dirty="0" err="1">
                <a:latin typeface="Avenir Book"/>
                <a:cs typeface="Avenir Book"/>
              </a:rPr>
              <a:t>fuego</a:t>
            </a:r>
            <a:r>
              <a:rPr lang="en-US" sz="2800" dirty="0">
                <a:latin typeface="Avenir Book"/>
                <a:cs typeface="Avenir Book"/>
              </a:rPr>
              <a:t> del </a:t>
            </a:r>
            <a:r>
              <a:rPr lang="en-US" sz="2800" dirty="0" err="1">
                <a:latin typeface="Avenir Book"/>
                <a:cs typeface="Avenir Book"/>
              </a:rPr>
              <a:t>cielo</a:t>
            </a:r>
            <a:r>
              <a:rPr lang="en-US" sz="2800" dirty="0">
                <a:latin typeface="Avenir Book"/>
                <a:cs typeface="Avenir Book"/>
              </a:rPr>
              <a:t>, y los </a:t>
            </a:r>
            <a:r>
              <a:rPr lang="en-US" sz="2800" dirty="0" err="1">
                <a:latin typeface="Avenir Book"/>
                <a:cs typeface="Avenir Book"/>
              </a:rPr>
              <a:t>consumió</a:t>
            </a:r>
            <a:r>
              <a:rPr lang="en-US" sz="2800" dirty="0">
                <a:latin typeface="Avenir Book"/>
                <a:cs typeface="Avenir Book"/>
              </a:rPr>
              <a:t>. </a:t>
            </a:r>
          </a:p>
        </p:txBody>
      </p:sp>
      <p:pic>
        <p:nvPicPr>
          <p:cNvPr id="4" name="Picture 3" descr="Z:\MILLEN\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334" y="148169"/>
            <a:ext cx="4148666" cy="6555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13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5" name="Object 10"/>
          <p:cNvGraphicFramePr>
            <a:graphicFrameLocks noChangeAspect="1"/>
          </p:cNvGraphicFramePr>
          <p:nvPr/>
        </p:nvGraphicFramePr>
        <p:xfrm>
          <a:off x="0" y="-381000"/>
          <a:ext cx="9144000" cy="7239000"/>
        </p:xfrm>
        <a:graphic>
          <a:graphicData uri="http://schemas.openxmlformats.org/presentationml/2006/ole">
            <mc:AlternateContent xmlns:mc="http://schemas.openxmlformats.org/markup-compatibility/2006">
              <mc:Choice xmlns:v="urn:schemas-microsoft-com:vml" Requires="v">
                <p:oleObj spid="_x0000_s25649" name="CorelPhotoPaint.Image.6" r:id="rId3" imgW="6389555" imgH="4268172" progId="CorelPhotoPaint.Image.6">
                  <p:embed/>
                </p:oleObj>
              </mc:Choice>
              <mc:Fallback>
                <p:oleObj name="CorelPhotoPaint.Image.6" r:id="rId3" imgW="6389555" imgH="4268172" progId="CorelPhotoPaint.Image.6">
                  <p:embed/>
                  <p:pic>
                    <p:nvPicPr>
                      <p:cNvPr id="0" name=""/>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ffectLst/>
                      <a:extLst>
                        <a:ext uri="{909E8E84-426E-40dd-AFC4-6F175D3DCCD1}">
                          <a14:hiddenFill xmlns:a14="http://schemas.microsoft.com/office/drawing/2010/main">
                            <a:solidFill>
                              <a:schemeClr val="tx2">
                                <a:alpha val="50195"/>
                              </a:scheme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03" name="Oval 11"/>
          <p:cNvSpPr>
            <a:spLocks noChangeArrowheads="1"/>
          </p:cNvSpPr>
          <p:nvPr/>
        </p:nvSpPr>
        <p:spPr bwMode="auto">
          <a:xfrm>
            <a:off x="457200" y="533400"/>
            <a:ext cx="8305800" cy="6019800"/>
          </a:xfrm>
          <a:prstGeom prst="ellipse">
            <a:avLst/>
          </a:prstGeom>
          <a:solidFill>
            <a:schemeClr val="tx2">
              <a:alpha val="5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59394" name="Rectangle 2"/>
          <p:cNvSpPr>
            <a:spLocks noGrp="1" noChangeArrowheads="1"/>
          </p:cNvSpPr>
          <p:nvPr>
            <p:ph type="title"/>
          </p:nvPr>
        </p:nvSpPr>
        <p:spPr>
          <a:xfrm>
            <a:off x="685800" y="3124200"/>
            <a:ext cx="7772400" cy="1143000"/>
          </a:xfrm>
          <a:effectLst>
            <a:outerShdw blurRad="63500" dist="52363" dir="20757825" algn="ctr" rotWithShape="0">
              <a:schemeClr val="bg2">
                <a:alpha val="74998"/>
              </a:schemeClr>
            </a:outerShdw>
          </a:effectLst>
        </p:spPr>
        <p:txBody>
          <a:bodyPr rtlCol="0">
            <a:normAutofit fontScale="90000"/>
          </a:bodyPr>
          <a:lstStyle/>
          <a:p>
            <a:pPr eaLnBrk="1" fontAlgn="auto" hangingPunct="1">
              <a:spcAft>
                <a:spcPts val="0"/>
              </a:spcAft>
              <a:defRPr/>
            </a:pPr>
            <a:r>
              <a:rPr lang="en-US" sz="4800" b="1">
                <a:effectLst>
                  <a:outerShdw blurRad="38100" dist="38100" dir="2700000" algn="tl">
                    <a:srgbClr val="000000"/>
                  </a:outerShdw>
                </a:effectLst>
                <a:ea typeface="+mj-ea"/>
                <a:cs typeface="+mj-cs"/>
              </a:rPr>
              <a:t>“Aquel día que vendrá los </a:t>
            </a:r>
            <a:r>
              <a:rPr lang="en-US" sz="4800" b="1" u="sng">
                <a:solidFill>
                  <a:srgbClr val="E6E6E6"/>
                </a:solidFill>
                <a:effectLst>
                  <a:outerShdw blurRad="38100" dist="38100" dir="2700000" algn="tl">
                    <a:srgbClr val="000000"/>
                  </a:outerShdw>
                </a:effectLst>
                <a:ea typeface="+mj-ea"/>
                <a:cs typeface="+mj-cs"/>
              </a:rPr>
              <a:t>abrasará</a:t>
            </a:r>
            <a:r>
              <a:rPr lang="en-US" sz="4800" b="1">
                <a:effectLst>
                  <a:outerShdw blurRad="38100" dist="38100" dir="2700000" algn="tl">
                    <a:srgbClr val="000000"/>
                  </a:outerShdw>
                </a:effectLst>
                <a:ea typeface="+mj-ea"/>
                <a:cs typeface="+mj-cs"/>
              </a:rPr>
              <a:t> … Hollaréis a los malos, los cuales serán ceniza bajo las plantas de vuestros pies”.</a:t>
            </a:r>
            <a:br>
              <a:rPr lang="en-US" sz="4800" b="1">
                <a:effectLst>
                  <a:outerShdw blurRad="38100" dist="38100" dir="2700000" algn="tl">
                    <a:srgbClr val="000000"/>
                  </a:outerShdw>
                </a:effectLst>
                <a:ea typeface="+mj-ea"/>
                <a:cs typeface="+mj-cs"/>
              </a:rPr>
            </a:br>
            <a:endParaRPr lang="en-US" sz="5400" b="1">
              <a:effectLst>
                <a:outerShdw blurRad="38100" dist="38100" dir="2700000" algn="tl">
                  <a:srgbClr val="000000"/>
                </a:outerShdw>
              </a:effectLst>
              <a:latin typeface="Garamond" charset="0"/>
              <a:ea typeface="+mj-ea"/>
              <a:cs typeface="+mj-cs"/>
            </a:endParaRPr>
          </a:p>
        </p:txBody>
      </p:sp>
    </p:spTree>
    <p:extLst>
      <p:ext uri="{BB962C8B-B14F-4D97-AF65-F5344CB8AC3E}">
        <p14:creationId xmlns:p14="http://schemas.microsoft.com/office/powerpoint/2010/main" val="381457233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Z:\MILLEN\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ChangeArrowheads="1"/>
          </p:cNvSpPr>
          <p:nvPr/>
        </p:nvSpPr>
        <p:spPr bwMode="auto">
          <a:xfrm>
            <a:off x="838200" y="3352800"/>
            <a:ext cx="7620000" cy="29718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71682" name="Rectangle 2"/>
          <p:cNvSpPr>
            <a:spLocks noGrp="1" noChangeArrowheads="1"/>
          </p:cNvSpPr>
          <p:nvPr>
            <p:ph type="title"/>
          </p:nvPr>
        </p:nvSpPr>
        <p:spPr>
          <a:xfrm>
            <a:off x="838200" y="4191000"/>
            <a:ext cx="7772400" cy="1143000"/>
          </a:xfrm>
          <a:effectLst>
            <a:outerShdw blurRad="63500" dist="50800" algn="ctr" rotWithShape="0">
              <a:schemeClr val="bg2">
                <a:alpha val="74998"/>
              </a:schemeClr>
            </a:outerShdw>
          </a:effectLst>
        </p:spPr>
        <p:txBody>
          <a:bodyPr>
            <a:normAutofit fontScale="90000"/>
          </a:bodyPr>
          <a:lstStyle/>
          <a:p>
            <a:pPr algn="l" eaLnBrk="1" hangingPunct="1"/>
            <a:r>
              <a:rPr lang="en-US" sz="2900" b="1">
                <a:solidFill>
                  <a:srgbClr val="FF00FF"/>
                </a:solidFill>
                <a:effectLst>
                  <a:outerShdw blurRad="38100" dist="38100" dir="2700000" algn="tl">
                    <a:srgbClr val="FFFFFF"/>
                  </a:outerShdw>
                </a:effectLst>
                <a:latin typeface="Calibri" charset="0"/>
              </a:rPr>
              <a:t>Apocalipsis 20:9</a:t>
            </a:r>
            <a:r>
              <a:rPr lang="en-US" sz="2900" b="1">
                <a:effectLst>
                  <a:outerShdw blurRad="38100" dist="38100" dir="2700000" algn="tl">
                    <a:srgbClr val="1F497D"/>
                  </a:outerShdw>
                </a:effectLst>
                <a:latin typeface="Calibri" charset="0"/>
              </a:rPr>
              <a:t>  </a:t>
            </a:r>
            <a:br>
              <a:rPr lang="en-US" sz="2900" b="1">
                <a:effectLst>
                  <a:outerShdw blurRad="38100" dist="38100" dir="2700000" algn="tl">
                    <a:srgbClr val="1F497D"/>
                  </a:outerShdw>
                </a:effectLst>
                <a:latin typeface="Calibri" charset="0"/>
              </a:rPr>
            </a:br>
            <a:r>
              <a:rPr lang="en-US" sz="2900" b="1">
                <a:effectLst>
                  <a:outerShdw blurRad="38100" dist="38100" dir="2700000" algn="tl">
                    <a:srgbClr val="1F497D"/>
                  </a:outerShdw>
                </a:effectLst>
                <a:latin typeface="Calibri" charset="0"/>
              </a:rPr>
              <a:t>“Y subieron sobre la anchura de la </a:t>
            </a:r>
            <a:r>
              <a:rPr lang="en-US" sz="2900" b="1" u="sng">
                <a:solidFill>
                  <a:srgbClr val="E6E6E6"/>
                </a:solidFill>
                <a:effectLst>
                  <a:outerShdw blurRad="38100" dist="38100" dir="2700000" algn="tl">
                    <a:srgbClr val="FFFFFF"/>
                  </a:outerShdw>
                </a:effectLst>
                <a:latin typeface="Calibri" charset="0"/>
              </a:rPr>
              <a:t>tierra</a:t>
            </a:r>
            <a:r>
              <a:rPr lang="en-US" sz="2900" b="1">
                <a:effectLst>
                  <a:outerShdw blurRad="38100" dist="38100" dir="2700000" algn="tl">
                    <a:srgbClr val="1F497D"/>
                  </a:outerShdw>
                </a:effectLst>
                <a:latin typeface="Calibri" charset="0"/>
              </a:rPr>
              <a:t>, y rodearon el campamento de los santos…”</a:t>
            </a:r>
          </a:p>
        </p:txBody>
      </p:sp>
    </p:spTree>
    <p:extLst>
      <p:ext uri="{BB962C8B-B14F-4D97-AF65-F5344CB8AC3E}">
        <p14:creationId xmlns:p14="http://schemas.microsoft.com/office/powerpoint/2010/main" val="26505722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Z:\IMAGES\N_MILLEN\N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7"/>
          <p:cNvSpPr>
            <a:spLocks noChangeArrowheads="1"/>
          </p:cNvSpPr>
          <p:nvPr/>
        </p:nvSpPr>
        <p:spPr bwMode="auto">
          <a:xfrm>
            <a:off x="1219200" y="3886200"/>
            <a:ext cx="6019800" cy="22098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21506" name="Rectangle 2"/>
          <p:cNvSpPr>
            <a:spLocks noGrp="1" noChangeArrowheads="1"/>
          </p:cNvSpPr>
          <p:nvPr>
            <p:ph type="title"/>
          </p:nvPr>
        </p:nvSpPr>
        <p:spPr>
          <a:xfrm>
            <a:off x="1295400" y="4724400"/>
            <a:ext cx="6629400" cy="1143000"/>
          </a:xfrm>
          <a:effectLst>
            <a:outerShdw blurRad="63500" dist="52363" dir="20757825" algn="ctr" rotWithShape="0">
              <a:schemeClr val="bg2">
                <a:alpha val="74998"/>
              </a:schemeClr>
            </a:outerShdw>
          </a:effectLst>
        </p:spPr>
        <p:txBody>
          <a:bodyPr rtlCol="0">
            <a:normAutofit fontScale="90000"/>
          </a:bodyPr>
          <a:lstStyle/>
          <a:p>
            <a:pPr algn="l" eaLnBrk="1" fontAlgn="auto" hangingPunct="1">
              <a:spcAft>
                <a:spcPts val="0"/>
              </a:spcAft>
              <a:defRPr/>
            </a:pPr>
            <a:r>
              <a:rPr lang="en-US" sz="4800" b="1">
                <a:effectLst>
                  <a:outerShdw blurRad="38100" dist="38100" dir="2700000" algn="tl">
                    <a:srgbClr val="000000"/>
                  </a:outerShdw>
                </a:effectLst>
                <a:ea typeface="+mj-ea"/>
                <a:cs typeface="+mj-cs"/>
              </a:rPr>
              <a:t>“... y de Dios descendió fuego del cielo, y los consumió”.</a:t>
            </a:r>
            <a:br>
              <a:rPr lang="en-US" sz="4800" b="1">
                <a:effectLst>
                  <a:outerShdw blurRad="38100" dist="38100" dir="2700000" algn="tl">
                    <a:srgbClr val="000000"/>
                  </a:outerShdw>
                </a:effectLst>
                <a:ea typeface="+mj-ea"/>
                <a:cs typeface="+mj-cs"/>
              </a:rPr>
            </a:br>
            <a:endParaRPr lang="en-US" sz="4800" b="1">
              <a:effectLst>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243911308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Z:\IMAGES\Q_HELL\Q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685800" y="685800"/>
            <a:ext cx="7696200" cy="54864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22530" name="Rectangle 2"/>
          <p:cNvSpPr>
            <a:spLocks noGrp="1" noChangeArrowheads="1"/>
          </p:cNvSpPr>
          <p:nvPr>
            <p:ph type="title"/>
          </p:nvPr>
        </p:nvSpPr>
        <p:spPr>
          <a:xfrm>
            <a:off x="762000" y="3124200"/>
            <a:ext cx="7772400" cy="1143000"/>
          </a:xfrm>
          <a:effectLst>
            <a:outerShdw blurRad="63500" dist="50800" algn="ctr" rotWithShape="0">
              <a:schemeClr val="bg2">
                <a:alpha val="74998"/>
              </a:schemeClr>
            </a:outerShdw>
          </a:effectLst>
        </p:spPr>
        <p:txBody>
          <a:bodyPr rtlCol="0">
            <a:normAutofit fontScale="90000"/>
          </a:bodyPr>
          <a:lstStyle/>
          <a:p>
            <a:pPr algn="l" eaLnBrk="1" fontAlgn="auto" hangingPunct="1">
              <a:spcAft>
                <a:spcPts val="0"/>
              </a:spcAft>
              <a:defRPr/>
            </a:pPr>
            <a:r>
              <a:rPr lang="en-US" sz="5400" b="1">
                <a:solidFill>
                  <a:srgbClr val="FF00FF"/>
                </a:solidFill>
                <a:effectLst>
                  <a:outerShdw blurRad="38100" dist="38100" dir="2700000" algn="tl">
                    <a:srgbClr val="000000"/>
                  </a:outerShdw>
                </a:effectLst>
                <a:ea typeface="+mj-ea"/>
                <a:cs typeface="+mj-cs"/>
              </a:rPr>
              <a:t>2 Pedro 3:10</a:t>
            </a:r>
            <a:r>
              <a:rPr lang="en-US" sz="5400" b="1">
                <a:effectLst>
                  <a:outerShdw blurRad="38100" dist="38100" dir="2700000" algn="tl">
                    <a:srgbClr val="000000"/>
                  </a:outerShdw>
                </a:effectLst>
                <a:ea typeface="+mj-ea"/>
                <a:cs typeface="+mj-cs"/>
              </a:rPr>
              <a:t>  </a:t>
            </a:r>
            <a:br>
              <a:rPr lang="en-US" sz="5400" b="1">
                <a:effectLst>
                  <a:outerShdw blurRad="38100" dist="38100" dir="2700000" algn="tl">
                    <a:srgbClr val="000000"/>
                  </a:outerShdw>
                </a:effectLst>
                <a:ea typeface="+mj-ea"/>
                <a:cs typeface="+mj-cs"/>
              </a:rPr>
            </a:br>
            <a:r>
              <a:rPr lang="en-US" sz="5400" b="1">
                <a:effectLst>
                  <a:outerShdw blurRad="38100" dist="38100" dir="2700000" algn="tl">
                    <a:srgbClr val="000000"/>
                  </a:outerShdw>
                </a:effectLst>
                <a:ea typeface="+mj-ea"/>
                <a:cs typeface="+mj-cs"/>
              </a:rPr>
              <a:t>“Los elementos ardiendo serán deshechos, y la </a:t>
            </a:r>
            <a:r>
              <a:rPr lang="en-US" sz="5400" b="1" u="sng">
                <a:solidFill>
                  <a:srgbClr val="E6E6E6"/>
                </a:solidFill>
                <a:effectLst>
                  <a:outerShdw blurRad="38100" dist="38100" dir="2700000" algn="tl">
                    <a:srgbClr val="000000"/>
                  </a:outerShdw>
                </a:effectLst>
                <a:ea typeface="+mj-ea"/>
                <a:cs typeface="+mj-cs"/>
              </a:rPr>
              <a:t>tierra</a:t>
            </a:r>
            <a:r>
              <a:rPr lang="en-US" sz="5400" b="1">
                <a:effectLst>
                  <a:outerShdw blurRad="38100" dist="38100" dir="2700000" algn="tl">
                    <a:srgbClr val="000000"/>
                  </a:outerShdw>
                </a:effectLst>
                <a:ea typeface="+mj-ea"/>
                <a:cs typeface="+mj-cs"/>
              </a:rPr>
              <a:t> y las obras que en ella hay serán quemadas”.</a:t>
            </a:r>
            <a:br>
              <a:rPr lang="en-US" sz="5400" b="1">
                <a:effectLst>
                  <a:outerShdw blurRad="38100" dist="38100" dir="2700000" algn="tl">
                    <a:srgbClr val="000000"/>
                  </a:outerShdw>
                </a:effectLst>
                <a:ea typeface="+mj-ea"/>
                <a:cs typeface="+mj-cs"/>
              </a:rPr>
            </a:br>
            <a:endParaRPr lang="en-US" sz="5400" b="1">
              <a:effectLst>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320493961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Grp="1" noChangeArrowheads="1"/>
          </p:cNvSpPr>
          <p:nvPr>
            <p:ph type="title"/>
          </p:nvPr>
        </p:nvSpPr>
        <p:spPr/>
        <p:txBody>
          <a:bodyPr/>
          <a:lstStyle/>
          <a:p>
            <a:pPr eaLnBrk="1" hangingPunct="1"/>
            <a:endParaRPr lang="es-ES_tradnl">
              <a:latin typeface="Calibri" charset="0"/>
            </a:endParaRPr>
          </a:p>
        </p:txBody>
      </p:sp>
      <p:pic>
        <p:nvPicPr>
          <p:cNvPr id="110597" name="Firefall.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454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000"/>
                                  </p:stCondLst>
                                  <p:childTnLst>
                                    <p:cmd type="call" cmd="playFrom(0.0)">
                                      <p:cBhvr>
                                        <p:cTn id="6" dur="1" fill="hold"/>
                                        <p:tgtEl>
                                          <p:spTgt spid="1105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0597"/>
                </p:tgtEl>
              </p:cMediaNode>
            </p:video>
            <p:seq concurrent="1" nextAc="seek">
              <p:cTn id="8" restart="whenNotActive" fill="hold" evtFilter="cancelBubble" nodeType="interactiveSeq">
                <p:stCondLst>
                  <p:cond evt="onClick" delay="0">
                    <p:tgtEl>
                      <p:spTgt spid="1105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0597"/>
                                        </p:tgtEl>
                                      </p:cBhvr>
                                    </p:cmd>
                                  </p:childTnLst>
                                </p:cTn>
                              </p:par>
                            </p:childTnLst>
                          </p:cTn>
                        </p:par>
                      </p:childTnLst>
                    </p:cTn>
                  </p:par>
                </p:childTnLst>
              </p:cTn>
              <p:nextCondLst>
                <p:cond evt="onClick" delay="0">
                  <p:tgtEl>
                    <p:spTgt spid="110597"/>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8545" name="Picture 3" descr="D:\Images\Slate-1.jpg"/>
          <p:cNvPicPr>
            <a:picLocks noChangeAspect="1" noChangeArrowheads="1"/>
          </p:cNvPicPr>
          <p:nvPr/>
        </p:nvPicPr>
        <p:blipFill>
          <a:blip r:embed="rId3">
            <a:extLst>
              <a:ext uri="{28A0092B-C50C-407E-A947-70E740481C1C}">
                <a14:useLocalDpi xmlns:a14="http://schemas.microsoft.com/office/drawing/2010/main" val="0"/>
              </a:ext>
            </a:extLst>
          </a:blip>
          <a:srcRect t="1799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1295400" y="4038600"/>
            <a:ext cx="7315200" cy="1143000"/>
          </a:xfrm>
          <a:effectLst>
            <a:outerShdw blurRad="63500" dist="38099" dir="2700000" algn="ctr" rotWithShape="0">
              <a:srgbClr val="FF9900">
                <a:alpha val="74998"/>
              </a:srgbClr>
            </a:outerShdw>
          </a:effectLst>
        </p:spPr>
        <p:txBody>
          <a:bodyPr rtlCol="0">
            <a:normAutofit fontScale="90000"/>
          </a:bodyPr>
          <a:lstStyle/>
          <a:p>
            <a:pPr algn="l" eaLnBrk="1" fontAlgn="auto" hangingPunct="1">
              <a:spcAft>
                <a:spcPts val="0"/>
              </a:spcAft>
              <a:defRPr/>
            </a:pPr>
            <a:r>
              <a:rPr lang="en-US" sz="7200" b="1" dirty="0">
                <a:effectLst>
                  <a:outerShdw blurRad="38100" dist="38100" dir="2700000" algn="tl">
                    <a:srgbClr val="000000"/>
                  </a:outerShdw>
                </a:effectLst>
                <a:ea typeface="+mj-ea"/>
                <a:cs typeface="+mj-cs"/>
              </a:rPr>
              <a:t>	¿</a:t>
            </a:r>
            <a:r>
              <a:rPr lang="en-US" sz="7200" b="1" dirty="0" err="1">
                <a:effectLst>
                  <a:outerShdw blurRad="38100" dist="38100" dir="2700000" algn="tl">
                    <a:srgbClr val="000000"/>
                  </a:outerShdw>
                </a:effectLst>
                <a:ea typeface="+mj-ea"/>
                <a:cs typeface="+mj-cs"/>
              </a:rPr>
              <a:t>Estará</a:t>
            </a:r>
            <a:r>
              <a:rPr lang="en-US" sz="7200" b="1" dirty="0">
                <a:effectLst>
                  <a:outerShdw blurRad="38100" dist="38100" dir="2700000" algn="tl">
                    <a:srgbClr val="000000"/>
                  </a:outerShdw>
                </a:effectLst>
                <a:ea typeface="+mj-ea"/>
                <a:cs typeface="+mj-cs"/>
              </a:rPr>
              <a:t> el </a:t>
            </a:r>
            <a:r>
              <a:rPr lang="en-US" sz="7200" b="1" dirty="0" err="1">
                <a:effectLst>
                  <a:outerShdw blurRad="38100" dist="38100" dir="2700000" algn="tl">
                    <a:srgbClr val="000000"/>
                  </a:outerShdw>
                </a:effectLst>
                <a:ea typeface="+mj-ea"/>
                <a:cs typeface="+mj-cs"/>
              </a:rPr>
              <a:t>diablo</a:t>
            </a:r>
            <a:r>
              <a:rPr lang="en-US" sz="7200" b="1" dirty="0">
                <a:effectLst>
                  <a:outerShdw blurRad="38100" dist="38100" dir="2700000" algn="tl">
                    <a:srgbClr val="000000"/>
                  </a:outerShdw>
                </a:effectLst>
                <a:ea typeface="+mj-ea"/>
                <a:cs typeface="+mj-cs"/>
              </a:rPr>
              <a:t> a cargo del </a:t>
            </a:r>
            <a:r>
              <a:rPr lang="en-US" sz="7200" b="1" dirty="0" err="1">
                <a:effectLst>
                  <a:outerShdw blurRad="38100" dist="38100" dir="2700000" algn="tl">
                    <a:srgbClr val="000000"/>
                  </a:outerShdw>
                </a:effectLst>
                <a:ea typeface="+mj-ea"/>
                <a:cs typeface="+mj-cs"/>
              </a:rPr>
              <a:t>infierno</a:t>
            </a:r>
            <a:r>
              <a:rPr lang="en-US" sz="7200" b="1" dirty="0">
                <a:effectLst>
                  <a:outerShdw blurRad="38100" dist="38100" dir="2700000" algn="tl">
                    <a:srgbClr val="000000"/>
                  </a:outerShdw>
                </a:effectLst>
                <a:ea typeface="+mj-ea"/>
                <a:cs typeface="+mj-cs"/>
              </a:rPr>
              <a:t> </a:t>
            </a:r>
            <a:r>
              <a:rPr lang="en-US" sz="7200" b="1" dirty="0" err="1">
                <a:effectLst>
                  <a:outerShdw blurRad="38100" dist="38100" dir="2700000" algn="tl">
                    <a:srgbClr val="000000"/>
                  </a:outerShdw>
                </a:effectLst>
                <a:ea typeface="+mj-ea"/>
                <a:cs typeface="+mj-cs"/>
              </a:rPr>
              <a:t>ardiente</a:t>
            </a:r>
            <a:r>
              <a:rPr lang="en-US" sz="7200" b="1" dirty="0">
                <a:effectLst>
                  <a:outerShdw blurRad="38100" dist="38100" dir="2700000" algn="tl">
                    <a:srgbClr val="000000"/>
                  </a:outerShdw>
                </a:effectLst>
                <a:ea typeface="+mj-ea"/>
                <a:cs typeface="+mj-cs"/>
              </a:rPr>
              <a:t>? </a:t>
            </a:r>
            <a:br>
              <a:rPr lang="en-US" sz="7200" b="1" dirty="0">
                <a:effectLst>
                  <a:outerShdw blurRad="38100" dist="38100" dir="2700000" algn="tl">
                    <a:srgbClr val="000000"/>
                  </a:outerShdw>
                </a:effectLst>
                <a:ea typeface="+mj-ea"/>
                <a:cs typeface="+mj-cs"/>
              </a:rPr>
            </a:br>
            <a:endParaRPr lang="en-US" sz="7200" b="1" dirty="0">
              <a:latin typeface="Garamond" charset="0"/>
              <a:ea typeface="+mj-ea"/>
              <a:cs typeface="+mj-cs"/>
            </a:endParaRPr>
          </a:p>
        </p:txBody>
      </p:sp>
    </p:spTree>
    <p:extLst>
      <p:ext uri="{BB962C8B-B14F-4D97-AF65-F5344CB8AC3E}">
        <p14:creationId xmlns:p14="http://schemas.microsoft.com/office/powerpoint/2010/main" val="3546990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descr="Z:\IMAGES\N_MILLEN\N0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685800" y="2895600"/>
            <a:ext cx="7696200" cy="29718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24578" name="Rectangle 2"/>
          <p:cNvSpPr>
            <a:spLocks noGrp="1" noChangeArrowheads="1"/>
          </p:cNvSpPr>
          <p:nvPr>
            <p:ph type="title"/>
          </p:nvPr>
        </p:nvSpPr>
        <p:spPr>
          <a:xfrm>
            <a:off x="762000" y="4114800"/>
            <a:ext cx="7772400" cy="1143000"/>
          </a:xfrm>
          <a:effectLst>
            <a:outerShdw blurRad="63500" dist="38100" algn="ctr" rotWithShape="0">
              <a:schemeClr val="bg2">
                <a:alpha val="74998"/>
              </a:schemeClr>
            </a:outerShdw>
          </a:effectLst>
        </p:spPr>
        <p:txBody>
          <a:bodyPr rtlCol="0">
            <a:normAutofit fontScale="90000"/>
          </a:bodyPr>
          <a:lstStyle/>
          <a:p>
            <a:pPr algn="l" eaLnBrk="1" fontAlgn="auto" hangingPunct="1">
              <a:spcAft>
                <a:spcPts val="0"/>
              </a:spcAft>
              <a:defRPr/>
            </a:pPr>
            <a:r>
              <a:rPr lang="en-US" sz="4800" b="1">
                <a:solidFill>
                  <a:srgbClr val="FF00FF"/>
                </a:solidFill>
                <a:effectLst>
                  <a:outerShdw blurRad="38100" dist="38100" dir="2700000" algn="tl">
                    <a:srgbClr val="000000"/>
                  </a:outerShdw>
                </a:effectLst>
                <a:ea typeface="+mj-ea"/>
                <a:cs typeface="+mj-cs"/>
              </a:rPr>
              <a:t>Apocalipsis 20:10</a:t>
            </a:r>
            <a:r>
              <a:rPr lang="en-US" sz="4800" b="1">
                <a:effectLst>
                  <a:outerShdw blurRad="38100" dist="38100" dir="2700000" algn="tl">
                    <a:srgbClr val="000000"/>
                  </a:outerShdw>
                </a:effectLst>
                <a:ea typeface="+mj-ea"/>
                <a:cs typeface="+mj-cs"/>
              </a:rPr>
              <a:t>  </a:t>
            </a:r>
            <a:br>
              <a:rPr lang="en-US" sz="4800" b="1">
                <a:effectLst>
                  <a:outerShdw blurRad="38100" dist="38100" dir="2700000" algn="tl">
                    <a:srgbClr val="000000"/>
                  </a:outerShdw>
                </a:effectLst>
                <a:ea typeface="+mj-ea"/>
                <a:cs typeface="+mj-cs"/>
              </a:rPr>
            </a:br>
            <a:r>
              <a:rPr lang="en-US" sz="4800" b="1">
                <a:effectLst>
                  <a:outerShdw blurRad="38100" dist="38100" dir="2700000" algn="tl">
                    <a:srgbClr val="000000"/>
                  </a:outerShdw>
                </a:effectLst>
                <a:ea typeface="+mj-ea"/>
                <a:cs typeface="+mj-cs"/>
              </a:rPr>
              <a:t>“Y el diablo que los engañaba </a:t>
            </a:r>
            <a:r>
              <a:rPr lang="en-US" sz="4800" b="1" u="sng">
                <a:solidFill>
                  <a:srgbClr val="E6E6E6"/>
                </a:solidFill>
                <a:effectLst>
                  <a:outerShdw blurRad="38100" dist="38100" dir="2700000" algn="tl">
                    <a:srgbClr val="000000"/>
                  </a:outerShdw>
                </a:effectLst>
                <a:ea typeface="+mj-ea"/>
                <a:cs typeface="+mj-cs"/>
              </a:rPr>
              <a:t>fue lanzado</a:t>
            </a:r>
            <a:r>
              <a:rPr lang="en-US" sz="4800" b="1">
                <a:effectLst>
                  <a:outerShdw blurRad="38100" dist="38100" dir="2700000" algn="tl">
                    <a:srgbClr val="000000"/>
                  </a:outerShdw>
                </a:effectLst>
                <a:ea typeface="+mj-ea"/>
                <a:cs typeface="+mj-cs"/>
              </a:rPr>
              <a:t> en el lago de fuego y azufre”.</a:t>
            </a:r>
            <a:br>
              <a:rPr lang="en-US" sz="4800" b="1">
                <a:effectLst>
                  <a:outerShdw blurRad="38100" dist="38100" dir="2700000" algn="tl">
                    <a:srgbClr val="000000"/>
                  </a:outerShdw>
                </a:effectLst>
                <a:ea typeface="+mj-ea"/>
                <a:cs typeface="+mj-cs"/>
              </a:rPr>
            </a:br>
            <a:endParaRPr lang="en-US" sz="4800" b="1">
              <a:effectLst>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129624784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7" name="Object 4"/>
          <p:cNvGraphicFramePr>
            <a:graphicFrameLocks noChangeAspect="1"/>
          </p:cNvGraphicFramePr>
          <p:nvPr/>
        </p:nvGraphicFramePr>
        <p:xfrm>
          <a:off x="0" y="0"/>
          <a:ext cx="9144000" cy="6869113"/>
        </p:xfrm>
        <a:graphic>
          <a:graphicData uri="http://schemas.openxmlformats.org/presentationml/2006/ole">
            <mc:AlternateContent xmlns:mc="http://schemas.openxmlformats.org/markup-compatibility/2006">
              <mc:Choice xmlns:v="urn:schemas-microsoft-com:vml" Requires="v">
                <p:oleObj spid="_x0000_s33841" name="CorelPhotoPaint.Image.6" r:id="rId3" imgW="8117149" imgH="6097389" progId="CorelPhotoPaint.Image.6">
                  <p:embed/>
                </p:oleObj>
              </mc:Choice>
              <mc:Fallback>
                <p:oleObj name="CorelPhotoPaint.Image.6" r:id="rId3" imgW="8117149" imgH="6097389" progId="CorelPhotoPaint.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752" name="Oval 8"/>
          <p:cNvSpPr>
            <a:spLocks noChangeArrowheads="1"/>
          </p:cNvSpPr>
          <p:nvPr/>
        </p:nvSpPr>
        <p:spPr bwMode="auto">
          <a:xfrm>
            <a:off x="533400" y="838200"/>
            <a:ext cx="8153400" cy="5410200"/>
          </a:xfrm>
          <a:prstGeom prst="ellipse">
            <a:avLst/>
          </a:prstGeom>
          <a:solidFill>
            <a:schemeClr val="tx2">
              <a:alpha val="5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31746" name="Rectangle 2"/>
          <p:cNvSpPr>
            <a:spLocks noGrp="1" noChangeArrowheads="1"/>
          </p:cNvSpPr>
          <p:nvPr>
            <p:ph type="title"/>
          </p:nvPr>
        </p:nvSpPr>
        <p:spPr>
          <a:xfrm>
            <a:off x="647700" y="3200400"/>
            <a:ext cx="7848600" cy="1143000"/>
          </a:xfrm>
          <a:effectLst>
            <a:outerShdw blurRad="63500" dist="50800" algn="ctr" rotWithShape="0">
              <a:schemeClr val="bg2">
                <a:alpha val="74998"/>
              </a:schemeClr>
            </a:outerShdw>
          </a:effectLst>
        </p:spPr>
        <p:txBody>
          <a:bodyPr rtlCol="0">
            <a:normAutofit fontScale="90000"/>
          </a:bodyPr>
          <a:lstStyle/>
          <a:p>
            <a:pPr eaLnBrk="1" fontAlgn="auto" hangingPunct="1">
              <a:spcAft>
                <a:spcPts val="0"/>
              </a:spcAft>
              <a:defRPr/>
            </a:pPr>
            <a:r>
              <a:rPr lang="en-US" sz="5400" b="1" dirty="0">
                <a:solidFill>
                  <a:srgbClr val="FF00FF"/>
                </a:solidFill>
                <a:effectLst>
                  <a:outerShdw blurRad="38100" dist="38100" dir="2700000" algn="tl">
                    <a:srgbClr val="000000"/>
                  </a:outerShdw>
                </a:effectLst>
                <a:ea typeface="+mj-ea"/>
                <a:cs typeface="+mj-cs"/>
              </a:rPr>
              <a:t>Mateo 25:41</a:t>
            </a:r>
            <a:r>
              <a:rPr lang="en-US" sz="5400" b="1" dirty="0">
                <a:effectLst>
                  <a:outerShdw blurRad="38100" dist="38100" dir="2700000" algn="tl">
                    <a:srgbClr val="000000"/>
                  </a:outerShdw>
                </a:effectLst>
                <a:ea typeface="+mj-ea"/>
                <a:cs typeface="+mj-cs"/>
              </a:rPr>
              <a:t> </a:t>
            </a:r>
            <a:br>
              <a:rPr lang="en-US" sz="5400" b="1" dirty="0">
                <a:effectLst>
                  <a:outerShdw blurRad="38100" dist="38100" dir="2700000" algn="tl">
                    <a:srgbClr val="000000"/>
                  </a:outerShdw>
                </a:effectLst>
                <a:ea typeface="+mj-ea"/>
                <a:cs typeface="+mj-cs"/>
              </a:rPr>
            </a:b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Apartaos</a:t>
            </a:r>
            <a:r>
              <a:rPr lang="en-US" sz="5400" b="1" dirty="0">
                <a:effectLst>
                  <a:outerShdw blurRad="38100" dist="38100" dir="2700000" algn="tl">
                    <a:srgbClr val="000000"/>
                  </a:outerShdw>
                </a:effectLst>
                <a:ea typeface="+mj-ea"/>
                <a:cs typeface="+mj-cs"/>
              </a:rPr>
              <a:t> de </a:t>
            </a:r>
            <a:r>
              <a:rPr lang="en-US" sz="5400" b="1" dirty="0" err="1">
                <a:effectLst>
                  <a:outerShdw blurRad="38100" dist="38100" dir="2700000" algn="tl">
                    <a:srgbClr val="000000"/>
                  </a:outerShdw>
                </a:effectLst>
                <a:ea typeface="+mj-ea"/>
                <a:cs typeface="+mj-cs"/>
              </a:rPr>
              <a:t>mí</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malditos</a:t>
            </a:r>
            <a:r>
              <a:rPr lang="en-US" sz="5400" b="1" dirty="0">
                <a:effectLst>
                  <a:outerShdw blurRad="38100" dist="38100" dir="2700000" algn="tl">
                    <a:srgbClr val="000000"/>
                  </a:outerShdw>
                </a:effectLst>
                <a:ea typeface="+mj-ea"/>
                <a:cs typeface="+mj-cs"/>
              </a:rPr>
              <a:t>, al </a:t>
            </a:r>
            <a:r>
              <a:rPr lang="en-US" sz="5400" b="1" dirty="0" err="1">
                <a:effectLst>
                  <a:outerShdw blurRad="38100" dist="38100" dir="2700000" algn="tl">
                    <a:srgbClr val="000000"/>
                  </a:outerShdw>
                </a:effectLst>
                <a:ea typeface="+mj-ea"/>
                <a:cs typeface="+mj-cs"/>
              </a:rPr>
              <a:t>fuego</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eterno</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preparado</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para</a:t>
            </a:r>
            <a:r>
              <a:rPr lang="en-US" sz="5400" b="1" dirty="0">
                <a:effectLst>
                  <a:outerShdw blurRad="38100" dist="38100" dir="2700000" algn="tl">
                    <a:srgbClr val="000000"/>
                  </a:outerShdw>
                </a:effectLst>
                <a:ea typeface="+mj-ea"/>
                <a:cs typeface="+mj-cs"/>
              </a:rPr>
              <a:t> el </a:t>
            </a:r>
            <a:r>
              <a:rPr lang="en-US" sz="5400" b="1" u="sng" dirty="0" err="1">
                <a:solidFill>
                  <a:srgbClr val="FFFFFF"/>
                </a:solidFill>
                <a:effectLst>
                  <a:outerShdw blurRad="38100" dist="38100" dir="2700000" algn="tl">
                    <a:srgbClr val="000000"/>
                  </a:outerShdw>
                </a:effectLst>
                <a:ea typeface="+mj-ea"/>
                <a:cs typeface="+mj-cs"/>
              </a:rPr>
              <a:t>diablo</a:t>
            </a:r>
            <a:r>
              <a:rPr lang="en-US" sz="5400" b="1" dirty="0">
                <a:solidFill>
                  <a:srgbClr val="FFFFFF"/>
                </a:solidFill>
                <a:effectLst>
                  <a:outerShdw blurRad="38100" dist="38100" dir="2700000" algn="tl">
                    <a:srgbClr val="000000"/>
                  </a:outerShdw>
                </a:effectLst>
                <a:ea typeface="+mj-ea"/>
                <a:cs typeface="+mj-cs"/>
              </a:rPr>
              <a:t> </a:t>
            </a:r>
            <a:r>
              <a:rPr lang="en-US" sz="5400" b="1" dirty="0">
                <a:effectLst>
                  <a:outerShdw blurRad="38100" dist="38100" dir="2700000" algn="tl">
                    <a:srgbClr val="000000"/>
                  </a:outerShdw>
                </a:effectLst>
                <a:ea typeface="+mj-ea"/>
                <a:cs typeface="+mj-cs"/>
              </a:rPr>
              <a:t>y </a:t>
            </a:r>
            <a:r>
              <a:rPr lang="en-US" sz="5400" b="1" dirty="0" err="1">
                <a:effectLst>
                  <a:outerShdw blurRad="38100" dist="38100" dir="2700000" algn="tl">
                    <a:srgbClr val="000000"/>
                  </a:outerShdw>
                </a:effectLst>
                <a:ea typeface="+mj-ea"/>
                <a:cs typeface="+mj-cs"/>
              </a:rPr>
              <a:t>sus</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ángeles</a:t>
            </a:r>
            <a:r>
              <a:rPr lang="en-US" sz="5400" b="1" dirty="0">
                <a:effectLst>
                  <a:outerShdw blurRad="38100" dist="38100" dir="2700000" algn="tl">
                    <a:srgbClr val="000000"/>
                  </a:outerShdw>
                </a:effectLst>
                <a:ea typeface="+mj-ea"/>
                <a:cs typeface="+mj-cs"/>
              </a:rPr>
              <a:t>”.</a:t>
            </a:r>
            <a:br>
              <a:rPr lang="en-US" sz="5400" b="1" dirty="0">
                <a:effectLst>
                  <a:outerShdw blurRad="38100" dist="38100" dir="2700000" algn="tl">
                    <a:srgbClr val="000000"/>
                  </a:outerShdw>
                </a:effectLst>
                <a:ea typeface="+mj-ea"/>
                <a:cs typeface="+mj-cs"/>
              </a:rPr>
            </a:br>
            <a:endParaRPr lang="en-US" sz="5400" b="1" dirty="0">
              <a:effectLst>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41028304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85_infiern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841" y="25400"/>
            <a:ext cx="4744158" cy="6832600"/>
          </a:xfrm>
          <a:prstGeom prst="rect">
            <a:avLst/>
          </a:prstGeom>
          <a:ln>
            <a:noFill/>
          </a:ln>
          <a:effectLst>
            <a:softEdge rad="112500"/>
          </a:effectLst>
        </p:spPr>
      </p:pic>
      <p:sp>
        <p:nvSpPr>
          <p:cNvPr id="3" name="TextBox 2"/>
          <p:cNvSpPr txBox="1"/>
          <p:nvPr/>
        </p:nvSpPr>
        <p:spPr>
          <a:xfrm>
            <a:off x="160959" y="304111"/>
            <a:ext cx="4238882" cy="6186309"/>
          </a:xfrm>
          <a:prstGeom prst="rect">
            <a:avLst/>
          </a:prstGeom>
          <a:noFill/>
        </p:spPr>
        <p:txBody>
          <a:bodyPr wrap="square" rtlCol="0">
            <a:spAutoFit/>
          </a:bodyPr>
          <a:lstStyle/>
          <a:p>
            <a:r>
              <a:rPr lang="es-ES_tradnl" sz="6600" dirty="0" smtClean="0">
                <a:latin typeface="Arsenal-Italic"/>
                <a:cs typeface="Arsenal-Italic"/>
              </a:rPr>
              <a:t>De donde viene la idea de un lugar Literal llamado Infierno?</a:t>
            </a:r>
            <a:endParaRPr lang="es-ES_tradnl" sz="6600" dirty="0">
              <a:latin typeface="Arsenal-Italic"/>
              <a:cs typeface="Arsenal-Italic"/>
            </a:endParaRPr>
          </a:p>
        </p:txBody>
      </p:sp>
    </p:spTree>
    <p:extLst>
      <p:ext uri="{BB962C8B-B14F-4D97-AF65-F5344CB8AC3E}">
        <p14:creationId xmlns:p14="http://schemas.microsoft.com/office/powerpoint/2010/main" val="51909450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4724400" cy="5693867"/>
          </a:xfrm>
          <a:prstGeom prst="rect">
            <a:avLst/>
          </a:prstGeom>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s-ES_tradnl" sz="2800" b="1" dirty="0">
                <a:ln w="11430"/>
                <a:solidFill>
                  <a:srgbClr val="FFFFFF"/>
                </a:solidFill>
                <a:effectLst>
                  <a:outerShdw blurRad="80000" dist="40000" dir="5040000" algn="tl">
                    <a:srgbClr val="000000">
                      <a:alpha val="30000"/>
                    </a:srgbClr>
                  </a:outerShdw>
                </a:effectLst>
                <a:latin typeface="Arial Black"/>
                <a:cs typeface="Arial Black"/>
              </a:rPr>
              <a:t>Yo pues, saqué fuego de en medio de ti, el cual te consumió, y te puse en ceniza sobre la tierra a los ojos de todos los que te miran. </a:t>
            </a:r>
          </a:p>
          <a:p>
            <a:pPr algn="ctr">
              <a:defRPr/>
            </a:pPr>
            <a:r>
              <a:rPr lang="es-ES_tradnl" sz="2800" b="1" dirty="0">
                <a:ln w="11430"/>
                <a:solidFill>
                  <a:srgbClr val="FFFFFF"/>
                </a:solidFill>
                <a:effectLst>
                  <a:outerShdw blurRad="80000" dist="40000" dir="5040000" algn="tl">
                    <a:srgbClr val="000000">
                      <a:alpha val="30000"/>
                    </a:srgbClr>
                  </a:outerShdw>
                </a:effectLst>
                <a:latin typeface="Arial Black"/>
                <a:cs typeface="Arial Black"/>
              </a:rPr>
              <a:t>Todos los que te conocieron de entre los pueblos se maravillarán sobre ti; </a:t>
            </a:r>
            <a:r>
              <a:rPr lang="es-ES_tradnl" sz="2800" b="1" u="sng" dirty="0">
                <a:ln w="11430"/>
                <a:solidFill>
                  <a:srgbClr val="FFFFFF"/>
                </a:solidFill>
                <a:effectLst>
                  <a:outerShdw blurRad="80000" dist="40000" dir="5040000" algn="tl">
                    <a:srgbClr val="000000">
                      <a:alpha val="30000"/>
                    </a:srgbClr>
                  </a:outerShdw>
                </a:effectLst>
                <a:latin typeface="Arial Black"/>
                <a:cs typeface="Arial Black"/>
              </a:rPr>
              <a:t>espanto serás, y para siempre dejarás de ser.</a:t>
            </a:r>
            <a:r>
              <a:rPr lang="es-ES_tradnl" sz="2800" b="1" dirty="0">
                <a:ln w="11430"/>
                <a:solidFill>
                  <a:srgbClr val="FFFFFF"/>
                </a:solidFill>
                <a:effectLst>
                  <a:outerShdw blurRad="80000" dist="40000" dir="5040000" algn="tl">
                    <a:srgbClr val="000000">
                      <a:alpha val="30000"/>
                    </a:srgbClr>
                  </a:outerShdw>
                </a:effectLst>
                <a:latin typeface="Arial Black"/>
                <a:cs typeface="Arial Black"/>
              </a:rPr>
              <a:t> Ezequiel 28:13-19.</a:t>
            </a:r>
            <a:endParaRPr lang="en-US" sz="2800" b="1" dirty="0">
              <a:ln w="11430"/>
              <a:solidFill>
                <a:srgbClr val="FFFFFF"/>
              </a:solidFill>
              <a:effectLst>
                <a:outerShdw blurRad="80000" dist="40000" dir="5040000" algn="tl">
                  <a:srgbClr val="000000">
                    <a:alpha val="30000"/>
                  </a:srgbClr>
                </a:outerShdw>
              </a:effectLst>
              <a:latin typeface="Arial Black"/>
              <a:cs typeface="Arial Black"/>
            </a:endParaRPr>
          </a:p>
        </p:txBody>
      </p:sp>
      <p:pic>
        <p:nvPicPr>
          <p:cNvPr id="112642" name="Picture 2" descr="1078568_f5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04800"/>
            <a:ext cx="39481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06776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5" name="Object 5"/>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5889" name="Image" r:id="rId3" imgW="7992940" imgH="6099541" progId="Photoshop.Image.5">
                  <p:embed/>
                </p:oleObj>
              </mc:Choice>
              <mc:Fallback>
                <p:oleObj name="Image" r:id="rId3" imgW="7992940" imgH="6099541" progId="Photoshop.Image.5">
                  <p:embed/>
                  <p:pic>
                    <p:nvPicPr>
                      <p:cNvPr id="0" name=""/>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tx2">
                                <a:alpha val="50195"/>
                              </a:scheme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626" name="Rectangle 2"/>
          <p:cNvSpPr>
            <a:spLocks noGrp="1" noChangeArrowheads="1"/>
          </p:cNvSpPr>
          <p:nvPr>
            <p:ph type="title"/>
          </p:nvPr>
        </p:nvSpPr>
        <p:spPr>
          <a:xfrm>
            <a:off x="407033" y="1828800"/>
            <a:ext cx="8475143" cy="1143000"/>
          </a:xfrm>
          <a:effectLst>
            <a:outerShdw blurRad="63500" dist="38100" algn="ctr" rotWithShape="0">
              <a:schemeClr val="bg2">
                <a:alpha val="74998"/>
              </a:schemeClr>
            </a:outerShdw>
          </a:effectLst>
        </p:spPr>
        <p:txBody>
          <a:bodyPr rtlCol="0">
            <a:noAutofit/>
          </a:bodyPr>
          <a:lstStyle/>
          <a:p>
            <a:pPr algn="l" eaLnBrk="1" fontAlgn="auto" hangingPunct="1">
              <a:spcAft>
                <a:spcPts val="0"/>
              </a:spcAft>
              <a:defRPr/>
            </a:pPr>
            <a:r>
              <a:rPr lang="en-US" sz="5400" dirty="0" err="1">
                <a:solidFill>
                  <a:srgbClr val="FF00FF"/>
                </a:solidFill>
                <a:latin typeface="Arsenal-Italic"/>
                <a:ea typeface="+mj-ea"/>
                <a:cs typeface="Arsenal-Italic"/>
              </a:rPr>
              <a:t>Isaías</a:t>
            </a:r>
            <a:r>
              <a:rPr lang="en-US" sz="5400" dirty="0">
                <a:solidFill>
                  <a:srgbClr val="FF00FF"/>
                </a:solidFill>
                <a:latin typeface="Arsenal-Italic"/>
                <a:ea typeface="+mj-ea"/>
                <a:cs typeface="Arsenal-Italic"/>
              </a:rPr>
              <a:t> 47:14</a:t>
            </a:r>
            <a:r>
              <a:rPr lang="en-US" sz="5400" dirty="0">
                <a:latin typeface="Arsenal-Italic"/>
                <a:ea typeface="+mj-ea"/>
                <a:cs typeface="Arsenal-Italic"/>
              </a:rPr>
              <a:t>  </a:t>
            </a:r>
            <a:br>
              <a:rPr lang="en-US" sz="5400" dirty="0">
                <a:latin typeface="Arsenal-Italic"/>
                <a:ea typeface="+mj-ea"/>
                <a:cs typeface="Arsenal-Italic"/>
              </a:rPr>
            </a:br>
            <a:r>
              <a:rPr lang="en-US" sz="5400" dirty="0">
                <a:latin typeface="Arsenal-Italic"/>
                <a:ea typeface="+mj-ea"/>
                <a:cs typeface="Arsenal-Italic"/>
              </a:rPr>
              <a:t>“</a:t>
            </a:r>
            <a:r>
              <a:rPr lang="en-US" sz="5400" u="sng" dirty="0">
                <a:solidFill>
                  <a:srgbClr val="E6E6E6"/>
                </a:solidFill>
                <a:latin typeface="Arsenal-Italic"/>
                <a:ea typeface="+mj-ea"/>
                <a:cs typeface="Arsenal-Italic"/>
              </a:rPr>
              <a:t>No</a:t>
            </a:r>
            <a:r>
              <a:rPr lang="en-US" sz="5400" dirty="0">
                <a:solidFill>
                  <a:srgbClr val="E6E6E6"/>
                </a:solidFill>
                <a:latin typeface="Arsenal-Italic"/>
                <a:ea typeface="+mj-ea"/>
                <a:cs typeface="Arsenal-Italic"/>
              </a:rPr>
              <a:t> </a:t>
            </a:r>
            <a:r>
              <a:rPr lang="en-US" sz="5400" dirty="0" err="1">
                <a:latin typeface="Arsenal-Italic"/>
                <a:ea typeface="+mj-ea"/>
                <a:cs typeface="Arsenal-Italic"/>
              </a:rPr>
              <a:t>quedará</a:t>
            </a:r>
            <a:r>
              <a:rPr lang="en-US" sz="5400" dirty="0">
                <a:latin typeface="Arsenal-Italic"/>
                <a:ea typeface="+mj-ea"/>
                <a:cs typeface="Arsenal-Italic"/>
              </a:rPr>
              <a:t> </a:t>
            </a:r>
            <a:r>
              <a:rPr lang="en-US" sz="5400" u="sng" dirty="0" err="1">
                <a:solidFill>
                  <a:srgbClr val="E6E6E6"/>
                </a:solidFill>
                <a:latin typeface="Arsenal-Italic"/>
                <a:ea typeface="+mj-ea"/>
                <a:cs typeface="Arsenal-Italic"/>
              </a:rPr>
              <a:t>brasa</a:t>
            </a:r>
            <a:r>
              <a:rPr lang="en-US" sz="5400" dirty="0">
                <a:latin typeface="Arsenal-Italic"/>
                <a:ea typeface="+mj-ea"/>
                <a:cs typeface="Arsenal-Italic"/>
              </a:rPr>
              <a:t> </a:t>
            </a:r>
            <a:r>
              <a:rPr lang="en-US" sz="5400" dirty="0" err="1">
                <a:latin typeface="Arsenal-Italic"/>
                <a:ea typeface="+mj-ea"/>
                <a:cs typeface="Arsenal-Italic"/>
              </a:rPr>
              <a:t>para</a:t>
            </a:r>
            <a:r>
              <a:rPr lang="en-US" sz="5400" dirty="0">
                <a:latin typeface="Arsenal-Italic"/>
                <a:ea typeface="+mj-ea"/>
                <a:cs typeface="Arsenal-Italic"/>
              </a:rPr>
              <a:t> </a:t>
            </a:r>
            <a:r>
              <a:rPr lang="en-US" sz="5400" dirty="0" err="1">
                <a:latin typeface="Arsenal-Italic"/>
                <a:ea typeface="+mj-ea"/>
                <a:cs typeface="Arsenal-Italic"/>
              </a:rPr>
              <a:t>calentarse</a:t>
            </a:r>
            <a:r>
              <a:rPr lang="en-US" sz="5400" dirty="0">
                <a:latin typeface="Arsenal-Italic"/>
                <a:ea typeface="+mj-ea"/>
                <a:cs typeface="Arsenal-Italic"/>
              </a:rPr>
              <a:t>, </a:t>
            </a:r>
            <a:r>
              <a:rPr lang="en-US" sz="5400" dirty="0" err="1">
                <a:latin typeface="Arsenal-Italic"/>
                <a:ea typeface="+mj-ea"/>
                <a:cs typeface="Arsenal-Italic"/>
              </a:rPr>
              <a:t>ni</a:t>
            </a:r>
            <a:r>
              <a:rPr lang="en-US" sz="5400" dirty="0">
                <a:latin typeface="Arsenal-Italic"/>
                <a:ea typeface="+mj-ea"/>
                <a:cs typeface="Arsenal-Italic"/>
              </a:rPr>
              <a:t> </a:t>
            </a:r>
            <a:r>
              <a:rPr lang="en-US" sz="5400" dirty="0" err="1">
                <a:latin typeface="Arsenal-Italic"/>
                <a:ea typeface="+mj-ea"/>
                <a:cs typeface="Arsenal-Italic"/>
              </a:rPr>
              <a:t>lumbre</a:t>
            </a:r>
            <a:r>
              <a:rPr lang="en-US" sz="5400" dirty="0">
                <a:latin typeface="Arsenal-Italic"/>
                <a:ea typeface="+mj-ea"/>
                <a:cs typeface="Arsenal-Italic"/>
              </a:rPr>
              <a:t> a la </a:t>
            </a:r>
            <a:r>
              <a:rPr lang="en-US" sz="5400" dirty="0" err="1">
                <a:latin typeface="Arsenal-Italic"/>
                <a:ea typeface="+mj-ea"/>
                <a:cs typeface="Arsenal-Italic"/>
              </a:rPr>
              <a:t>cual</a:t>
            </a:r>
            <a:r>
              <a:rPr lang="en-US" sz="5400" dirty="0">
                <a:latin typeface="Arsenal-Italic"/>
                <a:ea typeface="+mj-ea"/>
                <a:cs typeface="Arsenal-Italic"/>
              </a:rPr>
              <a:t> se </a:t>
            </a:r>
            <a:r>
              <a:rPr lang="en-US" sz="5400" dirty="0" err="1">
                <a:latin typeface="Arsenal-Italic"/>
                <a:ea typeface="+mj-ea"/>
                <a:cs typeface="Arsenal-Italic"/>
              </a:rPr>
              <a:t>sienten</a:t>
            </a:r>
            <a:r>
              <a:rPr lang="en-US" sz="5400" dirty="0">
                <a:latin typeface="Arsenal-Italic"/>
                <a:ea typeface="+mj-ea"/>
                <a:cs typeface="Arsenal-Italic"/>
              </a:rPr>
              <a:t>”.</a:t>
            </a:r>
            <a:br>
              <a:rPr lang="en-US" sz="5400" dirty="0">
                <a:latin typeface="Arsenal-Italic"/>
                <a:ea typeface="+mj-ea"/>
                <a:cs typeface="Arsenal-Italic"/>
              </a:rPr>
            </a:br>
            <a:endParaRPr lang="en-US" sz="5400" dirty="0">
              <a:latin typeface="Arsenal-Italic"/>
              <a:ea typeface="+mj-ea"/>
              <a:cs typeface="Arsenal-Italic"/>
            </a:endParaRPr>
          </a:p>
        </p:txBody>
      </p:sp>
    </p:spTree>
    <p:extLst>
      <p:ext uri="{BB962C8B-B14F-4D97-AF65-F5344CB8AC3E}">
        <p14:creationId xmlns:p14="http://schemas.microsoft.com/office/powerpoint/2010/main" val="427931402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 descr="Z:\IMAGES\Q_HELL\Q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762000" y="2209800"/>
            <a:ext cx="7696200" cy="4419600"/>
          </a:xfrm>
          <a:prstGeom prst="rect">
            <a:avLst/>
          </a:prstGeom>
          <a:solidFill>
            <a:schemeClr val="tx2">
              <a:alpha val="50000"/>
            </a:scheme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33794" name="Rectangle 2"/>
          <p:cNvSpPr>
            <a:spLocks noGrp="1" noChangeArrowheads="1"/>
          </p:cNvSpPr>
          <p:nvPr>
            <p:ph type="title"/>
          </p:nvPr>
        </p:nvSpPr>
        <p:spPr>
          <a:xfrm>
            <a:off x="838200" y="4495800"/>
            <a:ext cx="7772400" cy="1143000"/>
          </a:xfrm>
          <a:effectLst>
            <a:outerShdw blurRad="63500" dist="38100" algn="ctr" rotWithShape="0">
              <a:schemeClr val="bg2">
                <a:alpha val="74998"/>
              </a:schemeClr>
            </a:outerShdw>
          </a:effectLst>
        </p:spPr>
        <p:txBody>
          <a:bodyPr rtlCol="0">
            <a:normAutofit fontScale="90000"/>
          </a:bodyPr>
          <a:lstStyle/>
          <a:p>
            <a:pPr algn="l" eaLnBrk="1" fontAlgn="auto" hangingPunct="1">
              <a:spcAft>
                <a:spcPts val="0"/>
              </a:spcAft>
              <a:defRPr/>
            </a:pPr>
            <a:r>
              <a:rPr lang="en-US" sz="4800" dirty="0" err="1">
                <a:solidFill>
                  <a:srgbClr val="FF00FF"/>
                </a:solidFill>
                <a:effectLst>
                  <a:outerShdw blurRad="38100" dist="38100" dir="2700000" algn="tl">
                    <a:srgbClr val="000000"/>
                  </a:outerShdw>
                </a:effectLst>
                <a:latin typeface="Arsenal-Italic"/>
                <a:ea typeface="+mj-ea"/>
                <a:cs typeface="Arsenal-Italic"/>
              </a:rPr>
              <a:t>Isaías</a:t>
            </a:r>
            <a:r>
              <a:rPr lang="en-US" sz="4800" dirty="0">
                <a:solidFill>
                  <a:srgbClr val="FF00FF"/>
                </a:solidFill>
                <a:effectLst>
                  <a:outerShdw blurRad="38100" dist="38100" dir="2700000" algn="tl">
                    <a:srgbClr val="000000"/>
                  </a:outerShdw>
                </a:effectLst>
                <a:latin typeface="Arsenal-Italic"/>
                <a:ea typeface="+mj-ea"/>
                <a:cs typeface="Arsenal-Italic"/>
              </a:rPr>
              <a:t> 28:21</a:t>
            </a:r>
            <a:r>
              <a:rPr lang="en-US" sz="4800" dirty="0">
                <a:effectLst>
                  <a:outerShdw blurRad="38100" dist="38100" dir="2700000" algn="tl">
                    <a:srgbClr val="000000"/>
                  </a:outerShdw>
                </a:effectLst>
                <a:latin typeface="Arsenal-Italic"/>
                <a:ea typeface="+mj-ea"/>
                <a:cs typeface="Arsenal-Italic"/>
              </a:rPr>
              <a:t>  </a:t>
            </a:r>
            <a:br>
              <a:rPr lang="en-US" sz="4800" dirty="0">
                <a:effectLst>
                  <a:outerShdw blurRad="38100" dist="38100" dir="2700000" algn="tl">
                    <a:srgbClr val="000000"/>
                  </a:outerShdw>
                </a:effectLst>
                <a:latin typeface="Arsenal-Italic"/>
                <a:ea typeface="+mj-ea"/>
                <a:cs typeface="Arsenal-Italic"/>
              </a:rPr>
            </a:br>
            <a:r>
              <a:rPr lang="en-US" sz="4800" dirty="0">
                <a:effectLst>
                  <a:outerShdw blurRad="38100" dist="38100" dir="2700000" algn="tl">
                    <a:srgbClr val="000000"/>
                  </a:outerShdw>
                </a:effectLst>
                <a:latin typeface="Arsenal-Italic"/>
                <a:ea typeface="+mj-ea"/>
                <a:cs typeface="Arsenal-Italic"/>
              </a:rPr>
              <a:t>“</a:t>
            </a:r>
            <a:r>
              <a:rPr lang="en-US" sz="4800" dirty="0" err="1">
                <a:effectLst>
                  <a:outerShdw blurRad="38100" dist="38100" dir="2700000" algn="tl">
                    <a:srgbClr val="000000"/>
                  </a:outerShdw>
                </a:effectLst>
                <a:latin typeface="Arsenal-Italic"/>
                <a:ea typeface="+mj-ea"/>
                <a:cs typeface="Arsenal-Italic"/>
              </a:rPr>
              <a:t>Porque</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Jehová</a:t>
            </a:r>
            <a:r>
              <a:rPr lang="en-US" sz="4800" dirty="0">
                <a:effectLst>
                  <a:outerShdw blurRad="38100" dist="38100" dir="2700000" algn="tl">
                    <a:srgbClr val="000000"/>
                  </a:outerShdw>
                </a:effectLst>
                <a:latin typeface="Arsenal-Italic"/>
                <a:ea typeface="+mj-ea"/>
                <a:cs typeface="Arsenal-Italic"/>
              </a:rPr>
              <a:t> … se </a:t>
            </a:r>
            <a:r>
              <a:rPr lang="en-US" sz="4800" dirty="0" err="1">
                <a:effectLst>
                  <a:outerShdw blurRad="38100" dist="38100" dir="2700000" algn="tl">
                    <a:srgbClr val="000000"/>
                  </a:outerShdw>
                </a:effectLst>
                <a:latin typeface="Arsenal-Italic"/>
                <a:ea typeface="+mj-ea"/>
                <a:cs typeface="Arsenal-Italic"/>
              </a:rPr>
              <a:t>enojará</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para</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hacer</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su</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obra</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su</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extraña</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obra</a:t>
            </a:r>
            <a:r>
              <a:rPr lang="en-US" sz="4800" dirty="0">
                <a:effectLst>
                  <a:outerShdw blurRad="38100" dist="38100" dir="2700000" algn="tl">
                    <a:srgbClr val="000000"/>
                  </a:outerShdw>
                </a:effectLst>
                <a:latin typeface="Arsenal-Italic"/>
                <a:ea typeface="+mj-ea"/>
                <a:cs typeface="Arsenal-Italic"/>
              </a:rPr>
              <a:t>,  y </a:t>
            </a:r>
            <a:r>
              <a:rPr lang="en-US" sz="4800" dirty="0" err="1">
                <a:effectLst>
                  <a:outerShdw blurRad="38100" dist="38100" dir="2700000" algn="tl">
                    <a:srgbClr val="000000"/>
                  </a:outerShdw>
                </a:effectLst>
                <a:latin typeface="Arsenal-Italic"/>
                <a:ea typeface="+mj-ea"/>
                <a:cs typeface="Arsenal-Italic"/>
              </a:rPr>
              <a:t>para</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hacer</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su</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operación</a:t>
            </a:r>
            <a:r>
              <a:rPr lang="en-US" sz="4800" dirty="0">
                <a:effectLst>
                  <a:outerShdw blurRad="38100" dist="38100" dir="2700000" algn="tl">
                    <a:srgbClr val="000000"/>
                  </a:outerShdw>
                </a:effectLst>
                <a:latin typeface="Arsenal-Italic"/>
                <a:ea typeface="+mj-ea"/>
                <a:cs typeface="Arsenal-Italic"/>
              </a:rPr>
              <a:t>, </a:t>
            </a:r>
            <a:r>
              <a:rPr lang="en-US" sz="4800" dirty="0" err="1">
                <a:effectLst>
                  <a:outerShdw blurRad="38100" dist="38100" dir="2700000" algn="tl">
                    <a:srgbClr val="000000"/>
                  </a:outerShdw>
                </a:effectLst>
                <a:latin typeface="Arsenal-Italic"/>
                <a:ea typeface="+mj-ea"/>
                <a:cs typeface="Arsenal-Italic"/>
              </a:rPr>
              <a:t>su</a:t>
            </a:r>
            <a:r>
              <a:rPr lang="en-US" sz="4800" dirty="0">
                <a:effectLst>
                  <a:outerShdw blurRad="38100" dist="38100" dir="2700000" algn="tl">
                    <a:srgbClr val="000000"/>
                  </a:outerShdw>
                </a:effectLst>
                <a:latin typeface="Arsenal-Italic"/>
                <a:ea typeface="+mj-ea"/>
                <a:cs typeface="Arsenal-Italic"/>
              </a:rPr>
              <a:t> </a:t>
            </a:r>
            <a:r>
              <a:rPr lang="en-US" sz="4800" u="sng" dirty="0" err="1">
                <a:solidFill>
                  <a:srgbClr val="FFFFFF"/>
                </a:solidFill>
                <a:effectLst>
                  <a:outerShdw blurRad="38100" dist="38100" dir="2700000" algn="tl">
                    <a:srgbClr val="000000"/>
                  </a:outerShdw>
                </a:effectLst>
                <a:latin typeface="Arsenal-Italic"/>
                <a:ea typeface="+mj-ea"/>
                <a:cs typeface="Arsenal-Italic"/>
              </a:rPr>
              <a:t>extraña</a:t>
            </a:r>
            <a:r>
              <a:rPr lang="en-US" sz="4800" u="sng" dirty="0">
                <a:solidFill>
                  <a:srgbClr val="FFFFFF"/>
                </a:solidFill>
                <a:effectLst>
                  <a:outerShdw blurRad="38100" dist="38100" dir="2700000" algn="tl">
                    <a:srgbClr val="000000"/>
                  </a:outerShdw>
                </a:effectLst>
                <a:latin typeface="Arsenal-Italic"/>
                <a:ea typeface="+mj-ea"/>
                <a:cs typeface="Arsenal-Italic"/>
              </a:rPr>
              <a:t> </a:t>
            </a:r>
            <a:r>
              <a:rPr lang="en-US" sz="4800" u="sng" dirty="0" err="1">
                <a:solidFill>
                  <a:srgbClr val="FFFFFF"/>
                </a:solidFill>
                <a:effectLst>
                  <a:outerShdw blurRad="38100" dist="38100" dir="2700000" algn="tl">
                    <a:srgbClr val="000000"/>
                  </a:outerShdw>
                </a:effectLst>
                <a:latin typeface="Arsenal-Italic"/>
                <a:ea typeface="+mj-ea"/>
                <a:cs typeface="Arsenal-Italic"/>
              </a:rPr>
              <a:t>operación</a:t>
            </a:r>
            <a:r>
              <a:rPr lang="en-US" sz="4800" u="sng" dirty="0">
                <a:solidFill>
                  <a:srgbClr val="FFFFFF"/>
                </a:solidFill>
                <a:effectLst>
                  <a:outerShdw blurRad="38100" dist="38100" dir="2700000" algn="tl">
                    <a:srgbClr val="000000"/>
                  </a:outerShdw>
                </a:effectLst>
                <a:latin typeface="Arsenal-Italic"/>
                <a:ea typeface="+mj-ea"/>
                <a:cs typeface="Arsenal-Italic"/>
              </a:rPr>
              <a:t>”</a:t>
            </a:r>
            <a:r>
              <a:rPr lang="en-US" sz="4800" dirty="0">
                <a:solidFill>
                  <a:srgbClr val="FFFFFF"/>
                </a:solidFill>
                <a:effectLst>
                  <a:outerShdw blurRad="38100" dist="38100" dir="2700000" algn="tl">
                    <a:srgbClr val="000000"/>
                  </a:outerShdw>
                </a:effectLst>
                <a:latin typeface="Arsenal-Italic"/>
                <a:ea typeface="+mj-ea"/>
                <a:cs typeface="Arsenal-Italic"/>
              </a:rPr>
              <a:t>.</a:t>
            </a:r>
            <a:r>
              <a:rPr lang="en-US" sz="4800" dirty="0">
                <a:solidFill>
                  <a:srgbClr val="FFFFFF"/>
                </a:solidFill>
                <a:latin typeface="Arsenal-Italic"/>
                <a:ea typeface="+mj-ea"/>
                <a:cs typeface="Arsenal-Italic"/>
              </a:rPr>
              <a:t/>
            </a:r>
            <a:br>
              <a:rPr lang="en-US" sz="4800" dirty="0">
                <a:solidFill>
                  <a:srgbClr val="FFFFFF"/>
                </a:solidFill>
                <a:latin typeface="Arsenal-Italic"/>
                <a:ea typeface="+mj-ea"/>
                <a:cs typeface="Arsenal-Italic"/>
              </a:rPr>
            </a:br>
            <a:r>
              <a:rPr lang="en-US" sz="4800" dirty="0">
                <a:effectLst>
                  <a:outerShdw blurRad="38100" dist="38100" dir="2700000" algn="tl">
                    <a:srgbClr val="000000"/>
                  </a:outerShdw>
                </a:effectLst>
                <a:latin typeface="Arsenal-Italic"/>
                <a:ea typeface="+mj-ea"/>
                <a:cs typeface="Arsenal-Italic"/>
              </a:rPr>
              <a:t/>
            </a:r>
            <a:br>
              <a:rPr lang="en-US" sz="4800" dirty="0">
                <a:effectLst>
                  <a:outerShdw blurRad="38100" dist="38100" dir="2700000" algn="tl">
                    <a:srgbClr val="000000"/>
                  </a:outerShdw>
                </a:effectLst>
                <a:latin typeface="Arsenal-Italic"/>
                <a:ea typeface="+mj-ea"/>
                <a:cs typeface="Arsenal-Italic"/>
              </a:rPr>
            </a:br>
            <a:endParaRPr lang="en-US" sz="4800" dirty="0">
              <a:effectLst>
                <a:outerShdw blurRad="38100" dist="38100" dir="2700000" algn="tl">
                  <a:srgbClr val="000000"/>
                </a:outerShdw>
              </a:effectLst>
              <a:latin typeface="Arsenal-Italic"/>
              <a:ea typeface="+mj-ea"/>
              <a:cs typeface="Arsenal-Italic"/>
            </a:endParaRPr>
          </a:p>
        </p:txBody>
      </p:sp>
    </p:spTree>
    <p:extLst>
      <p:ext uri="{BB962C8B-B14F-4D97-AF65-F5344CB8AC3E}">
        <p14:creationId xmlns:p14="http://schemas.microsoft.com/office/powerpoint/2010/main" val="220136119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descr="Z:\IMAGES\Q_HELL\Q_EXTRAS\Q09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953" y="0"/>
            <a:ext cx="57900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293064" y="3020300"/>
            <a:ext cx="4754147" cy="1143000"/>
          </a:xfrm>
          <a:noFill/>
          <a:ln>
            <a:noFill/>
          </a:ln>
          <a:effectLst>
            <a:outerShdw blurRad="63500" dist="50800" algn="ctr" rotWithShape="0">
              <a:schemeClr val="tx2">
                <a:alpha val="74998"/>
              </a:schemeClr>
            </a:outerShdw>
          </a:effectLst>
          <a:extLst/>
        </p:spPr>
        <p:txBody>
          <a:bodyPr rtlCol="0">
            <a:noAutofit/>
          </a:bodyPr>
          <a:lstStyle/>
          <a:p>
            <a:pPr algn="l" eaLnBrk="1" fontAlgn="auto" hangingPunct="1">
              <a:spcAft>
                <a:spcPts val="0"/>
              </a:spcAft>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Mateo 3:12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Limpiará</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su</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era; y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recogerá</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su</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trigo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en el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granero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y  </a:t>
            </a:r>
            <a:r>
              <a:rPr lang="en-US" u="sng"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quemará</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la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paja</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en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fuego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que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nunca</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 se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apagará</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t>”.</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senal-Italic"/>
              <a:ea typeface="+mj-ea"/>
              <a:cs typeface="Arsenal-Italic"/>
            </a:endParaRPr>
          </a:p>
        </p:txBody>
      </p:sp>
    </p:spTree>
    <p:extLst>
      <p:ext uri="{BB962C8B-B14F-4D97-AF65-F5344CB8AC3E}">
        <p14:creationId xmlns:p14="http://schemas.microsoft.com/office/powerpoint/2010/main" val="424629421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descr="Z:\IMAGES\F_CHRIST\F_EXTRAS\F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noGrp="1" noChangeArrowheads="1"/>
          </p:cNvSpPr>
          <p:nvPr>
            <p:ph type="title"/>
          </p:nvPr>
        </p:nvSpPr>
        <p:spPr>
          <a:xfrm>
            <a:off x="838200" y="3953809"/>
            <a:ext cx="7772400" cy="1143000"/>
          </a:xfrm>
          <a:effectLst>
            <a:outerShdw blurRad="63500" dist="50800" algn="ctr" rotWithShape="0">
              <a:schemeClr val="bg2">
                <a:alpha val="74998"/>
              </a:schemeClr>
            </a:outerShdw>
          </a:effectLst>
        </p:spPr>
        <p:txBody>
          <a:bodyPr>
            <a:noAutofit/>
          </a:bodyPr>
          <a:lstStyle/>
          <a:p>
            <a:pPr algn="l" eaLnBrk="1" hangingPunct="1"/>
            <a:r>
              <a:rPr lang="en-US" sz="4800" dirty="0" err="1">
                <a:solidFill>
                  <a:srgbClr val="FFFF00"/>
                </a:solidFill>
                <a:effectLst>
                  <a:outerShdw blurRad="38100" dist="38100" dir="2700000" algn="tl">
                    <a:srgbClr val="FFFFFF"/>
                  </a:outerShdw>
                </a:effectLst>
                <a:latin typeface="Arsenal-Italic"/>
                <a:cs typeface="Arsenal-Italic"/>
              </a:rPr>
              <a:t>Jeremías</a:t>
            </a:r>
            <a:r>
              <a:rPr lang="en-US" sz="4800" dirty="0">
                <a:solidFill>
                  <a:srgbClr val="FFFF00"/>
                </a:solidFill>
                <a:effectLst>
                  <a:outerShdw blurRad="38100" dist="38100" dir="2700000" algn="tl">
                    <a:srgbClr val="FFFFFF"/>
                  </a:outerShdw>
                </a:effectLst>
                <a:latin typeface="Arsenal-Italic"/>
                <a:cs typeface="Arsenal-Italic"/>
              </a:rPr>
              <a:t> 17:27  </a:t>
            </a:r>
            <a:r>
              <a:rPr lang="en-US" sz="4800" dirty="0">
                <a:effectLst>
                  <a:outerShdw blurRad="38100" dist="38100" dir="2700000" algn="tl">
                    <a:srgbClr val="1F497D"/>
                  </a:outerShdw>
                </a:effectLst>
                <a:latin typeface="Arsenal-Italic"/>
                <a:cs typeface="Arsenal-Italic"/>
              </a:rPr>
              <a:t/>
            </a:r>
            <a:br>
              <a:rPr lang="en-US" sz="4800" dirty="0">
                <a:effectLst>
                  <a:outerShdw blurRad="38100" dist="38100" dir="2700000" algn="tl">
                    <a:srgbClr val="1F497D"/>
                  </a:outerShdw>
                </a:effectLst>
                <a:latin typeface="Arsenal-Italic"/>
                <a:cs typeface="Arsenal-Italic"/>
              </a:rPr>
            </a:br>
            <a:r>
              <a:rPr lang="en-US" sz="4800" dirty="0">
                <a:effectLst>
                  <a:outerShdw blurRad="38100" dist="38100" dir="2700000" algn="tl">
                    <a:srgbClr val="1F497D"/>
                  </a:outerShdw>
                </a:effectLst>
                <a:latin typeface="Arsenal-Italic"/>
                <a:cs typeface="Arsenal-Italic"/>
              </a:rPr>
              <a:t>“</a:t>
            </a:r>
            <a:r>
              <a:rPr lang="en-US" altLang="ja-JP" sz="4800" dirty="0" err="1">
                <a:effectLst>
                  <a:outerShdw blurRad="38100" dist="38100" dir="2700000" algn="tl">
                    <a:srgbClr val="1F497D"/>
                  </a:outerShdw>
                </a:effectLst>
                <a:latin typeface="Arsenal-Italic"/>
                <a:cs typeface="Arsenal-Italic"/>
              </a:rPr>
              <a:t>Pero</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si</a:t>
            </a:r>
            <a:r>
              <a:rPr lang="en-US" altLang="ja-JP" sz="4800" dirty="0">
                <a:effectLst>
                  <a:outerShdw blurRad="38100" dist="38100" dir="2700000" algn="tl">
                    <a:srgbClr val="1F497D"/>
                  </a:outerShdw>
                </a:effectLst>
                <a:latin typeface="Arsenal-Italic"/>
                <a:cs typeface="Arsenal-Italic"/>
              </a:rPr>
              <a:t> no me </a:t>
            </a:r>
            <a:r>
              <a:rPr lang="en-US" altLang="ja-JP" sz="4800" dirty="0" err="1">
                <a:effectLst>
                  <a:outerShdw blurRad="38100" dist="38100" dir="2700000" algn="tl">
                    <a:srgbClr val="1F497D"/>
                  </a:outerShdw>
                </a:effectLst>
                <a:latin typeface="Arsenal-Italic"/>
                <a:cs typeface="Arsenal-Italic"/>
              </a:rPr>
              <a:t>oyereis</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para</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santificar</a:t>
            </a:r>
            <a:r>
              <a:rPr lang="en-US" altLang="ja-JP" sz="4800" dirty="0">
                <a:effectLst>
                  <a:outerShdw blurRad="38100" dist="38100" dir="2700000" algn="tl">
                    <a:srgbClr val="1F497D"/>
                  </a:outerShdw>
                </a:effectLst>
                <a:latin typeface="Arsenal-Italic"/>
                <a:cs typeface="Arsenal-Italic"/>
              </a:rPr>
              <a:t> el </a:t>
            </a:r>
            <a:r>
              <a:rPr lang="en-US" altLang="ja-JP" sz="4800" dirty="0" err="1">
                <a:effectLst>
                  <a:outerShdw blurRad="38100" dist="38100" dir="2700000" algn="tl">
                    <a:srgbClr val="1F497D"/>
                  </a:outerShdw>
                </a:effectLst>
                <a:latin typeface="Arsenal-Italic"/>
                <a:cs typeface="Arsenal-Italic"/>
              </a:rPr>
              <a:t>día</a:t>
            </a:r>
            <a:r>
              <a:rPr lang="en-US" altLang="ja-JP" sz="4800" dirty="0">
                <a:effectLst>
                  <a:outerShdw blurRad="38100" dist="38100" dir="2700000" algn="tl">
                    <a:srgbClr val="1F497D"/>
                  </a:outerShdw>
                </a:effectLst>
                <a:latin typeface="Arsenal-Italic"/>
                <a:cs typeface="Arsenal-Italic"/>
              </a:rPr>
              <a:t> de </a:t>
            </a:r>
            <a:r>
              <a:rPr lang="en-US" altLang="ja-JP" sz="4800" dirty="0" err="1">
                <a:effectLst>
                  <a:outerShdw blurRad="38100" dist="38100" dir="2700000" algn="tl">
                    <a:srgbClr val="1F497D"/>
                  </a:outerShdw>
                </a:effectLst>
                <a:latin typeface="Arsenal-Italic"/>
                <a:cs typeface="Arsenal-Italic"/>
              </a:rPr>
              <a:t>reposo</a:t>
            </a:r>
            <a:r>
              <a:rPr lang="en-US" altLang="ja-JP" sz="4800" dirty="0">
                <a:effectLst>
                  <a:outerShdw blurRad="38100" dist="38100" dir="2700000" algn="tl">
                    <a:srgbClr val="1F497D"/>
                  </a:outerShdw>
                </a:effectLst>
                <a:latin typeface="Arsenal-Italic"/>
                <a:cs typeface="Arsenal-Italic"/>
              </a:rPr>
              <a:t>, y </a:t>
            </a:r>
            <a:r>
              <a:rPr lang="en-US" altLang="ja-JP" sz="4800" dirty="0" err="1">
                <a:effectLst>
                  <a:outerShdw blurRad="38100" dist="38100" dir="2700000" algn="tl">
                    <a:srgbClr val="1F497D"/>
                  </a:outerShdw>
                </a:effectLst>
                <a:latin typeface="Arsenal-Italic"/>
                <a:cs typeface="Arsenal-Italic"/>
              </a:rPr>
              <a:t>para</a:t>
            </a:r>
            <a:r>
              <a:rPr lang="en-US" altLang="ja-JP" sz="4800" dirty="0">
                <a:effectLst>
                  <a:outerShdw blurRad="38100" dist="38100" dir="2700000" algn="tl">
                    <a:srgbClr val="1F497D"/>
                  </a:outerShdw>
                </a:effectLst>
                <a:latin typeface="Arsenal-Italic"/>
                <a:cs typeface="Arsenal-Italic"/>
              </a:rPr>
              <a:t> no </a:t>
            </a:r>
            <a:r>
              <a:rPr lang="en-US" altLang="ja-JP" sz="4800" dirty="0" err="1">
                <a:effectLst>
                  <a:outerShdw blurRad="38100" dist="38100" dir="2700000" algn="tl">
                    <a:srgbClr val="1F497D"/>
                  </a:outerShdw>
                </a:effectLst>
                <a:latin typeface="Arsenal-Italic"/>
                <a:cs typeface="Arsenal-Italic"/>
              </a:rPr>
              <a:t>traer</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carga</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ni</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meterla</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por</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las</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puertas</a:t>
            </a:r>
            <a:r>
              <a:rPr lang="en-US" altLang="ja-JP" sz="4800" dirty="0">
                <a:effectLst>
                  <a:outerShdw blurRad="38100" dist="38100" dir="2700000" algn="tl">
                    <a:srgbClr val="1F497D"/>
                  </a:outerShdw>
                </a:effectLst>
                <a:latin typeface="Arsenal-Italic"/>
                <a:cs typeface="Arsenal-Italic"/>
              </a:rPr>
              <a:t> de </a:t>
            </a:r>
            <a:r>
              <a:rPr lang="en-US" altLang="ja-JP" sz="4800" dirty="0" err="1">
                <a:effectLst>
                  <a:outerShdw blurRad="38100" dist="38100" dir="2700000" algn="tl">
                    <a:srgbClr val="1F497D"/>
                  </a:outerShdw>
                </a:effectLst>
                <a:latin typeface="Arsenal-Italic"/>
                <a:cs typeface="Arsenal-Italic"/>
              </a:rPr>
              <a:t>Jerusalénen</a:t>
            </a:r>
            <a:r>
              <a:rPr lang="en-US" altLang="ja-JP" sz="4800" dirty="0">
                <a:effectLst>
                  <a:outerShdw blurRad="38100" dist="38100" dir="2700000" algn="tl">
                    <a:srgbClr val="1F497D"/>
                  </a:outerShdw>
                </a:effectLst>
                <a:latin typeface="Arsenal-Italic"/>
                <a:cs typeface="Arsenal-Italic"/>
              </a:rPr>
              <a:t> </a:t>
            </a:r>
            <a:r>
              <a:rPr lang="en-US" altLang="ja-JP" sz="4800" dirty="0" err="1">
                <a:effectLst>
                  <a:outerShdw blurRad="38100" dist="38100" dir="2700000" algn="tl">
                    <a:srgbClr val="1F497D"/>
                  </a:outerShdw>
                </a:effectLst>
                <a:latin typeface="Arsenal-Italic"/>
                <a:cs typeface="Arsenal-Italic"/>
              </a:rPr>
              <a:t>día</a:t>
            </a:r>
            <a:r>
              <a:rPr lang="en-US" altLang="ja-JP" sz="4800" dirty="0">
                <a:effectLst>
                  <a:outerShdw blurRad="38100" dist="38100" dir="2700000" algn="tl">
                    <a:srgbClr val="1F497D"/>
                  </a:outerShdw>
                </a:effectLst>
                <a:latin typeface="Arsenal-Italic"/>
                <a:cs typeface="Arsenal-Italic"/>
              </a:rPr>
              <a:t> de </a:t>
            </a:r>
            <a:r>
              <a:rPr lang="en-US" altLang="ja-JP" sz="4800" dirty="0" err="1">
                <a:effectLst>
                  <a:outerShdw blurRad="38100" dist="38100" dir="2700000" algn="tl">
                    <a:srgbClr val="1F497D"/>
                  </a:outerShdw>
                </a:effectLst>
                <a:latin typeface="Arsenal-Italic"/>
                <a:cs typeface="Arsenal-Italic"/>
              </a:rPr>
              <a:t>reposo</a:t>
            </a:r>
            <a:r>
              <a:rPr lang="en-US" altLang="ja-JP" sz="4800" dirty="0">
                <a:effectLst>
                  <a:outerShdw blurRad="38100" dist="38100" dir="2700000" algn="tl">
                    <a:srgbClr val="1F497D"/>
                  </a:outerShdw>
                </a:effectLst>
                <a:latin typeface="Arsenal-Italic"/>
                <a:cs typeface="Arsenal-Italic"/>
              </a:rPr>
              <a:t>…</a:t>
            </a:r>
            <a:r>
              <a:rPr lang="en-US" sz="4800" dirty="0">
                <a:effectLst>
                  <a:outerShdw blurRad="38100" dist="38100" dir="2700000" algn="tl">
                    <a:srgbClr val="1F497D"/>
                  </a:outerShdw>
                </a:effectLst>
                <a:latin typeface="Arsenal-Italic"/>
                <a:cs typeface="Arsenal-Italic"/>
              </a:rPr>
              <a:t>”</a:t>
            </a:r>
            <a:r>
              <a:rPr lang="en-US" altLang="ja-JP" sz="4800" dirty="0">
                <a:effectLst>
                  <a:outerShdw blurRad="38100" dist="38100" dir="2700000" algn="tl">
                    <a:srgbClr val="1F497D"/>
                  </a:outerShdw>
                </a:effectLst>
                <a:latin typeface="Arsenal-Italic"/>
                <a:cs typeface="Arsenal-Italic"/>
              </a:rPr>
              <a:t> </a:t>
            </a:r>
            <a:endParaRPr lang="en-US" sz="4800" dirty="0">
              <a:solidFill>
                <a:srgbClr val="00FFFF"/>
              </a:solidFill>
              <a:effectLst>
                <a:outerShdw blurRad="38100" dist="38100" dir="2700000" algn="tl">
                  <a:srgbClr val="FFFFFF"/>
                </a:outerShdw>
              </a:effectLst>
              <a:latin typeface="Arsenal-Italic"/>
              <a:cs typeface="Arsenal-Italic"/>
            </a:endParaRPr>
          </a:p>
        </p:txBody>
      </p:sp>
    </p:spTree>
    <p:extLst>
      <p:ext uri="{BB962C8B-B14F-4D97-AF65-F5344CB8AC3E}">
        <p14:creationId xmlns:p14="http://schemas.microsoft.com/office/powerpoint/2010/main" val="36181580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Z:\IMAGES\F_CHRIST\F_EXTRAS\F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title"/>
          </p:nvPr>
        </p:nvSpPr>
        <p:spPr>
          <a:xfrm>
            <a:off x="838200" y="4579010"/>
            <a:ext cx="7924800" cy="1143000"/>
          </a:xfrm>
          <a:effectLst>
            <a:outerShdw blurRad="63500" dist="50800" algn="ctr" rotWithShape="0">
              <a:schemeClr val="bg2">
                <a:alpha val="74998"/>
              </a:schemeClr>
            </a:outerShdw>
          </a:effectLst>
        </p:spPr>
        <p:txBody>
          <a:bodyPr>
            <a:noAutofit/>
          </a:bodyPr>
          <a:lstStyle/>
          <a:p>
            <a:pPr algn="l" eaLnBrk="1" hangingPunct="1"/>
            <a:r>
              <a:rPr lang="en-US" sz="5400" dirty="0">
                <a:effectLst>
                  <a:outerShdw blurRad="38100" dist="38100" dir="2700000" algn="tl">
                    <a:srgbClr val="1F497D"/>
                  </a:outerShdw>
                </a:effectLst>
                <a:latin typeface="Arsenal-Italic"/>
                <a:cs typeface="Arsenal-Italic"/>
              </a:rPr>
              <a:t>“… </a:t>
            </a:r>
            <a:r>
              <a:rPr lang="en-US" sz="5400" dirty="0" err="1">
                <a:effectLst>
                  <a:outerShdw blurRad="38100" dist="38100" dir="2700000" algn="tl">
                    <a:srgbClr val="1F497D"/>
                  </a:outerShdw>
                </a:effectLst>
                <a:latin typeface="Arsenal-Italic"/>
                <a:cs typeface="Arsenal-Italic"/>
              </a:rPr>
              <a:t>yo</a:t>
            </a:r>
            <a:r>
              <a:rPr lang="en-US" sz="5400" dirty="0">
                <a:effectLst>
                  <a:outerShdw blurRad="38100" dist="38100" dir="2700000" algn="tl">
                    <a:srgbClr val="1F497D"/>
                  </a:outerShdw>
                </a:effectLst>
                <a:latin typeface="Arsenal-Italic"/>
                <a:cs typeface="Arsenal-Italic"/>
              </a:rPr>
              <a:t> </a:t>
            </a:r>
            <a:r>
              <a:rPr lang="en-US" sz="5400" dirty="0" err="1">
                <a:effectLst>
                  <a:outerShdw blurRad="38100" dist="38100" dir="2700000" algn="tl">
                    <a:srgbClr val="1F497D"/>
                  </a:outerShdw>
                </a:effectLst>
                <a:latin typeface="Arsenal-Italic"/>
                <a:cs typeface="Arsenal-Italic"/>
              </a:rPr>
              <a:t>haré</a:t>
            </a:r>
            <a:r>
              <a:rPr lang="en-US" sz="5400" dirty="0">
                <a:effectLst>
                  <a:outerShdw blurRad="38100" dist="38100" dir="2700000" algn="tl">
                    <a:srgbClr val="1F497D"/>
                  </a:outerShdw>
                </a:effectLst>
                <a:latin typeface="Arsenal-Italic"/>
                <a:cs typeface="Arsenal-Italic"/>
              </a:rPr>
              <a:t> </a:t>
            </a:r>
            <a:r>
              <a:rPr lang="en-US" sz="5400" dirty="0" err="1">
                <a:effectLst>
                  <a:outerShdw blurRad="38100" dist="38100" dir="2700000" algn="tl">
                    <a:srgbClr val="1F497D"/>
                  </a:outerShdw>
                </a:effectLst>
                <a:latin typeface="Arsenal-Italic"/>
                <a:cs typeface="Arsenal-Italic"/>
              </a:rPr>
              <a:t>descender</a:t>
            </a:r>
            <a:r>
              <a:rPr lang="en-US" sz="5400" dirty="0">
                <a:effectLst>
                  <a:outerShdw blurRad="38100" dist="38100" dir="2700000" algn="tl">
                    <a:srgbClr val="1F497D"/>
                  </a:outerShdw>
                </a:effectLst>
                <a:latin typeface="Arsenal-Italic"/>
                <a:cs typeface="Arsenal-Italic"/>
              </a:rPr>
              <a:t> </a:t>
            </a:r>
            <a:r>
              <a:rPr lang="en-US" sz="5400" dirty="0" err="1">
                <a:effectLst>
                  <a:outerShdw blurRad="38100" dist="38100" dir="2700000" algn="tl">
                    <a:srgbClr val="1F497D"/>
                  </a:outerShdw>
                </a:effectLst>
                <a:latin typeface="Arsenal-Italic"/>
                <a:cs typeface="Arsenal-Italic"/>
              </a:rPr>
              <a:t>fuego</a:t>
            </a:r>
            <a:r>
              <a:rPr lang="en-US" sz="5400" dirty="0">
                <a:effectLst>
                  <a:outerShdw blurRad="38100" dist="38100" dir="2700000" algn="tl">
                    <a:srgbClr val="1F497D"/>
                  </a:outerShdw>
                </a:effectLst>
                <a:latin typeface="Arsenal-Italic"/>
                <a:cs typeface="Arsenal-Italic"/>
              </a:rPr>
              <a:t> en </a:t>
            </a:r>
            <a:r>
              <a:rPr lang="en-US" sz="5400" dirty="0" err="1">
                <a:effectLst>
                  <a:outerShdw blurRad="38100" dist="38100" dir="2700000" algn="tl">
                    <a:srgbClr val="1F497D"/>
                  </a:outerShdw>
                </a:effectLst>
                <a:latin typeface="Arsenal-Italic"/>
                <a:cs typeface="Arsenal-Italic"/>
              </a:rPr>
              <a:t>sus</a:t>
            </a:r>
            <a:r>
              <a:rPr lang="en-US" sz="5400" dirty="0">
                <a:effectLst>
                  <a:outerShdw blurRad="38100" dist="38100" dir="2700000" algn="tl">
                    <a:srgbClr val="1F497D"/>
                  </a:outerShdw>
                </a:effectLst>
                <a:latin typeface="Arsenal-Italic"/>
                <a:cs typeface="Arsenal-Italic"/>
              </a:rPr>
              <a:t> </a:t>
            </a:r>
            <a:r>
              <a:rPr lang="en-US" sz="5400" dirty="0" err="1">
                <a:effectLst>
                  <a:outerShdw blurRad="38100" dist="38100" dir="2700000" algn="tl">
                    <a:srgbClr val="1F497D"/>
                  </a:outerShdw>
                </a:effectLst>
                <a:latin typeface="Arsenal-Italic"/>
                <a:cs typeface="Arsenal-Italic"/>
              </a:rPr>
              <a:t>puertas</a:t>
            </a:r>
            <a:r>
              <a:rPr lang="en-US" sz="5400" dirty="0">
                <a:effectLst>
                  <a:outerShdw blurRad="38100" dist="38100" dir="2700000" algn="tl">
                    <a:srgbClr val="1F497D"/>
                  </a:outerShdw>
                </a:effectLst>
                <a:latin typeface="Arsenal-Italic"/>
                <a:cs typeface="Arsenal-Italic"/>
              </a:rPr>
              <a:t>, y </a:t>
            </a:r>
            <a:r>
              <a:rPr lang="en-US" sz="5400" dirty="0" err="1">
                <a:effectLst>
                  <a:outerShdw blurRad="38100" dist="38100" dir="2700000" algn="tl">
                    <a:srgbClr val="1F497D"/>
                  </a:outerShdw>
                </a:effectLst>
                <a:latin typeface="Arsenal-Italic"/>
                <a:cs typeface="Arsenal-Italic"/>
              </a:rPr>
              <a:t>consumirá</a:t>
            </a:r>
            <a:r>
              <a:rPr lang="en-US" sz="5400" dirty="0">
                <a:effectLst>
                  <a:outerShdw blurRad="38100" dist="38100" dir="2700000" algn="tl">
                    <a:srgbClr val="1F497D"/>
                  </a:outerShdw>
                </a:effectLst>
                <a:latin typeface="Arsenal-Italic"/>
                <a:cs typeface="Arsenal-Italic"/>
              </a:rPr>
              <a:t> los </a:t>
            </a:r>
            <a:r>
              <a:rPr lang="en-US" sz="5400" dirty="0" err="1">
                <a:effectLst>
                  <a:outerShdw blurRad="38100" dist="38100" dir="2700000" algn="tl">
                    <a:srgbClr val="1F497D"/>
                  </a:outerShdw>
                </a:effectLst>
                <a:latin typeface="Arsenal-Italic"/>
                <a:cs typeface="Arsenal-Italic"/>
              </a:rPr>
              <a:t>palacios</a:t>
            </a:r>
            <a:r>
              <a:rPr lang="en-US" sz="5400" dirty="0">
                <a:effectLst>
                  <a:outerShdw blurRad="38100" dist="38100" dir="2700000" algn="tl">
                    <a:srgbClr val="1F497D"/>
                  </a:outerShdw>
                </a:effectLst>
                <a:latin typeface="Arsenal-Italic"/>
                <a:cs typeface="Arsenal-Italic"/>
              </a:rPr>
              <a:t> de </a:t>
            </a:r>
            <a:r>
              <a:rPr lang="en-US" sz="5400" dirty="0" err="1">
                <a:effectLst>
                  <a:outerShdw blurRad="38100" dist="38100" dir="2700000" algn="tl">
                    <a:srgbClr val="1F497D"/>
                  </a:outerShdw>
                </a:effectLst>
                <a:latin typeface="Arsenal-Italic"/>
                <a:cs typeface="Arsenal-Italic"/>
              </a:rPr>
              <a:t>Jerusalén</a:t>
            </a:r>
            <a:r>
              <a:rPr lang="en-US" sz="5400" dirty="0">
                <a:effectLst>
                  <a:outerShdw blurRad="38100" dist="38100" dir="2700000" algn="tl">
                    <a:srgbClr val="1F497D"/>
                  </a:outerShdw>
                </a:effectLst>
                <a:latin typeface="Arsenal-Italic"/>
                <a:cs typeface="Arsenal-Italic"/>
              </a:rPr>
              <a:t>, </a:t>
            </a:r>
            <a:r>
              <a:rPr lang="en-US" sz="5400" u="sng" dirty="0">
                <a:solidFill>
                  <a:srgbClr val="FFFF00"/>
                </a:solidFill>
                <a:effectLst>
                  <a:outerShdw blurRad="38100" dist="38100" dir="2700000" algn="tl">
                    <a:srgbClr val="FFFFFF"/>
                  </a:outerShdw>
                </a:effectLst>
                <a:latin typeface="Arsenal-Italic"/>
                <a:cs typeface="Arsenal-Italic"/>
              </a:rPr>
              <a:t>y no se </a:t>
            </a:r>
            <a:r>
              <a:rPr lang="en-US" sz="5400" u="sng" dirty="0" err="1">
                <a:solidFill>
                  <a:srgbClr val="FFFF00"/>
                </a:solidFill>
                <a:effectLst>
                  <a:outerShdw blurRad="38100" dist="38100" dir="2700000" algn="tl">
                    <a:srgbClr val="FFFFFF"/>
                  </a:outerShdw>
                </a:effectLst>
                <a:latin typeface="Arsenal-Italic"/>
                <a:cs typeface="Arsenal-Italic"/>
              </a:rPr>
              <a:t>apagará</a:t>
            </a:r>
            <a:r>
              <a:rPr lang="en-US" sz="5400" u="sng" dirty="0">
                <a:solidFill>
                  <a:srgbClr val="FFFF00"/>
                </a:solidFill>
                <a:effectLst>
                  <a:outerShdw blurRad="38100" dist="38100" dir="2700000" algn="tl">
                    <a:srgbClr val="FFFFFF"/>
                  </a:outerShdw>
                </a:effectLst>
                <a:latin typeface="Arsenal-Italic"/>
                <a:cs typeface="Arsenal-Italic"/>
              </a:rPr>
              <a:t>”.</a:t>
            </a:r>
            <a:r>
              <a:rPr lang="en-US" sz="5400" dirty="0">
                <a:effectLst>
                  <a:outerShdw blurRad="38100" dist="38100" dir="2700000" algn="tl">
                    <a:srgbClr val="1F497D"/>
                  </a:outerShdw>
                </a:effectLst>
                <a:latin typeface="Arsenal-Italic"/>
                <a:cs typeface="Arsenal-Italic"/>
              </a:rPr>
              <a:t/>
            </a:r>
            <a:br>
              <a:rPr lang="en-US" sz="5400" dirty="0">
                <a:effectLst>
                  <a:outerShdw blurRad="38100" dist="38100" dir="2700000" algn="tl">
                    <a:srgbClr val="1F497D"/>
                  </a:outerShdw>
                </a:effectLst>
                <a:latin typeface="Arsenal-Italic"/>
                <a:cs typeface="Arsenal-Italic"/>
              </a:rPr>
            </a:br>
            <a:endParaRPr lang="en-US" sz="5400" dirty="0">
              <a:solidFill>
                <a:srgbClr val="00FFFF"/>
              </a:solidFill>
              <a:effectLst>
                <a:outerShdw blurRad="38100" dist="38100" dir="2700000" algn="tl">
                  <a:srgbClr val="FFFFFF"/>
                </a:outerShdw>
              </a:effectLst>
              <a:latin typeface="Arsenal-Italic"/>
              <a:cs typeface="Arsenal-Italic"/>
            </a:endParaRPr>
          </a:p>
        </p:txBody>
      </p:sp>
    </p:spTree>
    <p:extLst>
      <p:ext uri="{BB962C8B-B14F-4D97-AF65-F5344CB8AC3E}">
        <p14:creationId xmlns:p14="http://schemas.microsoft.com/office/powerpoint/2010/main" val="121853512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8" name="Picture 10"/>
          <p:cNvPicPr>
            <a:picLocks noChangeArrowheads="1"/>
          </p:cNvPicPr>
          <p:nvPr/>
        </p:nvPicPr>
        <p:blipFill>
          <a:blip r:embed="rId2">
            <a:extLst>
              <a:ext uri="{28A0092B-C50C-407E-A947-70E740481C1C}">
                <a14:useLocalDpi xmlns:a14="http://schemas.microsoft.com/office/drawing/2010/main" val="0"/>
              </a:ext>
            </a:extLst>
          </a:blip>
          <a:srcRect l="2589" t="2580" r="1740" b="3419"/>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899" name="Oval 11"/>
          <p:cNvSpPr>
            <a:spLocks noChangeArrowheads="1"/>
          </p:cNvSpPr>
          <p:nvPr/>
        </p:nvSpPr>
        <p:spPr bwMode="auto">
          <a:xfrm>
            <a:off x="685800" y="1447800"/>
            <a:ext cx="7772400" cy="5410200"/>
          </a:xfrm>
          <a:prstGeom prst="ellipse">
            <a:avLst/>
          </a:prstGeom>
          <a:solidFill>
            <a:schemeClr val="tx2">
              <a:alpha val="50000"/>
            </a:schemeClr>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s-ES_tradnl">
              <a:cs typeface="+mn-cs"/>
            </a:endParaRPr>
          </a:p>
        </p:txBody>
      </p:sp>
      <p:sp>
        <p:nvSpPr>
          <p:cNvPr id="37890" name="Rectangle 2"/>
          <p:cNvSpPr>
            <a:spLocks noGrp="1" noChangeArrowheads="1"/>
          </p:cNvSpPr>
          <p:nvPr>
            <p:ph type="title"/>
          </p:nvPr>
        </p:nvSpPr>
        <p:spPr>
          <a:xfrm>
            <a:off x="685800" y="3733800"/>
            <a:ext cx="7772400" cy="1143000"/>
          </a:xfrm>
          <a:effectLst>
            <a:outerShdw blurRad="63500" dist="50800" algn="ctr" rotWithShape="0">
              <a:schemeClr val="bg2">
                <a:alpha val="74998"/>
              </a:schemeClr>
            </a:outerShdw>
          </a:effectLst>
        </p:spPr>
        <p:txBody>
          <a:bodyPr rtlCol="0">
            <a:normAutofit fontScale="90000"/>
          </a:bodyPr>
          <a:lstStyle/>
          <a:p>
            <a:pPr eaLnBrk="1" fontAlgn="auto" hangingPunct="1">
              <a:spcAft>
                <a:spcPts val="0"/>
              </a:spcAft>
              <a:defRPr/>
            </a:pPr>
            <a:r>
              <a:rPr lang="en-US" sz="4800" b="1" dirty="0">
                <a:solidFill>
                  <a:srgbClr val="FF00FF"/>
                </a:solidFill>
                <a:effectLst>
                  <a:glow rad="165100">
                    <a:schemeClr val="bg1">
                      <a:alpha val="91000"/>
                    </a:schemeClr>
                  </a:glow>
                  <a:outerShdw blurRad="38100" dist="38100" dir="2700000" algn="tl">
                    <a:srgbClr val="000000"/>
                  </a:outerShdw>
                </a:effectLst>
                <a:ea typeface="+mj-ea"/>
                <a:cs typeface="+mj-cs"/>
              </a:rPr>
              <a:t>Judas 7</a:t>
            </a:r>
            <a:r>
              <a:rPr lang="en-US" sz="4800" b="1" dirty="0">
                <a:effectLst>
                  <a:glow rad="165100">
                    <a:schemeClr val="bg1">
                      <a:alpha val="91000"/>
                    </a:schemeClr>
                  </a:glow>
                  <a:outerShdw blurRad="38100" dist="38100" dir="2700000" algn="tl">
                    <a:srgbClr val="000000"/>
                  </a:outerShdw>
                </a:effectLst>
                <a:ea typeface="+mj-ea"/>
                <a:cs typeface="+mj-cs"/>
              </a:rPr>
              <a:t>  </a:t>
            </a:r>
            <a:br>
              <a:rPr lang="en-US" sz="4800" b="1" dirty="0">
                <a:effectLst>
                  <a:glow rad="165100">
                    <a:schemeClr val="bg1">
                      <a:alpha val="91000"/>
                    </a:schemeClr>
                  </a:glow>
                  <a:outerShdw blurRad="38100" dist="38100" dir="2700000" algn="tl">
                    <a:srgbClr val="000000"/>
                  </a:outerShdw>
                </a:effectLst>
                <a:ea typeface="+mj-ea"/>
                <a:cs typeface="+mj-cs"/>
              </a:rPr>
            </a:br>
            <a:r>
              <a:rPr lang="en-US" sz="4800" b="1" dirty="0">
                <a:effectLst>
                  <a:glow rad="165100">
                    <a:schemeClr val="bg1">
                      <a:alpha val="91000"/>
                    </a:schemeClr>
                  </a:glow>
                  <a:outerShdw blurRad="38100" dist="38100" dir="2700000" algn="tl">
                    <a:srgbClr val="000000"/>
                  </a:outerShdw>
                </a:effectLst>
                <a:ea typeface="+mj-ea"/>
                <a:cs typeface="+mj-cs"/>
              </a:rPr>
              <a:t>“Como </a:t>
            </a:r>
            <a:r>
              <a:rPr lang="en-US" sz="4800" b="1" dirty="0" err="1">
                <a:effectLst>
                  <a:glow rad="165100">
                    <a:schemeClr val="bg1">
                      <a:alpha val="91000"/>
                    </a:schemeClr>
                  </a:glow>
                  <a:outerShdw blurRad="38100" dist="38100" dir="2700000" algn="tl">
                    <a:srgbClr val="000000"/>
                  </a:outerShdw>
                </a:effectLst>
                <a:ea typeface="+mj-ea"/>
                <a:cs typeface="+mj-cs"/>
              </a:rPr>
              <a:t>Sodoma</a:t>
            </a:r>
            <a:r>
              <a:rPr lang="en-US" sz="4800" b="1" dirty="0">
                <a:effectLst>
                  <a:glow rad="165100">
                    <a:schemeClr val="bg1">
                      <a:alpha val="91000"/>
                    </a:schemeClr>
                  </a:glow>
                  <a:outerShdw blurRad="38100" dist="38100" dir="2700000" algn="tl">
                    <a:srgbClr val="000000"/>
                  </a:outerShdw>
                </a:effectLst>
                <a:ea typeface="+mj-ea"/>
                <a:cs typeface="+mj-cs"/>
              </a:rPr>
              <a:t> y Gomorra … </a:t>
            </a:r>
            <a:r>
              <a:rPr lang="en-US" sz="4800" b="1" dirty="0" err="1">
                <a:effectLst>
                  <a:glow rad="165100">
                    <a:schemeClr val="bg1">
                      <a:alpha val="91000"/>
                    </a:schemeClr>
                  </a:glow>
                  <a:outerShdw blurRad="38100" dist="38100" dir="2700000" algn="tl">
                    <a:srgbClr val="000000"/>
                  </a:outerShdw>
                </a:effectLst>
                <a:ea typeface="+mj-ea"/>
                <a:cs typeface="+mj-cs"/>
              </a:rPr>
              <a:t>fueron</a:t>
            </a:r>
            <a:r>
              <a:rPr lang="en-US" sz="4800" b="1" dirty="0">
                <a:effectLst>
                  <a:glow rad="165100">
                    <a:schemeClr val="bg1">
                      <a:alpha val="91000"/>
                    </a:schemeClr>
                  </a:glow>
                  <a:outerShdw blurRad="38100" dist="38100" dir="2700000" algn="tl">
                    <a:srgbClr val="000000"/>
                  </a:outerShdw>
                </a:effectLst>
                <a:ea typeface="+mj-ea"/>
                <a:cs typeface="+mj-cs"/>
              </a:rPr>
              <a:t> </a:t>
            </a:r>
            <a:r>
              <a:rPr lang="en-US" sz="4800" b="1" dirty="0" err="1">
                <a:effectLst>
                  <a:glow rad="165100">
                    <a:schemeClr val="bg1">
                      <a:alpha val="91000"/>
                    </a:schemeClr>
                  </a:glow>
                  <a:outerShdw blurRad="38100" dist="38100" dir="2700000" algn="tl">
                    <a:srgbClr val="000000"/>
                  </a:outerShdw>
                </a:effectLst>
                <a:ea typeface="+mj-ea"/>
                <a:cs typeface="+mj-cs"/>
              </a:rPr>
              <a:t>puestas</a:t>
            </a:r>
            <a:r>
              <a:rPr lang="en-US" sz="4800" b="1" dirty="0">
                <a:effectLst>
                  <a:glow rad="165100">
                    <a:schemeClr val="bg1">
                      <a:alpha val="91000"/>
                    </a:schemeClr>
                  </a:glow>
                  <a:outerShdw blurRad="38100" dist="38100" dir="2700000" algn="tl">
                    <a:srgbClr val="000000"/>
                  </a:outerShdw>
                </a:effectLst>
                <a:ea typeface="+mj-ea"/>
                <a:cs typeface="+mj-cs"/>
              </a:rPr>
              <a:t> </a:t>
            </a:r>
            <a:r>
              <a:rPr lang="en-US" sz="4800" b="1" dirty="0" err="1">
                <a:effectLst>
                  <a:glow rad="165100">
                    <a:schemeClr val="bg1">
                      <a:alpha val="91000"/>
                    </a:schemeClr>
                  </a:glow>
                  <a:outerShdw blurRad="38100" dist="38100" dir="2700000" algn="tl">
                    <a:srgbClr val="000000"/>
                  </a:outerShdw>
                </a:effectLst>
                <a:ea typeface="+mj-ea"/>
                <a:cs typeface="+mj-cs"/>
              </a:rPr>
              <a:t>por</a:t>
            </a:r>
            <a:r>
              <a:rPr lang="en-US" sz="4800" b="1" dirty="0">
                <a:effectLst>
                  <a:glow rad="165100">
                    <a:schemeClr val="bg1">
                      <a:alpha val="91000"/>
                    </a:schemeClr>
                  </a:glow>
                  <a:outerShdw blurRad="38100" dist="38100" dir="2700000" algn="tl">
                    <a:srgbClr val="000000"/>
                  </a:outerShdw>
                </a:effectLst>
                <a:ea typeface="+mj-ea"/>
                <a:cs typeface="+mj-cs"/>
              </a:rPr>
              <a:t> </a:t>
            </a:r>
            <a:r>
              <a:rPr lang="en-US" sz="4800" b="1" dirty="0" err="1">
                <a:effectLst>
                  <a:glow rad="165100">
                    <a:schemeClr val="bg1">
                      <a:alpha val="91000"/>
                    </a:schemeClr>
                  </a:glow>
                  <a:outerShdw blurRad="38100" dist="38100" dir="2700000" algn="tl">
                    <a:srgbClr val="000000"/>
                  </a:outerShdw>
                </a:effectLst>
                <a:ea typeface="+mj-ea"/>
                <a:cs typeface="+mj-cs"/>
              </a:rPr>
              <a:t>ejemplo</a:t>
            </a:r>
            <a:r>
              <a:rPr lang="en-US" sz="4800" b="1" dirty="0">
                <a:effectLst>
                  <a:glow rad="165100">
                    <a:schemeClr val="bg1">
                      <a:alpha val="91000"/>
                    </a:schemeClr>
                  </a:glow>
                  <a:outerShdw blurRad="38100" dist="38100" dir="2700000" algn="tl">
                    <a:srgbClr val="000000"/>
                  </a:outerShdw>
                </a:effectLst>
                <a:ea typeface="+mj-ea"/>
                <a:cs typeface="+mj-cs"/>
              </a:rPr>
              <a:t>, </a:t>
            </a:r>
            <a:r>
              <a:rPr lang="en-US" sz="4800" b="1" dirty="0" err="1">
                <a:effectLst>
                  <a:glow rad="165100">
                    <a:schemeClr val="bg1">
                      <a:alpha val="91000"/>
                    </a:schemeClr>
                  </a:glow>
                  <a:outerShdw blurRad="38100" dist="38100" dir="2700000" algn="tl">
                    <a:srgbClr val="000000"/>
                  </a:outerShdw>
                </a:effectLst>
                <a:ea typeface="+mj-ea"/>
                <a:cs typeface="+mj-cs"/>
              </a:rPr>
              <a:t>sufriendo</a:t>
            </a:r>
            <a:r>
              <a:rPr lang="en-US" sz="4800" b="1" dirty="0">
                <a:effectLst>
                  <a:glow rad="165100">
                    <a:schemeClr val="bg1">
                      <a:alpha val="91000"/>
                    </a:schemeClr>
                  </a:glow>
                  <a:outerShdw blurRad="38100" dist="38100" dir="2700000" algn="tl">
                    <a:srgbClr val="000000"/>
                  </a:outerShdw>
                </a:effectLst>
                <a:ea typeface="+mj-ea"/>
                <a:cs typeface="+mj-cs"/>
              </a:rPr>
              <a:t> el </a:t>
            </a:r>
            <a:r>
              <a:rPr lang="en-US" sz="4800" b="1" dirty="0" err="1">
                <a:effectLst>
                  <a:glow rad="165100">
                    <a:schemeClr val="bg1">
                      <a:alpha val="91000"/>
                    </a:schemeClr>
                  </a:glow>
                  <a:outerShdw blurRad="38100" dist="38100" dir="2700000" algn="tl">
                    <a:srgbClr val="000000"/>
                  </a:outerShdw>
                </a:effectLst>
                <a:ea typeface="+mj-ea"/>
                <a:cs typeface="+mj-cs"/>
              </a:rPr>
              <a:t>castigo</a:t>
            </a:r>
            <a:r>
              <a:rPr lang="en-US" sz="4800" b="1" dirty="0">
                <a:effectLst>
                  <a:glow rad="165100">
                    <a:schemeClr val="bg1">
                      <a:alpha val="91000"/>
                    </a:schemeClr>
                  </a:glow>
                  <a:outerShdw blurRad="38100" dist="38100" dir="2700000" algn="tl">
                    <a:srgbClr val="000000"/>
                  </a:outerShdw>
                </a:effectLst>
                <a:ea typeface="+mj-ea"/>
                <a:cs typeface="+mj-cs"/>
              </a:rPr>
              <a:t> </a:t>
            </a:r>
            <a:r>
              <a:rPr lang="en-US" sz="4800" b="1" dirty="0">
                <a:solidFill>
                  <a:srgbClr val="FFFF00"/>
                </a:solidFill>
                <a:effectLst>
                  <a:glow rad="165100">
                    <a:schemeClr val="bg1">
                      <a:alpha val="91000"/>
                    </a:schemeClr>
                  </a:glow>
                  <a:outerShdw blurRad="38100" dist="38100" dir="2700000" algn="tl">
                    <a:srgbClr val="000000"/>
                  </a:outerShdw>
                </a:effectLst>
                <a:ea typeface="+mj-ea"/>
                <a:cs typeface="+mj-cs"/>
              </a:rPr>
              <a:t>del </a:t>
            </a:r>
            <a:r>
              <a:rPr lang="en-US" sz="4800" b="1" u="sng" dirty="0" err="1">
                <a:solidFill>
                  <a:srgbClr val="FFFF00"/>
                </a:solidFill>
                <a:effectLst>
                  <a:glow rad="165100">
                    <a:schemeClr val="bg1">
                      <a:alpha val="91000"/>
                    </a:schemeClr>
                  </a:glow>
                  <a:outerShdw blurRad="38100" dist="38100" dir="2700000" algn="tl">
                    <a:srgbClr val="000000"/>
                  </a:outerShdw>
                </a:effectLst>
                <a:ea typeface="+mj-ea"/>
                <a:cs typeface="+mj-cs"/>
              </a:rPr>
              <a:t>fuego</a:t>
            </a:r>
            <a:r>
              <a:rPr lang="en-US" sz="4800" b="1" u="sng" dirty="0">
                <a:solidFill>
                  <a:srgbClr val="FFFF00"/>
                </a:solidFill>
                <a:effectLst>
                  <a:glow rad="165100">
                    <a:schemeClr val="bg1">
                      <a:alpha val="91000"/>
                    </a:schemeClr>
                  </a:glow>
                  <a:outerShdw blurRad="38100" dist="38100" dir="2700000" algn="tl">
                    <a:srgbClr val="000000"/>
                  </a:outerShdw>
                </a:effectLst>
                <a:ea typeface="+mj-ea"/>
                <a:cs typeface="+mj-cs"/>
              </a:rPr>
              <a:t> </a:t>
            </a:r>
            <a:r>
              <a:rPr lang="en-US" sz="4800" b="1" u="sng" dirty="0" err="1">
                <a:solidFill>
                  <a:srgbClr val="FFFF00"/>
                </a:solidFill>
                <a:effectLst>
                  <a:glow rad="165100">
                    <a:schemeClr val="bg1">
                      <a:alpha val="91000"/>
                    </a:schemeClr>
                  </a:glow>
                  <a:outerShdw blurRad="38100" dist="38100" dir="2700000" algn="tl">
                    <a:srgbClr val="000000"/>
                  </a:outerShdw>
                </a:effectLst>
                <a:ea typeface="+mj-ea"/>
                <a:cs typeface="+mj-cs"/>
              </a:rPr>
              <a:t>eterno</a:t>
            </a:r>
            <a:r>
              <a:rPr lang="en-US" sz="4800" b="1" u="sng" dirty="0">
                <a:solidFill>
                  <a:srgbClr val="FFFF00"/>
                </a:solidFill>
                <a:effectLst>
                  <a:glow rad="165100">
                    <a:schemeClr val="bg1">
                      <a:alpha val="91000"/>
                    </a:schemeClr>
                  </a:glow>
                  <a:outerShdw blurRad="38100" dist="38100" dir="2700000" algn="tl">
                    <a:srgbClr val="000000"/>
                  </a:outerShdw>
                </a:effectLst>
                <a:ea typeface="+mj-ea"/>
                <a:cs typeface="+mj-cs"/>
              </a:rPr>
              <a:t>”</a:t>
            </a:r>
            <a:r>
              <a:rPr lang="en-US" sz="4800" b="1" dirty="0">
                <a:solidFill>
                  <a:srgbClr val="FFFF00"/>
                </a:solidFill>
                <a:effectLst>
                  <a:glow rad="165100">
                    <a:schemeClr val="bg1">
                      <a:alpha val="91000"/>
                    </a:schemeClr>
                  </a:glow>
                  <a:outerShdw blurRad="38100" dist="38100" dir="2700000" algn="tl">
                    <a:srgbClr val="000000"/>
                  </a:outerShdw>
                </a:effectLst>
                <a:ea typeface="+mj-ea"/>
                <a:cs typeface="+mj-cs"/>
              </a:rPr>
              <a:t>.</a:t>
            </a:r>
            <a:br>
              <a:rPr lang="en-US" sz="4800" b="1" dirty="0">
                <a:solidFill>
                  <a:srgbClr val="FFFF00"/>
                </a:solidFill>
                <a:effectLst>
                  <a:glow rad="165100">
                    <a:schemeClr val="bg1">
                      <a:alpha val="91000"/>
                    </a:schemeClr>
                  </a:glow>
                  <a:outerShdw blurRad="38100" dist="38100" dir="2700000" algn="tl">
                    <a:srgbClr val="000000"/>
                  </a:outerShdw>
                </a:effectLst>
                <a:ea typeface="+mj-ea"/>
                <a:cs typeface="+mj-cs"/>
              </a:rPr>
            </a:br>
            <a:endParaRPr lang="en-US" sz="4800" b="1" dirty="0">
              <a:solidFill>
                <a:srgbClr val="FFFF00"/>
              </a:solidFill>
              <a:effectLst>
                <a:glow rad="165100">
                  <a:schemeClr val="bg1">
                    <a:alpha val="91000"/>
                  </a:schemeClr>
                </a:glow>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420599990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endParaRPr lang="es-ES_tradnl">
              <a:latin typeface="Calibri" charset="0"/>
            </a:endParaRPr>
          </a:p>
        </p:txBody>
      </p:sp>
      <p:pic>
        <p:nvPicPr>
          <p:cNvPr id="72707" name="Picture 3"/>
          <p:cNvPicPr>
            <a:picLocks noChangeArrowheads="1"/>
          </p:cNvPicPr>
          <p:nvPr/>
        </p:nvPicPr>
        <p:blipFill>
          <a:blip r:embed="rId2">
            <a:extLst>
              <a:ext uri="{28A0092B-C50C-407E-A947-70E740481C1C}">
                <a14:useLocalDpi xmlns:a14="http://schemas.microsoft.com/office/drawing/2010/main" val="0"/>
              </a:ext>
            </a:extLst>
          </a:blip>
          <a:srcRect l="3040" t="2251" r="2460" b="3419"/>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5356608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C:\DESKSCAN\Whal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457200" y="5105400"/>
            <a:ext cx="8305800" cy="1143000"/>
          </a:xfrm>
          <a:effectLst>
            <a:outerShdw blurRad="63500" dist="80322" dir="20493903" algn="ctr" rotWithShape="0">
              <a:schemeClr val="bg2">
                <a:alpha val="74998"/>
              </a:schemeClr>
            </a:outerShdw>
          </a:effectLst>
        </p:spPr>
        <p:txBody>
          <a:bodyPr rtlCol="0">
            <a:noAutofit/>
          </a:bodyPr>
          <a:lstStyle/>
          <a:p>
            <a:pPr algn="l" eaLnBrk="1" fontAlgn="auto" hangingPunct="1">
              <a:spcAft>
                <a:spcPts val="0"/>
              </a:spcAft>
              <a:defRPr/>
            </a:pPr>
            <a:r>
              <a:rPr lang="en-US" sz="5400" b="1" dirty="0" err="1">
                <a:solidFill>
                  <a:srgbClr val="FF00FF"/>
                </a:solidFill>
                <a:effectLst>
                  <a:outerShdw blurRad="38100" dist="38100" dir="2700000" algn="tl">
                    <a:srgbClr val="000000"/>
                  </a:outerShdw>
                </a:effectLst>
                <a:ea typeface="+mj-ea"/>
                <a:cs typeface="+mj-cs"/>
              </a:rPr>
              <a:t>Jonás</a:t>
            </a:r>
            <a:r>
              <a:rPr lang="en-US" sz="5400" b="1" dirty="0">
                <a:solidFill>
                  <a:srgbClr val="FF00FF"/>
                </a:solidFill>
                <a:effectLst>
                  <a:outerShdw blurRad="38100" dist="38100" dir="2700000" algn="tl">
                    <a:srgbClr val="000000"/>
                  </a:outerShdw>
                </a:effectLst>
                <a:ea typeface="+mj-ea"/>
                <a:cs typeface="+mj-cs"/>
              </a:rPr>
              <a:t> 2:6</a:t>
            </a:r>
            <a:r>
              <a:rPr lang="en-US" sz="5400" b="1" dirty="0">
                <a:effectLst>
                  <a:outerShdw blurRad="38100" dist="38100" dir="2700000" algn="tl">
                    <a:srgbClr val="000000"/>
                  </a:outerShdw>
                </a:effectLst>
                <a:ea typeface="+mj-ea"/>
                <a:cs typeface="+mj-cs"/>
              </a:rPr>
              <a:t>  </a:t>
            </a:r>
            <a:br>
              <a:rPr lang="en-US" sz="5400" b="1" dirty="0">
                <a:effectLst>
                  <a:outerShdw blurRad="38100" dist="38100" dir="2700000" algn="tl">
                    <a:srgbClr val="000000"/>
                  </a:outerShdw>
                </a:effectLst>
                <a:ea typeface="+mj-ea"/>
                <a:cs typeface="+mj-cs"/>
              </a:rPr>
            </a:br>
            <a:r>
              <a:rPr lang="en-US" sz="5400" b="1" dirty="0">
                <a:effectLst>
                  <a:outerShdw blurRad="38100" dist="38100" dir="2700000" algn="tl">
                    <a:srgbClr val="000000"/>
                  </a:outerShdw>
                </a:effectLst>
                <a:ea typeface="+mj-ea"/>
                <a:cs typeface="+mj-cs"/>
              </a:rPr>
              <a:t>“La </a:t>
            </a:r>
            <a:r>
              <a:rPr lang="en-US" sz="5400" b="1" dirty="0" err="1">
                <a:effectLst>
                  <a:outerShdw blurRad="38100" dist="38100" dir="2700000" algn="tl">
                    <a:srgbClr val="000000"/>
                  </a:outerShdw>
                </a:effectLst>
                <a:ea typeface="+mj-ea"/>
                <a:cs typeface="+mj-cs"/>
              </a:rPr>
              <a:t>tierra</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echó</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sus</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cerrojos</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sobre</a:t>
            </a:r>
            <a:r>
              <a:rPr lang="en-US" sz="5400" b="1" dirty="0">
                <a:effectLst>
                  <a:outerShdw blurRad="38100" dist="38100" dir="2700000" algn="tl">
                    <a:srgbClr val="000000"/>
                  </a:outerShdw>
                </a:effectLst>
                <a:ea typeface="+mj-ea"/>
                <a:cs typeface="+mj-cs"/>
              </a:rPr>
              <a:t> </a:t>
            </a:r>
            <a:r>
              <a:rPr lang="en-US" sz="5400" b="1" dirty="0" err="1">
                <a:effectLst>
                  <a:outerShdw blurRad="38100" dist="38100" dir="2700000" algn="tl">
                    <a:srgbClr val="000000"/>
                  </a:outerShdw>
                </a:effectLst>
                <a:ea typeface="+mj-ea"/>
                <a:cs typeface="+mj-cs"/>
              </a:rPr>
              <a:t>mí</a:t>
            </a:r>
            <a:r>
              <a:rPr lang="en-US" sz="5400" b="1" dirty="0">
                <a:effectLst>
                  <a:outerShdw blurRad="38100" dist="38100" dir="2700000" algn="tl">
                    <a:srgbClr val="000000"/>
                  </a:outerShdw>
                </a:effectLst>
                <a:ea typeface="+mj-ea"/>
                <a:cs typeface="+mj-cs"/>
              </a:rPr>
              <a:t> </a:t>
            </a:r>
            <a:r>
              <a:rPr lang="en-US" sz="5400" b="1" u="sng" dirty="0" err="1">
                <a:solidFill>
                  <a:srgbClr val="FFFF00"/>
                </a:solidFill>
                <a:effectLst>
                  <a:outerShdw blurRad="38100" dist="38100" dir="2700000" algn="tl">
                    <a:srgbClr val="000000"/>
                  </a:outerShdw>
                </a:effectLst>
                <a:ea typeface="+mj-ea"/>
                <a:cs typeface="+mj-cs"/>
              </a:rPr>
              <a:t>para</a:t>
            </a:r>
            <a:r>
              <a:rPr lang="en-US" sz="5400" b="1" u="sng" dirty="0">
                <a:solidFill>
                  <a:srgbClr val="FFFF00"/>
                </a:solidFill>
                <a:effectLst>
                  <a:outerShdw blurRad="38100" dist="38100" dir="2700000" algn="tl">
                    <a:srgbClr val="000000"/>
                  </a:outerShdw>
                </a:effectLst>
                <a:ea typeface="+mj-ea"/>
                <a:cs typeface="+mj-cs"/>
              </a:rPr>
              <a:t> </a:t>
            </a:r>
            <a:r>
              <a:rPr lang="en-US" sz="5400" b="1" u="sng" dirty="0" err="1">
                <a:solidFill>
                  <a:srgbClr val="FFFF00"/>
                </a:solidFill>
                <a:effectLst>
                  <a:outerShdw blurRad="38100" dist="38100" dir="2700000" algn="tl">
                    <a:srgbClr val="000000"/>
                  </a:outerShdw>
                </a:effectLst>
                <a:ea typeface="+mj-ea"/>
                <a:cs typeface="+mj-cs"/>
              </a:rPr>
              <a:t>siempre</a:t>
            </a:r>
            <a:r>
              <a:rPr lang="en-US" sz="5400" b="1" u="sng" dirty="0">
                <a:solidFill>
                  <a:srgbClr val="E6E6E6"/>
                </a:solidFill>
                <a:effectLst>
                  <a:outerShdw blurRad="38100" dist="38100" dir="2700000" algn="tl">
                    <a:srgbClr val="000000"/>
                  </a:outerShdw>
                </a:effectLst>
                <a:ea typeface="+mj-ea"/>
                <a:cs typeface="+mj-cs"/>
              </a:rPr>
              <a:t>”</a:t>
            </a:r>
            <a:r>
              <a:rPr lang="en-US" sz="5400" b="1" dirty="0">
                <a:effectLst>
                  <a:outerShdw blurRad="38100" dist="38100" dir="2700000" algn="tl">
                    <a:srgbClr val="000000"/>
                  </a:outerShdw>
                </a:effectLst>
                <a:ea typeface="+mj-ea"/>
                <a:cs typeface="+mj-cs"/>
              </a:rPr>
              <a:t>.</a:t>
            </a:r>
            <a:br>
              <a:rPr lang="en-US" sz="5400" b="1" dirty="0">
                <a:effectLst>
                  <a:outerShdw blurRad="38100" dist="38100" dir="2700000" algn="tl">
                    <a:srgbClr val="000000"/>
                  </a:outerShdw>
                </a:effectLst>
                <a:ea typeface="+mj-ea"/>
                <a:cs typeface="+mj-cs"/>
              </a:rPr>
            </a:br>
            <a:endParaRPr lang="en-US" sz="5400" b="1" dirty="0">
              <a:effectLst>
                <a:outerShdw blurRad="38100" dist="38100" dir="2700000" algn="tl">
                  <a:srgbClr val="000000"/>
                </a:outerShdw>
              </a:effectLst>
              <a:ea typeface="+mj-ea"/>
              <a:cs typeface="+mj-cs"/>
            </a:endParaRPr>
          </a:p>
        </p:txBody>
      </p:sp>
    </p:spTree>
    <p:extLst>
      <p:ext uri="{BB962C8B-B14F-4D97-AF65-F5344CB8AC3E}">
        <p14:creationId xmlns:p14="http://schemas.microsoft.com/office/powerpoint/2010/main" val="314761443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descr="C:\DESKSCAN\Whal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Rectangle 2"/>
          <p:cNvSpPr>
            <a:spLocks noGrp="1" noChangeArrowheads="1"/>
          </p:cNvSpPr>
          <p:nvPr>
            <p:ph type="title"/>
          </p:nvPr>
        </p:nvSpPr>
        <p:spPr>
          <a:xfrm>
            <a:off x="76200" y="4648200"/>
            <a:ext cx="8991600" cy="1143000"/>
          </a:xfrm>
          <a:effectLst>
            <a:outerShdw blurRad="63500" dist="68392" dir="20291915" algn="ctr" rotWithShape="0">
              <a:schemeClr val="bg2">
                <a:alpha val="74998"/>
              </a:schemeClr>
            </a:outerShdw>
          </a:effectLst>
          <a:extLst/>
        </p:spPr>
        <p:txBody>
          <a:bodyPr rtlCol="0">
            <a:noAutofit/>
          </a:bodyPr>
          <a:lstStyle/>
          <a:p>
            <a:pPr algn="l" eaLnBrk="1" fontAlgn="auto" hangingPunct="1">
              <a:spcAft>
                <a:spcPts val="0"/>
              </a:spcAft>
              <a:defRPr/>
            </a:pPr>
            <a:r>
              <a:rPr lang="en-US" sz="5400" b="1" dirty="0" err="1">
                <a:solidFill>
                  <a:srgbClr val="FF00FF"/>
                </a:solidFill>
                <a:effectLst/>
                <a:ea typeface="+mj-ea"/>
                <a:cs typeface="+mj-cs"/>
              </a:rPr>
              <a:t>Jonás</a:t>
            </a:r>
            <a:r>
              <a:rPr lang="en-US" sz="5400" b="1" dirty="0">
                <a:solidFill>
                  <a:srgbClr val="FF00FF"/>
                </a:solidFill>
                <a:effectLst/>
                <a:ea typeface="+mj-ea"/>
                <a:cs typeface="+mj-cs"/>
              </a:rPr>
              <a:t> 1:17</a:t>
            </a:r>
            <a:r>
              <a:rPr lang="en-US" sz="5400" b="1" dirty="0">
                <a:effectLst/>
                <a:ea typeface="+mj-ea"/>
                <a:cs typeface="+mj-cs"/>
              </a:rPr>
              <a:t>   </a:t>
            </a:r>
            <a:br>
              <a:rPr lang="en-US" sz="5400" b="1" dirty="0">
                <a:effectLst/>
                <a:ea typeface="+mj-ea"/>
                <a:cs typeface="+mj-cs"/>
              </a:rPr>
            </a:br>
            <a:r>
              <a:rPr lang="en-US" sz="5400" b="1" dirty="0">
                <a:effectLst/>
                <a:ea typeface="+mj-ea"/>
                <a:cs typeface="+mj-cs"/>
              </a:rPr>
              <a:t>“</a:t>
            </a:r>
            <a:r>
              <a:rPr lang="en-US" sz="5400" b="1" dirty="0" err="1">
                <a:effectLst/>
                <a:ea typeface="+mj-ea"/>
                <a:cs typeface="+mj-cs"/>
              </a:rPr>
              <a:t>Estuvo</a:t>
            </a:r>
            <a:r>
              <a:rPr lang="en-US" sz="5400" b="1" dirty="0">
                <a:effectLst/>
                <a:ea typeface="+mj-ea"/>
                <a:cs typeface="+mj-cs"/>
              </a:rPr>
              <a:t> </a:t>
            </a:r>
            <a:r>
              <a:rPr lang="en-US" sz="5400" b="1" dirty="0" err="1">
                <a:effectLst/>
                <a:ea typeface="+mj-ea"/>
                <a:cs typeface="+mj-cs"/>
              </a:rPr>
              <a:t>Jonás</a:t>
            </a:r>
            <a:r>
              <a:rPr lang="en-US" sz="5400" b="1" dirty="0">
                <a:effectLst/>
                <a:ea typeface="+mj-ea"/>
                <a:cs typeface="+mj-cs"/>
              </a:rPr>
              <a:t> en el </a:t>
            </a:r>
            <a:r>
              <a:rPr lang="en-US" sz="5400" b="1" dirty="0" err="1">
                <a:effectLst/>
                <a:ea typeface="+mj-ea"/>
                <a:cs typeface="+mj-cs"/>
              </a:rPr>
              <a:t>vientre</a:t>
            </a:r>
            <a:r>
              <a:rPr lang="en-US" sz="5400" b="1" dirty="0">
                <a:effectLst/>
                <a:ea typeface="+mj-ea"/>
                <a:cs typeface="+mj-cs"/>
              </a:rPr>
              <a:t> del </a:t>
            </a:r>
            <a:r>
              <a:rPr lang="en-US" sz="5400" b="1" dirty="0" err="1">
                <a:effectLst/>
                <a:ea typeface="+mj-ea"/>
                <a:cs typeface="+mj-cs"/>
              </a:rPr>
              <a:t>pez</a:t>
            </a:r>
            <a:r>
              <a:rPr lang="en-US" sz="5400" b="1" dirty="0">
                <a:effectLst/>
                <a:ea typeface="+mj-ea"/>
                <a:cs typeface="+mj-cs"/>
              </a:rPr>
              <a:t> </a:t>
            </a:r>
            <a:r>
              <a:rPr lang="en-US" sz="5400" b="1" dirty="0" err="1">
                <a:effectLst/>
                <a:ea typeface="+mj-ea"/>
                <a:cs typeface="+mj-cs"/>
              </a:rPr>
              <a:t>tres</a:t>
            </a:r>
            <a:r>
              <a:rPr lang="en-US" sz="5400" b="1" dirty="0">
                <a:effectLst/>
                <a:ea typeface="+mj-ea"/>
                <a:cs typeface="+mj-cs"/>
              </a:rPr>
              <a:t> </a:t>
            </a:r>
            <a:r>
              <a:rPr lang="en-US" sz="5400" b="1" dirty="0" err="1" smtClean="0">
                <a:effectLst/>
                <a:ea typeface="+mj-ea"/>
                <a:cs typeface="+mj-cs"/>
              </a:rPr>
              <a:t>días</a:t>
            </a:r>
            <a:r>
              <a:rPr lang="en-US" sz="5400" b="1" dirty="0" smtClean="0">
                <a:effectLst/>
                <a:ea typeface="+mj-ea"/>
                <a:cs typeface="+mj-cs"/>
              </a:rPr>
              <a:t> </a:t>
            </a:r>
            <a:r>
              <a:rPr lang="en-US" sz="5400" b="1" dirty="0">
                <a:effectLst/>
                <a:ea typeface="+mj-ea"/>
                <a:cs typeface="+mj-cs"/>
              </a:rPr>
              <a:t>y </a:t>
            </a:r>
            <a:r>
              <a:rPr lang="en-US" sz="5400" b="1" dirty="0" err="1">
                <a:effectLst/>
                <a:ea typeface="+mj-ea"/>
                <a:cs typeface="+mj-cs"/>
              </a:rPr>
              <a:t>tres</a:t>
            </a:r>
            <a:r>
              <a:rPr lang="en-US" sz="5400" b="1" dirty="0">
                <a:effectLst/>
                <a:ea typeface="+mj-ea"/>
                <a:cs typeface="+mj-cs"/>
              </a:rPr>
              <a:t> </a:t>
            </a:r>
            <a:r>
              <a:rPr lang="en-US" sz="5400" b="1" dirty="0" err="1">
                <a:effectLst/>
                <a:ea typeface="+mj-ea"/>
                <a:cs typeface="+mj-cs"/>
              </a:rPr>
              <a:t>noches</a:t>
            </a:r>
            <a:r>
              <a:rPr lang="en-US" sz="5400" b="1" dirty="0">
                <a:effectLst/>
                <a:ea typeface="+mj-ea"/>
                <a:cs typeface="+mj-cs"/>
              </a:rPr>
              <a:t>”.</a:t>
            </a:r>
          </a:p>
        </p:txBody>
      </p:sp>
    </p:spTree>
    <p:extLst>
      <p:ext uri="{BB962C8B-B14F-4D97-AF65-F5344CB8AC3E}">
        <p14:creationId xmlns:p14="http://schemas.microsoft.com/office/powerpoint/2010/main" val="15562428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591</TotalTime>
  <Words>1722</Words>
  <Application>Microsoft Macintosh PowerPoint</Application>
  <PresentationFormat>On-screen Show (4:3)</PresentationFormat>
  <Paragraphs>127</Paragraphs>
  <Slides>107</Slides>
  <Notes>1</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107</vt:i4>
      </vt:variant>
    </vt:vector>
  </HeadingPairs>
  <TitlesOfParts>
    <vt:vector size="110" baseType="lpstr">
      <vt:lpstr>Black</vt:lpstr>
      <vt:lpstr>CorelPhotoPaint.Image.6</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Paradise</vt:lpstr>
      <vt:lpstr>PowerPoint Presentation</vt:lpstr>
      <vt:lpstr>Boticelli’s Image of Dante’s Hell </vt:lpstr>
      <vt:lpstr>The Nine Circles of Hell</vt:lpstr>
      <vt:lpstr>Map of the Inferno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Bartolomeo’s Vision of Dante’s Hell</vt:lpstr>
      <vt:lpstr>The Ninth Circle of Hell: the frozen, circular lake of ice at the bottom of hell and the home of Satan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Juan 12:48   “La palabra que he hablado, ella le juzgará en el día postrero”.</vt:lpstr>
      <vt:lpstr>PowerPoint Presentation</vt:lpstr>
      <vt:lpstr>PowerPoint Presentation</vt:lpstr>
      <vt:lpstr>Mateo 13:40   De manera que como se arranca la cizaña, y se quema en el fuego…”   </vt:lpstr>
      <vt:lpstr>Mateo 13:40-42   “Así será en el fin del mundo.  Enviará el Hijo del Hombre a sus ángeles, y recogerán … a los que hacen iniquidad, y los echarán en el horno de fuego”. </vt:lpstr>
      <vt:lpstr>PowerPoint Presentation</vt:lpstr>
      <vt:lpstr>PowerPoint Presentation</vt:lpstr>
      <vt:lpstr>PowerPoint Presentation</vt:lpstr>
      <vt:lpstr>PowerPoint Presentation</vt:lpstr>
      <vt:lpstr>PowerPoint Presentation</vt:lpstr>
      <vt:lpstr> “Porque vendrá hora cuando todos los que están en los sepulcros oirán su voz; …  saldrán … los que hicieron lo malo, a resurrección de condenación”.  Juan 5:28, 29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 21:30, 32   ¿Que el malo es preservado en el día de la destrucción?… Porque llevado será a los sepulcros, y sobre su túmulo estarán velando”. </vt:lpstr>
      <vt:lpstr>Romanos 6:23   “Porque la paga del pecado es muerte, mas la dádiva de Dios es vida eterna en Cristo Jesús Señor nuestro”. </vt:lpstr>
      <vt:lpstr>Juan 3:16   “Para que todo aquel que en él cree, no se pierda, mas tenga  vida eterna”.  </vt:lpstr>
      <vt:lpstr>Salmos 37:10, 20   “Pues de aquí a poco no existirá el malo … Mas los impíos perecerán ... se disiparán como el humo”. </vt:lpstr>
      <vt:lpstr> Malaquías 4:1, 3   “Porque he aquí, viene el día ardiente como un horno, ... y todos los que hacen maldad serán estopa”.</vt:lpstr>
      <vt:lpstr>PowerPoint Presentation</vt:lpstr>
      <vt:lpstr>PowerPoint Presentation</vt:lpstr>
      <vt:lpstr>“Aquel día que vendrá los abrasará … Hollaréis a los malos, los cuales serán ceniza bajo las plantas de vuestros pies”. </vt:lpstr>
      <vt:lpstr>Apocalipsis 20:9   “Y subieron sobre la anchura de la tierra, y rodearon el campamento de los santos…”</vt:lpstr>
      <vt:lpstr>“... y de Dios descendió fuego del cielo, y los consumió”. </vt:lpstr>
      <vt:lpstr>2 Pedro 3:10   “Los elementos ardiendo serán deshechos, y la tierra y las obras que en ella hay serán quemadas”. </vt:lpstr>
      <vt:lpstr>PowerPoint Presentation</vt:lpstr>
      <vt:lpstr> ¿Estará el diablo a cargo del infierno ardiente?  </vt:lpstr>
      <vt:lpstr>Apocalipsis 20:10   “Y el diablo que los engañaba fue lanzado en el lago de fuego y azufre”. </vt:lpstr>
      <vt:lpstr>Mateo 25:41   “Apartaos de mí, malditos, al fuego eterno preparado para el diablo y sus ángeles”. </vt:lpstr>
      <vt:lpstr>PowerPoint Presentation</vt:lpstr>
      <vt:lpstr>Isaías 47:14   “No quedará brasa para calentarse, ni lumbre a la cual se sienten”. </vt:lpstr>
      <vt:lpstr>Isaías 28:21   “Porque Jehová … se enojará; para hacer su obra, su extraña obra,  y para hacer su operación, su extraña operación”.  </vt:lpstr>
      <vt:lpstr>Mateo 3:12   “Limpiará su era; y recogerá su trigo en el granero, y  quemará  la paja en fuego que nunca se apagará”. </vt:lpstr>
      <vt:lpstr>Jeremías 17:27   “Pero si no me oyereis para santificar el día de reposo, y para no traer carga ni meterla por las puertas de Jerusalénen día de reposo…” </vt:lpstr>
      <vt:lpstr>“… yo haré descender fuego en sus puertas, y consumirá los palacios de Jerusalén, y no se apagará”. </vt:lpstr>
      <vt:lpstr>Judas 7   “Como Sodoma y Gomorra … fueron puestas por ejemplo, sufriendo el castigo del fuego eterno”. </vt:lpstr>
      <vt:lpstr>PowerPoint Presentation</vt:lpstr>
      <vt:lpstr>Jonás 2:6   “La tierra echó sus cerrojos sobre mí para siempre”. </vt:lpstr>
      <vt:lpstr>Jonás 1:17    “Estuvo Jonás en el vientre del pez tres días y tres noches”.</vt:lpstr>
      <vt:lpstr>17.  ¿Se levantará otra vez el problema del pecado? </vt:lpstr>
      <vt:lpstr>Nahum 1:9  “El pecado no se levantará nuevamente”. </vt:lpstr>
      <vt:lpstr>PowerPoint Presentation</vt:lpstr>
      <vt:lpstr>Apocalipsis 21:4  “Enjugará Dios toda lágrima de los ojos de ellos; y y  no habrá muerte…” </vt:lpstr>
      <vt:lpstr>“… ni habrá más llanto, ni clamor ni dolor; porque las primeras cosas pasaron”.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Rivera</dc:creator>
  <cp:lastModifiedBy>Juan Rivera</cp:lastModifiedBy>
  <cp:revision>40</cp:revision>
  <dcterms:created xsi:type="dcterms:W3CDTF">2013-10-21T14:52:32Z</dcterms:created>
  <dcterms:modified xsi:type="dcterms:W3CDTF">2016-03-19T22:37:18Z</dcterms:modified>
</cp:coreProperties>
</file>