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62" r:id="rId3"/>
    <p:sldId id="258" r:id="rId4"/>
    <p:sldId id="263" r:id="rId5"/>
    <p:sldId id="279" r:id="rId6"/>
    <p:sldId id="280" r:id="rId7"/>
    <p:sldId id="265" r:id="rId8"/>
    <p:sldId id="261" r:id="rId9"/>
    <p:sldId id="264" r:id="rId10"/>
    <p:sldId id="266" r:id="rId11"/>
    <p:sldId id="270" r:id="rId12"/>
    <p:sldId id="271" r:id="rId13"/>
    <p:sldId id="272" r:id="rId14"/>
    <p:sldId id="277" r:id="rId15"/>
    <p:sldId id="281" r:id="rId16"/>
    <p:sldId id="278" r:id="rId17"/>
    <p:sldId id="275" r:id="rId18"/>
    <p:sldId id="273" r:id="rId19"/>
    <p:sldId id="274"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C7A7BE-74A0-4F3F-B4B5-1D5A462A3A93}" type="doc">
      <dgm:prSet loTypeId="urn:microsoft.com/office/officeart/2005/8/layout/hProcess9" loCatId="process" qsTypeId="urn:microsoft.com/office/officeart/2005/8/quickstyle/simple1" qsCatId="simple" csTypeId="urn:microsoft.com/office/officeart/2005/8/colors/accent1_2" csCatId="accent1" phldr="1"/>
      <dgm:spPr/>
    </dgm:pt>
    <dgm:pt modelId="{10715DB3-803B-4CF1-9E61-27E78356A3A7}">
      <dgm:prSet phldrT="[Text]"/>
      <dgm:spPr/>
      <dgm:t>
        <a:bodyPr/>
        <a:lstStyle/>
        <a:p>
          <a:r>
            <a:rPr lang="en-US" dirty="0"/>
            <a:t>Theological Stage:</a:t>
          </a:r>
        </a:p>
        <a:p>
          <a:r>
            <a:rPr lang="en-US" dirty="0"/>
            <a:t>Before the enlightenment</a:t>
          </a:r>
        </a:p>
      </dgm:t>
    </dgm:pt>
    <dgm:pt modelId="{EBDA5CAB-5BD2-4849-8C9D-D3406AF72273}" type="parTrans" cxnId="{30411878-D54B-470F-9EB9-58C85BA45DAE}">
      <dgm:prSet/>
      <dgm:spPr/>
      <dgm:t>
        <a:bodyPr/>
        <a:lstStyle/>
        <a:p>
          <a:endParaRPr lang="en-US"/>
        </a:p>
      </dgm:t>
    </dgm:pt>
    <dgm:pt modelId="{5DFEDF31-CE4C-45F2-9882-E782C15240FF}" type="sibTrans" cxnId="{30411878-D54B-470F-9EB9-58C85BA45DAE}">
      <dgm:prSet/>
      <dgm:spPr/>
      <dgm:t>
        <a:bodyPr/>
        <a:lstStyle/>
        <a:p>
          <a:endParaRPr lang="en-US"/>
        </a:p>
      </dgm:t>
    </dgm:pt>
    <dgm:pt modelId="{67A25B38-F525-4917-B65B-B71C59A03B3D}">
      <dgm:prSet phldrT="[Text]"/>
      <dgm:spPr/>
      <dgm:t>
        <a:bodyPr/>
        <a:lstStyle/>
        <a:p>
          <a:r>
            <a:rPr lang="en-US" dirty="0"/>
            <a:t>Metaphysical Stage:</a:t>
          </a:r>
        </a:p>
        <a:p>
          <a:r>
            <a:rPr lang="en-US" dirty="0"/>
            <a:t>Metaphysical Realism</a:t>
          </a:r>
        </a:p>
      </dgm:t>
    </dgm:pt>
    <dgm:pt modelId="{72722CB3-CC15-4E60-B009-B0E11513D330}" type="parTrans" cxnId="{20C3B357-26BA-4954-B83B-1000AAF9663A}">
      <dgm:prSet/>
      <dgm:spPr/>
      <dgm:t>
        <a:bodyPr/>
        <a:lstStyle/>
        <a:p>
          <a:endParaRPr lang="en-US"/>
        </a:p>
      </dgm:t>
    </dgm:pt>
    <dgm:pt modelId="{D0F47F62-2216-4B35-A93F-F68882FEDF3F}" type="sibTrans" cxnId="{20C3B357-26BA-4954-B83B-1000AAF9663A}">
      <dgm:prSet/>
      <dgm:spPr/>
      <dgm:t>
        <a:bodyPr/>
        <a:lstStyle/>
        <a:p>
          <a:endParaRPr lang="en-US"/>
        </a:p>
      </dgm:t>
    </dgm:pt>
    <dgm:pt modelId="{D3FF6CFA-381D-4BD3-95F5-078FEAA149A6}">
      <dgm:prSet phldrT="[Text]"/>
      <dgm:spPr/>
      <dgm:t>
        <a:bodyPr/>
        <a:lstStyle/>
        <a:p>
          <a:r>
            <a:rPr lang="en-US" dirty="0"/>
            <a:t>Positive Stage:</a:t>
          </a:r>
        </a:p>
        <a:p>
          <a:r>
            <a:rPr lang="en-US" dirty="0"/>
            <a:t>Pure Science</a:t>
          </a:r>
        </a:p>
      </dgm:t>
    </dgm:pt>
    <dgm:pt modelId="{6CD802F4-C1F1-42AC-8413-BBF533C6A41E}" type="parTrans" cxnId="{AA38E57D-2E5E-4E82-9E55-2248462B662F}">
      <dgm:prSet/>
      <dgm:spPr/>
      <dgm:t>
        <a:bodyPr/>
        <a:lstStyle/>
        <a:p>
          <a:endParaRPr lang="en-US"/>
        </a:p>
      </dgm:t>
    </dgm:pt>
    <dgm:pt modelId="{4ADAB3A2-5329-463B-AC6A-231B1B2464AC}" type="sibTrans" cxnId="{AA38E57D-2E5E-4E82-9E55-2248462B662F}">
      <dgm:prSet/>
      <dgm:spPr/>
      <dgm:t>
        <a:bodyPr/>
        <a:lstStyle/>
        <a:p>
          <a:endParaRPr lang="en-US"/>
        </a:p>
      </dgm:t>
    </dgm:pt>
    <dgm:pt modelId="{DAC60110-1FEE-42C3-9A3C-8678E4096D4E}" type="pres">
      <dgm:prSet presAssocID="{40C7A7BE-74A0-4F3F-B4B5-1D5A462A3A93}" presName="CompostProcess" presStyleCnt="0">
        <dgm:presLayoutVars>
          <dgm:dir/>
          <dgm:resizeHandles val="exact"/>
        </dgm:presLayoutVars>
      </dgm:prSet>
      <dgm:spPr/>
    </dgm:pt>
    <dgm:pt modelId="{C182E95D-ED88-4540-B15A-439532EF5B7D}" type="pres">
      <dgm:prSet presAssocID="{40C7A7BE-74A0-4F3F-B4B5-1D5A462A3A93}" presName="arrow" presStyleLbl="bgShp" presStyleIdx="0" presStyleCnt="1"/>
      <dgm:spPr/>
    </dgm:pt>
    <dgm:pt modelId="{5BCC0AE4-B413-4DC6-9BE4-00EF35281D7E}" type="pres">
      <dgm:prSet presAssocID="{40C7A7BE-74A0-4F3F-B4B5-1D5A462A3A93}" presName="linearProcess" presStyleCnt="0"/>
      <dgm:spPr/>
    </dgm:pt>
    <dgm:pt modelId="{E2DA3636-0DAE-421F-B806-CCC295949792}" type="pres">
      <dgm:prSet presAssocID="{10715DB3-803B-4CF1-9E61-27E78356A3A7}" presName="textNode" presStyleLbl="node1" presStyleIdx="0" presStyleCnt="3">
        <dgm:presLayoutVars>
          <dgm:bulletEnabled val="1"/>
        </dgm:presLayoutVars>
      </dgm:prSet>
      <dgm:spPr/>
    </dgm:pt>
    <dgm:pt modelId="{C53A011E-A478-46FC-93EB-F0EA92D32B8C}" type="pres">
      <dgm:prSet presAssocID="{5DFEDF31-CE4C-45F2-9882-E782C15240FF}" presName="sibTrans" presStyleCnt="0"/>
      <dgm:spPr/>
    </dgm:pt>
    <dgm:pt modelId="{283A4894-C19F-4836-AF7E-31512EB6C902}" type="pres">
      <dgm:prSet presAssocID="{67A25B38-F525-4917-B65B-B71C59A03B3D}" presName="textNode" presStyleLbl="node1" presStyleIdx="1" presStyleCnt="3">
        <dgm:presLayoutVars>
          <dgm:bulletEnabled val="1"/>
        </dgm:presLayoutVars>
      </dgm:prSet>
      <dgm:spPr/>
    </dgm:pt>
    <dgm:pt modelId="{2D0F05A6-4532-44CF-8C25-E781697CD8D5}" type="pres">
      <dgm:prSet presAssocID="{D0F47F62-2216-4B35-A93F-F68882FEDF3F}" presName="sibTrans" presStyleCnt="0"/>
      <dgm:spPr/>
    </dgm:pt>
    <dgm:pt modelId="{D9ECC8A7-296F-47CC-A0DF-D0472E675EBB}" type="pres">
      <dgm:prSet presAssocID="{D3FF6CFA-381D-4BD3-95F5-078FEAA149A6}" presName="textNode" presStyleLbl="node1" presStyleIdx="2" presStyleCnt="3">
        <dgm:presLayoutVars>
          <dgm:bulletEnabled val="1"/>
        </dgm:presLayoutVars>
      </dgm:prSet>
      <dgm:spPr/>
    </dgm:pt>
  </dgm:ptLst>
  <dgm:cxnLst>
    <dgm:cxn modelId="{B6F2A145-3759-4956-92F4-78CFD018F5C1}" type="presOf" srcId="{10715DB3-803B-4CF1-9E61-27E78356A3A7}" destId="{E2DA3636-0DAE-421F-B806-CCC295949792}" srcOrd="0" destOrd="0" presId="urn:microsoft.com/office/officeart/2005/8/layout/hProcess9"/>
    <dgm:cxn modelId="{20C3B357-26BA-4954-B83B-1000AAF9663A}" srcId="{40C7A7BE-74A0-4F3F-B4B5-1D5A462A3A93}" destId="{67A25B38-F525-4917-B65B-B71C59A03B3D}" srcOrd="1" destOrd="0" parTransId="{72722CB3-CC15-4E60-B009-B0E11513D330}" sibTransId="{D0F47F62-2216-4B35-A93F-F68882FEDF3F}"/>
    <dgm:cxn modelId="{30411878-D54B-470F-9EB9-58C85BA45DAE}" srcId="{40C7A7BE-74A0-4F3F-B4B5-1D5A462A3A93}" destId="{10715DB3-803B-4CF1-9E61-27E78356A3A7}" srcOrd="0" destOrd="0" parTransId="{EBDA5CAB-5BD2-4849-8C9D-D3406AF72273}" sibTransId="{5DFEDF31-CE4C-45F2-9882-E782C15240FF}"/>
    <dgm:cxn modelId="{AA38E57D-2E5E-4E82-9E55-2248462B662F}" srcId="{40C7A7BE-74A0-4F3F-B4B5-1D5A462A3A93}" destId="{D3FF6CFA-381D-4BD3-95F5-078FEAA149A6}" srcOrd="2" destOrd="0" parTransId="{6CD802F4-C1F1-42AC-8413-BBF533C6A41E}" sibTransId="{4ADAB3A2-5329-463B-AC6A-231B1B2464AC}"/>
    <dgm:cxn modelId="{671509A2-7094-4E0F-A28F-7611C26058CB}" type="presOf" srcId="{67A25B38-F525-4917-B65B-B71C59A03B3D}" destId="{283A4894-C19F-4836-AF7E-31512EB6C902}" srcOrd="0" destOrd="0" presId="urn:microsoft.com/office/officeart/2005/8/layout/hProcess9"/>
    <dgm:cxn modelId="{ED21BDD7-1D9C-4FEC-B150-87509AC8D9E2}" type="presOf" srcId="{40C7A7BE-74A0-4F3F-B4B5-1D5A462A3A93}" destId="{DAC60110-1FEE-42C3-9A3C-8678E4096D4E}" srcOrd="0" destOrd="0" presId="urn:microsoft.com/office/officeart/2005/8/layout/hProcess9"/>
    <dgm:cxn modelId="{2C53BBEC-F396-4F23-8CEA-82FFC78EA5ED}" type="presOf" srcId="{D3FF6CFA-381D-4BD3-95F5-078FEAA149A6}" destId="{D9ECC8A7-296F-47CC-A0DF-D0472E675EBB}" srcOrd="0" destOrd="0" presId="urn:microsoft.com/office/officeart/2005/8/layout/hProcess9"/>
    <dgm:cxn modelId="{C54E2038-6606-42B8-BCC0-09BCBE82C5BC}" type="presParOf" srcId="{DAC60110-1FEE-42C3-9A3C-8678E4096D4E}" destId="{C182E95D-ED88-4540-B15A-439532EF5B7D}" srcOrd="0" destOrd="0" presId="urn:microsoft.com/office/officeart/2005/8/layout/hProcess9"/>
    <dgm:cxn modelId="{6D461650-4F84-46E1-ADB2-C4F9F9E60578}" type="presParOf" srcId="{DAC60110-1FEE-42C3-9A3C-8678E4096D4E}" destId="{5BCC0AE4-B413-4DC6-9BE4-00EF35281D7E}" srcOrd="1" destOrd="0" presId="urn:microsoft.com/office/officeart/2005/8/layout/hProcess9"/>
    <dgm:cxn modelId="{838E102F-AE4C-446B-8209-E4345D1C4493}" type="presParOf" srcId="{5BCC0AE4-B413-4DC6-9BE4-00EF35281D7E}" destId="{E2DA3636-0DAE-421F-B806-CCC295949792}" srcOrd="0" destOrd="0" presId="urn:microsoft.com/office/officeart/2005/8/layout/hProcess9"/>
    <dgm:cxn modelId="{C54CE221-8F40-4D3C-8830-BEB3C9B2B04D}" type="presParOf" srcId="{5BCC0AE4-B413-4DC6-9BE4-00EF35281D7E}" destId="{C53A011E-A478-46FC-93EB-F0EA92D32B8C}" srcOrd="1" destOrd="0" presId="urn:microsoft.com/office/officeart/2005/8/layout/hProcess9"/>
    <dgm:cxn modelId="{EF2F2CA5-3686-44D9-BE41-3FD287EE6E61}" type="presParOf" srcId="{5BCC0AE4-B413-4DC6-9BE4-00EF35281D7E}" destId="{283A4894-C19F-4836-AF7E-31512EB6C902}" srcOrd="2" destOrd="0" presId="urn:microsoft.com/office/officeart/2005/8/layout/hProcess9"/>
    <dgm:cxn modelId="{FC365EEB-AF5D-4930-BAE4-B26CC8303634}" type="presParOf" srcId="{5BCC0AE4-B413-4DC6-9BE4-00EF35281D7E}" destId="{2D0F05A6-4532-44CF-8C25-E781697CD8D5}" srcOrd="3" destOrd="0" presId="urn:microsoft.com/office/officeart/2005/8/layout/hProcess9"/>
    <dgm:cxn modelId="{D12BC2D2-8F94-46EC-954F-08A1CD64CBAD}" type="presParOf" srcId="{5BCC0AE4-B413-4DC6-9BE4-00EF35281D7E}" destId="{D9ECC8A7-296F-47CC-A0DF-D0472E675EBB}"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9BA01F-FE63-451B-8EB2-327365FA7D7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20463964-E586-4ADC-8F46-881114242F65}">
      <dgm:prSet phldrT="[Text]"/>
      <dgm:spPr/>
      <dgm:t>
        <a:bodyPr/>
        <a:lstStyle/>
        <a:p>
          <a:r>
            <a:rPr lang="en-US" dirty="0"/>
            <a:t>Social Sciences</a:t>
          </a:r>
        </a:p>
      </dgm:t>
    </dgm:pt>
    <dgm:pt modelId="{173FDD08-8660-40F3-B561-9207719C61B2}" type="parTrans" cxnId="{A710C6A2-6E07-4F97-8167-1B2D516E78B8}">
      <dgm:prSet/>
      <dgm:spPr/>
      <dgm:t>
        <a:bodyPr/>
        <a:lstStyle/>
        <a:p>
          <a:endParaRPr lang="en-US"/>
        </a:p>
      </dgm:t>
    </dgm:pt>
    <dgm:pt modelId="{12AC1569-8F83-4185-85E9-98C79CF83D06}" type="sibTrans" cxnId="{A710C6A2-6E07-4F97-8167-1B2D516E78B8}">
      <dgm:prSet/>
      <dgm:spPr/>
      <dgm:t>
        <a:bodyPr/>
        <a:lstStyle/>
        <a:p>
          <a:endParaRPr lang="en-US"/>
        </a:p>
      </dgm:t>
    </dgm:pt>
    <dgm:pt modelId="{0CD34FE1-DFA5-4B99-8988-4F73FA937D29}">
      <dgm:prSet phldrT="[Text]"/>
      <dgm:spPr/>
      <dgm:t>
        <a:bodyPr/>
        <a:lstStyle/>
        <a:p>
          <a:r>
            <a:rPr lang="en-US" dirty="0"/>
            <a:t>Political Science</a:t>
          </a:r>
        </a:p>
      </dgm:t>
    </dgm:pt>
    <dgm:pt modelId="{F3AFB822-00F9-40D0-A4C0-F3CD146E77D5}" type="parTrans" cxnId="{E809C4EB-A173-4748-A53C-E60979F1EEAB}">
      <dgm:prSet/>
      <dgm:spPr/>
      <dgm:t>
        <a:bodyPr/>
        <a:lstStyle/>
        <a:p>
          <a:endParaRPr lang="en-US"/>
        </a:p>
      </dgm:t>
    </dgm:pt>
    <dgm:pt modelId="{155822FB-E24F-4B79-A952-7C26671A17BB}" type="sibTrans" cxnId="{E809C4EB-A173-4748-A53C-E60979F1EEAB}">
      <dgm:prSet/>
      <dgm:spPr/>
      <dgm:t>
        <a:bodyPr/>
        <a:lstStyle/>
        <a:p>
          <a:endParaRPr lang="en-US"/>
        </a:p>
      </dgm:t>
    </dgm:pt>
    <dgm:pt modelId="{85807D6E-D046-4D66-A214-7CBCA2B7E3C3}">
      <dgm:prSet phldrT="[Text]"/>
      <dgm:spPr/>
      <dgm:t>
        <a:bodyPr/>
        <a:lstStyle/>
        <a:p>
          <a:r>
            <a:rPr lang="en-US" dirty="0"/>
            <a:t>Sociology</a:t>
          </a:r>
        </a:p>
      </dgm:t>
    </dgm:pt>
    <dgm:pt modelId="{107FAA0F-9FC4-408F-85CD-8E33CE5F4DFC}" type="parTrans" cxnId="{741CFB40-6133-4FFC-BD2D-D0D21069D4DA}">
      <dgm:prSet/>
      <dgm:spPr/>
      <dgm:t>
        <a:bodyPr/>
        <a:lstStyle/>
        <a:p>
          <a:endParaRPr lang="en-US"/>
        </a:p>
      </dgm:t>
    </dgm:pt>
    <dgm:pt modelId="{ECD080CB-C59C-4271-A68A-8CF943481D9F}" type="sibTrans" cxnId="{741CFB40-6133-4FFC-BD2D-D0D21069D4DA}">
      <dgm:prSet/>
      <dgm:spPr/>
      <dgm:t>
        <a:bodyPr/>
        <a:lstStyle/>
        <a:p>
          <a:endParaRPr lang="en-US"/>
        </a:p>
      </dgm:t>
    </dgm:pt>
    <dgm:pt modelId="{6DB54BCF-0C52-488C-BFE9-5E84E52BC082}">
      <dgm:prSet phldrT="[Text]"/>
      <dgm:spPr/>
      <dgm:t>
        <a:bodyPr/>
        <a:lstStyle/>
        <a:p>
          <a:r>
            <a:rPr lang="en-US" dirty="0"/>
            <a:t>Economics</a:t>
          </a:r>
        </a:p>
      </dgm:t>
    </dgm:pt>
    <dgm:pt modelId="{B0AA5B87-7619-4F0D-B788-A793697F9048}" type="parTrans" cxnId="{4EB0F66D-0C9E-4BD0-81FF-EA498C91E2BE}">
      <dgm:prSet/>
      <dgm:spPr/>
      <dgm:t>
        <a:bodyPr/>
        <a:lstStyle/>
        <a:p>
          <a:endParaRPr lang="en-US"/>
        </a:p>
      </dgm:t>
    </dgm:pt>
    <dgm:pt modelId="{7BB3DFFA-1347-4051-A4C5-A64E434283AC}" type="sibTrans" cxnId="{4EB0F66D-0C9E-4BD0-81FF-EA498C91E2BE}">
      <dgm:prSet/>
      <dgm:spPr/>
      <dgm:t>
        <a:bodyPr/>
        <a:lstStyle/>
        <a:p>
          <a:endParaRPr lang="en-US"/>
        </a:p>
      </dgm:t>
    </dgm:pt>
    <dgm:pt modelId="{A3F2B93E-BB34-45BC-B915-0A154FF06D7A}">
      <dgm:prSet/>
      <dgm:spPr/>
      <dgm:t>
        <a:bodyPr/>
        <a:lstStyle/>
        <a:p>
          <a:r>
            <a:rPr lang="en-US" dirty="0"/>
            <a:t>Law</a:t>
          </a:r>
        </a:p>
      </dgm:t>
    </dgm:pt>
    <dgm:pt modelId="{9B4ADB15-1614-4FF9-B508-3B3C7AB56520}" type="parTrans" cxnId="{52B3BC1E-6D5A-4213-873E-ADD749AD5403}">
      <dgm:prSet/>
      <dgm:spPr/>
      <dgm:t>
        <a:bodyPr/>
        <a:lstStyle/>
        <a:p>
          <a:endParaRPr lang="en-US"/>
        </a:p>
      </dgm:t>
    </dgm:pt>
    <dgm:pt modelId="{1608F6C9-725A-4612-BD8E-2A35AA6C8D63}" type="sibTrans" cxnId="{52B3BC1E-6D5A-4213-873E-ADD749AD5403}">
      <dgm:prSet/>
      <dgm:spPr/>
      <dgm:t>
        <a:bodyPr/>
        <a:lstStyle/>
        <a:p>
          <a:endParaRPr lang="en-US"/>
        </a:p>
      </dgm:t>
    </dgm:pt>
    <dgm:pt modelId="{2A6D5812-FD2F-4AFD-AA35-CB0ED96578B4}" type="pres">
      <dgm:prSet presAssocID="{B39BA01F-FE63-451B-8EB2-327365FA7D7B}" presName="hierChild1" presStyleCnt="0">
        <dgm:presLayoutVars>
          <dgm:orgChart val="1"/>
          <dgm:chPref val="1"/>
          <dgm:dir/>
          <dgm:animOne val="branch"/>
          <dgm:animLvl val="lvl"/>
          <dgm:resizeHandles/>
        </dgm:presLayoutVars>
      </dgm:prSet>
      <dgm:spPr/>
    </dgm:pt>
    <dgm:pt modelId="{A9A9B671-4AD4-454C-B810-044A99BAACE2}" type="pres">
      <dgm:prSet presAssocID="{20463964-E586-4ADC-8F46-881114242F65}" presName="hierRoot1" presStyleCnt="0">
        <dgm:presLayoutVars>
          <dgm:hierBranch val="init"/>
        </dgm:presLayoutVars>
      </dgm:prSet>
      <dgm:spPr/>
    </dgm:pt>
    <dgm:pt modelId="{078BDA25-DB69-41EB-B218-AC0C77023463}" type="pres">
      <dgm:prSet presAssocID="{20463964-E586-4ADC-8F46-881114242F65}" presName="rootComposite1" presStyleCnt="0"/>
      <dgm:spPr/>
    </dgm:pt>
    <dgm:pt modelId="{DAFD9264-BADC-4CC2-94D4-85FD936D3C34}" type="pres">
      <dgm:prSet presAssocID="{20463964-E586-4ADC-8F46-881114242F65}" presName="rootText1" presStyleLbl="node0" presStyleIdx="0" presStyleCnt="1">
        <dgm:presLayoutVars>
          <dgm:chPref val="3"/>
        </dgm:presLayoutVars>
      </dgm:prSet>
      <dgm:spPr/>
    </dgm:pt>
    <dgm:pt modelId="{6B0B7FEC-82BC-4BA0-9C91-0828214F2B30}" type="pres">
      <dgm:prSet presAssocID="{20463964-E586-4ADC-8F46-881114242F65}" presName="rootConnector1" presStyleLbl="node1" presStyleIdx="0" presStyleCnt="0"/>
      <dgm:spPr/>
    </dgm:pt>
    <dgm:pt modelId="{A08D431E-0912-40CC-B891-2D35F4965A5C}" type="pres">
      <dgm:prSet presAssocID="{20463964-E586-4ADC-8F46-881114242F65}" presName="hierChild2" presStyleCnt="0"/>
      <dgm:spPr/>
    </dgm:pt>
    <dgm:pt modelId="{60F4EAD8-0C0D-44B8-B75C-5C30F265D781}" type="pres">
      <dgm:prSet presAssocID="{F3AFB822-00F9-40D0-A4C0-F3CD146E77D5}" presName="Name37" presStyleLbl="parChTrans1D2" presStyleIdx="0" presStyleCnt="4"/>
      <dgm:spPr/>
    </dgm:pt>
    <dgm:pt modelId="{64401358-475D-4FB4-8EF5-299A86E057EE}" type="pres">
      <dgm:prSet presAssocID="{0CD34FE1-DFA5-4B99-8988-4F73FA937D29}" presName="hierRoot2" presStyleCnt="0">
        <dgm:presLayoutVars>
          <dgm:hierBranch val="init"/>
        </dgm:presLayoutVars>
      </dgm:prSet>
      <dgm:spPr/>
    </dgm:pt>
    <dgm:pt modelId="{31B26DC0-F377-4B95-BBBD-9534D8508FE5}" type="pres">
      <dgm:prSet presAssocID="{0CD34FE1-DFA5-4B99-8988-4F73FA937D29}" presName="rootComposite" presStyleCnt="0"/>
      <dgm:spPr/>
    </dgm:pt>
    <dgm:pt modelId="{AE29EF80-50C9-4236-AFAB-0F3DB65EA3BE}" type="pres">
      <dgm:prSet presAssocID="{0CD34FE1-DFA5-4B99-8988-4F73FA937D29}" presName="rootText" presStyleLbl="node2" presStyleIdx="0" presStyleCnt="4">
        <dgm:presLayoutVars>
          <dgm:chPref val="3"/>
        </dgm:presLayoutVars>
      </dgm:prSet>
      <dgm:spPr/>
    </dgm:pt>
    <dgm:pt modelId="{D2BEB471-70E2-4BCB-B38A-84187E104B53}" type="pres">
      <dgm:prSet presAssocID="{0CD34FE1-DFA5-4B99-8988-4F73FA937D29}" presName="rootConnector" presStyleLbl="node2" presStyleIdx="0" presStyleCnt="4"/>
      <dgm:spPr/>
    </dgm:pt>
    <dgm:pt modelId="{5EC49C88-20B3-42DD-B643-3ADC9BD4275A}" type="pres">
      <dgm:prSet presAssocID="{0CD34FE1-DFA5-4B99-8988-4F73FA937D29}" presName="hierChild4" presStyleCnt="0"/>
      <dgm:spPr/>
    </dgm:pt>
    <dgm:pt modelId="{85658659-D58F-469D-ADE4-D57E978207A9}" type="pres">
      <dgm:prSet presAssocID="{0CD34FE1-DFA5-4B99-8988-4F73FA937D29}" presName="hierChild5" presStyleCnt="0"/>
      <dgm:spPr/>
    </dgm:pt>
    <dgm:pt modelId="{191976A7-62E9-44ED-A514-3CD03B23DE0D}" type="pres">
      <dgm:prSet presAssocID="{107FAA0F-9FC4-408F-85CD-8E33CE5F4DFC}" presName="Name37" presStyleLbl="parChTrans1D2" presStyleIdx="1" presStyleCnt="4"/>
      <dgm:spPr/>
    </dgm:pt>
    <dgm:pt modelId="{31B68FC2-4B5D-4939-99A8-34EAAD9C92EA}" type="pres">
      <dgm:prSet presAssocID="{85807D6E-D046-4D66-A214-7CBCA2B7E3C3}" presName="hierRoot2" presStyleCnt="0">
        <dgm:presLayoutVars>
          <dgm:hierBranch val="init"/>
        </dgm:presLayoutVars>
      </dgm:prSet>
      <dgm:spPr/>
    </dgm:pt>
    <dgm:pt modelId="{811C951B-58F8-4C23-B9C0-854354DC0ADE}" type="pres">
      <dgm:prSet presAssocID="{85807D6E-D046-4D66-A214-7CBCA2B7E3C3}" presName="rootComposite" presStyleCnt="0"/>
      <dgm:spPr/>
    </dgm:pt>
    <dgm:pt modelId="{4B4FAA8F-F8AE-4FFD-BEC4-AF771EF5E1EE}" type="pres">
      <dgm:prSet presAssocID="{85807D6E-D046-4D66-A214-7CBCA2B7E3C3}" presName="rootText" presStyleLbl="node2" presStyleIdx="1" presStyleCnt="4">
        <dgm:presLayoutVars>
          <dgm:chPref val="3"/>
        </dgm:presLayoutVars>
      </dgm:prSet>
      <dgm:spPr/>
    </dgm:pt>
    <dgm:pt modelId="{10AB8E06-CB20-47C0-AC2A-4CA966B38289}" type="pres">
      <dgm:prSet presAssocID="{85807D6E-D046-4D66-A214-7CBCA2B7E3C3}" presName="rootConnector" presStyleLbl="node2" presStyleIdx="1" presStyleCnt="4"/>
      <dgm:spPr/>
    </dgm:pt>
    <dgm:pt modelId="{60F26CF1-CFDC-45D4-8A01-AF7892F0F758}" type="pres">
      <dgm:prSet presAssocID="{85807D6E-D046-4D66-A214-7CBCA2B7E3C3}" presName="hierChild4" presStyleCnt="0"/>
      <dgm:spPr/>
    </dgm:pt>
    <dgm:pt modelId="{16D29220-D880-420D-8572-B2E469553052}" type="pres">
      <dgm:prSet presAssocID="{85807D6E-D046-4D66-A214-7CBCA2B7E3C3}" presName="hierChild5" presStyleCnt="0"/>
      <dgm:spPr/>
    </dgm:pt>
    <dgm:pt modelId="{7AA6BB74-C36A-4D22-9397-4FBDA7D7B734}" type="pres">
      <dgm:prSet presAssocID="{B0AA5B87-7619-4F0D-B788-A793697F9048}" presName="Name37" presStyleLbl="parChTrans1D2" presStyleIdx="2" presStyleCnt="4"/>
      <dgm:spPr/>
    </dgm:pt>
    <dgm:pt modelId="{846843E6-374F-467F-89E6-7DCF62B23336}" type="pres">
      <dgm:prSet presAssocID="{6DB54BCF-0C52-488C-BFE9-5E84E52BC082}" presName="hierRoot2" presStyleCnt="0">
        <dgm:presLayoutVars>
          <dgm:hierBranch val="init"/>
        </dgm:presLayoutVars>
      </dgm:prSet>
      <dgm:spPr/>
    </dgm:pt>
    <dgm:pt modelId="{AC48AF40-357D-4473-96ED-0C5598F438C1}" type="pres">
      <dgm:prSet presAssocID="{6DB54BCF-0C52-488C-BFE9-5E84E52BC082}" presName="rootComposite" presStyleCnt="0"/>
      <dgm:spPr/>
    </dgm:pt>
    <dgm:pt modelId="{06C9B03F-07CF-4C72-939B-42E029F01810}" type="pres">
      <dgm:prSet presAssocID="{6DB54BCF-0C52-488C-BFE9-5E84E52BC082}" presName="rootText" presStyleLbl="node2" presStyleIdx="2" presStyleCnt="4">
        <dgm:presLayoutVars>
          <dgm:chPref val="3"/>
        </dgm:presLayoutVars>
      </dgm:prSet>
      <dgm:spPr/>
    </dgm:pt>
    <dgm:pt modelId="{BF86E6A0-EF36-4C00-A05F-1077A5971487}" type="pres">
      <dgm:prSet presAssocID="{6DB54BCF-0C52-488C-BFE9-5E84E52BC082}" presName="rootConnector" presStyleLbl="node2" presStyleIdx="2" presStyleCnt="4"/>
      <dgm:spPr/>
    </dgm:pt>
    <dgm:pt modelId="{4B0DA7E9-7FD1-4862-8956-40B83070D346}" type="pres">
      <dgm:prSet presAssocID="{6DB54BCF-0C52-488C-BFE9-5E84E52BC082}" presName="hierChild4" presStyleCnt="0"/>
      <dgm:spPr/>
    </dgm:pt>
    <dgm:pt modelId="{FF18A3BD-13EB-4CA4-AD8B-366667F1627E}" type="pres">
      <dgm:prSet presAssocID="{6DB54BCF-0C52-488C-BFE9-5E84E52BC082}" presName="hierChild5" presStyleCnt="0"/>
      <dgm:spPr/>
    </dgm:pt>
    <dgm:pt modelId="{9AE26EA0-B883-4920-BEAA-91ED618ED6E6}" type="pres">
      <dgm:prSet presAssocID="{9B4ADB15-1614-4FF9-B508-3B3C7AB56520}" presName="Name37" presStyleLbl="parChTrans1D2" presStyleIdx="3" presStyleCnt="4"/>
      <dgm:spPr/>
    </dgm:pt>
    <dgm:pt modelId="{E77B98C4-2F7A-4873-A74C-43F13F16A755}" type="pres">
      <dgm:prSet presAssocID="{A3F2B93E-BB34-45BC-B915-0A154FF06D7A}" presName="hierRoot2" presStyleCnt="0">
        <dgm:presLayoutVars>
          <dgm:hierBranch val="init"/>
        </dgm:presLayoutVars>
      </dgm:prSet>
      <dgm:spPr/>
    </dgm:pt>
    <dgm:pt modelId="{FD7D75E2-8E23-4D4E-88B9-DD4F38E2D701}" type="pres">
      <dgm:prSet presAssocID="{A3F2B93E-BB34-45BC-B915-0A154FF06D7A}" presName="rootComposite" presStyleCnt="0"/>
      <dgm:spPr/>
    </dgm:pt>
    <dgm:pt modelId="{3630D6A2-5036-4788-A98C-26A36B346D88}" type="pres">
      <dgm:prSet presAssocID="{A3F2B93E-BB34-45BC-B915-0A154FF06D7A}" presName="rootText" presStyleLbl="node2" presStyleIdx="3" presStyleCnt="4">
        <dgm:presLayoutVars>
          <dgm:chPref val="3"/>
        </dgm:presLayoutVars>
      </dgm:prSet>
      <dgm:spPr/>
    </dgm:pt>
    <dgm:pt modelId="{40E66561-0E9B-4411-83C0-79390A1699C3}" type="pres">
      <dgm:prSet presAssocID="{A3F2B93E-BB34-45BC-B915-0A154FF06D7A}" presName="rootConnector" presStyleLbl="node2" presStyleIdx="3" presStyleCnt="4"/>
      <dgm:spPr/>
    </dgm:pt>
    <dgm:pt modelId="{F6DFE524-3263-45AD-88B1-986AB9D2EA1A}" type="pres">
      <dgm:prSet presAssocID="{A3F2B93E-BB34-45BC-B915-0A154FF06D7A}" presName="hierChild4" presStyleCnt="0"/>
      <dgm:spPr/>
    </dgm:pt>
    <dgm:pt modelId="{AB6116F0-B921-4FE2-B40C-0D1792DFAE60}" type="pres">
      <dgm:prSet presAssocID="{A3F2B93E-BB34-45BC-B915-0A154FF06D7A}" presName="hierChild5" presStyleCnt="0"/>
      <dgm:spPr/>
    </dgm:pt>
    <dgm:pt modelId="{55CAA14B-D629-4080-9E84-DBEEEC26AC2D}" type="pres">
      <dgm:prSet presAssocID="{20463964-E586-4ADC-8F46-881114242F65}" presName="hierChild3" presStyleCnt="0"/>
      <dgm:spPr/>
    </dgm:pt>
  </dgm:ptLst>
  <dgm:cxnLst>
    <dgm:cxn modelId="{6DD4BF02-F114-454C-9C39-92C3BCCAC123}" type="presOf" srcId="{9B4ADB15-1614-4FF9-B508-3B3C7AB56520}" destId="{9AE26EA0-B883-4920-BEAA-91ED618ED6E6}" srcOrd="0" destOrd="0" presId="urn:microsoft.com/office/officeart/2005/8/layout/orgChart1"/>
    <dgm:cxn modelId="{6F67210E-DE31-4F99-B3AB-044C32DE561D}" type="presOf" srcId="{B39BA01F-FE63-451B-8EB2-327365FA7D7B}" destId="{2A6D5812-FD2F-4AFD-AA35-CB0ED96578B4}" srcOrd="0" destOrd="0" presId="urn:microsoft.com/office/officeart/2005/8/layout/orgChart1"/>
    <dgm:cxn modelId="{F4FB4611-F44C-472C-AA2C-F97EAA55324F}" type="presOf" srcId="{F3AFB822-00F9-40D0-A4C0-F3CD146E77D5}" destId="{60F4EAD8-0C0D-44B8-B75C-5C30F265D781}" srcOrd="0" destOrd="0" presId="urn:microsoft.com/office/officeart/2005/8/layout/orgChart1"/>
    <dgm:cxn modelId="{52B3BC1E-6D5A-4213-873E-ADD749AD5403}" srcId="{20463964-E586-4ADC-8F46-881114242F65}" destId="{A3F2B93E-BB34-45BC-B915-0A154FF06D7A}" srcOrd="3" destOrd="0" parTransId="{9B4ADB15-1614-4FF9-B508-3B3C7AB56520}" sibTransId="{1608F6C9-725A-4612-BD8E-2A35AA6C8D63}"/>
    <dgm:cxn modelId="{378C522B-0957-4BA9-84AF-FB96BC8E64E0}" type="presOf" srcId="{A3F2B93E-BB34-45BC-B915-0A154FF06D7A}" destId="{3630D6A2-5036-4788-A98C-26A36B346D88}" srcOrd="0" destOrd="0" presId="urn:microsoft.com/office/officeart/2005/8/layout/orgChart1"/>
    <dgm:cxn modelId="{65E85033-B343-4901-BE30-0F30D957DF81}" type="presOf" srcId="{A3F2B93E-BB34-45BC-B915-0A154FF06D7A}" destId="{40E66561-0E9B-4411-83C0-79390A1699C3}" srcOrd="1" destOrd="0" presId="urn:microsoft.com/office/officeart/2005/8/layout/orgChart1"/>
    <dgm:cxn modelId="{C479B03C-1C78-4988-9C3E-C63F0A6A9B4E}" type="presOf" srcId="{20463964-E586-4ADC-8F46-881114242F65}" destId="{DAFD9264-BADC-4CC2-94D4-85FD936D3C34}" srcOrd="0" destOrd="0" presId="urn:microsoft.com/office/officeart/2005/8/layout/orgChart1"/>
    <dgm:cxn modelId="{741CFB40-6133-4FFC-BD2D-D0D21069D4DA}" srcId="{20463964-E586-4ADC-8F46-881114242F65}" destId="{85807D6E-D046-4D66-A214-7CBCA2B7E3C3}" srcOrd="1" destOrd="0" parTransId="{107FAA0F-9FC4-408F-85CD-8E33CE5F4DFC}" sibTransId="{ECD080CB-C59C-4271-A68A-8CF943481D9F}"/>
    <dgm:cxn modelId="{5EDE7742-A670-4437-8FA7-363497B1FF2C}" type="presOf" srcId="{0CD34FE1-DFA5-4B99-8988-4F73FA937D29}" destId="{D2BEB471-70E2-4BCB-B38A-84187E104B53}" srcOrd="1" destOrd="0" presId="urn:microsoft.com/office/officeart/2005/8/layout/orgChart1"/>
    <dgm:cxn modelId="{DCEF4E6D-3634-40CD-A501-8EE93F02A7C1}" type="presOf" srcId="{6DB54BCF-0C52-488C-BFE9-5E84E52BC082}" destId="{BF86E6A0-EF36-4C00-A05F-1077A5971487}" srcOrd="1" destOrd="0" presId="urn:microsoft.com/office/officeart/2005/8/layout/orgChart1"/>
    <dgm:cxn modelId="{4EB0F66D-0C9E-4BD0-81FF-EA498C91E2BE}" srcId="{20463964-E586-4ADC-8F46-881114242F65}" destId="{6DB54BCF-0C52-488C-BFE9-5E84E52BC082}" srcOrd="2" destOrd="0" parTransId="{B0AA5B87-7619-4F0D-B788-A793697F9048}" sibTransId="{7BB3DFFA-1347-4051-A4C5-A64E434283AC}"/>
    <dgm:cxn modelId="{2C9D9770-313E-46A9-BCB5-17AF8CBCDE6F}" type="presOf" srcId="{6DB54BCF-0C52-488C-BFE9-5E84E52BC082}" destId="{06C9B03F-07CF-4C72-939B-42E029F01810}" srcOrd="0" destOrd="0" presId="urn:microsoft.com/office/officeart/2005/8/layout/orgChart1"/>
    <dgm:cxn modelId="{3FED9A72-F7D1-406A-9D1D-9ED6419DEB82}" type="presOf" srcId="{20463964-E586-4ADC-8F46-881114242F65}" destId="{6B0B7FEC-82BC-4BA0-9C91-0828214F2B30}" srcOrd="1" destOrd="0" presId="urn:microsoft.com/office/officeart/2005/8/layout/orgChart1"/>
    <dgm:cxn modelId="{5BF00275-322C-4B12-8B3D-9C7A8DBAFA26}" type="presOf" srcId="{0CD34FE1-DFA5-4B99-8988-4F73FA937D29}" destId="{AE29EF80-50C9-4236-AFAB-0F3DB65EA3BE}" srcOrd="0" destOrd="0" presId="urn:microsoft.com/office/officeart/2005/8/layout/orgChart1"/>
    <dgm:cxn modelId="{12D56859-FCE0-436F-89C2-1A4D9BC0625F}" type="presOf" srcId="{85807D6E-D046-4D66-A214-7CBCA2B7E3C3}" destId="{10AB8E06-CB20-47C0-AC2A-4CA966B38289}" srcOrd="1" destOrd="0" presId="urn:microsoft.com/office/officeart/2005/8/layout/orgChart1"/>
    <dgm:cxn modelId="{A710C6A2-6E07-4F97-8167-1B2D516E78B8}" srcId="{B39BA01F-FE63-451B-8EB2-327365FA7D7B}" destId="{20463964-E586-4ADC-8F46-881114242F65}" srcOrd="0" destOrd="0" parTransId="{173FDD08-8660-40F3-B561-9207719C61B2}" sibTransId="{12AC1569-8F83-4185-85E9-98C79CF83D06}"/>
    <dgm:cxn modelId="{BBE927B2-D2E0-4EB4-89A1-B1D71B71B8AE}" type="presOf" srcId="{85807D6E-D046-4D66-A214-7CBCA2B7E3C3}" destId="{4B4FAA8F-F8AE-4FFD-BEC4-AF771EF5E1EE}" srcOrd="0" destOrd="0" presId="urn:microsoft.com/office/officeart/2005/8/layout/orgChart1"/>
    <dgm:cxn modelId="{413C63CA-1966-4FBD-8EB4-CEC2B759A2FA}" type="presOf" srcId="{107FAA0F-9FC4-408F-85CD-8E33CE5F4DFC}" destId="{191976A7-62E9-44ED-A514-3CD03B23DE0D}" srcOrd="0" destOrd="0" presId="urn:microsoft.com/office/officeart/2005/8/layout/orgChart1"/>
    <dgm:cxn modelId="{6BD341CF-B4F7-475A-BAAD-E75E3FE2C661}" type="presOf" srcId="{B0AA5B87-7619-4F0D-B788-A793697F9048}" destId="{7AA6BB74-C36A-4D22-9397-4FBDA7D7B734}" srcOrd="0" destOrd="0" presId="urn:microsoft.com/office/officeart/2005/8/layout/orgChart1"/>
    <dgm:cxn modelId="{E809C4EB-A173-4748-A53C-E60979F1EEAB}" srcId="{20463964-E586-4ADC-8F46-881114242F65}" destId="{0CD34FE1-DFA5-4B99-8988-4F73FA937D29}" srcOrd="0" destOrd="0" parTransId="{F3AFB822-00F9-40D0-A4C0-F3CD146E77D5}" sibTransId="{155822FB-E24F-4B79-A952-7C26671A17BB}"/>
    <dgm:cxn modelId="{044463D7-FB66-48B5-B143-DD12AD2FFA35}" type="presParOf" srcId="{2A6D5812-FD2F-4AFD-AA35-CB0ED96578B4}" destId="{A9A9B671-4AD4-454C-B810-044A99BAACE2}" srcOrd="0" destOrd="0" presId="urn:microsoft.com/office/officeart/2005/8/layout/orgChart1"/>
    <dgm:cxn modelId="{53E59CC1-9EBD-4B14-AA0C-C847B17E6FE9}" type="presParOf" srcId="{A9A9B671-4AD4-454C-B810-044A99BAACE2}" destId="{078BDA25-DB69-41EB-B218-AC0C77023463}" srcOrd="0" destOrd="0" presId="urn:microsoft.com/office/officeart/2005/8/layout/orgChart1"/>
    <dgm:cxn modelId="{A0EEF908-6B2B-43FA-BE21-67797CF56A99}" type="presParOf" srcId="{078BDA25-DB69-41EB-B218-AC0C77023463}" destId="{DAFD9264-BADC-4CC2-94D4-85FD936D3C34}" srcOrd="0" destOrd="0" presId="urn:microsoft.com/office/officeart/2005/8/layout/orgChart1"/>
    <dgm:cxn modelId="{6CD11700-1859-4FEC-9AD9-EEA93D599A97}" type="presParOf" srcId="{078BDA25-DB69-41EB-B218-AC0C77023463}" destId="{6B0B7FEC-82BC-4BA0-9C91-0828214F2B30}" srcOrd="1" destOrd="0" presId="urn:microsoft.com/office/officeart/2005/8/layout/orgChart1"/>
    <dgm:cxn modelId="{DAF2F403-4471-408A-9ACF-FF9E11852CD1}" type="presParOf" srcId="{A9A9B671-4AD4-454C-B810-044A99BAACE2}" destId="{A08D431E-0912-40CC-B891-2D35F4965A5C}" srcOrd="1" destOrd="0" presId="urn:microsoft.com/office/officeart/2005/8/layout/orgChart1"/>
    <dgm:cxn modelId="{6DC40188-69A5-4DA2-B669-AC1D3932D671}" type="presParOf" srcId="{A08D431E-0912-40CC-B891-2D35F4965A5C}" destId="{60F4EAD8-0C0D-44B8-B75C-5C30F265D781}" srcOrd="0" destOrd="0" presId="urn:microsoft.com/office/officeart/2005/8/layout/orgChart1"/>
    <dgm:cxn modelId="{49557EAA-E81B-49F7-9D69-22A74D4B785F}" type="presParOf" srcId="{A08D431E-0912-40CC-B891-2D35F4965A5C}" destId="{64401358-475D-4FB4-8EF5-299A86E057EE}" srcOrd="1" destOrd="0" presId="urn:microsoft.com/office/officeart/2005/8/layout/orgChart1"/>
    <dgm:cxn modelId="{3244A9B4-BE11-4E98-9AFA-6249735E788C}" type="presParOf" srcId="{64401358-475D-4FB4-8EF5-299A86E057EE}" destId="{31B26DC0-F377-4B95-BBBD-9534D8508FE5}" srcOrd="0" destOrd="0" presId="urn:microsoft.com/office/officeart/2005/8/layout/orgChart1"/>
    <dgm:cxn modelId="{E6574CEA-DCD1-4702-8B47-485EDE2E871A}" type="presParOf" srcId="{31B26DC0-F377-4B95-BBBD-9534D8508FE5}" destId="{AE29EF80-50C9-4236-AFAB-0F3DB65EA3BE}" srcOrd="0" destOrd="0" presId="urn:microsoft.com/office/officeart/2005/8/layout/orgChart1"/>
    <dgm:cxn modelId="{26B200B4-3136-4DE2-9D45-ADD8DA1A434F}" type="presParOf" srcId="{31B26DC0-F377-4B95-BBBD-9534D8508FE5}" destId="{D2BEB471-70E2-4BCB-B38A-84187E104B53}" srcOrd="1" destOrd="0" presId="urn:microsoft.com/office/officeart/2005/8/layout/orgChart1"/>
    <dgm:cxn modelId="{6DDDD020-2EF3-4914-9EFB-5800DCED4DE4}" type="presParOf" srcId="{64401358-475D-4FB4-8EF5-299A86E057EE}" destId="{5EC49C88-20B3-42DD-B643-3ADC9BD4275A}" srcOrd="1" destOrd="0" presId="urn:microsoft.com/office/officeart/2005/8/layout/orgChart1"/>
    <dgm:cxn modelId="{0B9F9A8F-6EA8-42FC-A0EF-043E2F3346E1}" type="presParOf" srcId="{64401358-475D-4FB4-8EF5-299A86E057EE}" destId="{85658659-D58F-469D-ADE4-D57E978207A9}" srcOrd="2" destOrd="0" presId="urn:microsoft.com/office/officeart/2005/8/layout/orgChart1"/>
    <dgm:cxn modelId="{E2497B1D-68E0-4241-AD27-CDA0CE01F5F8}" type="presParOf" srcId="{A08D431E-0912-40CC-B891-2D35F4965A5C}" destId="{191976A7-62E9-44ED-A514-3CD03B23DE0D}" srcOrd="2" destOrd="0" presId="urn:microsoft.com/office/officeart/2005/8/layout/orgChart1"/>
    <dgm:cxn modelId="{67338154-8FAC-4524-8369-F970B2210BA8}" type="presParOf" srcId="{A08D431E-0912-40CC-B891-2D35F4965A5C}" destId="{31B68FC2-4B5D-4939-99A8-34EAAD9C92EA}" srcOrd="3" destOrd="0" presId="urn:microsoft.com/office/officeart/2005/8/layout/orgChart1"/>
    <dgm:cxn modelId="{503AC758-FB07-4F16-8D20-2EDB0C8E0A67}" type="presParOf" srcId="{31B68FC2-4B5D-4939-99A8-34EAAD9C92EA}" destId="{811C951B-58F8-4C23-B9C0-854354DC0ADE}" srcOrd="0" destOrd="0" presId="urn:microsoft.com/office/officeart/2005/8/layout/orgChart1"/>
    <dgm:cxn modelId="{BA69C9DC-4DF4-498B-B887-C51852855635}" type="presParOf" srcId="{811C951B-58F8-4C23-B9C0-854354DC0ADE}" destId="{4B4FAA8F-F8AE-4FFD-BEC4-AF771EF5E1EE}" srcOrd="0" destOrd="0" presId="urn:microsoft.com/office/officeart/2005/8/layout/orgChart1"/>
    <dgm:cxn modelId="{33100C79-C742-4FC5-B5D6-53EE3FF75E45}" type="presParOf" srcId="{811C951B-58F8-4C23-B9C0-854354DC0ADE}" destId="{10AB8E06-CB20-47C0-AC2A-4CA966B38289}" srcOrd="1" destOrd="0" presId="urn:microsoft.com/office/officeart/2005/8/layout/orgChart1"/>
    <dgm:cxn modelId="{0C54BB34-C055-4FAC-9478-0329B8242416}" type="presParOf" srcId="{31B68FC2-4B5D-4939-99A8-34EAAD9C92EA}" destId="{60F26CF1-CFDC-45D4-8A01-AF7892F0F758}" srcOrd="1" destOrd="0" presId="urn:microsoft.com/office/officeart/2005/8/layout/orgChart1"/>
    <dgm:cxn modelId="{635C0C7C-A68F-4747-8F48-6187ADE4CF4E}" type="presParOf" srcId="{31B68FC2-4B5D-4939-99A8-34EAAD9C92EA}" destId="{16D29220-D880-420D-8572-B2E469553052}" srcOrd="2" destOrd="0" presId="urn:microsoft.com/office/officeart/2005/8/layout/orgChart1"/>
    <dgm:cxn modelId="{D751CAAA-D88E-4ADC-BAD6-B97410167EF4}" type="presParOf" srcId="{A08D431E-0912-40CC-B891-2D35F4965A5C}" destId="{7AA6BB74-C36A-4D22-9397-4FBDA7D7B734}" srcOrd="4" destOrd="0" presId="urn:microsoft.com/office/officeart/2005/8/layout/orgChart1"/>
    <dgm:cxn modelId="{856064BE-21F9-49B4-94A2-F6ED167EC73B}" type="presParOf" srcId="{A08D431E-0912-40CC-B891-2D35F4965A5C}" destId="{846843E6-374F-467F-89E6-7DCF62B23336}" srcOrd="5" destOrd="0" presId="urn:microsoft.com/office/officeart/2005/8/layout/orgChart1"/>
    <dgm:cxn modelId="{94BFC243-2515-4A49-849D-08759C7C8FD0}" type="presParOf" srcId="{846843E6-374F-467F-89E6-7DCF62B23336}" destId="{AC48AF40-357D-4473-96ED-0C5598F438C1}" srcOrd="0" destOrd="0" presId="urn:microsoft.com/office/officeart/2005/8/layout/orgChart1"/>
    <dgm:cxn modelId="{738E1B59-7661-4BD1-9EFC-AD951D4E9409}" type="presParOf" srcId="{AC48AF40-357D-4473-96ED-0C5598F438C1}" destId="{06C9B03F-07CF-4C72-939B-42E029F01810}" srcOrd="0" destOrd="0" presId="urn:microsoft.com/office/officeart/2005/8/layout/orgChart1"/>
    <dgm:cxn modelId="{837B38F6-E93B-4C02-95EE-A6EDD8F7E31C}" type="presParOf" srcId="{AC48AF40-357D-4473-96ED-0C5598F438C1}" destId="{BF86E6A0-EF36-4C00-A05F-1077A5971487}" srcOrd="1" destOrd="0" presId="urn:microsoft.com/office/officeart/2005/8/layout/orgChart1"/>
    <dgm:cxn modelId="{5D3CE3D8-3653-4944-9898-DE95DC8469E9}" type="presParOf" srcId="{846843E6-374F-467F-89E6-7DCF62B23336}" destId="{4B0DA7E9-7FD1-4862-8956-40B83070D346}" srcOrd="1" destOrd="0" presId="urn:microsoft.com/office/officeart/2005/8/layout/orgChart1"/>
    <dgm:cxn modelId="{868A8DC9-7CF6-4D4B-98FC-5681A4F33B67}" type="presParOf" srcId="{846843E6-374F-467F-89E6-7DCF62B23336}" destId="{FF18A3BD-13EB-4CA4-AD8B-366667F1627E}" srcOrd="2" destOrd="0" presId="urn:microsoft.com/office/officeart/2005/8/layout/orgChart1"/>
    <dgm:cxn modelId="{A97BA1EA-9D98-41CA-ABF1-913FAE0C141D}" type="presParOf" srcId="{A08D431E-0912-40CC-B891-2D35F4965A5C}" destId="{9AE26EA0-B883-4920-BEAA-91ED618ED6E6}" srcOrd="6" destOrd="0" presId="urn:microsoft.com/office/officeart/2005/8/layout/orgChart1"/>
    <dgm:cxn modelId="{5FF2CDD1-1DCD-463A-A247-4E7E5489AA38}" type="presParOf" srcId="{A08D431E-0912-40CC-B891-2D35F4965A5C}" destId="{E77B98C4-2F7A-4873-A74C-43F13F16A755}" srcOrd="7" destOrd="0" presId="urn:microsoft.com/office/officeart/2005/8/layout/orgChart1"/>
    <dgm:cxn modelId="{1AC367DF-AA62-4B8F-AAB5-290E957EBE09}" type="presParOf" srcId="{E77B98C4-2F7A-4873-A74C-43F13F16A755}" destId="{FD7D75E2-8E23-4D4E-88B9-DD4F38E2D701}" srcOrd="0" destOrd="0" presId="urn:microsoft.com/office/officeart/2005/8/layout/orgChart1"/>
    <dgm:cxn modelId="{4C9FEF69-EB25-4643-AF47-A79F0950755F}" type="presParOf" srcId="{FD7D75E2-8E23-4D4E-88B9-DD4F38E2D701}" destId="{3630D6A2-5036-4788-A98C-26A36B346D88}" srcOrd="0" destOrd="0" presId="urn:microsoft.com/office/officeart/2005/8/layout/orgChart1"/>
    <dgm:cxn modelId="{32DBF29F-9B5E-44EA-BB79-CEAC904B5FD7}" type="presParOf" srcId="{FD7D75E2-8E23-4D4E-88B9-DD4F38E2D701}" destId="{40E66561-0E9B-4411-83C0-79390A1699C3}" srcOrd="1" destOrd="0" presId="urn:microsoft.com/office/officeart/2005/8/layout/orgChart1"/>
    <dgm:cxn modelId="{C0BBD725-1F2A-49BC-8B58-7DDEE4B2F2B9}" type="presParOf" srcId="{E77B98C4-2F7A-4873-A74C-43F13F16A755}" destId="{F6DFE524-3263-45AD-88B1-986AB9D2EA1A}" srcOrd="1" destOrd="0" presId="urn:microsoft.com/office/officeart/2005/8/layout/orgChart1"/>
    <dgm:cxn modelId="{2D27E027-09F2-495B-A565-21A274334E8F}" type="presParOf" srcId="{E77B98C4-2F7A-4873-A74C-43F13F16A755}" destId="{AB6116F0-B921-4FE2-B40C-0D1792DFAE60}" srcOrd="2" destOrd="0" presId="urn:microsoft.com/office/officeart/2005/8/layout/orgChart1"/>
    <dgm:cxn modelId="{2325980B-3F2B-436E-B2C9-FF29183213F0}" type="presParOf" srcId="{A9A9B671-4AD4-454C-B810-044A99BAACE2}" destId="{55CAA14B-D629-4080-9E84-DBEEEC26AC2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ED8DA2-09FF-4324-8E7A-C2C9B0B4765D}"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EC10962E-3524-4D54-A793-001A5060D6AD}">
      <dgm:prSet phldrT="[Text]"/>
      <dgm:spPr/>
      <dgm:t>
        <a:bodyPr/>
        <a:lstStyle/>
        <a:p>
          <a:r>
            <a:rPr lang="en-US" dirty="0"/>
            <a:t>Judges</a:t>
          </a:r>
        </a:p>
      </dgm:t>
    </dgm:pt>
    <dgm:pt modelId="{C400742C-D04C-4E41-939C-8D7A2C8F3F05}" type="parTrans" cxnId="{BA41D554-A72E-456C-910D-455665535055}">
      <dgm:prSet/>
      <dgm:spPr/>
      <dgm:t>
        <a:bodyPr/>
        <a:lstStyle/>
        <a:p>
          <a:endParaRPr lang="en-US"/>
        </a:p>
      </dgm:t>
    </dgm:pt>
    <dgm:pt modelId="{3559F6DC-10B3-40F9-AA85-55FDAE6F927F}" type="sibTrans" cxnId="{BA41D554-A72E-456C-910D-455665535055}">
      <dgm:prSet/>
      <dgm:spPr/>
      <dgm:t>
        <a:bodyPr/>
        <a:lstStyle/>
        <a:p>
          <a:endParaRPr lang="en-US"/>
        </a:p>
      </dgm:t>
    </dgm:pt>
    <dgm:pt modelId="{6157D267-8A95-4AE4-9FC6-C528B96E37EE}">
      <dgm:prSet phldrT="[Text]"/>
      <dgm:spPr/>
      <dgm:t>
        <a:bodyPr/>
        <a:lstStyle/>
        <a:p>
          <a:r>
            <a:rPr lang="en-US" dirty="0"/>
            <a:t>Politicians</a:t>
          </a:r>
        </a:p>
      </dgm:t>
    </dgm:pt>
    <dgm:pt modelId="{0C7A222E-214D-4DFF-80E0-6A54EDA2BD58}" type="parTrans" cxnId="{A501155D-EC37-475E-B03E-5A5EE450422D}">
      <dgm:prSet/>
      <dgm:spPr/>
      <dgm:t>
        <a:bodyPr/>
        <a:lstStyle/>
        <a:p>
          <a:endParaRPr lang="en-US"/>
        </a:p>
      </dgm:t>
    </dgm:pt>
    <dgm:pt modelId="{8BB26B01-5EED-4E8E-A1AB-FF8454E0A9CA}" type="sibTrans" cxnId="{A501155D-EC37-475E-B03E-5A5EE450422D}">
      <dgm:prSet/>
      <dgm:spPr/>
      <dgm:t>
        <a:bodyPr/>
        <a:lstStyle/>
        <a:p>
          <a:endParaRPr lang="en-US"/>
        </a:p>
      </dgm:t>
    </dgm:pt>
    <dgm:pt modelId="{7AA3675F-819A-458C-AFA9-6876D1133C83}">
      <dgm:prSet phldrT="[Text]"/>
      <dgm:spPr/>
      <dgm:t>
        <a:bodyPr/>
        <a:lstStyle/>
        <a:p>
          <a:r>
            <a:rPr lang="en-US" dirty="0"/>
            <a:t>Clergy</a:t>
          </a:r>
        </a:p>
      </dgm:t>
    </dgm:pt>
    <dgm:pt modelId="{BFE42423-1A15-4792-93E3-DA3AD452BAAA}" type="parTrans" cxnId="{6ADD58BA-DE1F-4542-ABFB-AC9D32CE2A73}">
      <dgm:prSet/>
      <dgm:spPr/>
      <dgm:t>
        <a:bodyPr/>
        <a:lstStyle/>
        <a:p>
          <a:endParaRPr lang="en-US"/>
        </a:p>
      </dgm:t>
    </dgm:pt>
    <dgm:pt modelId="{ADB5E172-EF77-4EDD-BA36-CDE572907447}" type="sibTrans" cxnId="{6ADD58BA-DE1F-4542-ABFB-AC9D32CE2A73}">
      <dgm:prSet/>
      <dgm:spPr/>
      <dgm:t>
        <a:bodyPr/>
        <a:lstStyle/>
        <a:p>
          <a:endParaRPr lang="en-US"/>
        </a:p>
      </dgm:t>
    </dgm:pt>
    <dgm:pt modelId="{F91D4F9C-0068-463B-ABC2-8A65F763DD34}">
      <dgm:prSet phldrT="[Text]"/>
      <dgm:spPr/>
      <dgm:t>
        <a:bodyPr/>
        <a:lstStyle/>
        <a:p>
          <a:r>
            <a:rPr lang="en-US" dirty="0"/>
            <a:t>Professors</a:t>
          </a:r>
        </a:p>
      </dgm:t>
    </dgm:pt>
    <dgm:pt modelId="{13E8AA87-0681-42C8-B88B-58DA7084ABA6}" type="parTrans" cxnId="{165175B1-3BE4-413E-A644-0F90583B4347}">
      <dgm:prSet/>
      <dgm:spPr/>
      <dgm:t>
        <a:bodyPr/>
        <a:lstStyle/>
        <a:p>
          <a:endParaRPr lang="en-US"/>
        </a:p>
      </dgm:t>
    </dgm:pt>
    <dgm:pt modelId="{07887266-70A5-46CD-A295-5B3D360E208A}" type="sibTrans" cxnId="{165175B1-3BE4-413E-A644-0F90583B4347}">
      <dgm:prSet/>
      <dgm:spPr/>
      <dgm:t>
        <a:bodyPr/>
        <a:lstStyle/>
        <a:p>
          <a:endParaRPr lang="en-US"/>
        </a:p>
      </dgm:t>
    </dgm:pt>
    <dgm:pt modelId="{3426D03B-D1C8-437F-A3F2-89719BA278F9}" type="pres">
      <dgm:prSet presAssocID="{0FED8DA2-09FF-4324-8E7A-C2C9B0B4765D}" presName="matrix" presStyleCnt="0">
        <dgm:presLayoutVars>
          <dgm:chMax val="1"/>
          <dgm:dir/>
          <dgm:resizeHandles val="exact"/>
        </dgm:presLayoutVars>
      </dgm:prSet>
      <dgm:spPr/>
    </dgm:pt>
    <dgm:pt modelId="{7A291BAF-F802-4B69-9497-F64C84C372D8}" type="pres">
      <dgm:prSet presAssocID="{0FED8DA2-09FF-4324-8E7A-C2C9B0B4765D}" presName="diamond" presStyleLbl="bgShp" presStyleIdx="0" presStyleCnt="1"/>
      <dgm:spPr/>
    </dgm:pt>
    <dgm:pt modelId="{DCD758A5-3F05-4B1A-8D95-B1A739BAC41F}" type="pres">
      <dgm:prSet presAssocID="{0FED8DA2-09FF-4324-8E7A-C2C9B0B4765D}" presName="quad1" presStyleLbl="node1" presStyleIdx="0" presStyleCnt="4">
        <dgm:presLayoutVars>
          <dgm:chMax val="0"/>
          <dgm:chPref val="0"/>
          <dgm:bulletEnabled val="1"/>
        </dgm:presLayoutVars>
      </dgm:prSet>
      <dgm:spPr/>
    </dgm:pt>
    <dgm:pt modelId="{EC92486E-D9FA-42CD-8097-4E7CFCBB78D9}" type="pres">
      <dgm:prSet presAssocID="{0FED8DA2-09FF-4324-8E7A-C2C9B0B4765D}" presName="quad2" presStyleLbl="node1" presStyleIdx="1" presStyleCnt="4">
        <dgm:presLayoutVars>
          <dgm:chMax val="0"/>
          <dgm:chPref val="0"/>
          <dgm:bulletEnabled val="1"/>
        </dgm:presLayoutVars>
      </dgm:prSet>
      <dgm:spPr/>
    </dgm:pt>
    <dgm:pt modelId="{9ED4D08B-480C-4D64-BC03-2CE6B461C9DF}" type="pres">
      <dgm:prSet presAssocID="{0FED8DA2-09FF-4324-8E7A-C2C9B0B4765D}" presName="quad3" presStyleLbl="node1" presStyleIdx="2" presStyleCnt="4">
        <dgm:presLayoutVars>
          <dgm:chMax val="0"/>
          <dgm:chPref val="0"/>
          <dgm:bulletEnabled val="1"/>
        </dgm:presLayoutVars>
      </dgm:prSet>
      <dgm:spPr/>
    </dgm:pt>
    <dgm:pt modelId="{9E3590B8-8EC2-442F-8262-CB3C0B2AC051}" type="pres">
      <dgm:prSet presAssocID="{0FED8DA2-09FF-4324-8E7A-C2C9B0B4765D}" presName="quad4" presStyleLbl="node1" presStyleIdx="3" presStyleCnt="4">
        <dgm:presLayoutVars>
          <dgm:chMax val="0"/>
          <dgm:chPref val="0"/>
          <dgm:bulletEnabled val="1"/>
        </dgm:presLayoutVars>
      </dgm:prSet>
      <dgm:spPr/>
    </dgm:pt>
  </dgm:ptLst>
  <dgm:cxnLst>
    <dgm:cxn modelId="{D47D7A28-89CE-4A2B-B346-34EC8AE99C03}" type="presOf" srcId="{7AA3675F-819A-458C-AFA9-6876D1133C83}" destId="{9ED4D08B-480C-4D64-BC03-2CE6B461C9DF}" srcOrd="0" destOrd="0" presId="urn:microsoft.com/office/officeart/2005/8/layout/matrix3"/>
    <dgm:cxn modelId="{4A6D642E-307A-4106-941C-611C8296D068}" type="presOf" srcId="{6157D267-8A95-4AE4-9FC6-C528B96E37EE}" destId="{EC92486E-D9FA-42CD-8097-4E7CFCBB78D9}" srcOrd="0" destOrd="0" presId="urn:microsoft.com/office/officeart/2005/8/layout/matrix3"/>
    <dgm:cxn modelId="{CA8FE437-F435-480C-B882-2D98D48432DE}" type="presOf" srcId="{EC10962E-3524-4D54-A793-001A5060D6AD}" destId="{DCD758A5-3F05-4B1A-8D95-B1A739BAC41F}" srcOrd="0" destOrd="0" presId="urn:microsoft.com/office/officeart/2005/8/layout/matrix3"/>
    <dgm:cxn modelId="{A501155D-EC37-475E-B03E-5A5EE450422D}" srcId="{0FED8DA2-09FF-4324-8E7A-C2C9B0B4765D}" destId="{6157D267-8A95-4AE4-9FC6-C528B96E37EE}" srcOrd="1" destOrd="0" parTransId="{0C7A222E-214D-4DFF-80E0-6A54EDA2BD58}" sibTransId="{8BB26B01-5EED-4E8E-A1AB-FF8454E0A9CA}"/>
    <dgm:cxn modelId="{D5DB496C-1549-43BF-A663-359F8341D785}" type="presOf" srcId="{0FED8DA2-09FF-4324-8E7A-C2C9B0B4765D}" destId="{3426D03B-D1C8-437F-A3F2-89719BA278F9}" srcOrd="0" destOrd="0" presId="urn:microsoft.com/office/officeart/2005/8/layout/matrix3"/>
    <dgm:cxn modelId="{BA41D554-A72E-456C-910D-455665535055}" srcId="{0FED8DA2-09FF-4324-8E7A-C2C9B0B4765D}" destId="{EC10962E-3524-4D54-A793-001A5060D6AD}" srcOrd="0" destOrd="0" parTransId="{C400742C-D04C-4E41-939C-8D7A2C8F3F05}" sibTransId="{3559F6DC-10B3-40F9-AA85-55FDAE6F927F}"/>
    <dgm:cxn modelId="{B0BE289F-F35A-454E-B776-5C146A20788B}" type="presOf" srcId="{F91D4F9C-0068-463B-ABC2-8A65F763DD34}" destId="{9E3590B8-8EC2-442F-8262-CB3C0B2AC051}" srcOrd="0" destOrd="0" presId="urn:microsoft.com/office/officeart/2005/8/layout/matrix3"/>
    <dgm:cxn modelId="{165175B1-3BE4-413E-A644-0F90583B4347}" srcId="{0FED8DA2-09FF-4324-8E7A-C2C9B0B4765D}" destId="{F91D4F9C-0068-463B-ABC2-8A65F763DD34}" srcOrd="3" destOrd="0" parTransId="{13E8AA87-0681-42C8-B88B-58DA7084ABA6}" sibTransId="{07887266-70A5-46CD-A295-5B3D360E208A}"/>
    <dgm:cxn modelId="{6ADD58BA-DE1F-4542-ABFB-AC9D32CE2A73}" srcId="{0FED8DA2-09FF-4324-8E7A-C2C9B0B4765D}" destId="{7AA3675F-819A-458C-AFA9-6876D1133C83}" srcOrd="2" destOrd="0" parTransId="{BFE42423-1A15-4792-93E3-DA3AD452BAAA}" sibTransId="{ADB5E172-EF77-4EDD-BA36-CDE572907447}"/>
    <dgm:cxn modelId="{725A1CDD-5DD3-4E12-A31D-10CE06BFBBC3}" type="presParOf" srcId="{3426D03B-D1C8-437F-A3F2-89719BA278F9}" destId="{7A291BAF-F802-4B69-9497-F64C84C372D8}" srcOrd="0" destOrd="0" presId="urn:microsoft.com/office/officeart/2005/8/layout/matrix3"/>
    <dgm:cxn modelId="{7B45CC67-7F5B-487D-980F-000FD825AA81}" type="presParOf" srcId="{3426D03B-D1C8-437F-A3F2-89719BA278F9}" destId="{DCD758A5-3F05-4B1A-8D95-B1A739BAC41F}" srcOrd="1" destOrd="0" presId="urn:microsoft.com/office/officeart/2005/8/layout/matrix3"/>
    <dgm:cxn modelId="{E37315B5-AAB8-4067-A98D-D0431773083B}" type="presParOf" srcId="{3426D03B-D1C8-437F-A3F2-89719BA278F9}" destId="{EC92486E-D9FA-42CD-8097-4E7CFCBB78D9}" srcOrd="2" destOrd="0" presId="urn:microsoft.com/office/officeart/2005/8/layout/matrix3"/>
    <dgm:cxn modelId="{995EDB72-C22C-4AF0-9D43-97FA71BCF67D}" type="presParOf" srcId="{3426D03B-D1C8-437F-A3F2-89719BA278F9}" destId="{9ED4D08B-480C-4D64-BC03-2CE6B461C9DF}" srcOrd="3" destOrd="0" presId="urn:microsoft.com/office/officeart/2005/8/layout/matrix3"/>
    <dgm:cxn modelId="{3E2DC883-3D66-4D71-9DA5-8ED038B8A705}" type="presParOf" srcId="{3426D03B-D1C8-437F-A3F2-89719BA278F9}" destId="{9E3590B8-8EC2-442F-8262-CB3C0B2AC051}"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1DC186-9730-49C6-9BA2-672BD9EED7A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95CACC4B-43F5-493A-990C-7A4FF241BB2A}">
      <dgm:prSet phldrT="[Text]"/>
      <dgm:spPr/>
      <dgm:t>
        <a:bodyPr/>
        <a:lstStyle/>
        <a:p>
          <a:r>
            <a:rPr lang="en-US" dirty="0"/>
            <a:t>Combahee River Collective</a:t>
          </a:r>
        </a:p>
      </dgm:t>
    </dgm:pt>
    <dgm:pt modelId="{DCB8E0AE-3B40-46F4-AB27-ACB2DC144B9A}" type="parTrans" cxnId="{EF76C423-433B-4FCE-A6C5-74C7290C67F8}">
      <dgm:prSet/>
      <dgm:spPr/>
      <dgm:t>
        <a:bodyPr/>
        <a:lstStyle/>
        <a:p>
          <a:endParaRPr lang="en-US"/>
        </a:p>
      </dgm:t>
    </dgm:pt>
    <dgm:pt modelId="{A7198A10-39A9-43E7-860D-E4F7E4D8277C}" type="sibTrans" cxnId="{EF76C423-433B-4FCE-A6C5-74C7290C67F8}">
      <dgm:prSet/>
      <dgm:spPr/>
      <dgm:t>
        <a:bodyPr/>
        <a:lstStyle/>
        <a:p>
          <a:endParaRPr lang="en-US"/>
        </a:p>
      </dgm:t>
    </dgm:pt>
    <dgm:pt modelId="{87D6B366-056B-49CD-975D-F247BC015AC9}">
      <dgm:prSet phldrT="[Text]"/>
      <dgm:spPr/>
      <dgm:t>
        <a:bodyPr/>
        <a:lstStyle/>
        <a:p>
          <a:r>
            <a:rPr lang="en-US" dirty="0"/>
            <a:t>Identity Politics</a:t>
          </a:r>
        </a:p>
      </dgm:t>
    </dgm:pt>
    <dgm:pt modelId="{CFDF5673-212C-4C1E-B0AE-2C4664A0F2B4}" type="parTrans" cxnId="{DDE48DE6-793D-4FC7-82CA-18EBAD046C48}">
      <dgm:prSet/>
      <dgm:spPr/>
      <dgm:t>
        <a:bodyPr/>
        <a:lstStyle/>
        <a:p>
          <a:endParaRPr lang="en-US"/>
        </a:p>
      </dgm:t>
    </dgm:pt>
    <dgm:pt modelId="{34E7FD04-9C36-4462-8AFF-EB5B5071A716}" type="sibTrans" cxnId="{DDE48DE6-793D-4FC7-82CA-18EBAD046C48}">
      <dgm:prSet/>
      <dgm:spPr/>
      <dgm:t>
        <a:bodyPr/>
        <a:lstStyle/>
        <a:p>
          <a:endParaRPr lang="en-US"/>
        </a:p>
      </dgm:t>
    </dgm:pt>
    <dgm:pt modelId="{91CDC813-F5D0-4E8A-AF6B-092CA8DDEE3E}">
      <dgm:prSet phldrT="[Text]"/>
      <dgm:spPr/>
      <dgm:t>
        <a:bodyPr/>
        <a:lstStyle/>
        <a:p>
          <a:r>
            <a:rPr lang="en-US" dirty="0"/>
            <a:t>Intersectionality</a:t>
          </a:r>
        </a:p>
      </dgm:t>
    </dgm:pt>
    <dgm:pt modelId="{358A392E-C13D-46BF-8DBF-FC81EAB148D8}" type="parTrans" cxnId="{EF959B9E-9914-4BC6-94C0-9B1972FDAAB1}">
      <dgm:prSet/>
      <dgm:spPr/>
      <dgm:t>
        <a:bodyPr/>
        <a:lstStyle/>
        <a:p>
          <a:endParaRPr lang="en-US"/>
        </a:p>
      </dgm:t>
    </dgm:pt>
    <dgm:pt modelId="{8F3EAA60-77C0-4A7E-8BFC-555CDFBDD7F6}" type="sibTrans" cxnId="{EF959B9E-9914-4BC6-94C0-9B1972FDAAB1}">
      <dgm:prSet/>
      <dgm:spPr/>
      <dgm:t>
        <a:bodyPr/>
        <a:lstStyle/>
        <a:p>
          <a:endParaRPr lang="en-US"/>
        </a:p>
      </dgm:t>
    </dgm:pt>
    <dgm:pt modelId="{450E9BDE-F28C-4C88-84B0-8CBF6F49C7FE}" type="pres">
      <dgm:prSet presAssocID="{B11DC186-9730-49C6-9BA2-672BD9EED7A8}" presName="hierChild1" presStyleCnt="0">
        <dgm:presLayoutVars>
          <dgm:orgChart val="1"/>
          <dgm:chPref val="1"/>
          <dgm:dir/>
          <dgm:animOne val="branch"/>
          <dgm:animLvl val="lvl"/>
          <dgm:resizeHandles/>
        </dgm:presLayoutVars>
      </dgm:prSet>
      <dgm:spPr/>
    </dgm:pt>
    <dgm:pt modelId="{897099A6-A10A-4413-B76D-07E479EE940C}" type="pres">
      <dgm:prSet presAssocID="{95CACC4B-43F5-493A-990C-7A4FF241BB2A}" presName="hierRoot1" presStyleCnt="0">
        <dgm:presLayoutVars>
          <dgm:hierBranch val="init"/>
        </dgm:presLayoutVars>
      </dgm:prSet>
      <dgm:spPr/>
    </dgm:pt>
    <dgm:pt modelId="{14CD450C-535A-4584-88D3-E1AC0093524C}" type="pres">
      <dgm:prSet presAssocID="{95CACC4B-43F5-493A-990C-7A4FF241BB2A}" presName="rootComposite1" presStyleCnt="0"/>
      <dgm:spPr/>
    </dgm:pt>
    <dgm:pt modelId="{9F7FB792-92BC-45AB-8C63-850AA7F93BD5}" type="pres">
      <dgm:prSet presAssocID="{95CACC4B-43F5-493A-990C-7A4FF241BB2A}" presName="rootText1" presStyleLbl="node0" presStyleIdx="0" presStyleCnt="1">
        <dgm:presLayoutVars>
          <dgm:chPref val="3"/>
        </dgm:presLayoutVars>
      </dgm:prSet>
      <dgm:spPr/>
    </dgm:pt>
    <dgm:pt modelId="{25CBB00F-8BD3-4679-B376-8007AD42A398}" type="pres">
      <dgm:prSet presAssocID="{95CACC4B-43F5-493A-990C-7A4FF241BB2A}" presName="rootConnector1" presStyleLbl="node1" presStyleIdx="0" presStyleCnt="0"/>
      <dgm:spPr/>
    </dgm:pt>
    <dgm:pt modelId="{8F865496-D42B-4A04-BFAC-08FBBC22278E}" type="pres">
      <dgm:prSet presAssocID="{95CACC4B-43F5-493A-990C-7A4FF241BB2A}" presName="hierChild2" presStyleCnt="0"/>
      <dgm:spPr/>
    </dgm:pt>
    <dgm:pt modelId="{A2A9630A-D044-44EC-B363-039B526A7F1E}" type="pres">
      <dgm:prSet presAssocID="{CFDF5673-212C-4C1E-B0AE-2C4664A0F2B4}" presName="Name37" presStyleLbl="parChTrans1D2" presStyleIdx="0" presStyleCnt="2"/>
      <dgm:spPr/>
    </dgm:pt>
    <dgm:pt modelId="{D64B9649-7D73-428E-AE57-F00B8338A392}" type="pres">
      <dgm:prSet presAssocID="{87D6B366-056B-49CD-975D-F247BC015AC9}" presName="hierRoot2" presStyleCnt="0">
        <dgm:presLayoutVars>
          <dgm:hierBranch val="init"/>
        </dgm:presLayoutVars>
      </dgm:prSet>
      <dgm:spPr/>
    </dgm:pt>
    <dgm:pt modelId="{D5B593C7-887C-4205-9879-DF9A54082F24}" type="pres">
      <dgm:prSet presAssocID="{87D6B366-056B-49CD-975D-F247BC015AC9}" presName="rootComposite" presStyleCnt="0"/>
      <dgm:spPr/>
    </dgm:pt>
    <dgm:pt modelId="{708C92CD-1DA0-462A-8DE3-74FBF209F169}" type="pres">
      <dgm:prSet presAssocID="{87D6B366-056B-49CD-975D-F247BC015AC9}" presName="rootText" presStyleLbl="node2" presStyleIdx="0" presStyleCnt="2">
        <dgm:presLayoutVars>
          <dgm:chPref val="3"/>
        </dgm:presLayoutVars>
      </dgm:prSet>
      <dgm:spPr/>
    </dgm:pt>
    <dgm:pt modelId="{062ABA1A-F9E6-456B-99FE-B492B31B57C1}" type="pres">
      <dgm:prSet presAssocID="{87D6B366-056B-49CD-975D-F247BC015AC9}" presName="rootConnector" presStyleLbl="node2" presStyleIdx="0" presStyleCnt="2"/>
      <dgm:spPr/>
    </dgm:pt>
    <dgm:pt modelId="{0926C245-F2D9-43A0-AB52-7F6C817CFA6E}" type="pres">
      <dgm:prSet presAssocID="{87D6B366-056B-49CD-975D-F247BC015AC9}" presName="hierChild4" presStyleCnt="0"/>
      <dgm:spPr/>
    </dgm:pt>
    <dgm:pt modelId="{B2A219DC-20C6-422E-9B51-050316735F57}" type="pres">
      <dgm:prSet presAssocID="{87D6B366-056B-49CD-975D-F247BC015AC9}" presName="hierChild5" presStyleCnt="0"/>
      <dgm:spPr/>
    </dgm:pt>
    <dgm:pt modelId="{0A3F686C-1F0E-401D-8D37-3BC2A96E4AEF}" type="pres">
      <dgm:prSet presAssocID="{358A392E-C13D-46BF-8DBF-FC81EAB148D8}" presName="Name37" presStyleLbl="parChTrans1D2" presStyleIdx="1" presStyleCnt="2"/>
      <dgm:spPr/>
    </dgm:pt>
    <dgm:pt modelId="{F2A57244-4DF3-40B3-B31A-2076A236D4AB}" type="pres">
      <dgm:prSet presAssocID="{91CDC813-F5D0-4E8A-AF6B-092CA8DDEE3E}" presName="hierRoot2" presStyleCnt="0">
        <dgm:presLayoutVars>
          <dgm:hierBranch val="init"/>
        </dgm:presLayoutVars>
      </dgm:prSet>
      <dgm:spPr/>
    </dgm:pt>
    <dgm:pt modelId="{2D20DE26-028C-444F-A552-369A41F70C78}" type="pres">
      <dgm:prSet presAssocID="{91CDC813-F5D0-4E8A-AF6B-092CA8DDEE3E}" presName="rootComposite" presStyleCnt="0"/>
      <dgm:spPr/>
    </dgm:pt>
    <dgm:pt modelId="{EB7520BE-8383-48A8-B90A-9C1B565C54AE}" type="pres">
      <dgm:prSet presAssocID="{91CDC813-F5D0-4E8A-AF6B-092CA8DDEE3E}" presName="rootText" presStyleLbl="node2" presStyleIdx="1" presStyleCnt="2">
        <dgm:presLayoutVars>
          <dgm:chPref val="3"/>
        </dgm:presLayoutVars>
      </dgm:prSet>
      <dgm:spPr/>
    </dgm:pt>
    <dgm:pt modelId="{73F6F27C-E577-48DC-89BF-4E83D20E0081}" type="pres">
      <dgm:prSet presAssocID="{91CDC813-F5D0-4E8A-AF6B-092CA8DDEE3E}" presName="rootConnector" presStyleLbl="node2" presStyleIdx="1" presStyleCnt="2"/>
      <dgm:spPr/>
    </dgm:pt>
    <dgm:pt modelId="{D1345204-98EC-48F8-9806-AE680C23B272}" type="pres">
      <dgm:prSet presAssocID="{91CDC813-F5D0-4E8A-AF6B-092CA8DDEE3E}" presName="hierChild4" presStyleCnt="0"/>
      <dgm:spPr/>
    </dgm:pt>
    <dgm:pt modelId="{EF3F16DD-CA6E-4235-B86B-0F2979DBA3A4}" type="pres">
      <dgm:prSet presAssocID="{91CDC813-F5D0-4E8A-AF6B-092CA8DDEE3E}" presName="hierChild5" presStyleCnt="0"/>
      <dgm:spPr/>
    </dgm:pt>
    <dgm:pt modelId="{0B1DF4BB-40A8-45C8-B184-FBC27D50E1B4}" type="pres">
      <dgm:prSet presAssocID="{95CACC4B-43F5-493A-990C-7A4FF241BB2A}" presName="hierChild3" presStyleCnt="0"/>
      <dgm:spPr/>
    </dgm:pt>
  </dgm:ptLst>
  <dgm:cxnLst>
    <dgm:cxn modelId="{BD9FD90F-DC30-415A-BD2B-96F0C3DD8784}" type="presOf" srcId="{91CDC813-F5D0-4E8A-AF6B-092CA8DDEE3E}" destId="{73F6F27C-E577-48DC-89BF-4E83D20E0081}" srcOrd="1" destOrd="0" presId="urn:microsoft.com/office/officeart/2005/8/layout/orgChart1"/>
    <dgm:cxn modelId="{EF76C423-433B-4FCE-A6C5-74C7290C67F8}" srcId="{B11DC186-9730-49C6-9BA2-672BD9EED7A8}" destId="{95CACC4B-43F5-493A-990C-7A4FF241BB2A}" srcOrd="0" destOrd="0" parTransId="{DCB8E0AE-3B40-46F4-AB27-ACB2DC144B9A}" sibTransId="{A7198A10-39A9-43E7-860D-E4F7E4D8277C}"/>
    <dgm:cxn modelId="{36F63F2C-0855-4434-9C22-CAFBA09A26C4}" type="presOf" srcId="{95CACC4B-43F5-493A-990C-7A4FF241BB2A}" destId="{25CBB00F-8BD3-4679-B376-8007AD42A398}" srcOrd="1" destOrd="0" presId="urn:microsoft.com/office/officeart/2005/8/layout/orgChart1"/>
    <dgm:cxn modelId="{5A7F4445-5C47-4AEC-B952-DF9E2E13FCA6}" type="presOf" srcId="{91CDC813-F5D0-4E8A-AF6B-092CA8DDEE3E}" destId="{EB7520BE-8383-48A8-B90A-9C1B565C54AE}" srcOrd="0" destOrd="0" presId="urn:microsoft.com/office/officeart/2005/8/layout/orgChart1"/>
    <dgm:cxn modelId="{FAE1216B-1E81-4247-A09A-766B6B6E7F2C}" type="presOf" srcId="{95CACC4B-43F5-493A-990C-7A4FF241BB2A}" destId="{9F7FB792-92BC-45AB-8C63-850AA7F93BD5}" srcOrd="0" destOrd="0" presId="urn:microsoft.com/office/officeart/2005/8/layout/orgChart1"/>
    <dgm:cxn modelId="{6178AA6D-878E-4670-8DFF-632DE1B4B63E}" type="presOf" srcId="{358A392E-C13D-46BF-8DBF-FC81EAB148D8}" destId="{0A3F686C-1F0E-401D-8D37-3BC2A96E4AEF}" srcOrd="0" destOrd="0" presId="urn:microsoft.com/office/officeart/2005/8/layout/orgChart1"/>
    <dgm:cxn modelId="{EF959B9E-9914-4BC6-94C0-9B1972FDAAB1}" srcId="{95CACC4B-43F5-493A-990C-7A4FF241BB2A}" destId="{91CDC813-F5D0-4E8A-AF6B-092CA8DDEE3E}" srcOrd="1" destOrd="0" parTransId="{358A392E-C13D-46BF-8DBF-FC81EAB148D8}" sibTransId="{8F3EAA60-77C0-4A7E-8BFC-555CDFBDD7F6}"/>
    <dgm:cxn modelId="{77D5F4AB-0DD4-4C9F-A54F-8F63076504ED}" type="presOf" srcId="{87D6B366-056B-49CD-975D-F247BC015AC9}" destId="{708C92CD-1DA0-462A-8DE3-74FBF209F169}" srcOrd="0" destOrd="0" presId="urn:microsoft.com/office/officeart/2005/8/layout/orgChart1"/>
    <dgm:cxn modelId="{C4DE6BAC-2CA2-432A-86AE-23938D43DAB7}" type="presOf" srcId="{B11DC186-9730-49C6-9BA2-672BD9EED7A8}" destId="{450E9BDE-F28C-4C88-84B0-8CBF6F49C7FE}" srcOrd="0" destOrd="0" presId="urn:microsoft.com/office/officeart/2005/8/layout/orgChart1"/>
    <dgm:cxn modelId="{B9904FAC-9AE5-4873-BEE9-60964BA85E3B}" type="presOf" srcId="{CFDF5673-212C-4C1E-B0AE-2C4664A0F2B4}" destId="{A2A9630A-D044-44EC-B363-039B526A7F1E}" srcOrd="0" destOrd="0" presId="urn:microsoft.com/office/officeart/2005/8/layout/orgChart1"/>
    <dgm:cxn modelId="{C89206C8-D8F0-4A91-94FB-4A6D5E7A2E0D}" type="presOf" srcId="{87D6B366-056B-49CD-975D-F247BC015AC9}" destId="{062ABA1A-F9E6-456B-99FE-B492B31B57C1}" srcOrd="1" destOrd="0" presId="urn:microsoft.com/office/officeart/2005/8/layout/orgChart1"/>
    <dgm:cxn modelId="{DDE48DE6-793D-4FC7-82CA-18EBAD046C48}" srcId="{95CACC4B-43F5-493A-990C-7A4FF241BB2A}" destId="{87D6B366-056B-49CD-975D-F247BC015AC9}" srcOrd="0" destOrd="0" parTransId="{CFDF5673-212C-4C1E-B0AE-2C4664A0F2B4}" sibTransId="{34E7FD04-9C36-4462-8AFF-EB5B5071A716}"/>
    <dgm:cxn modelId="{1239AF36-5AD0-4419-9195-FA20B4450B81}" type="presParOf" srcId="{450E9BDE-F28C-4C88-84B0-8CBF6F49C7FE}" destId="{897099A6-A10A-4413-B76D-07E479EE940C}" srcOrd="0" destOrd="0" presId="urn:microsoft.com/office/officeart/2005/8/layout/orgChart1"/>
    <dgm:cxn modelId="{39741820-1991-433B-94EA-3EB302A185AC}" type="presParOf" srcId="{897099A6-A10A-4413-B76D-07E479EE940C}" destId="{14CD450C-535A-4584-88D3-E1AC0093524C}" srcOrd="0" destOrd="0" presId="urn:microsoft.com/office/officeart/2005/8/layout/orgChart1"/>
    <dgm:cxn modelId="{5875160C-0E0A-455B-8B43-7DBE3C8C4F8D}" type="presParOf" srcId="{14CD450C-535A-4584-88D3-E1AC0093524C}" destId="{9F7FB792-92BC-45AB-8C63-850AA7F93BD5}" srcOrd="0" destOrd="0" presId="urn:microsoft.com/office/officeart/2005/8/layout/orgChart1"/>
    <dgm:cxn modelId="{EEC078AF-313B-43B8-8FA1-0220CA459FC5}" type="presParOf" srcId="{14CD450C-535A-4584-88D3-E1AC0093524C}" destId="{25CBB00F-8BD3-4679-B376-8007AD42A398}" srcOrd="1" destOrd="0" presId="urn:microsoft.com/office/officeart/2005/8/layout/orgChart1"/>
    <dgm:cxn modelId="{895CA892-E6AA-4AAA-A0E9-38B5F86CD117}" type="presParOf" srcId="{897099A6-A10A-4413-B76D-07E479EE940C}" destId="{8F865496-D42B-4A04-BFAC-08FBBC22278E}" srcOrd="1" destOrd="0" presId="urn:microsoft.com/office/officeart/2005/8/layout/orgChart1"/>
    <dgm:cxn modelId="{39357BEE-3F24-4BBF-AE6D-09DDCE17905B}" type="presParOf" srcId="{8F865496-D42B-4A04-BFAC-08FBBC22278E}" destId="{A2A9630A-D044-44EC-B363-039B526A7F1E}" srcOrd="0" destOrd="0" presId="urn:microsoft.com/office/officeart/2005/8/layout/orgChart1"/>
    <dgm:cxn modelId="{36CBBD14-7DBD-46B3-A935-49A1FA8C77D5}" type="presParOf" srcId="{8F865496-D42B-4A04-BFAC-08FBBC22278E}" destId="{D64B9649-7D73-428E-AE57-F00B8338A392}" srcOrd="1" destOrd="0" presId="urn:microsoft.com/office/officeart/2005/8/layout/orgChart1"/>
    <dgm:cxn modelId="{D5E4CE93-8483-4CD0-BC80-9FCF6E400382}" type="presParOf" srcId="{D64B9649-7D73-428E-AE57-F00B8338A392}" destId="{D5B593C7-887C-4205-9879-DF9A54082F24}" srcOrd="0" destOrd="0" presId="urn:microsoft.com/office/officeart/2005/8/layout/orgChart1"/>
    <dgm:cxn modelId="{E12E621A-4186-4CA7-ACA6-8AA7FA18C477}" type="presParOf" srcId="{D5B593C7-887C-4205-9879-DF9A54082F24}" destId="{708C92CD-1DA0-462A-8DE3-74FBF209F169}" srcOrd="0" destOrd="0" presId="urn:microsoft.com/office/officeart/2005/8/layout/orgChart1"/>
    <dgm:cxn modelId="{E7572E0E-7D8C-48E5-BCA5-7BDAA8097208}" type="presParOf" srcId="{D5B593C7-887C-4205-9879-DF9A54082F24}" destId="{062ABA1A-F9E6-456B-99FE-B492B31B57C1}" srcOrd="1" destOrd="0" presId="urn:microsoft.com/office/officeart/2005/8/layout/orgChart1"/>
    <dgm:cxn modelId="{DC0CCB2E-BA13-4B75-9612-12093B2B152E}" type="presParOf" srcId="{D64B9649-7D73-428E-AE57-F00B8338A392}" destId="{0926C245-F2D9-43A0-AB52-7F6C817CFA6E}" srcOrd="1" destOrd="0" presId="urn:microsoft.com/office/officeart/2005/8/layout/orgChart1"/>
    <dgm:cxn modelId="{DB261A38-878F-4498-AA6F-FAAF3D825EC3}" type="presParOf" srcId="{D64B9649-7D73-428E-AE57-F00B8338A392}" destId="{B2A219DC-20C6-422E-9B51-050316735F57}" srcOrd="2" destOrd="0" presId="urn:microsoft.com/office/officeart/2005/8/layout/orgChart1"/>
    <dgm:cxn modelId="{A3CE787C-1DE1-4024-A45C-C2C1A276B18A}" type="presParOf" srcId="{8F865496-D42B-4A04-BFAC-08FBBC22278E}" destId="{0A3F686C-1F0E-401D-8D37-3BC2A96E4AEF}" srcOrd="2" destOrd="0" presId="urn:microsoft.com/office/officeart/2005/8/layout/orgChart1"/>
    <dgm:cxn modelId="{9B162995-B67B-41F1-AF89-911F0754D3A0}" type="presParOf" srcId="{8F865496-D42B-4A04-BFAC-08FBBC22278E}" destId="{F2A57244-4DF3-40B3-B31A-2076A236D4AB}" srcOrd="3" destOrd="0" presId="urn:microsoft.com/office/officeart/2005/8/layout/orgChart1"/>
    <dgm:cxn modelId="{FAC448F6-4F89-43D0-938C-8D308CF88C37}" type="presParOf" srcId="{F2A57244-4DF3-40B3-B31A-2076A236D4AB}" destId="{2D20DE26-028C-444F-A552-369A41F70C78}" srcOrd="0" destOrd="0" presId="urn:microsoft.com/office/officeart/2005/8/layout/orgChart1"/>
    <dgm:cxn modelId="{A5ACF0D9-AEDA-42F7-9429-98C771424476}" type="presParOf" srcId="{2D20DE26-028C-444F-A552-369A41F70C78}" destId="{EB7520BE-8383-48A8-B90A-9C1B565C54AE}" srcOrd="0" destOrd="0" presId="urn:microsoft.com/office/officeart/2005/8/layout/orgChart1"/>
    <dgm:cxn modelId="{B06039C2-7434-41EC-825D-29D557E2A690}" type="presParOf" srcId="{2D20DE26-028C-444F-A552-369A41F70C78}" destId="{73F6F27C-E577-48DC-89BF-4E83D20E0081}" srcOrd="1" destOrd="0" presId="urn:microsoft.com/office/officeart/2005/8/layout/orgChart1"/>
    <dgm:cxn modelId="{E3662A9E-F8DC-4EE4-9B0A-4222C1B380FD}" type="presParOf" srcId="{F2A57244-4DF3-40B3-B31A-2076A236D4AB}" destId="{D1345204-98EC-48F8-9806-AE680C23B272}" srcOrd="1" destOrd="0" presId="urn:microsoft.com/office/officeart/2005/8/layout/orgChart1"/>
    <dgm:cxn modelId="{6F7522B0-C40D-4BD1-8FBC-E6A28E53FF11}" type="presParOf" srcId="{F2A57244-4DF3-40B3-B31A-2076A236D4AB}" destId="{EF3F16DD-CA6E-4235-B86B-0F2979DBA3A4}" srcOrd="2" destOrd="0" presId="urn:microsoft.com/office/officeart/2005/8/layout/orgChart1"/>
    <dgm:cxn modelId="{F5917B5B-D897-4E81-AE73-05426D8B66CE}" type="presParOf" srcId="{897099A6-A10A-4413-B76D-07E479EE940C}" destId="{0B1DF4BB-40A8-45C8-B184-FBC27D50E1B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28F5D5A-409D-431F-8003-21076D339B58}" type="doc">
      <dgm:prSet loTypeId="urn:microsoft.com/office/officeart/2005/8/layout/hProcess9" loCatId="process" qsTypeId="urn:microsoft.com/office/officeart/2005/8/quickstyle/simple1" qsCatId="simple" csTypeId="urn:microsoft.com/office/officeart/2005/8/colors/accent1_2" csCatId="accent1" phldr="1"/>
      <dgm:spPr/>
    </dgm:pt>
    <dgm:pt modelId="{6D1362A0-0B8F-46A2-B20A-2056D9D0C16B}">
      <dgm:prSet phldrT="[Text]"/>
      <dgm:spPr/>
      <dgm:t>
        <a:bodyPr/>
        <a:lstStyle/>
        <a:p>
          <a:r>
            <a:rPr lang="en-US" dirty="0"/>
            <a:t>Legal Realism</a:t>
          </a:r>
        </a:p>
      </dgm:t>
    </dgm:pt>
    <dgm:pt modelId="{43FAFEC9-BF06-4BD5-ACC4-32DCC5894F32}" type="parTrans" cxnId="{24D29F9E-A2D5-4871-B866-47863ED7905F}">
      <dgm:prSet/>
      <dgm:spPr/>
      <dgm:t>
        <a:bodyPr/>
        <a:lstStyle/>
        <a:p>
          <a:endParaRPr lang="en-US"/>
        </a:p>
      </dgm:t>
    </dgm:pt>
    <dgm:pt modelId="{E67E5A62-89B3-4BAD-A5C5-7CEFE8DE835A}" type="sibTrans" cxnId="{24D29F9E-A2D5-4871-B866-47863ED7905F}">
      <dgm:prSet/>
      <dgm:spPr/>
      <dgm:t>
        <a:bodyPr/>
        <a:lstStyle/>
        <a:p>
          <a:endParaRPr lang="en-US"/>
        </a:p>
      </dgm:t>
    </dgm:pt>
    <dgm:pt modelId="{78EE131F-112C-415A-AC85-26693D65058C}">
      <dgm:prSet phldrT="[Text]"/>
      <dgm:spPr/>
      <dgm:t>
        <a:bodyPr/>
        <a:lstStyle/>
        <a:p>
          <a:r>
            <a:rPr lang="en-US" dirty="0"/>
            <a:t>Critical Legal Theory</a:t>
          </a:r>
        </a:p>
      </dgm:t>
    </dgm:pt>
    <dgm:pt modelId="{45D7533C-86FA-4CE3-AC5A-D095694DCC0C}" type="parTrans" cxnId="{F71B5B5E-01C3-46C7-8E61-740481723316}">
      <dgm:prSet/>
      <dgm:spPr/>
      <dgm:t>
        <a:bodyPr/>
        <a:lstStyle/>
        <a:p>
          <a:endParaRPr lang="en-US"/>
        </a:p>
      </dgm:t>
    </dgm:pt>
    <dgm:pt modelId="{D2012D92-8AE3-4C1E-81F4-8A322290A9AC}" type="sibTrans" cxnId="{F71B5B5E-01C3-46C7-8E61-740481723316}">
      <dgm:prSet/>
      <dgm:spPr/>
      <dgm:t>
        <a:bodyPr/>
        <a:lstStyle/>
        <a:p>
          <a:endParaRPr lang="en-US"/>
        </a:p>
      </dgm:t>
    </dgm:pt>
    <dgm:pt modelId="{1BE07B12-82C3-4E6D-A594-CC850D103865}">
      <dgm:prSet phldrT="[Text]"/>
      <dgm:spPr/>
      <dgm:t>
        <a:bodyPr/>
        <a:lstStyle/>
        <a:p>
          <a:r>
            <a:rPr lang="en-US" dirty="0"/>
            <a:t>Critical Race Theory</a:t>
          </a:r>
        </a:p>
      </dgm:t>
    </dgm:pt>
    <dgm:pt modelId="{455C2191-C4BA-48B3-AFBB-70CE8200B326}" type="parTrans" cxnId="{FD89F0BD-CCDA-44F6-9659-771BC632E7C3}">
      <dgm:prSet/>
      <dgm:spPr/>
      <dgm:t>
        <a:bodyPr/>
        <a:lstStyle/>
        <a:p>
          <a:endParaRPr lang="en-US"/>
        </a:p>
      </dgm:t>
    </dgm:pt>
    <dgm:pt modelId="{7C68DAD3-FEB6-4189-A7E9-B230BF6A7C03}" type="sibTrans" cxnId="{FD89F0BD-CCDA-44F6-9659-771BC632E7C3}">
      <dgm:prSet/>
      <dgm:spPr/>
      <dgm:t>
        <a:bodyPr/>
        <a:lstStyle/>
        <a:p>
          <a:endParaRPr lang="en-US"/>
        </a:p>
      </dgm:t>
    </dgm:pt>
    <dgm:pt modelId="{E15CFA92-E0CA-4428-93DA-22C9DE2B788C}">
      <dgm:prSet/>
      <dgm:spPr/>
      <dgm:t>
        <a:bodyPr/>
        <a:lstStyle/>
        <a:p>
          <a:r>
            <a:rPr lang="en-US" dirty="0"/>
            <a:t>Natural Law</a:t>
          </a:r>
        </a:p>
      </dgm:t>
    </dgm:pt>
    <dgm:pt modelId="{E7B9DD71-0F4A-4092-BB4E-F0EC899D7E48}" type="parTrans" cxnId="{A7C52AEE-AEF6-4389-BDFA-22116327B045}">
      <dgm:prSet/>
      <dgm:spPr/>
      <dgm:t>
        <a:bodyPr/>
        <a:lstStyle/>
        <a:p>
          <a:endParaRPr lang="en-US"/>
        </a:p>
      </dgm:t>
    </dgm:pt>
    <dgm:pt modelId="{521DA8BF-BAB3-416D-9140-61828CFA3BF2}" type="sibTrans" cxnId="{A7C52AEE-AEF6-4389-BDFA-22116327B045}">
      <dgm:prSet/>
      <dgm:spPr/>
      <dgm:t>
        <a:bodyPr/>
        <a:lstStyle/>
        <a:p>
          <a:endParaRPr lang="en-US"/>
        </a:p>
      </dgm:t>
    </dgm:pt>
    <dgm:pt modelId="{A233ABFC-0F8B-4010-97BC-ACCF586F9C37}" type="pres">
      <dgm:prSet presAssocID="{728F5D5A-409D-431F-8003-21076D339B58}" presName="CompostProcess" presStyleCnt="0">
        <dgm:presLayoutVars>
          <dgm:dir/>
          <dgm:resizeHandles val="exact"/>
        </dgm:presLayoutVars>
      </dgm:prSet>
      <dgm:spPr/>
    </dgm:pt>
    <dgm:pt modelId="{19DB021B-15A5-495C-AFD7-27B5C9A66465}" type="pres">
      <dgm:prSet presAssocID="{728F5D5A-409D-431F-8003-21076D339B58}" presName="arrow" presStyleLbl="bgShp" presStyleIdx="0" presStyleCnt="1"/>
      <dgm:spPr/>
    </dgm:pt>
    <dgm:pt modelId="{23FD53D6-19A9-4E9C-9655-C85118DED8AD}" type="pres">
      <dgm:prSet presAssocID="{728F5D5A-409D-431F-8003-21076D339B58}" presName="linearProcess" presStyleCnt="0"/>
      <dgm:spPr/>
    </dgm:pt>
    <dgm:pt modelId="{9851712C-9A81-4542-843E-A26A5831B5C6}" type="pres">
      <dgm:prSet presAssocID="{E15CFA92-E0CA-4428-93DA-22C9DE2B788C}" presName="textNode" presStyleLbl="node1" presStyleIdx="0" presStyleCnt="4">
        <dgm:presLayoutVars>
          <dgm:bulletEnabled val="1"/>
        </dgm:presLayoutVars>
      </dgm:prSet>
      <dgm:spPr/>
    </dgm:pt>
    <dgm:pt modelId="{A1C02053-C213-481C-BC68-36201CA2CB6B}" type="pres">
      <dgm:prSet presAssocID="{521DA8BF-BAB3-416D-9140-61828CFA3BF2}" presName="sibTrans" presStyleCnt="0"/>
      <dgm:spPr/>
    </dgm:pt>
    <dgm:pt modelId="{68A09DAE-C496-4CB5-B95F-444DC87EF6A5}" type="pres">
      <dgm:prSet presAssocID="{6D1362A0-0B8F-46A2-B20A-2056D9D0C16B}" presName="textNode" presStyleLbl="node1" presStyleIdx="1" presStyleCnt="4">
        <dgm:presLayoutVars>
          <dgm:bulletEnabled val="1"/>
        </dgm:presLayoutVars>
      </dgm:prSet>
      <dgm:spPr/>
    </dgm:pt>
    <dgm:pt modelId="{F651C3AC-283B-4332-9608-C15ACDA4E07B}" type="pres">
      <dgm:prSet presAssocID="{E67E5A62-89B3-4BAD-A5C5-7CEFE8DE835A}" presName="sibTrans" presStyleCnt="0"/>
      <dgm:spPr/>
    </dgm:pt>
    <dgm:pt modelId="{2B27C0AE-6EC6-4CAE-8F77-E69269CD713A}" type="pres">
      <dgm:prSet presAssocID="{78EE131F-112C-415A-AC85-26693D65058C}" presName="textNode" presStyleLbl="node1" presStyleIdx="2" presStyleCnt="4">
        <dgm:presLayoutVars>
          <dgm:bulletEnabled val="1"/>
        </dgm:presLayoutVars>
      </dgm:prSet>
      <dgm:spPr/>
    </dgm:pt>
    <dgm:pt modelId="{403F573F-82FE-436D-8CA0-BF138C7C1B5A}" type="pres">
      <dgm:prSet presAssocID="{D2012D92-8AE3-4C1E-81F4-8A322290A9AC}" presName="sibTrans" presStyleCnt="0"/>
      <dgm:spPr/>
    </dgm:pt>
    <dgm:pt modelId="{563465BD-5A35-4165-A060-FB30772853A9}" type="pres">
      <dgm:prSet presAssocID="{1BE07B12-82C3-4E6D-A594-CC850D103865}" presName="textNode" presStyleLbl="node1" presStyleIdx="3" presStyleCnt="4">
        <dgm:presLayoutVars>
          <dgm:bulletEnabled val="1"/>
        </dgm:presLayoutVars>
      </dgm:prSet>
      <dgm:spPr/>
    </dgm:pt>
  </dgm:ptLst>
  <dgm:cxnLst>
    <dgm:cxn modelId="{8F86E511-8641-4366-A2C2-CF897CBCAD6E}" type="presOf" srcId="{728F5D5A-409D-431F-8003-21076D339B58}" destId="{A233ABFC-0F8B-4010-97BC-ACCF586F9C37}" srcOrd="0" destOrd="0" presId="urn:microsoft.com/office/officeart/2005/8/layout/hProcess9"/>
    <dgm:cxn modelId="{F71B5B5E-01C3-46C7-8E61-740481723316}" srcId="{728F5D5A-409D-431F-8003-21076D339B58}" destId="{78EE131F-112C-415A-AC85-26693D65058C}" srcOrd="2" destOrd="0" parTransId="{45D7533C-86FA-4CE3-AC5A-D095694DCC0C}" sibTransId="{D2012D92-8AE3-4C1E-81F4-8A322290A9AC}"/>
    <dgm:cxn modelId="{688C8454-2393-4B70-9B7D-F5FE9DC036D9}" type="presOf" srcId="{E15CFA92-E0CA-4428-93DA-22C9DE2B788C}" destId="{9851712C-9A81-4542-843E-A26A5831B5C6}" srcOrd="0" destOrd="0" presId="urn:microsoft.com/office/officeart/2005/8/layout/hProcess9"/>
    <dgm:cxn modelId="{765A6686-5B4E-472C-BB90-AD524D51D783}" type="presOf" srcId="{78EE131F-112C-415A-AC85-26693D65058C}" destId="{2B27C0AE-6EC6-4CAE-8F77-E69269CD713A}" srcOrd="0" destOrd="0" presId="urn:microsoft.com/office/officeart/2005/8/layout/hProcess9"/>
    <dgm:cxn modelId="{15B1768E-8BA7-4C96-A7F7-C4B7C989A4DC}" type="presOf" srcId="{1BE07B12-82C3-4E6D-A594-CC850D103865}" destId="{563465BD-5A35-4165-A060-FB30772853A9}" srcOrd="0" destOrd="0" presId="urn:microsoft.com/office/officeart/2005/8/layout/hProcess9"/>
    <dgm:cxn modelId="{24D29F9E-A2D5-4871-B866-47863ED7905F}" srcId="{728F5D5A-409D-431F-8003-21076D339B58}" destId="{6D1362A0-0B8F-46A2-B20A-2056D9D0C16B}" srcOrd="1" destOrd="0" parTransId="{43FAFEC9-BF06-4BD5-ACC4-32DCC5894F32}" sibTransId="{E67E5A62-89B3-4BAD-A5C5-7CEFE8DE835A}"/>
    <dgm:cxn modelId="{D7E4D4A9-FB68-4C7A-94A0-5BBC3D24BF5B}" type="presOf" srcId="{6D1362A0-0B8F-46A2-B20A-2056D9D0C16B}" destId="{68A09DAE-C496-4CB5-B95F-444DC87EF6A5}" srcOrd="0" destOrd="0" presId="urn:microsoft.com/office/officeart/2005/8/layout/hProcess9"/>
    <dgm:cxn modelId="{FD89F0BD-CCDA-44F6-9659-771BC632E7C3}" srcId="{728F5D5A-409D-431F-8003-21076D339B58}" destId="{1BE07B12-82C3-4E6D-A594-CC850D103865}" srcOrd="3" destOrd="0" parTransId="{455C2191-C4BA-48B3-AFBB-70CE8200B326}" sibTransId="{7C68DAD3-FEB6-4189-A7E9-B230BF6A7C03}"/>
    <dgm:cxn modelId="{A7C52AEE-AEF6-4389-BDFA-22116327B045}" srcId="{728F5D5A-409D-431F-8003-21076D339B58}" destId="{E15CFA92-E0CA-4428-93DA-22C9DE2B788C}" srcOrd="0" destOrd="0" parTransId="{E7B9DD71-0F4A-4092-BB4E-F0EC899D7E48}" sibTransId="{521DA8BF-BAB3-416D-9140-61828CFA3BF2}"/>
    <dgm:cxn modelId="{D3F1985E-A1C0-441E-87EC-9AF913FB32C2}" type="presParOf" srcId="{A233ABFC-0F8B-4010-97BC-ACCF586F9C37}" destId="{19DB021B-15A5-495C-AFD7-27B5C9A66465}" srcOrd="0" destOrd="0" presId="urn:microsoft.com/office/officeart/2005/8/layout/hProcess9"/>
    <dgm:cxn modelId="{D63AF4FE-BF69-4539-91C4-B8C31673198A}" type="presParOf" srcId="{A233ABFC-0F8B-4010-97BC-ACCF586F9C37}" destId="{23FD53D6-19A9-4E9C-9655-C85118DED8AD}" srcOrd="1" destOrd="0" presId="urn:microsoft.com/office/officeart/2005/8/layout/hProcess9"/>
    <dgm:cxn modelId="{038B30A3-C3E6-4BD5-AB9D-22D5D73C3236}" type="presParOf" srcId="{23FD53D6-19A9-4E9C-9655-C85118DED8AD}" destId="{9851712C-9A81-4542-843E-A26A5831B5C6}" srcOrd="0" destOrd="0" presId="urn:microsoft.com/office/officeart/2005/8/layout/hProcess9"/>
    <dgm:cxn modelId="{0329F099-8E0E-4861-AE2F-F8F214434A19}" type="presParOf" srcId="{23FD53D6-19A9-4E9C-9655-C85118DED8AD}" destId="{A1C02053-C213-481C-BC68-36201CA2CB6B}" srcOrd="1" destOrd="0" presId="urn:microsoft.com/office/officeart/2005/8/layout/hProcess9"/>
    <dgm:cxn modelId="{5AF5A11A-6A5F-455C-BDFB-DD3B1A41A650}" type="presParOf" srcId="{23FD53D6-19A9-4E9C-9655-C85118DED8AD}" destId="{68A09DAE-C496-4CB5-B95F-444DC87EF6A5}" srcOrd="2" destOrd="0" presId="urn:microsoft.com/office/officeart/2005/8/layout/hProcess9"/>
    <dgm:cxn modelId="{A0EED37D-CCAF-473A-8A0E-AE303438C638}" type="presParOf" srcId="{23FD53D6-19A9-4E9C-9655-C85118DED8AD}" destId="{F651C3AC-283B-4332-9608-C15ACDA4E07B}" srcOrd="3" destOrd="0" presId="urn:microsoft.com/office/officeart/2005/8/layout/hProcess9"/>
    <dgm:cxn modelId="{DC8C1271-D5F9-4F85-BF78-C98EC013D672}" type="presParOf" srcId="{23FD53D6-19A9-4E9C-9655-C85118DED8AD}" destId="{2B27C0AE-6EC6-4CAE-8F77-E69269CD713A}" srcOrd="4" destOrd="0" presId="urn:microsoft.com/office/officeart/2005/8/layout/hProcess9"/>
    <dgm:cxn modelId="{7C943B21-CAB6-4774-9A25-E4877F072CAF}" type="presParOf" srcId="{23FD53D6-19A9-4E9C-9655-C85118DED8AD}" destId="{403F573F-82FE-436D-8CA0-BF138C7C1B5A}" srcOrd="5" destOrd="0" presId="urn:microsoft.com/office/officeart/2005/8/layout/hProcess9"/>
    <dgm:cxn modelId="{B6EF47B0-4F80-4E89-9D88-12A6BB467B80}" type="presParOf" srcId="{23FD53D6-19A9-4E9C-9655-C85118DED8AD}" destId="{563465BD-5A35-4165-A060-FB30772853A9}"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4F4BB4D-66D1-4294-85FD-EE62C9988EA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20CAC78-830D-4D18-9975-399817B8AD7B}">
      <dgm:prSet phldrT="[Text]"/>
      <dgm:spPr/>
      <dgm:t>
        <a:bodyPr/>
        <a:lstStyle/>
        <a:p>
          <a:r>
            <a:rPr lang="en-US" dirty="0"/>
            <a:t>Postmodern Theology</a:t>
          </a:r>
        </a:p>
      </dgm:t>
    </dgm:pt>
    <dgm:pt modelId="{92CCEA23-0993-4316-AD97-C7F004F10DAD}" type="parTrans" cxnId="{219DCB6C-CF62-4C3D-A84B-39868BBE0521}">
      <dgm:prSet/>
      <dgm:spPr/>
      <dgm:t>
        <a:bodyPr/>
        <a:lstStyle/>
        <a:p>
          <a:endParaRPr lang="en-US"/>
        </a:p>
      </dgm:t>
    </dgm:pt>
    <dgm:pt modelId="{B73835E5-D043-4939-A5F8-0E9E94E2C60F}" type="sibTrans" cxnId="{219DCB6C-CF62-4C3D-A84B-39868BBE0521}">
      <dgm:prSet/>
      <dgm:spPr/>
      <dgm:t>
        <a:bodyPr/>
        <a:lstStyle/>
        <a:p>
          <a:endParaRPr lang="en-US"/>
        </a:p>
      </dgm:t>
    </dgm:pt>
    <dgm:pt modelId="{A6B56245-38D2-4C0D-AC64-24C35CDB4737}">
      <dgm:prSet phldrT="[Text]"/>
      <dgm:spPr/>
      <dgm:t>
        <a:bodyPr/>
        <a:lstStyle/>
        <a:p>
          <a:r>
            <a:rPr lang="en-US" dirty="0"/>
            <a:t>Liberation Theologies</a:t>
          </a:r>
        </a:p>
      </dgm:t>
    </dgm:pt>
    <dgm:pt modelId="{7B426B87-238D-4275-AC3A-4DF19C059357}" type="parTrans" cxnId="{F1850B90-8C20-4361-B84F-380B59E8EA37}">
      <dgm:prSet/>
      <dgm:spPr/>
      <dgm:t>
        <a:bodyPr/>
        <a:lstStyle/>
        <a:p>
          <a:endParaRPr lang="en-US"/>
        </a:p>
      </dgm:t>
    </dgm:pt>
    <dgm:pt modelId="{F1B5B798-BB8C-4579-917A-2341069364B9}" type="sibTrans" cxnId="{F1850B90-8C20-4361-B84F-380B59E8EA37}">
      <dgm:prSet/>
      <dgm:spPr/>
      <dgm:t>
        <a:bodyPr/>
        <a:lstStyle/>
        <a:p>
          <a:endParaRPr lang="en-US"/>
        </a:p>
      </dgm:t>
    </dgm:pt>
    <dgm:pt modelId="{7E27E91D-AF9E-49D1-B5BA-B5A1CDA11E3F}">
      <dgm:prSet phldrT="[Text]"/>
      <dgm:spPr/>
      <dgm:t>
        <a:bodyPr/>
        <a:lstStyle/>
        <a:p>
          <a:r>
            <a:rPr lang="en-US" dirty="0"/>
            <a:t>Critical</a:t>
          </a:r>
        </a:p>
        <a:p>
          <a:r>
            <a:rPr lang="en-US" dirty="0"/>
            <a:t>Race Theory</a:t>
          </a:r>
        </a:p>
      </dgm:t>
    </dgm:pt>
    <dgm:pt modelId="{C30B07D7-8854-4EF1-A568-28BE09BF5717}" type="parTrans" cxnId="{1BD14914-A64A-4F43-B490-EBB49BE2DAFB}">
      <dgm:prSet/>
      <dgm:spPr/>
      <dgm:t>
        <a:bodyPr/>
        <a:lstStyle/>
        <a:p>
          <a:endParaRPr lang="en-US"/>
        </a:p>
      </dgm:t>
    </dgm:pt>
    <dgm:pt modelId="{FB51F18A-4A5E-45CF-94B9-90781CB90A48}" type="sibTrans" cxnId="{1BD14914-A64A-4F43-B490-EBB49BE2DAFB}">
      <dgm:prSet/>
      <dgm:spPr/>
      <dgm:t>
        <a:bodyPr/>
        <a:lstStyle/>
        <a:p>
          <a:endParaRPr lang="en-US"/>
        </a:p>
      </dgm:t>
    </dgm:pt>
    <dgm:pt modelId="{9AC03048-835A-4749-90AC-4A52C54C167E}">
      <dgm:prSet/>
      <dgm:spPr/>
      <dgm:t>
        <a:bodyPr/>
        <a:lstStyle/>
        <a:p>
          <a:r>
            <a:rPr lang="en-US" dirty="0"/>
            <a:t>Intersectionality</a:t>
          </a:r>
        </a:p>
      </dgm:t>
    </dgm:pt>
    <dgm:pt modelId="{6228B609-5E4B-44EA-AB39-204FEBD4517B}" type="parTrans" cxnId="{66CBE2A7-BE78-441F-89B9-5FCDF4DF702C}">
      <dgm:prSet/>
      <dgm:spPr/>
      <dgm:t>
        <a:bodyPr/>
        <a:lstStyle/>
        <a:p>
          <a:endParaRPr lang="en-US"/>
        </a:p>
      </dgm:t>
    </dgm:pt>
    <dgm:pt modelId="{46710F35-5430-43FA-BEF8-9E0169966212}" type="sibTrans" cxnId="{66CBE2A7-BE78-441F-89B9-5FCDF4DF702C}">
      <dgm:prSet/>
      <dgm:spPr/>
      <dgm:t>
        <a:bodyPr/>
        <a:lstStyle/>
        <a:p>
          <a:endParaRPr lang="en-US"/>
        </a:p>
      </dgm:t>
    </dgm:pt>
    <dgm:pt modelId="{68FD3FB3-A304-478C-99C5-43480DD21B40}" type="pres">
      <dgm:prSet presAssocID="{E4F4BB4D-66D1-4294-85FD-EE62C9988EA9}" presName="hierChild1" presStyleCnt="0">
        <dgm:presLayoutVars>
          <dgm:orgChart val="1"/>
          <dgm:chPref val="1"/>
          <dgm:dir/>
          <dgm:animOne val="branch"/>
          <dgm:animLvl val="lvl"/>
          <dgm:resizeHandles/>
        </dgm:presLayoutVars>
      </dgm:prSet>
      <dgm:spPr/>
    </dgm:pt>
    <dgm:pt modelId="{B30E6F0D-B298-40E5-8F3B-D1E4BCA026B1}" type="pres">
      <dgm:prSet presAssocID="{F20CAC78-830D-4D18-9975-399817B8AD7B}" presName="hierRoot1" presStyleCnt="0">
        <dgm:presLayoutVars>
          <dgm:hierBranch val="init"/>
        </dgm:presLayoutVars>
      </dgm:prSet>
      <dgm:spPr/>
    </dgm:pt>
    <dgm:pt modelId="{7DE125DA-8EA8-46C6-B26D-8DE986966171}" type="pres">
      <dgm:prSet presAssocID="{F20CAC78-830D-4D18-9975-399817B8AD7B}" presName="rootComposite1" presStyleCnt="0"/>
      <dgm:spPr/>
    </dgm:pt>
    <dgm:pt modelId="{ADC5F883-78F3-475C-9240-AC7C04CDD916}" type="pres">
      <dgm:prSet presAssocID="{F20CAC78-830D-4D18-9975-399817B8AD7B}" presName="rootText1" presStyleLbl="node0" presStyleIdx="0" presStyleCnt="1">
        <dgm:presLayoutVars>
          <dgm:chPref val="3"/>
        </dgm:presLayoutVars>
      </dgm:prSet>
      <dgm:spPr/>
    </dgm:pt>
    <dgm:pt modelId="{07472481-A196-4EC0-9293-554ED575EBBD}" type="pres">
      <dgm:prSet presAssocID="{F20CAC78-830D-4D18-9975-399817B8AD7B}" presName="rootConnector1" presStyleLbl="node1" presStyleIdx="0" presStyleCnt="0"/>
      <dgm:spPr/>
    </dgm:pt>
    <dgm:pt modelId="{571E1E6C-4DF0-4C77-BB16-C59BBE700790}" type="pres">
      <dgm:prSet presAssocID="{F20CAC78-830D-4D18-9975-399817B8AD7B}" presName="hierChild2" presStyleCnt="0"/>
      <dgm:spPr/>
    </dgm:pt>
    <dgm:pt modelId="{58A8C45C-325E-42CA-AE2A-523AC3A8FBF8}" type="pres">
      <dgm:prSet presAssocID="{7B426B87-238D-4275-AC3A-4DF19C059357}" presName="Name37" presStyleLbl="parChTrans1D2" presStyleIdx="0" presStyleCnt="3"/>
      <dgm:spPr/>
    </dgm:pt>
    <dgm:pt modelId="{15336D43-74A9-45DF-8DEC-4249A8433F08}" type="pres">
      <dgm:prSet presAssocID="{A6B56245-38D2-4C0D-AC64-24C35CDB4737}" presName="hierRoot2" presStyleCnt="0">
        <dgm:presLayoutVars>
          <dgm:hierBranch val="init"/>
        </dgm:presLayoutVars>
      </dgm:prSet>
      <dgm:spPr/>
    </dgm:pt>
    <dgm:pt modelId="{B907F2DC-3006-444C-ABDC-8ECB2437C27E}" type="pres">
      <dgm:prSet presAssocID="{A6B56245-38D2-4C0D-AC64-24C35CDB4737}" presName="rootComposite" presStyleCnt="0"/>
      <dgm:spPr/>
    </dgm:pt>
    <dgm:pt modelId="{F2E6982B-6C06-42EC-8944-543AED6D1889}" type="pres">
      <dgm:prSet presAssocID="{A6B56245-38D2-4C0D-AC64-24C35CDB4737}" presName="rootText" presStyleLbl="node2" presStyleIdx="0" presStyleCnt="3">
        <dgm:presLayoutVars>
          <dgm:chPref val="3"/>
        </dgm:presLayoutVars>
      </dgm:prSet>
      <dgm:spPr/>
    </dgm:pt>
    <dgm:pt modelId="{31BFD95D-6640-4D20-B8E0-5B854719DEE0}" type="pres">
      <dgm:prSet presAssocID="{A6B56245-38D2-4C0D-AC64-24C35CDB4737}" presName="rootConnector" presStyleLbl="node2" presStyleIdx="0" presStyleCnt="3"/>
      <dgm:spPr/>
    </dgm:pt>
    <dgm:pt modelId="{87A8F553-1009-4AFA-8B86-E79FCA87DD2E}" type="pres">
      <dgm:prSet presAssocID="{A6B56245-38D2-4C0D-AC64-24C35CDB4737}" presName="hierChild4" presStyleCnt="0"/>
      <dgm:spPr/>
    </dgm:pt>
    <dgm:pt modelId="{43827FBC-05F8-4181-9003-47BB1909951E}" type="pres">
      <dgm:prSet presAssocID="{A6B56245-38D2-4C0D-AC64-24C35CDB4737}" presName="hierChild5" presStyleCnt="0"/>
      <dgm:spPr/>
    </dgm:pt>
    <dgm:pt modelId="{2726C614-9F5A-4B33-B8BE-55254C5AAAEB}" type="pres">
      <dgm:prSet presAssocID="{C30B07D7-8854-4EF1-A568-28BE09BF5717}" presName="Name37" presStyleLbl="parChTrans1D2" presStyleIdx="1" presStyleCnt="3"/>
      <dgm:spPr/>
    </dgm:pt>
    <dgm:pt modelId="{9F15568F-1BE3-47CE-895E-056507D6633D}" type="pres">
      <dgm:prSet presAssocID="{7E27E91D-AF9E-49D1-B5BA-B5A1CDA11E3F}" presName="hierRoot2" presStyleCnt="0">
        <dgm:presLayoutVars>
          <dgm:hierBranch val="init"/>
        </dgm:presLayoutVars>
      </dgm:prSet>
      <dgm:spPr/>
    </dgm:pt>
    <dgm:pt modelId="{63C861FF-351A-43F3-B21F-ED5AE250BB01}" type="pres">
      <dgm:prSet presAssocID="{7E27E91D-AF9E-49D1-B5BA-B5A1CDA11E3F}" presName="rootComposite" presStyleCnt="0"/>
      <dgm:spPr/>
    </dgm:pt>
    <dgm:pt modelId="{A535CAF0-A1E6-4FCE-8F82-C7275FE2307A}" type="pres">
      <dgm:prSet presAssocID="{7E27E91D-AF9E-49D1-B5BA-B5A1CDA11E3F}" presName="rootText" presStyleLbl="node2" presStyleIdx="1" presStyleCnt="3">
        <dgm:presLayoutVars>
          <dgm:chPref val="3"/>
        </dgm:presLayoutVars>
      </dgm:prSet>
      <dgm:spPr/>
    </dgm:pt>
    <dgm:pt modelId="{DD4D653A-6CE7-49B4-8B3B-63808E576F84}" type="pres">
      <dgm:prSet presAssocID="{7E27E91D-AF9E-49D1-B5BA-B5A1CDA11E3F}" presName="rootConnector" presStyleLbl="node2" presStyleIdx="1" presStyleCnt="3"/>
      <dgm:spPr/>
    </dgm:pt>
    <dgm:pt modelId="{B07341BA-8513-4654-A80C-B72D33EF4447}" type="pres">
      <dgm:prSet presAssocID="{7E27E91D-AF9E-49D1-B5BA-B5A1CDA11E3F}" presName="hierChild4" presStyleCnt="0"/>
      <dgm:spPr/>
    </dgm:pt>
    <dgm:pt modelId="{83780742-8B86-4D1F-ACC8-132C7961012E}" type="pres">
      <dgm:prSet presAssocID="{7E27E91D-AF9E-49D1-B5BA-B5A1CDA11E3F}" presName="hierChild5" presStyleCnt="0"/>
      <dgm:spPr/>
    </dgm:pt>
    <dgm:pt modelId="{273645A9-7B79-4CC6-8A76-7D94F47D6058}" type="pres">
      <dgm:prSet presAssocID="{6228B609-5E4B-44EA-AB39-204FEBD4517B}" presName="Name37" presStyleLbl="parChTrans1D2" presStyleIdx="2" presStyleCnt="3"/>
      <dgm:spPr/>
    </dgm:pt>
    <dgm:pt modelId="{A3ACFF9C-C842-4518-84BA-39636723590C}" type="pres">
      <dgm:prSet presAssocID="{9AC03048-835A-4749-90AC-4A52C54C167E}" presName="hierRoot2" presStyleCnt="0">
        <dgm:presLayoutVars>
          <dgm:hierBranch val="init"/>
        </dgm:presLayoutVars>
      </dgm:prSet>
      <dgm:spPr/>
    </dgm:pt>
    <dgm:pt modelId="{96C96DF6-08E2-48F5-AD15-304CBC461647}" type="pres">
      <dgm:prSet presAssocID="{9AC03048-835A-4749-90AC-4A52C54C167E}" presName="rootComposite" presStyleCnt="0"/>
      <dgm:spPr/>
    </dgm:pt>
    <dgm:pt modelId="{51649D35-5735-4EC9-904A-937E25508031}" type="pres">
      <dgm:prSet presAssocID="{9AC03048-835A-4749-90AC-4A52C54C167E}" presName="rootText" presStyleLbl="node2" presStyleIdx="2" presStyleCnt="3">
        <dgm:presLayoutVars>
          <dgm:chPref val="3"/>
        </dgm:presLayoutVars>
      </dgm:prSet>
      <dgm:spPr/>
    </dgm:pt>
    <dgm:pt modelId="{2D2610D8-CD7A-45C6-913A-C624B95CC3BA}" type="pres">
      <dgm:prSet presAssocID="{9AC03048-835A-4749-90AC-4A52C54C167E}" presName="rootConnector" presStyleLbl="node2" presStyleIdx="2" presStyleCnt="3"/>
      <dgm:spPr/>
    </dgm:pt>
    <dgm:pt modelId="{35FF0C36-C2D5-4EA0-9095-81E70C1FD8E1}" type="pres">
      <dgm:prSet presAssocID="{9AC03048-835A-4749-90AC-4A52C54C167E}" presName="hierChild4" presStyleCnt="0"/>
      <dgm:spPr/>
    </dgm:pt>
    <dgm:pt modelId="{0308A426-3B49-4DE3-B2D8-D679AD017FFA}" type="pres">
      <dgm:prSet presAssocID="{9AC03048-835A-4749-90AC-4A52C54C167E}" presName="hierChild5" presStyleCnt="0"/>
      <dgm:spPr/>
    </dgm:pt>
    <dgm:pt modelId="{379A82EE-2ADC-4037-B011-2CC6CE1E3479}" type="pres">
      <dgm:prSet presAssocID="{F20CAC78-830D-4D18-9975-399817B8AD7B}" presName="hierChild3" presStyleCnt="0"/>
      <dgm:spPr/>
    </dgm:pt>
  </dgm:ptLst>
  <dgm:cxnLst>
    <dgm:cxn modelId="{1BD14914-A64A-4F43-B490-EBB49BE2DAFB}" srcId="{F20CAC78-830D-4D18-9975-399817B8AD7B}" destId="{7E27E91D-AF9E-49D1-B5BA-B5A1CDA11E3F}" srcOrd="1" destOrd="0" parTransId="{C30B07D7-8854-4EF1-A568-28BE09BF5717}" sibTransId="{FB51F18A-4A5E-45CF-94B9-90781CB90A48}"/>
    <dgm:cxn modelId="{16BCFB34-3D0D-44DF-99DF-D325AC843910}" type="presOf" srcId="{F20CAC78-830D-4D18-9975-399817B8AD7B}" destId="{07472481-A196-4EC0-9293-554ED575EBBD}" srcOrd="1" destOrd="0" presId="urn:microsoft.com/office/officeart/2005/8/layout/orgChart1"/>
    <dgm:cxn modelId="{F119A63C-C833-4CE4-AD99-1F2D69385DD4}" type="presOf" srcId="{9AC03048-835A-4749-90AC-4A52C54C167E}" destId="{51649D35-5735-4EC9-904A-937E25508031}" srcOrd="0" destOrd="0" presId="urn:microsoft.com/office/officeart/2005/8/layout/orgChart1"/>
    <dgm:cxn modelId="{09191D5E-CB7B-4E40-A0E3-B943E35A3A64}" type="presOf" srcId="{7B426B87-238D-4275-AC3A-4DF19C059357}" destId="{58A8C45C-325E-42CA-AE2A-523AC3A8FBF8}" srcOrd="0" destOrd="0" presId="urn:microsoft.com/office/officeart/2005/8/layout/orgChart1"/>
    <dgm:cxn modelId="{219DCB6C-CF62-4C3D-A84B-39868BBE0521}" srcId="{E4F4BB4D-66D1-4294-85FD-EE62C9988EA9}" destId="{F20CAC78-830D-4D18-9975-399817B8AD7B}" srcOrd="0" destOrd="0" parTransId="{92CCEA23-0993-4316-AD97-C7F004F10DAD}" sibTransId="{B73835E5-D043-4939-A5F8-0E9E94E2C60F}"/>
    <dgm:cxn modelId="{F1850B90-8C20-4361-B84F-380B59E8EA37}" srcId="{F20CAC78-830D-4D18-9975-399817B8AD7B}" destId="{A6B56245-38D2-4C0D-AC64-24C35CDB4737}" srcOrd="0" destOrd="0" parTransId="{7B426B87-238D-4275-AC3A-4DF19C059357}" sibTransId="{F1B5B798-BB8C-4579-917A-2341069364B9}"/>
    <dgm:cxn modelId="{98247A98-33B2-434E-932C-E6D42C1AEDB4}" type="presOf" srcId="{7E27E91D-AF9E-49D1-B5BA-B5A1CDA11E3F}" destId="{A535CAF0-A1E6-4FCE-8F82-C7275FE2307A}" srcOrd="0" destOrd="0" presId="urn:microsoft.com/office/officeart/2005/8/layout/orgChart1"/>
    <dgm:cxn modelId="{7E2F16A6-B7AB-4168-A04A-512D0E23E9DF}" type="presOf" srcId="{A6B56245-38D2-4C0D-AC64-24C35CDB4737}" destId="{F2E6982B-6C06-42EC-8944-543AED6D1889}" srcOrd="0" destOrd="0" presId="urn:microsoft.com/office/officeart/2005/8/layout/orgChart1"/>
    <dgm:cxn modelId="{66CBE2A7-BE78-441F-89B9-5FCDF4DF702C}" srcId="{F20CAC78-830D-4D18-9975-399817B8AD7B}" destId="{9AC03048-835A-4749-90AC-4A52C54C167E}" srcOrd="2" destOrd="0" parTransId="{6228B609-5E4B-44EA-AB39-204FEBD4517B}" sibTransId="{46710F35-5430-43FA-BEF8-9E0169966212}"/>
    <dgm:cxn modelId="{14A4C7AA-8DA8-4F82-A7C1-22086C35FD62}" type="presOf" srcId="{F20CAC78-830D-4D18-9975-399817B8AD7B}" destId="{ADC5F883-78F3-475C-9240-AC7C04CDD916}" srcOrd="0" destOrd="0" presId="urn:microsoft.com/office/officeart/2005/8/layout/orgChart1"/>
    <dgm:cxn modelId="{34AAC4B7-1086-4A66-B9EC-E32E27445F05}" type="presOf" srcId="{6228B609-5E4B-44EA-AB39-204FEBD4517B}" destId="{273645A9-7B79-4CC6-8A76-7D94F47D6058}" srcOrd="0" destOrd="0" presId="urn:microsoft.com/office/officeart/2005/8/layout/orgChart1"/>
    <dgm:cxn modelId="{9970DAE0-8D39-41F6-83FD-5BF49F81BC2D}" type="presOf" srcId="{A6B56245-38D2-4C0D-AC64-24C35CDB4737}" destId="{31BFD95D-6640-4D20-B8E0-5B854719DEE0}" srcOrd="1" destOrd="0" presId="urn:microsoft.com/office/officeart/2005/8/layout/orgChart1"/>
    <dgm:cxn modelId="{02DE17EF-9986-45A9-8932-0E5728540BDF}" type="presOf" srcId="{C30B07D7-8854-4EF1-A568-28BE09BF5717}" destId="{2726C614-9F5A-4B33-B8BE-55254C5AAAEB}" srcOrd="0" destOrd="0" presId="urn:microsoft.com/office/officeart/2005/8/layout/orgChart1"/>
    <dgm:cxn modelId="{43ACD7F0-E80B-4DBA-A92D-6E9FDDE1F4F3}" type="presOf" srcId="{9AC03048-835A-4749-90AC-4A52C54C167E}" destId="{2D2610D8-CD7A-45C6-913A-C624B95CC3BA}" srcOrd="1" destOrd="0" presId="urn:microsoft.com/office/officeart/2005/8/layout/orgChart1"/>
    <dgm:cxn modelId="{DF1AD2F1-175A-483A-B696-00E2BBAB838D}" type="presOf" srcId="{7E27E91D-AF9E-49D1-B5BA-B5A1CDA11E3F}" destId="{DD4D653A-6CE7-49B4-8B3B-63808E576F84}" srcOrd="1" destOrd="0" presId="urn:microsoft.com/office/officeart/2005/8/layout/orgChart1"/>
    <dgm:cxn modelId="{4102C8FE-3750-40F9-AD60-7F193FB5378C}" type="presOf" srcId="{E4F4BB4D-66D1-4294-85FD-EE62C9988EA9}" destId="{68FD3FB3-A304-478C-99C5-43480DD21B40}" srcOrd="0" destOrd="0" presId="urn:microsoft.com/office/officeart/2005/8/layout/orgChart1"/>
    <dgm:cxn modelId="{7FD34136-562A-4703-A20B-7991971A706D}" type="presParOf" srcId="{68FD3FB3-A304-478C-99C5-43480DD21B40}" destId="{B30E6F0D-B298-40E5-8F3B-D1E4BCA026B1}" srcOrd="0" destOrd="0" presId="urn:microsoft.com/office/officeart/2005/8/layout/orgChart1"/>
    <dgm:cxn modelId="{64A730C0-D130-4EDF-B934-11DEBF8C93D4}" type="presParOf" srcId="{B30E6F0D-B298-40E5-8F3B-D1E4BCA026B1}" destId="{7DE125DA-8EA8-46C6-B26D-8DE986966171}" srcOrd="0" destOrd="0" presId="urn:microsoft.com/office/officeart/2005/8/layout/orgChart1"/>
    <dgm:cxn modelId="{836E6B31-3D07-4FCE-BC2D-8A4BE1B800A3}" type="presParOf" srcId="{7DE125DA-8EA8-46C6-B26D-8DE986966171}" destId="{ADC5F883-78F3-475C-9240-AC7C04CDD916}" srcOrd="0" destOrd="0" presId="urn:microsoft.com/office/officeart/2005/8/layout/orgChart1"/>
    <dgm:cxn modelId="{52993DEF-48F1-483A-AE4F-D1294F933A3B}" type="presParOf" srcId="{7DE125DA-8EA8-46C6-B26D-8DE986966171}" destId="{07472481-A196-4EC0-9293-554ED575EBBD}" srcOrd="1" destOrd="0" presId="urn:microsoft.com/office/officeart/2005/8/layout/orgChart1"/>
    <dgm:cxn modelId="{77926011-6D93-46E3-AF21-822D9DD80058}" type="presParOf" srcId="{B30E6F0D-B298-40E5-8F3B-D1E4BCA026B1}" destId="{571E1E6C-4DF0-4C77-BB16-C59BBE700790}" srcOrd="1" destOrd="0" presId="urn:microsoft.com/office/officeart/2005/8/layout/orgChart1"/>
    <dgm:cxn modelId="{7233371D-6DCF-4675-9D54-B60AA7388208}" type="presParOf" srcId="{571E1E6C-4DF0-4C77-BB16-C59BBE700790}" destId="{58A8C45C-325E-42CA-AE2A-523AC3A8FBF8}" srcOrd="0" destOrd="0" presId="urn:microsoft.com/office/officeart/2005/8/layout/orgChart1"/>
    <dgm:cxn modelId="{FCCB6EE8-9D48-42AA-A320-1F628615BB3D}" type="presParOf" srcId="{571E1E6C-4DF0-4C77-BB16-C59BBE700790}" destId="{15336D43-74A9-45DF-8DEC-4249A8433F08}" srcOrd="1" destOrd="0" presId="urn:microsoft.com/office/officeart/2005/8/layout/orgChart1"/>
    <dgm:cxn modelId="{CE36116D-F38F-497A-A221-6BAA8CB4C0C1}" type="presParOf" srcId="{15336D43-74A9-45DF-8DEC-4249A8433F08}" destId="{B907F2DC-3006-444C-ABDC-8ECB2437C27E}" srcOrd="0" destOrd="0" presId="urn:microsoft.com/office/officeart/2005/8/layout/orgChart1"/>
    <dgm:cxn modelId="{78C35467-3A77-42A4-BEE9-1400E70F196D}" type="presParOf" srcId="{B907F2DC-3006-444C-ABDC-8ECB2437C27E}" destId="{F2E6982B-6C06-42EC-8944-543AED6D1889}" srcOrd="0" destOrd="0" presId="urn:microsoft.com/office/officeart/2005/8/layout/orgChart1"/>
    <dgm:cxn modelId="{6AA4EBB2-95C5-4665-ADDC-E70F6714D8B0}" type="presParOf" srcId="{B907F2DC-3006-444C-ABDC-8ECB2437C27E}" destId="{31BFD95D-6640-4D20-B8E0-5B854719DEE0}" srcOrd="1" destOrd="0" presId="urn:microsoft.com/office/officeart/2005/8/layout/orgChart1"/>
    <dgm:cxn modelId="{425EE4F6-2F4D-474F-9E36-207ADF9EC186}" type="presParOf" srcId="{15336D43-74A9-45DF-8DEC-4249A8433F08}" destId="{87A8F553-1009-4AFA-8B86-E79FCA87DD2E}" srcOrd="1" destOrd="0" presId="urn:microsoft.com/office/officeart/2005/8/layout/orgChart1"/>
    <dgm:cxn modelId="{F8B2FE01-92AD-4B61-8A63-7AC567403B06}" type="presParOf" srcId="{15336D43-74A9-45DF-8DEC-4249A8433F08}" destId="{43827FBC-05F8-4181-9003-47BB1909951E}" srcOrd="2" destOrd="0" presId="urn:microsoft.com/office/officeart/2005/8/layout/orgChart1"/>
    <dgm:cxn modelId="{D90628EC-8B03-4837-9EB7-43722A568D9B}" type="presParOf" srcId="{571E1E6C-4DF0-4C77-BB16-C59BBE700790}" destId="{2726C614-9F5A-4B33-B8BE-55254C5AAAEB}" srcOrd="2" destOrd="0" presId="urn:microsoft.com/office/officeart/2005/8/layout/orgChart1"/>
    <dgm:cxn modelId="{D17BBF91-3808-4254-9EAE-1759B84A4ED0}" type="presParOf" srcId="{571E1E6C-4DF0-4C77-BB16-C59BBE700790}" destId="{9F15568F-1BE3-47CE-895E-056507D6633D}" srcOrd="3" destOrd="0" presId="urn:microsoft.com/office/officeart/2005/8/layout/orgChart1"/>
    <dgm:cxn modelId="{CF981676-9738-4BB2-B17F-371594958D17}" type="presParOf" srcId="{9F15568F-1BE3-47CE-895E-056507D6633D}" destId="{63C861FF-351A-43F3-B21F-ED5AE250BB01}" srcOrd="0" destOrd="0" presId="urn:microsoft.com/office/officeart/2005/8/layout/orgChart1"/>
    <dgm:cxn modelId="{B9169F5B-C26E-470B-BE41-D563D7EDBCD0}" type="presParOf" srcId="{63C861FF-351A-43F3-B21F-ED5AE250BB01}" destId="{A535CAF0-A1E6-4FCE-8F82-C7275FE2307A}" srcOrd="0" destOrd="0" presId="urn:microsoft.com/office/officeart/2005/8/layout/orgChart1"/>
    <dgm:cxn modelId="{DA2F1E77-7C2B-4910-815C-2388F416FBE4}" type="presParOf" srcId="{63C861FF-351A-43F3-B21F-ED5AE250BB01}" destId="{DD4D653A-6CE7-49B4-8B3B-63808E576F84}" srcOrd="1" destOrd="0" presId="urn:microsoft.com/office/officeart/2005/8/layout/orgChart1"/>
    <dgm:cxn modelId="{B5B02F8B-0CFA-46B1-AF67-27DC5D5BEF44}" type="presParOf" srcId="{9F15568F-1BE3-47CE-895E-056507D6633D}" destId="{B07341BA-8513-4654-A80C-B72D33EF4447}" srcOrd="1" destOrd="0" presId="urn:microsoft.com/office/officeart/2005/8/layout/orgChart1"/>
    <dgm:cxn modelId="{8DF72F3C-946B-4A61-BC21-04DA240EBB01}" type="presParOf" srcId="{9F15568F-1BE3-47CE-895E-056507D6633D}" destId="{83780742-8B86-4D1F-ACC8-132C7961012E}" srcOrd="2" destOrd="0" presId="urn:microsoft.com/office/officeart/2005/8/layout/orgChart1"/>
    <dgm:cxn modelId="{7687CDFB-5AB6-47E0-9A5C-F93D0D01A024}" type="presParOf" srcId="{571E1E6C-4DF0-4C77-BB16-C59BBE700790}" destId="{273645A9-7B79-4CC6-8A76-7D94F47D6058}" srcOrd="4" destOrd="0" presId="urn:microsoft.com/office/officeart/2005/8/layout/orgChart1"/>
    <dgm:cxn modelId="{E4631223-5526-4210-B0A1-E4905D836A09}" type="presParOf" srcId="{571E1E6C-4DF0-4C77-BB16-C59BBE700790}" destId="{A3ACFF9C-C842-4518-84BA-39636723590C}" srcOrd="5" destOrd="0" presId="urn:microsoft.com/office/officeart/2005/8/layout/orgChart1"/>
    <dgm:cxn modelId="{AB987433-3057-468E-9DDD-57781CA88D4D}" type="presParOf" srcId="{A3ACFF9C-C842-4518-84BA-39636723590C}" destId="{96C96DF6-08E2-48F5-AD15-304CBC461647}" srcOrd="0" destOrd="0" presId="urn:microsoft.com/office/officeart/2005/8/layout/orgChart1"/>
    <dgm:cxn modelId="{1FD00A9F-7CFC-4EBE-A071-290BBF389015}" type="presParOf" srcId="{96C96DF6-08E2-48F5-AD15-304CBC461647}" destId="{51649D35-5735-4EC9-904A-937E25508031}" srcOrd="0" destOrd="0" presId="urn:microsoft.com/office/officeart/2005/8/layout/orgChart1"/>
    <dgm:cxn modelId="{917EDF6D-1CCF-4DFA-9E9D-ED7C44EA1E2C}" type="presParOf" srcId="{96C96DF6-08E2-48F5-AD15-304CBC461647}" destId="{2D2610D8-CD7A-45C6-913A-C624B95CC3BA}" srcOrd="1" destOrd="0" presId="urn:microsoft.com/office/officeart/2005/8/layout/orgChart1"/>
    <dgm:cxn modelId="{CC46810F-F94E-4D5B-B9C7-1981E1A67265}" type="presParOf" srcId="{A3ACFF9C-C842-4518-84BA-39636723590C}" destId="{35FF0C36-C2D5-4EA0-9095-81E70C1FD8E1}" srcOrd="1" destOrd="0" presId="urn:microsoft.com/office/officeart/2005/8/layout/orgChart1"/>
    <dgm:cxn modelId="{E1DA2528-88BC-49A9-8DA9-7987CB0B07A0}" type="presParOf" srcId="{A3ACFF9C-C842-4518-84BA-39636723590C}" destId="{0308A426-3B49-4DE3-B2D8-D679AD017FFA}" srcOrd="2" destOrd="0" presId="urn:microsoft.com/office/officeart/2005/8/layout/orgChart1"/>
    <dgm:cxn modelId="{304AFB15-5C77-4CCC-9E37-0B8EC07295A9}" type="presParOf" srcId="{B30E6F0D-B298-40E5-8F3B-D1E4BCA026B1}" destId="{379A82EE-2ADC-4037-B011-2CC6CE1E347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EE5FB4A-5483-4956-B2C8-BF3D9C1CF25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80786A49-34E0-4CB0-8A73-934498639175}">
      <dgm:prSet phldrT="[Text]"/>
      <dgm:spPr/>
      <dgm:t>
        <a:bodyPr/>
        <a:lstStyle/>
        <a:p>
          <a:r>
            <a:rPr lang="en-US" dirty="0"/>
            <a:t>Liberation Theologies</a:t>
          </a:r>
        </a:p>
      </dgm:t>
    </dgm:pt>
    <dgm:pt modelId="{5A9A4FF1-BAAE-45E4-9EE4-3C87004D440C}" type="parTrans" cxnId="{8D0ED0D3-DA05-4F96-B60E-FB3A34DCCDE3}">
      <dgm:prSet/>
      <dgm:spPr/>
      <dgm:t>
        <a:bodyPr/>
        <a:lstStyle/>
        <a:p>
          <a:endParaRPr lang="en-US"/>
        </a:p>
      </dgm:t>
    </dgm:pt>
    <dgm:pt modelId="{7C50B5F6-B7FF-4418-9EFB-2CFC21FFC627}" type="sibTrans" cxnId="{8D0ED0D3-DA05-4F96-B60E-FB3A34DCCDE3}">
      <dgm:prSet/>
      <dgm:spPr/>
      <dgm:t>
        <a:bodyPr/>
        <a:lstStyle/>
        <a:p>
          <a:endParaRPr lang="en-US"/>
        </a:p>
      </dgm:t>
    </dgm:pt>
    <dgm:pt modelId="{6A690D09-3E4A-4876-A1C3-0A862F1E1198}">
      <dgm:prSet phldrT="[Text]"/>
      <dgm:spPr/>
      <dgm:t>
        <a:bodyPr/>
        <a:lstStyle/>
        <a:p>
          <a:r>
            <a:rPr lang="en-US" dirty="0"/>
            <a:t>South American</a:t>
          </a:r>
        </a:p>
      </dgm:t>
    </dgm:pt>
    <dgm:pt modelId="{B30E4C1C-D075-4F02-A72D-0F14B0E9DE0A}" type="parTrans" cxnId="{61E23B66-B996-4615-84B4-6B4CC56D0992}">
      <dgm:prSet/>
      <dgm:spPr/>
      <dgm:t>
        <a:bodyPr/>
        <a:lstStyle/>
        <a:p>
          <a:endParaRPr lang="en-US"/>
        </a:p>
      </dgm:t>
    </dgm:pt>
    <dgm:pt modelId="{B80296B8-4C42-4DBE-BD80-03C1CF9BE29F}" type="sibTrans" cxnId="{61E23B66-B996-4615-84B4-6B4CC56D0992}">
      <dgm:prSet/>
      <dgm:spPr/>
      <dgm:t>
        <a:bodyPr/>
        <a:lstStyle/>
        <a:p>
          <a:endParaRPr lang="en-US"/>
        </a:p>
      </dgm:t>
    </dgm:pt>
    <dgm:pt modelId="{7AD23910-4950-463F-9F0E-3A6393088070}">
      <dgm:prSet phldrT="[Text]"/>
      <dgm:spPr/>
      <dgm:t>
        <a:bodyPr/>
        <a:lstStyle/>
        <a:p>
          <a:r>
            <a:rPr lang="en-US" dirty="0"/>
            <a:t>Black</a:t>
          </a:r>
        </a:p>
      </dgm:t>
    </dgm:pt>
    <dgm:pt modelId="{97B6E4C0-78A9-4C27-948B-9F997D8EE85F}" type="parTrans" cxnId="{DFE7DBF4-565F-46FE-A054-4240CCE00E12}">
      <dgm:prSet/>
      <dgm:spPr/>
      <dgm:t>
        <a:bodyPr/>
        <a:lstStyle/>
        <a:p>
          <a:endParaRPr lang="en-US"/>
        </a:p>
      </dgm:t>
    </dgm:pt>
    <dgm:pt modelId="{59E1CB8D-5E2F-47BD-BDD4-2108D7EFC780}" type="sibTrans" cxnId="{DFE7DBF4-565F-46FE-A054-4240CCE00E12}">
      <dgm:prSet/>
      <dgm:spPr/>
      <dgm:t>
        <a:bodyPr/>
        <a:lstStyle/>
        <a:p>
          <a:endParaRPr lang="en-US"/>
        </a:p>
      </dgm:t>
    </dgm:pt>
    <dgm:pt modelId="{F2C2A657-88FC-45DF-92BD-EE759E1FF900}">
      <dgm:prSet phldrT="[Text]"/>
      <dgm:spPr/>
      <dgm:t>
        <a:bodyPr/>
        <a:lstStyle/>
        <a:p>
          <a:r>
            <a:rPr lang="en-US" dirty="0"/>
            <a:t>Feminist</a:t>
          </a:r>
        </a:p>
      </dgm:t>
    </dgm:pt>
    <dgm:pt modelId="{603F6DCC-2611-49B3-9069-514AC4269D77}" type="parTrans" cxnId="{1127D71B-12AB-4588-B240-2AF731A03676}">
      <dgm:prSet/>
      <dgm:spPr/>
      <dgm:t>
        <a:bodyPr/>
        <a:lstStyle/>
        <a:p>
          <a:endParaRPr lang="en-US"/>
        </a:p>
      </dgm:t>
    </dgm:pt>
    <dgm:pt modelId="{5B288283-CC2E-4787-B2C0-189EDCB615D2}" type="sibTrans" cxnId="{1127D71B-12AB-4588-B240-2AF731A03676}">
      <dgm:prSet/>
      <dgm:spPr/>
      <dgm:t>
        <a:bodyPr/>
        <a:lstStyle/>
        <a:p>
          <a:endParaRPr lang="en-US"/>
        </a:p>
      </dgm:t>
    </dgm:pt>
    <dgm:pt modelId="{4825606E-0FFF-48A6-8B3A-2C090438B8AA}" type="pres">
      <dgm:prSet presAssocID="{3EE5FB4A-5483-4956-B2C8-BF3D9C1CF251}" presName="hierChild1" presStyleCnt="0">
        <dgm:presLayoutVars>
          <dgm:orgChart val="1"/>
          <dgm:chPref val="1"/>
          <dgm:dir/>
          <dgm:animOne val="branch"/>
          <dgm:animLvl val="lvl"/>
          <dgm:resizeHandles/>
        </dgm:presLayoutVars>
      </dgm:prSet>
      <dgm:spPr/>
    </dgm:pt>
    <dgm:pt modelId="{B76BA29A-81E0-4F2F-818B-0CC32BE1D120}" type="pres">
      <dgm:prSet presAssocID="{80786A49-34E0-4CB0-8A73-934498639175}" presName="hierRoot1" presStyleCnt="0">
        <dgm:presLayoutVars>
          <dgm:hierBranch val="init"/>
        </dgm:presLayoutVars>
      </dgm:prSet>
      <dgm:spPr/>
    </dgm:pt>
    <dgm:pt modelId="{1B75DE20-B574-479E-ADD7-8DDFD504AA02}" type="pres">
      <dgm:prSet presAssocID="{80786A49-34E0-4CB0-8A73-934498639175}" presName="rootComposite1" presStyleCnt="0"/>
      <dgm:spPr/>
    </dgm:pt>
    <dgm:pt modelId="{A50BC31C-287E-49C3-B293-CDDDFBBFE5EB}" type="pres">
      <dgm:prSet presAssocID="{80786A49-34E0-4CB0-8A73-934498639175}" presName="rootText1" presStyleLbl="node0" presStyleIdx="0" presStyleCnt="1">
        <dgm:presLayoutVars>
          <dgm:chPref val="3"/>
        </dgm:presLayoutVars>
      </dgm:prSet>
      <dgm:spPr/>
    </dgm:pt>
    <dgm:pt modelId="{D835AB49-47BE-41B5-9845-EDBF9ED10B20}" type="pres">
      <dgm:prSet presAssocID="{80786A49-34E0-4CB0-8A73-934498639175}" presName="rootConnector1" presStyleLbl="node1" presStyleIdx="0" presStyleCnt="0"/>
      <dgm:spPr/>
    </dgm:pt>
    <dgm:pt modelId="{6E3D4A2F-E316-4AEF-AE48-BC58BE49EC6D}" type="pres">
      <dgm:prSet presAssocID="{80786A49-34E0-4CB0-8A73-934498639175}" presName="hierChild2" presStyleCnt="0"/>
      <dgm:spPr/>
    </dgm:pt>
    <dgm:pt modelId="{5B33BDC9-0D8C-49F9-A6F5-0B0DF82B9BC9}" type="pres">
      <dgm:prSet presAssocID="{B30E4C1C-D075-4F02-A72D-0F14B0E9DE0A}" presName="Name37" presStyleLbl="parChTrans1D2" presStyleIdx="0" presStyleCnt="3"/>
      <dgm:spPr/>
    </dgm:pt>
    <dgm:pt modelId="{87A8DDC5-9114-4071-8886-9CFAB2B689B2}" type="pres">
      <dgm:prSet presAssocID="{6A690D09-3E4A-4876-A1C3-0A862F1E1198}" presName="hierRoot2" presStyleCnt="0">
        <dgm:presLayoutVars>
          <dgm:hierBranch val="init"/>
        </dgm:presLayoutVars>
      </dgm:prSet>
      <dgm:spPr/>
    </dgm:pt>
    <dgm:pt modelId="{2E301C76-80B2-4CC6-A78F-FF64F6A8ED69}" type="pres">
      <dgm:prSet presAssocID="{6A690D09-3E4A-4876-A1C3-0A862F1E1198}" presName="rootComposite" presStyleCnt="0"/>
      <dgm:spPr/>
    </dgm:pt>
    <dgm:pt modelId="{C3C12D1F-B1B3-4042-BD8C-9C9487155407}" type="pres">
      <dgm:prSet presAssocID="{6A690D09-3E4A-4876-A1C3-0A862F1E1198}" presName="rootText" presStyleLbl="node2" presStyleIdx="0" presStyleCnt="3">
        <dgm:presLayoutVars>
          <dgm:chPref val="3"/>
        </dgm:presLayoutVars>
      </dgm:prSet>
      <dgm:spPr/>
    </dgm:pt>
    <dgm:pt modelId="{372E206B-B305-4B46-85CC-C256882DAC59}" type="pres">
      <dgm:prSet presAssocID="{6A690D09-3E4A-4876-A1C3-0A862F1E1198}" presName="rootConnector" presStyleLbl="node2" presStyleIdx="0" presStyleCnt="3"/>
      <dgm:spPr/>
    </dgm:pt>
    <dgm:pt modelId="{EED90927-6249-416C-BB03-02234DA647DE}" type="pres">
      <dgm:prSet presAssocID="{6A690D09-3E4A-4876-A1C3-0A862F1E1198}" presName="hierChild4" presStyleCnt="0"/>
      <dgm:spPr/>
    </dgm:pt>
    <dgm:pt modelId="{752B8627-61CB-4391-8D0D-12A60BC3EC68}" type="pres">
      <dgm:prSet presAssocID="{6A690D09-3E4A-4876-A1C3-0A862F1E1198}" presName="hierChild5" presStyleCnt="0"/>
      <dgm:spPr/>
    </dgm:pt>
    <dgm:pt modelId="{8135597C-2308-4CC9-AE1E-FEA95F71AA10}" type="pres">
      <dgm:prSet presAssocID="{97B6E4C0-78A9-4C27-948B-9F997D8EE85F}" presName="Name37" presStyleLbl="parChTrans1D2" presStyleIdx="1" presStyleCnt="3"/>
      <dgm:spPr/>
    </dgm:pt>
    <dgm:pt modelId="{1D413BFC-EDDD-47CE-B500-E17A185160A8}" type="pres">
      <dgm:prSet presAssocID="{7AD23910-4950-463F-9F0E-3A6393088070}" presName="hierRoot2" presStyleCnt="0">
        <dgm:presLayoutVars>
          <dgm:hierBranch val="init"/>
        </dgm:presLayoutVars>
      </dgm:prSet>
      <dgm:spPr/>
    </dgm:pt>
    <dgm:pt modelId="{E794AD29-541C-4F22-8977-D2E0E788BAE0}" type="pres">
      <dgm:prSet presAssocID="{7AD23910-4950-463F-9F0E-3A6393088070}" presName="rootComposite" presStyleCnt="0"/>
      <dgm:spPr/>
    </dgm:pt>
    <dgm:pt modelId="{8871358A-B168-4739-B7B2-052C2780603A}" type="pres">
      <dgm:prSet presAssocID="{7AD23910-4950-463F-9F0E-3A6393088070}" presName="rootText" presStyleLbl="node2" presStyleIdx="1" presStyleCnt="3">
        <dgm:presLayoutVars>
          <dgm:chPref val="3"/>
        </dgm:presLayoutVars>
      </dgm:prSet>
      <dgm:spPr/>
    </dgm:pt>
    <dgm:pt modelId="{320181EE-867A-429E-B479-0E80963152E9}" type="pres">
      <dgm:prSet presAssocID="{7AD23910-4950-463F-9F0E-3A6393088070}" presName="rootConnector" presStyleLbl="node2" presStyleIdx="1" presStyleCnt="3"/>
      <dgm:spPr/>
    </dgm:pt>
    <dgm:pt modelId="{11B2092E-9D4D-45E1-A2AE-D25EC4768BE1}" type="pres">
      <dgm:prSet presAssocID="{7AD23910-4950-463F-9F0E-3A6393088070}" presName="hierChild4" presStyleCnt="0"/>
      <dgm:spPr/>
    </dgm:pt>
    <dgm:pt modelId="{8C1C89B2-0AC0-4708-B599-8E7F56777B54}" type="pres">
      <dgm:prSet presAssocID="{7AD23910-4950-463F-9F0E-3A6393088070}" presName="hierChild5" presStyleCnt="0"/>
      <dgm:spPr/>
    </dgm:pt>
    <dgm:pt modelId="{F8702D12-C11E-4FB5-B0FF-BE63C0CAE940}" type="pres">
      <dgm:prSet presAssocID="{603F6DCC-2611-49B3-9069-514AC4269D77}" presName="Name37" presStyleLbl="parChTrans1D2" presStyleIdx="2" presStyleCnt="3"/>
      <dgm:spPr/>
    </dgm:pt>
    <dgm:pt modelId="{02DBB5D7-F3D8-49EC-A847-62A4CAE4A6C5}" type="pres">
      <dgm:prSet presAssocID="{F2C2A657-88FC-45DF-92BD-EE759E1FF900}" presName="hierRoot2" presStyleCnt="0">
        <dgm:presLayoutVars>
          <dgm:hierBranch val="init"/>
        </dgm:presLayoutVars>
      </dgm:prSet>
      <dgm:spPr/>
    </dgm:pt>
    <dgm:pt modelId="{DF4D44AC-9598-498C-A82B-E26A14B52319}" type="pres">
      <dgm:prSet presAssocID="{F2C2A657-88FC-45DF-92BD-EE759E1FF900}" presName="rootComposite" presStyleCnt="0"/>
      <dgm:spPr/>
    </dgm:pt>
    <dgm:pt modelId="{2478FBD0-DAE4-44FA-B397-BF240FA87386}" type="pres">
      <dgm:prSet presAssocID="{F2C2A657-88FC-45DF-92BD-EE759E1FF900}" presName="rootText" presStyleLbl="node2" presStyleIdx="2" presStyleCnt="3">
        <dgm:presLayoutVars>
          <dgm:chPref val="3"/>
        </dgm:presLayoutVars>
      </dgm:prSet>
      <dgm:spPr/>
    </dgm:pt>
    <dgm:pt modelId="{F773EFCB-D31D-4A89-8FC9-111FC4A08DF1}" type="pres">
      <dgm:prSet presAssocID="{F2C2A657-88FC-45DF-92BD-EE759E1FF900}" presName="rootConnector" presStyleLbl="node2" presStyleIdx="2" presStyleCnt="3"/>
      <dgm:spPr/>
    </dgm:pt>
    <dgm:pt modelId="{03C8EF1C-5AEF-472B-8AC1-5C26A63562C4}" type="pres">
      <dgm:prSet presAssocID="{F2C2A657-88FC-45DF-92BD-EE759E1FF900}" presName="hierChild4" presStyleCnt="0"/>
      <dgm:spPr/>
    </dgm:pt>
    <dgm:pt modelId="{77F475AC-0E5B-4B5C-BD6F-A0FDE8317635}" type="pres">
      <dgm:prSet presAssocID="{F2C2A657-88FC-45DF-92BD-EE759E1FF900}" presName="hierChild5" presStyleCnt="0"/>
      <dgm:spPr/>
    </dgm:pt>
    <dgm:pt modelId="{724AB269-9D26-4D2B-BF7F-999E3AA26E9B}" type="pres">
      <dgm:prSet presAssocID="{80786A49-34E0-4CB0-8A73-934498639175}" presName="hierChild3" presStyleCnt="0"/>
      <dgm:spPr/>
    </dgm:pt>
  </dgm:ptLst>
  <dgm:cxnLst>
    <dgm:cxn modelId="{63FFD910-CBB4-462C-B772-1D1545A40844}" type="presOf" srcId="{6A690D09-3E4A-4876-A1C3-0A862F1E1198}" destId="{372E206B-B305-4B46-85CC-C256882DAC59}" srcOrd="1" destOrd="0" presId="urn:microsoft.com/office/officeart/2005/8/layout/orgChart1"/>
    <dgm:cxn modelId="{1127D71B-12AB-4588-B240-2AF731A03676}" srcId="{80786A49-34E0-4CB0-8A73-934498639175}" destId="{F2C2A657-88FC-45DF-92BD-EE759E1FF900}" srcOrd="2" destOrd="0" parTransId="{603F6DCC-2611-49B3-9069-514AC4269D77}" sibTransId="{5B288283-CC2E-4787-B2C0-189EDCB615D2}"/>
    <dgm:cxn modelId="{8DBC191C-8B11-4318-84D7-37EC925C8CFE}" type="presOf" srcId="{B30E4C1C-D075-4F02-A72D-0F14B0E9DE0A}" destId="{5B33BDC9-0D8C-49F9-A6F5-0B0DF82B9BC9}" srcOrd="0" destOrd="0" presId="urn:microsoft.com/office/officeart/2005/8/layout/orgChart1"/>
    <dgm:cxn modelId="{7C2E8131-52EB-4A27-8784-7E5440F04CEE}" type="presOf" srcId="{80786A49-34E0-4CB0-8A73-934498639175}" destId="{A50BC31C-287E-49C3-B293-CDDDFBBFE5EB}" srcOrd="0" destOrd="0" presId="urn:microsoft.com/office/officeart/2005/8/layout/orgChart1"/>
    <dgm:cxn modelId="{85550E36-04FA-45A2-BD69-1A7460DBAF81}" type="presOf" srcId="{F2C2A657-88FC-45DF-92BD-EE759E1FF900}" destId="{F773EFCB-D31D-4A89-8FC9-111FC4A08DF1}" srcOrd="1" destOrd="0" presId="urn:microsoft.com/office/officeart/2005/8/layout/orgChart1"/>
    <dgm:cxn modelId="{61E23B66-B996-4615-84B4-6B4CC56D0992}" srcId="{80786A49-34E0-4CB0-8A73-934498639175}" destId="{6A690D09-3E4A-4876-A1C3-0A862F1E1198}" srcOrd="0" destOrd="0" parTransId="{B30E4C1C-D075-4F02-A72D-0F14B0E9DE0A}" sibTransId="{B80296B8-4C42-4DBE-BD80-03C1CF9BE29F}"/>
    <dgm:cxn modelId="{F7228E48-5F7F-4092-9DE0-B0AEE5BF2884}" type="presOf" srcId="{7AD23910-4950-463F-9F0E-3A6393088070}" destId="{320181EE-867A-429E-B479-0E80963152E9}" srcOrd="1" destOrd="0" presId="urn:microsoft.com/office/officeart/2005/8/layout/orgChart1"/>
    <dgm:cxn modelId="{E7073B4B-4113-4E8B-ACA3-9755C356D6DE}" type="presOf" srcId="{97B6E4C0-78A9-4C27-948B-9F997D8EE85F}" destId="{8135597C-2308-4CC9-AE1E-FEA95F71AA10}" srcOrd="0" destOrd="0" presId="urn:microsoft.com/office/officeart/2005/8/layout/orgChart1"/>
    <dgm:cxn modelId="{3A068C83-7B9C-439D-8F87-F2D09FC75C10}" type="presOf" srcId="{6A690D09-3E4A-4876-A1C3-0A862F1E1198}" destId="{C3C12D1F-B1B3-4042-BD8C-9C9487155407}" srcOrd="0" destOrd="0" presId="urn:microsoft.com/office/officeart/2005/8/layout/orgChart1"/>
    <dgm:cxn modelId="{A1F3F89B-0DA1-4610-92BC-9DC7AB771A65}" type="presOf" srcId="{7AD23910-4950-463F-9F0E-3A6393088070}" destId="{8871358A-B168-4739-B7B2-052C2780603A}" srcOrd="0" destOrd="0" presId="urn:microsoft.com/office/officeart/2005/8/layout/orgChart1"/>
    <dgm:cxn modelId="{933ED3A7-BB7D-4AC0-BE47-D42A807B660D}" type="presOf" srcId="{80786A49-34E0-4CB0-8A73-934498639175}" destId="{D835AB49-47BE-41B5-9845-EDBF9ED10B20}" srcOrd="1" destOrd="0" presId="urn:microsoft.com/office/officeart/2005/8/layout/orgChart1"/>
    <dgm:cxn modelId="{E5DE65B3-6684-40AE-8430-BF3D4CABFD4F}" type="presOf" srcId="{3EE5FB4A-5483-4956-B2C8-BF3D9C1CF251}" destId="{4825606E-0FFF-48A6-8B3A-2C090438B8AA}" srcOrd="0" destOrd="0" presId="urn:microsoft.com/office/officeart/2005/8/layout/orgChart1"/>
    <dgm:cxn modelId="{CB0F53BE-67BD-4A0C-9110-C9197CE0749B}" type="presOf" srcId="{603F6DCC-2611-49B3-9069-514AC4269D77}" destId="{F8702D12-C11E-4FB5-B0FF-BE63C0CAE940}" srcOrd="0" destOrd="0" presId="urn:microsoft.com/office/officeart/2005/8/layout/orgChart1"/>
    <dgm:cxn modelId="{8D0ED0D3-DA05-4F96-B60E-FB3A34DCCDE3}" srcId="{3EE5FB4A-5483-4956-B2C8-BF3D9C1CF251}" destId="{80786A49-34E0-4CB0-8A73-934498639175}" srcOrd="0" destOrd="0" parTransId="{5A9A4FF1-BAAE-45E4-9EE4-3C87004D440C}" sibTransId="{7C50B5F6-B7FF-4418-9EFB-2CFC21FFC627}"/>
    <dgm:cxn modelId="{DFE7DBF4-565F-46FE-A054-4240CCE00E12}" srcId="{80786A49-34E0-4CB0-8A73-934498639175}" destId="{7AD23910-4950-463F-9F0E-3A6393088070}" srcOrd="1" destOrd="0" parTransId="{97B6E4C0-78A9-4C27-948B-9F997D8EE85F}" sibTransId="{59E1CB8D-5E2F-47BD-BDD4-2108D7EFC780}"/>
    <dgm:cxn modelId="{F566D3F6-04E5-4241-98D4-672BE1E29B5A}" type="presOf" srcId="{F2C2A657-88FC-45DF-92BD-EE759E1FF900}" destId="{2478FBD0-DAE4-44FA-B397-BF240FA87386}" srcOrd="0" destOrd="0" presId="urn:microsoft.com/office/officeart/2005/8/layout/orgChart1"/>
    <dgm:cxn modelId="{384FB7E4-126F-4AA0-BB13-2E74D5F23BFE}" type="presParOf" srcId="{4825606E-0FFF-48A6-8B3A-2C090438B8AA}" destId="{B76BA29A-81E0-4F2F-818B-0CC32BE1D120}" srcOrd="0" destOrd="0" presId="urn:microsoft.com/office/officeart/2005/8/layout/orgChart1"/>
    <dgm:cxn modelId="{E4693C9C-4E7D-4946-BCF6-DBF029942651}" type="presParOf" srcId="{B76BA29A-81E0-4F2F-818B-0CC32BE1D120}" destId="{1B75DE20-B574-479E-ADD7-8DDFD504AA02}" srcOrd="0" destOrd="0" presId="urn:microsoft.com/office/officeart/2005/8/layout/orgChart1"/>
    <dgm:cxn modelId="{07DD5376-23CE-422B-B3C7-EFC3698AAA5D}" type="presParOf" srcId="{1B75DE20-B574-479E-ADD7-8DDFD504AA02}" destId="{A50BC31C-287E-49C3-B293-CDDDFBBFE5EB}" srcOrd="0" destOrd="0" presId="urn:microsoft.com/office/officeart/2005/8/layout/orgChart1"/>
    <dgm:cxn modelId="{D68A0FB9-092C-4603-B051-10F5E8AE5CB3}" type="presParOf" srcId="{1B75DE20-B574-479E-ADD7-8DDFD504AA02}" destId="{D835AB49-47BE-41B5-9845-EDBF9ED10B20}" srcOrd="1" destOrd="0" presId="urn:microsoft.com/office/officeart/2005/8/layout/orgChart1"/>
    <dgm:cxn modelId="{DC679ABF-9F19-41B2-8268-C2529253882A}" type="presParOf" srcId="{B76BA29A-81E0-4F2F-818B-0CC32BE1D120}" destId="{6E3D4A2F-E316-4AEF-AE48-BC58BE49EC6D}" srcOrd="1" destOrd="0" presId="urn:microsoft.com/office/officeart/2005/8/layout/orgChart1"/>
    <dgm:cxn modelId="{E0CA1F15-F3CF-478F-816F-3AF7C96F7CAC}" type="presParOf" srcId="{6E3D4A2F-E316-4AEF-AE48-BC58BE49EC6D}" destId="{5B33BDC9-0D8C-49F9-A6F5-0B0DF82B9BC9}" srcOrd="0" destOrd="0" presId="urn:microsoft.com/office/officeart/2005/8/layout/orgChart1"/>
    <dgm:cxn modelId="{791B5A79-2463-43E1-9164-794AEC87539D}" type="presParOf" srcId="{6E3D4A2F-E316-4AEF-AE48-BC58BE49EC6D}" destId="{87A8DDC5-9114-4071-8886-9CFAB2B689B2}" srcOrd="1" destOrd="0" presId="urn:microsoft.com/office/officeart/2005/8/layout/orgChart1"/>
    <dgm:cxn modelId="{9723B855-59E0-4D70-8C01-16DBF5081E47}" type="presParOf" srcId="{87A8DDC5-9114-4071-8886-9CFAB2B689B2}" destId="{2E301C76-80B2-4CC6-A78F-FF64F6A8ED69}" srcOrd="0" destOrd="0" presId="urn:microsoft.com/office/officeart/2005/8/layout/orgChart1"/>
    <dgm:cxn modelId="{68477EBD-ADBF-4BEF-A6B4-420267137C1F}" type="presParOf" srcId="{2E301C76-80B2-4CC6-A78F-FF64F6A8ED69}" destId="{C3C12D1F-B1B3-4042-BD8C-9C9487155407}" srcOrd="0" destOrd="0" presId="urn:microsoft.com/office/officeart/2005/8/layout/orgChart1"/>
    <dgm:cxn modelId="{6F567426-8353-429E-97DD-CA88801F8487}" type="presParOf" srcId="{2E301C76-80B2-4CC6-A78F-FF64F6A8ED69}" destId="{372E206B-B305-4B46-85CC-C256882DAC59}" srcOrd="1" destOrd="0" presId="urn:microsoft.com/office/officeart/2005/8/layout/orgChart1"/>
    <dgm:cxn modelId="{3D457693-7AB4-4A81-8909-B474218F8F8D}" type="presParOf" srcId="{87A8DDC5-9114-4071-8886-9CFAB2B689B2}" destId="{EED90927-6249-416C-BB03-02234DA647DE}" srcOrd="1" destOrd="0" presId="urn:microsoft.com/office/officeart/2005/8/layout/orgChart1"/>
    <dgm:cxn modelId="{1398D641-27FC-4CC1-9F1C-009097A6887F}" type="presParOf" srcId="{87A8DDC5-9114-4071-8886-9CFAB2B689B2}" destId="{752B8627-61CB-4391-8D0D-12A60BC3EC68}" srcOrd="2" destOrd="0" presId="urn:microsoft.com/office/officeart/2005/8/layout/orgChart1"/>
    <dgm:cxn modelId="{B5E40521-5F0D-4EBE-937F-B89B0EC3D188}" type="presParOf" srcId="{6E3D4A2F-E316-4AEF-AE48-BC58BE49EC6D}" destId="{8135597C-2308-4CC9-AE1E-FEA95F71AA10}" srcOrd="2" destOrd="0" presId="urn:microsoft.com/office/officeart/2005/8/layout/orgChart1"/>
    <dgm:cxn modelId="{06DB9EA3-0C9C-4364-BF12-B913A231763D}" type="presParOf" srcId="{6E3D4A2F-E316-4AEF-AE48-BC58BE49EC6D}" destId="{1D413BFC-EDDD-47CE-B500-E17A185160A8}" srcOrd="3" destOrd="0" presId="urn:microsoft.com/office/officeart/2005/8/layout/orgChart1"/>
    <dgm:cxn modelId="{81B8862B-B3CA-47B2-8751-3979EA6E6642}" type="presParOf" srcId="{1D413BFC-EDDD-47CE-B500-E17A185160A8}" destId="{E794AD29-541C-4F22-8977-D2E0E788BAE0}" srcOrd="0" destOrd="0" presId="urn:microsoft.com/office/officeart/2005/8/layout/orgChart1"/>
    <dgm:cxn modelId="{260ABFD6-5C02-4A97-B1BE-4172D804959C}" type="presParOf" srcId="{E794AD29-541C-4F22-8977-D2E0E788BAE0}" destId="{8871358A-B168-4739-B7B2-052C2780603A}" srcOrd="0" destOrd="0" presId="urn:microsoft.com/office/officeart/2005/8/layout/orgChart1"/>
    <dgm:cxn modelId="{D7AA1F43-E5A3-41B1-B220-84C9ED897FC1}" type="presParOf" srcId="{E794AD29-541C-4F22-8977-D2E0E788BAE0}" destId="{320181EE-867A-429E-B479-0E80963152E9}" srcOrd="1" destOrd="0" presId="urn:microsoft.com/office/officeart/2005/8/layout/orgChart1"/>
    <dgm:cxn modelId="{CC9D2BDB-D398-412B-9E02-8A17C0541042}" type="presParOf" srcId="{1D413BFC-EDDD-47CE-B500-E17A185160A8}" destId="{11B2092E-9D4D-45E1-A2AE-D25EC4768BE1}" srcOrd="1" destOrd="0" presId="urn:microsoft.com/office/officeart/2005/8/layout/orgChart1"/>
    <dgm:cxn modelId="{C7E33897-9810-489E-B9DF-FED123A5484B}" type="presParOf" srcId="{1D413BFC-EDDD-47CE-B500-E17A185160A8}" destId="{8C1C89B2-0AC0-4708-B599-8E7F56777B54}" srcOrd="2" destOrd="0" presId="urn:microsoft.com/office/officeart/2005/8/layout/orgChart1"/>
    <dgm:cxn modelId="{E9CA15BF-8F2D-48F9-BF78-1A7C02D8C8E7}" type="presParOf" srcId="{6E3D4A2F-E316-4AEF-AE48-BC58BE49EC6D}" destId="{F8702D12-C11E-4FB5-B0FF-BE63C0CAE940}" srcOrd="4" destOrd="0" presId="urn:microsoft.com/office/officeart/2005/8/layout/orgChart1"/>
    <dgm:cxn modelId="{8BEBACEE-ED10-41D1-81AB-5E9A0999E361}" type="presParOf" srcId="{6E3D4A2F-E316-4AEF-AE48-BC58BE49EC6D}" destId="{02DBB5D7-F3D8-49EC-A847-62A4CAE4A6C5}" srcOrd="5" destOrd="0" presId="urn:microsoft.com/office/officeart/2005/8/layout/orgChart1"/>
    <dgm:cxn modelId="{E4FB86FA-2B01-41E5-9126-573014349011}" type="presParOf" srcId="{02DBB5D7-F3D8-49EC-A847-62A4CAE4A6C5}" destId="{DF4D44AC-9598-498C-A82B-E26A14B52319}" srcOrd="0" destOrd="0" presId="urn:microsoft.com/office/officeart/2005/8/layout/orgChart1"/>
    <dgm:cxn modelId="{487784FB-661E-4C45-A57E-8679FCC62219}" type="presParOf" srcId="{DF4D44AC-9598-498C-A82B-E26A14B52319}" destId="{2478FBD0-DAE4-44FA-B397-BF240FA87386}" srcOrd="0" destOrd="0" presId="urn:microsoft.com/office/officeart/2005/8/layout/orgChart1"/>
    <dgm:cxn modelId="{887478A6-3F20-4F2B-9170-CC7144082B06}" type="presParOf" srcId="{DF4D44AC-9598-498C-A82B-E26A14B52319}" destId="{F773EFCB-D31D-4A89-8FC9-111FC4A08DF1}" srcOrd="1" destOrd="0" presId="urn:microsoft.com/office/officeart/2005/8/layout/orgChart1"/>
    <dgm:cxn modelId="{F1D26604-6DB2-4F3D-9F26-3C8CCE849BBE}" type="presParOf" srcId="{02DBB5D7-F3D8-49EC-A847-62A4CAE4A6C5}" destId="{03C8EF1C-5AEF-472B-8AC1-5C26A63562C4}" srcOrd="1" destOrd="0" presId="urn:microsoft.com/office/officeart/2005/8/layout/orgChart1"/>
    <dgm:cxn modelId="{C5D4400B-86B6-40CD-9E01-6651914178FE}" type="presParOf" srcId="{02DBB5D7-F3D8-49EC-A847-62A4CAE4A6C5}" destId="{77F475AC-0E5B-4B5C-BD6F-A0FDE8317635}" srcOrd="2" destOrd="0" presId="urn:microsoft.com/office/officeart/2005/8/layout/orgChart1"/>
    <dgm:cxn modelId="{F010F4BF-E54A-425D-A1B8-D6F60211A9EB}" type="presParOf" srcId="{B76BA29A-81E0-4F2F-818B-0CC32BE1D120}" destId="{724AB269-9D26-4D2B-BF7F-999E3AA26E9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82E95D-ED88-4540-B15A-439532EF5B7D}">
      <dsp:nvSpPr>
        <dsp:cNvPr id="0" name=""/>
        <dsp:cNvSpPr/>
      </dsp:nvSpPr>
      <dsp:spPr>
        <a:xfrm>
          <a:off x="313848" y="0"/>
          <a:ext cx="3556952" cy="388143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DA3636-0DAE-421F-B806-CCC295949792}">
      <dsp:nvSpPr>
        <dsp:cNvPr id="0" name=""/>
        <dsp:cNvSpPr/>
      </dsp:nvSpPr>
      <dsp:spPr>
        <a:xfrm>
          <a:off x="4495" y="1164431"/>
          <a:ext cx="1346934" cy="155257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Theological Stage:</a:t>
          </a:r>
        </a:p>
        <a:p>
          <a:pPr marL="0" lvl="0" indent="0" algn="ctr" defTabSz="577850">
            <a:lnSpc>
              <a:spcPct val="90000"/>
            </a:lnSpc>
            <a:spcBef>
              <a:spcPct val="0"/>
            </a:spcBef>
            <a:spcAft>
              <a:spcPct val="35000"/>
            </a:spcAft>
            <a:buNone/>
          </a:pPr>
          <a:r>
            <a:rPr lang="en-US" sz="1300" kern="1200" dirty="0"/>
            <a:t>Before the enlightenment</a:t>
          </a:r>
        </a:p>
      </dsp:txBody>
      <dsp:txXfrm>
        <a:off x="70247" y="1230183"/>
        <a:ext cx="1215430" cy="1421070"/>
      </dsp:txXfrm>
    </dsp:sp>
    <dsp:sp modelId="{283A4894-C19F-4836-AF7E-31512EB6C902}">
      <dsp:nvSpPr>
        <dsp:cNvPr id="0" name=""/>
        <dsp:cNvSpPr/>
      </dsp:nvSpPr>
      <dsp:spPr>
        <a:xfrm>
          <a:off x="1418857" y="1164431"/>
          <a:ext cx="1346934" cy="155257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Metaphysical Stage:</a:t>
          </a:r>
        </a:p>
        <a:p>
          <a:pPr marL="0" lvl="0" indent="0" algn="ctr" defTabSz="577850">
            <a:lnSpc>
              <a:spcPct val="90000"/>
            </a:lnSpc>
            <a:spcBef>
              <a:spcPct val="0"/>
            </a:spcBef>
            <a:spcAft>
              <a:spcPct val="35000"/>
            </a:spcAft>
            <a:buNone/>
          </a:pPr>
          <a:r>
            <a:rPr lang="en-US" sz="1300" kern="1200" dirty="0"/>
            <a:t>Metaphysical Realism</a:t>
          </a:r>
        </a:p>
      </dsp:txBody>
      <dsp:txXfrm>
        <a:off x="1484609" y="1230183"/>
        <a:ext cx="1215430" cy="1421070"/>
      </dsp:txXfrm>
    </dsp:sp>
    <dsp:sp modelId="{D9ECC8A7-296F-47CC-A0DF-D0472E675EBB}">
      <dsp:nvSpPr>
        <dsp:cNvPr id="0" name=""/>
        <dsp:cNvSpPr/>
      </dsp:nvSpPr>
      <dsp:spPr>
        <a:xfrm>
          <a:off x="2833220" y="1164431"/>
          <a:ext cx="1346934" cy="155257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Positive Stage:</a:t>
          </a:r>
        </a:p>
        <a:p>
          <a:pPr marL="0" lvl="0" indent="0" algn="ctr" defTabSz="577850">
            <a:lnSpc>
              <a:spcPct val="90000"/>
            </a:lnSpc>
            <a:spcBef>
              <a:spcPct val="0"/>
            </a:spcBef>
            <a:spcAft>
              <a:spcPct val="35000"/>
            </a:spcAft>
            <a:buNone/>
          </a:pPr>
          <a:r>
            <a:rPr lang="en-US" sz="1300" kern="1200" dirty="0"/>
            <a:t>Pure Science</a:t>
          </a:r>
        </a:p>
      </dsp:txBody>
      <dsp:txXfrm>
        <a:off x="2898972" y="1230183"/>
        <a:ext cx="1215430" cy="14210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26EA0-B883-4920-BEAA-91ED618ED6E6}">
      <dsp:nvSpPr>
        <dsp:cNvPr id="0" name=""/>
        <dsp:cNvSpPr/>
      </dsp:nvSpPr>
      <dsp:spPr>
        <a:xfrm>
          <a:off x="4298156" y="1745971"/>
          <a:ext cx="3366342" cy="389494"/>
        </a:xfrm>
        <a:custGeom>
          <a:avLst/>
          <a:gdLst/>
          <a:ahLst/>
          <a:cxnLst/>
          <a:rect l="0" t="0" r="0" b="0"/>
          <a:pathLst>
            <a:path>
              <a:moveTo>
                <a:pt x="0" y="0"/>
              </a:moveTo>
              <a:lnTo>
                <a:pt x="0" y="194747"/>
              </a:lnTo>
              <a:lnTo>
                <a:pt x="3366342" y="194747"/>
              </a:lnTo>
              <a:lnTo>
                <a:pt x="3366342" y="38949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A6BB74-C36A-4D22-9397-4FBDA7D7B734}">
      <dsp:nvSpPr>
        <dsp:cNvPr id="0" name=""/>
        <dsp:cNvSpPr/>
      </dsp:nvSpPr>
      <dsp:spPr>
        <a:xfrm>
          <a:off x="4298156" y="1745971"/>
          <a:ext cx="1122114" cy="389494"/>
        </a:xfrm>
        <a:custGeom>
          <a:avLst/>
          <a:gdLst/>
          <a:ahLst/>
          <a:cxnLst/>
          <a:rect l="0" t="0" r="0" b="0"/>
          <a:pathLst>
            <a:path>
              <a:moveTo>
                <a:pt x="0" y="0"/>
              </a:moveTo>
              <a:lnTo>
                <a:pt x="0" y="194747"/>
              </a:lnTo>
              <a:lnTo>
                <a:pt x="1122114" y="194747"/>
              </a:lnTo>
              <a:lnTo>
                <a:pt x="1122114" y="38949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1976A7-62E9-44ED-A514-3CD03B23DE0D}">
      <dsp:nvSpPr>
        <dsp:cNvPr id="0" name=""/>
        <dsp:cNvSpPr/>
      </dsp:nvSpPr>
      <dsp:spPr>
        <a:xfrm>
          <a:off x="3176041" y="1745971"/>
          <a:ext cx="1122114" cy="389494"/>
        </a:xfrm>
        <a:custGeom>
          <a:avLst/>
          <a:gdLst/>
          <a:ahLst/>
          <a:cxnLst/>
          <a:rect l="0" t="0" r="0" b="0"/>
          <a:pathLst>
            <a:path>
              <a:moveTo>
                <a:pt x="1122114" y="0"/>
              </a:moveTo>
              <a:lnTo>
                <a:pt x="1122114" y="194747"/>
              </a:lnTo>
              <a:lnTo>
                <a:pt x="0" y="194747"/>
              </a:lnTo>
              <a:lnTo>
                <a:pt x="0" y="38949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F4EAD8-0C0D-44B8-B75C-5C30F265D781}">
      <dsp:nvSpPr>
        <dsp:cNvPr id="0" name=""/>
        <dsp:cNvSpPr/>
      </dsp:nvSpPr>
      <dsp:spPr>
        <a:xfrm>
          <a:off x="931813" y="1745971"/>
          <a:ext cx="3366342" cy="389494"/>
        </a:xfrm>
        <a:custGeom>
          <a:avLst/>
          <a:gdLst/>
          <a:ahLst/>
          <a:cxnLst/>
          <a:rect l="0" t="0" r="0" b="0"/>
          <a:pathLst>
            <a:path>
              <a:moveTo>
                <a:pt x="3366342" y="0"/>
              </a:moveTo>
              <a:lnTo>
                <a:pt x="3366342" y="194747"/>
              </a:lnTo>
              <a:lnTo>
                <a:pt x="0" y="194747"/>
              </a:lnTo>
              <a:lnTo>
                <a:pt x="0" y="38949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FD9264-BADC-4CC2-94D4-85FD936D3C34}">
      <dsp:nvSpPr>
        <dsp:cNvPr id="0" name=""/>
        <dsp:cNvSpPr/>
      </dsp:nvSpPr>
      <dsp:spPr>
        <a:xfrm>
          <a:off x="3370788" y="818604"/>
          <a:ext cx="1854734" cy="92736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Social Sciences</a:t>
          </a:r>
        </a:p>
      </dsp:txBody>
      <dsp:txXfrm>
        <a:off x="3370788" y="818604"/>
        <a:ext cx="1854734" cy="927367"/>
      </dsp:txXfrm>
    </dsp:sp>
    <dsp:sp modelId="{AE29EF80-50C9-4236-AFAB-0F3DB65EA3BE}">
      <dsp:nvSpPr>
        <dsp:cNvPr id="0" name=""/>
        <dsp:cNvSpPr/>
      </dsp:nvSpPr>
      <dsp:spPr>
        <a:xfrm>
          <a:off x="4446" y="2135465"/>
          <a:ext cx="1854734" cy="92736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Political Science</a:t>
          </a:r>
        </a:p>
      </dsp:txBody>
      <dsp:txXfrm>
        <a:off x="4446" y="2135465"/>
        <a:ext cx="1854734" cy="927367"/>
      </dsp:txXfrm>
    </dsp:sp>
    <dsp:sp modelId="{4B4FAA8F-F8AE-4FFD-BEC4-AF771EF5E1EE}">
      <dsp:nvSpPr>
        <dsp:cNvPr id="0" name=""/>
        <dsp:cNvSpPr/>
      </dsp:nvSpPr>
      <dsp:spPr>
        <a:xfrm>
          <a:off x="2248674" y="2135465"/>
          <a:ext cx="1854734" cy="92736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Sociology</a:t>
          </a:r>
        </a:p>
      </dsp:txBody>
      <dsp:txXfrm>
        <a:off x="2248674" y="2135465"/>
        <a:ext cx="1854734" cy="927367"/>
      </dsp:txXfrm>
    </dsp:sp>
    <dsp:sp modelId="{06C9B03F-07CF-4C72-939B-42E029F01810}">
      <dsp:nvSpPr>
        <dsp:cNvPr id="0" name=""/>
        <dsp:cNvSpPr/>
      </dsp:nvSpPr>
      <dsp:spPr>
        <a:xfrm>
          <a:off x="4492903" y="2135465"/>
          <a:ext cx="1854734" cy="92736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Economics</a:t>
          </a:r>
        </a:p>
      </dsp:txBody>
      <dsp:txXfrm>
        <a:off x="4492903" y="2135465"/>
        <a:ext cx="1854734" cy="927367"/>
      </dsp:txXfrm>
    </dsp:sp>
    <dsp:sp modelId="{3630D6A2-5036-4788-A98C-26A36B346D88}">
      <dsp:nvSpPr>
        <dsp:cNvPr id="0" name=""/>
        <dsp:cNvSpPr/>
      </dsp:nvSpPr>
      <dsp:spPr>
        <a:xfrm>
          <a:off x="6737131" y="2135465"/>
          <a:ext cx="1854734" cy="92736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Law</a:t>
          </a:r>
        </a:p>
      </dsp:txBody>
      <dsp:txXfrm>
        <a:off x="6737131" y="2135465"/>
        <a:ext cx="1854734" cy="9273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91BAF-F802-4B69-9497-F64C84C372D8}">
      <dsp:nvSpPr>
        <dsp:cNvPr id="0" name=""/>
        <dsp:cNvSpPr/>
      </dsp:nvSpPr>
      <dsp:spPr>
        <a:xfrm>
          <a:off x="150812" y="0"/>
          <a:ext cx="3881437" cy="3881437"/>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D758A5-3F05-4B1A-8D95-B1A739BAC41F}">
      <dsp:nvSpPr>
        <dsp:cNvPr id="0" name=""/>
        <dsp:cNvSpPr/>
      </dsp:nvSpPr>
      <dsp:spPr>
        <a:xfrm>
          <a:off x="519549" y="368736"/>
          <a:ext cx="1513760" cy="15137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Judges</a:t>
          </a:r>
        </a:p>
      </dsp:txBody>
      <dsp:txXfrm>
        <a:off x="593445" y="442632"/>
        <a:ext cx="1365968" cy="1365968"/>
      </dsp:txXfrm>
    </dsp:sp>
    <dsp:sp modelId="{EC92486E-D9FA-42CD-8097-4E7CFCBB78D9}">
      <dsp:nvSpPr>
        <dsp:cNvPr id="0" name=""/>
        <dsp:cNvSpPr/>
      </dsp:nvSpPr>
      <dsp:spPr>
        <a:xfrm>
          <a:off x="2149752" y="368736"/>
          <a:ext cx="1513760" cy="15137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Politicians</a:t>
          </a:r>
        </a:p>
      </dsp:txBody>
      <dsp:txXfrm>
        <a:off x="2223648" y="442632"/>
        <a:ext cx="1365968" cy="1365968"/>
      </dsp:txXfrm>
    </dsp:sp>
    <dsp:sp modelId="{9ED4D08B-480C-4D64-BC03-2CE6B461C9DF}">
      <dsp:nvSpPr>
        <dsp:cNvPr id="0" name=""/>
        <dsp:cNvSpPr/>
      </dsp:nvSpPr>
      <dsp:spPr>
        <a:xfrm>
          <a:off x="519549" y="1998940"/>
          <a:ext cx="1513760" cy="15137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Clergy</a:t>
          </a:r>
        </a:p>
      </dsp:txBody>
      <dsp:txXfrm>
        <a:off x="593445" y="2072836"/>
        <a:ext cx="1365968" cy="1365968"/>
      </dsp:txXfrm>
    </dsp:sp>
    <dsp:sp modelId="{9E3590B8-8EC2-442F-8262-CB3C0B2AC051}">
      <dsp:nvSpPr>
        <dsp:cNvPr id="0" name=""/>
        <dsp:cNvSpPr/>
      </dsp:nvSpPr>
      <dsp:spPr>
        <a:xfrm>
          <a:off x="2149752" y="1998940"/>
          <a:ext cx="1513760" cy="15137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Professors</a:t>
          </a:r>
        </a:p>
      </dsp:txBody>
      <dsp:txXfrm>
        <a:off x="2223648" y="2072836"/>
        <a:ext cx="1365968" cy="13659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3F686C-1F0E-401D-8D37-3BC2A96E4AEF}">
      <dsp:nvSpPr>
        <dsp:cNvPr id="0" name=""/>
        <dsp:cNvSpPr/>
      </dsp:nvSpPr>
      <dsp:spPr>
        <a:xfrm>
          <a:off x="2093118" y="1453789"/>
          <a:ext cx="1145453" cy="397595"/>
        </a:xfrm>
        <a:custGeom>
          <a:avLst/>
          <a:gdLst/>
          <a:ahLst/>
          <a:cxnLst/>
          <a:rect l="0" t="0" r="0" b="0"/>
          <a:pathLst>
            <a:path>
              <a:moveTo>
                <a:pt x="0" y="0"/>
              </a:moveTo>
              <a:lnTo>
                <a:pt x="0" y="198797"/>
              </a:lnTo>
              <a:lnTo>
                <a:pt x="1145453" y="198797"/>
              </a:lnTo>
              <a:lnTo>
                <a:pt x="1145453" y="39759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A9630A-D044-44EC-B363-039B526A7F1E}">
      <dsp:nvSpPr>
        <dsp:cNvPr id="0" name=""/>
        <dsp:cNvSpPr/>
      </dsp:nvSpPr>
      <dsp:spPr>
        <a:xfrm>
          <a:off x="947665" y="1453789"/>
          <a:ext cx="1145453" cy="397595"/>
        </a:xfrm>
        <a:custGeom>
          <a:avLst/>
          <a:gdLst/>
          <a:ahLst/>
          <a:cxnLst/>
          <a:rect l="0" t="0" r="0" b="0"/>
          <a:pathLst>
            <a:path>
              <a:moveTo>
                <a:pt x="1145453" y="0"/>
              </a:moveTo>
              <a:lnTo>
                <a:pt x="1145453" y="198797"/>
              </a:lnTo>
              <a:lnTo>
                <a:pt x="0" y="198797"/>
              </a:lnTo>
              <a:lnTo>
                <a:pt x="0" y="39759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7FB792-92BC-45AB-8C63-850AA7F93BD5}">
      <dsp:nvSpPr>
        <dsp:cNvPr id="0" name=""/>
        <dsp:cNvSpPr/>
      </dsp:nvSpPr>
      <dsp:spPr>
        <a:xfrm>
          <a:off x="1146462" y="507134"/>
          <a:ext cx="1893311" cy="94665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Combahee River Collective</a:t>
          </a:r>
        </a:p>
      </dsp:txBody>
      <dsp:txXfrm>
        <a:off x="1146462" y="507134"/>
        <a:ext cx="1893311" cy="946655"/>
      </dsp:txXfrm>
    </dsp:sp>
    <dsp:sp modelId="{708C92CD-1DA0-462A-8DE3-74FBF209F169}">
      <dsp:nvSpPr>
        <dsp:cNvPr id="0" name=""/>
        <dsp:cNvSpPr/>
      </dsp:nvSpPr>
      <dsp:spPr>
        <a:xfrm>
          <a:off x="1009" y="1851385"/>
          <a:ext cx="1893311" cy="94665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Identity Politics</a:t>
          </a:r>
        </a:p>
      </dsp:txBody>
      <dsp:txXfrm>
        <a:off x="1009" y="1851385"/>
        <a:ext cx="1893311" cy="946655"/>
      </dsp:txXfrm>
    </dsp:sp>
    <dsp:sp modelId="{EB7520BE-8383-48A8-B90A-9C1B565C54AE}">
      <dsp:nvSpPr>
        <dsp:cNvPr id="0" name=""/>
        <dsp:cNvSpPr/>
      </dsp:nvSpPr>
      <dsp:spPr>
        <a:xfrm>
          <a:off x="2291916" y="1851385"/>
          <a:ext cx="1893311" cy="94665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Intersectionality</a:t>
          </a:r>
        </a:p>
      </dsp:txBody>
      <dsp:txXfrm>
        <a:off x="2291916" y="1851385"/>
        <a:ext cx="1893311" cy="9466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DB021B-15A5-495C-AFD7-27B5C9A66465}">
      <dsp:nvSpPr>
        <dsp:cNvPr id="0" name=""/>
        <dsp:cNvSpPr/>
      </dsp:nvSpPr>
      <dsp:spPr>
        <a:xfrm>
          <a:off x="313848" y="0"/>
          <a:ext cx="3556952" cy="388143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51712C-9A81-4542-843E-A26A5831B5C6}">
      <dsp:nvSpPr>
        <dsp:cNvPr id="0" name=""/>
        <dsp:cNvSpPr/>
      </dsp:nvSpPr>
      <dsp:spPr>
        <a:xfrm>
          <a:off x="2094" y="1164431"/>
          <a:ext cx="1007340" cy="155257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Natural Law</a:t>
          </a:r>
        </a:p>
      </dsp:txBody>
      <dsp:txXfrm>
        <a:off x="51268" y="1213605"/>
        <a:ext cx="908992" cy="1454226"/>
      </dsp:txXfrm>
    </dsp:sp>
    <dsp:sp modelId="{68A09DAE-C496-4CB5-B95F-444DC87EF6A5}">
      <dsp:nvSpPr>
        <dsp:cNvPr id="0" name=""/>
        <dsp:cNvSpPr/>
      </dsp:nvSpPr>
      <dsp:spPr>
        <a:xfrm>
          <a:off x="1059801" y="1164431"/>
          <a:ext cx="1007340" cy="155257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Legal Realism</a:t>
          </a:r>
        </a:p>
      </dsp:txBody>
      <dsp:txXfrm>
        <a:off x="1108975" y="1213605"/>
        <a:ext cx="908992" cy="1454226"/>
      </dsp:txXfrm>
    </dsp:sp>
    <dsp:sp modelId="{2B27C0AE-6EC6-4CAE-8F77-E69269CD713A}">
      <dsp:nvSpPr>
        <dsp:cNvPr id="0" name=""/>
        <dsp:cNvSpPr/>
      </dsp:nvSpPr>
      <dsp:spPr>
        <a:xfrm>
          <a:off x="2117508" y="1164431"/>
          <a:ext cx="1007340" cy="155257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Critical Legal Theory</a:t>
          </a:r>
        </a:p>
      </dsp:txBody>
      <dsp:txXfrm>
        <a:off x="2166682" y="1213605"/>
        <a:ext cx="908992" cy="1454226"/>
      </dsp:txXfrm>
    </dsp:sp>
    <dsp:sp modelId="{563465BD-5A35-4165-A060-FB30772853A9}">
      <dsp:nvSpPr>
        <dsp:cNvPr id="0" name=""/>
        <dsp:cNvSpPr/>
      </dsp:nvSpPr>
      <dsp:spPr>
        <a:xfrm>
          <a:off x="3175215" y="1164431"/>
          <a:ext cx="1007340" cy="155257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Critical Race Theory</a:t>
          </a:r>
        </a:p>
      </dsp:txBody>
      <dsp:txXfrm>
        <a:off x="3224389" y="1213605"/>
        <a:ext cx="908992" cy="14542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3645A9-7B79-4CC6-8A76-7D94F47D6058}">
      <dsp:nvSpPr>
        <dsp:cNvPr id="0" name=""/>
        <dsp:cNvSpPr/>
      </dsp:nvSpPr>
      <dsp:spPr>
        <a:xfrm>
          <a:off x="2091531" y="1812308"/>
          <a:ext cx="1479773" cy="256820"/>
        </a:xfrm>
        <a:custGeom>
          <a:avLst/>
          <a:gdLst/>
          <a:ahLst/>
          <a:cxnLst/>
          <a:rect l="0" t="0" r="0" b="0"/>
          <a:pathLst>
            <a:path>
              <a:moveTo>
                <a:pt x="0" y="0"/>
              </a:moveTo>
              <a:lnTo>
                <a:pt x="0" y="128410"/>
              </a:lnTo>
              <a:lnTo>
                <a:pt x="1479773" y="128410"/>
              </a:lnTo>
              <a:lnTo>
                <a:pt x="1479773" y="25682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26C614-9F5A-4B33-B8BE-55254C5AAAEB}">
      <dsp:nvSpPr>
        <dsp:cNvPr id="0" name=""/>
        <dsp:cNvSpPr/>
      </dsp:nvSpPr>
      <dsp:spPr>
        <a:xfrm>
          <a:off x="2045811" y="1812308"/>
          <a:ext cx="91440" cy="256820"/>
        </a:xfrm>
        <a:custGeom>
          <a:avLst/>
          <a:gdLst/>
          <a:ahLst/>
          <a:cxnLst/>
          <a:rect l="0" t="0" r="0" b="0"/>
          <a:pathLst>
            <a:path>
              <a:moveTo>
                <a:pt x="45720" y="0"/>
              </a:moveTo>
              <a:lnTo>
                <a:pt x="45720" y="25682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A8C45C-325E-42CA-AE2A-523AC3A8FBF8}">
      <dsp:nvSpPr>
        <dsp:cNvPr id="0" name=""/>
        <dsp:cNvSpPr/>
      </dsp:nvSpPr>
      <dsp:spPr>
        <a:xfrm>
          <a:off x="611757" y="1812308"/>
          <a:ext cx="1479773" cy="256820"/>
        </a:xfrm>
        <a:custGeom>
          <a:avLst/>
          <a:gdLst/>
          <a:ahLst/>
          <a:cxnLst/>
          <a:rect l="0" t="0" r="0" b="0"/>
          <a:pathLst>
            <a:path>
              <a:moveTo>
                <a:pt x="1479773" y="0"/>
              </a:moveTo>
              <a:lnTo>
                <a:pt x="1479773" y="128410"/>
              </a:lnTo>
              <a:lnTo>
                <a:pt x="0" y="128410"/>
              </a:lnTo>
              <a:lnTo>
                <a:pt x="0" y="25682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C5F883-78F3-475C-9240-AC7C04CDD916}">
      <dsp:nvSpPr>
        <dsp:cNvPr id="0" name=""/>
        <dsp:cNvSpPr/>
      </dsp:nvSpPr>
      <dsp:spPr>
        <a:xfrm>
          <a:off x="1480054" y="1200831"/>
          <a:ext cx="1222953" cy="61147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Postmodern Theology</a:t>
          </a:r>
        </a:p>
      </dsp:txBody>
      <dsp:txXfrm>
        <a:off x="1480054" y="1200831"/>
        <a:ext cx="1222953" cy="611476"/>
      </dsp:txXfrm>
    </dsp:sp>
    <dsp:sp modelId="{F2E6982B-6C06-42EC-8944-543AED6D1889}">
      <dsp:nvSpPr>
        <dsp:cNvPr id="0" name=""/>
        <dsp:cNvSpPr/>
      </dsp:nvSpPr>
      <dsp:spPr>
        <a:xfrm>
          <a:off x="280" y="2069128"/>
          <a:ext cx="1222953" cy="61147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Liberation Theologies</a:t>
          </a:r>
        </a:p>
      </dsp:txBody>
      <dsp:txXfrm>
        <a:off x="280" y="2069128"/>
        <a:ext cx="1222953" cy="611476"/>
      </dsp:txXfrm>
    </dsp:sp>
    <dsp:sp modelId="{A535CAF0-A1E6-4FCE-8F82-C7275FE2307A}">
      <dsp:nvSpPr>
        <dsp:cNvPr id="0" name=""/>
        <dsp:cNvSpPr/>
      </dsp:nvSpPr>
      <dsp:spPr>
        <a:xfrm>
          <a:off x="1480054" y="2069128"/>
          <a:ext cx="1222953" cy="61147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Critical</a:t>
          </a:r>
        </a:p>
        <a:p>
          <a:pPr marL="0" lvl="0" indent="0" algn="ctr" defTabSz="533400">
            <a:lnSpc>
              <a:spcPct val="90000"/>
            </a:lnSpc>
            <a:spcBef>
              <a:spcPct val="0"/>
            </a:spcBef>
            <a:spcAft>
              <a:spcPct val="35000"/>
            </a:spcAft>
            <a:buNone/>
          </a:pPr>
          <a:r>
            <a:rPr lang="en-US" sz="1200" kern="1200" dirty="0"/>
            <a:t>Race Theory</a:t>
          </a:r>
        </a:p>
      </dsp:txBody>
      <dsp:txXfrm>
        <a:off x="1480054" y="2069128"/>
        <a:ext cx="1222953" cy="611476"/>
      </dsp:txXfrm>
    </dsp:sp>
    <dsp:sp modelId="{51649D35-5735-4EC9-904A-937E25508031}">
      <dsp:nvSpPr>
        <dsp:cNvPr id="0" name=""/>
        <dsp:cNvSpPr/>
      </dsp:nvSpPr>
      <dsp:spPr>
        <a:xfrm>
          <a:off x="2959827" y="2069128"/>
          <a:ext cx="1222953" cy="61147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Intersectionality</a:t>
          </a:r>
        </a:p>
      </dsp:txBody>
      <dsp:txXfrm>
        <a:off x="2959827" y="2069128"/>
        <a:ext cx="1222953" cy="61147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702D12-C11E-4FB5-B0FF-BE63C0CAE940}">
      <dsp:nvSpPr>
        <dsp:cNvPr id="0" name=""/>
        <dsp:cNvSpPr/>
      </dsp:nvSpPr>
      <dsp:spPr>
        <a:xfrm>
          <a:off x="2091531" y="1812308"/>
          <a:ext cx="1479773" cy="256820"/>
        </a:xfrm>
        <a:custGeom>
          <a:avLst/>
          <a:gdLst/>
          <a:ahLst/>
          <a:cxnLst/>
          <a:rect l="0" t="0" r="0" b="0"/>
          <a:pathLst>
            <a:path>
              <a:moveTo>
                <a:pt x="0" y="0"/>
              </a:moveTo>
              <a:lnTo>
                <a:pt x="0" y="128410"/>
              </a:lnTo>
              <a:lnTo>
                <a:pt x="1479773" y="128410"/>
              </a:lnTo>
              <a:lnTo>
                <a:pt x="1479773" y="25682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35597C-2308-4CC9-AE1E-FEA95F71AA10}">
      <dsp:nvSpPr>
        <dsp:cNvPr id="0" name=""/>
        <dsp:cNvSpPr/>
      </dsp:nvSpPr>
      <dsp:spPr>
        <a:xfrm>
          <a:off x="2045811" y="1812308"/>
          <a:ext cx="91440" cy="256820"/>
        </a:xfrm>
        <a:custGeom>
          <a:avLst/>
          <a:gdLst/>
          <a:ahLst/>
          <a:cxnLst/>
          <a:rect l="0" t="0" r="0" b="0"/>
          <a:pathLst>
            <a:path>
              <a:moveTo>
                <a:pt x="45720" y="0"/>
              </a:moveTo>
              <a:lnTo>
                <a:pt x="45720" y="25682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33BDC9-0D8C-49F9-A6F5-0B0DF82B9BC9}">
      <dsp:nvSpPr>
        <dsp:cNvPr id="0" name=""/>
        <dsp:cNvSpPr/>
      </dsp:nvSpPr>
      <dsp:spPr>
        <a:xfrm>
          <a:off x="611757" y="1812308"/>
          <a:ext cx="1479773" cy="256820"/>
        </a:xfrm>
        <a:custGeom>
          <a:avLst/>
          <a:gdLst/>
          <a:ahLst/>
          <a:cxnLst/>
          <a:rect l="0" t="0" r="0" b="0"/>
          <a:pathLst>
            <a:path>
              <a:moveTo>
                <a:pt x="1479773" y="0"/>
              </a:moveTo>
              <a:lnTo>
                <a:pt x="1479773" y="128410"/>
              </a:lnTo>
              <a:lnTo>
                <a:pt x="0" y="128410"/>
              </a:lnTo>
              <a:lnTo>
                <a:pt x="0" y="25682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0BC31C-287E-49C3-B293-CDDDFBBFE5EB}">
      <dsp:nvSpPr>
        <dsp:cNvPr id="0" name=""/>
        <dsp:cNvSpPr/>
      </dsp:nvSpPr>
      <dsp:spPr>
        <a:xfrm>
          <a:off x="1480054" y="1200831"/>
          <a:ext cx="1222953" cy="61147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Liberation Theologies</a:t>
          </a:r>
        </a:p>
      </dsp:txBody>
      <dsp:txXfrm>
        <a:off x="1480054" y="1200831"/>
        <a:ext cx="1222953" cy="611476"/>
      </dsp:txXfrm>
    </dsp:sp>
    <dsp:sp modelId="{C3C12D1F-B1B3-4042-BD8C-9C9487155407}">
      <dsp:nvSpPr>
        <dsp:cNvPr id="0" name=""/>
        <dsp:cNvSpPr/>
      </dsp:nvSpPr>
      <dsp:spPr>
        <a:xfrm>
          <a:off x="280" y="2069128"/>
          <a:ext cx="1222953" cy="61147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South American</a:t>
          </a:r>
        </a:p>
      </dsp:txBody>
      <dsp:txXfrm>
        <a:off x="280" y="2069128"/>
        <a:ext cx="1222953" cy="611476"/>
      </dsp:txXfrm>
    </dsp:sp>
    <dsp:sp modelId="{8871358A-B168-4739-B7B2-052C2780603A}">
      <dsp:nvSpPr>
        <dsp:cNvPr id="0" name=""/>
        <dsp:cNvSpPr/>
      </dsp:nvSpPr>
      <dsp:spPr>
        <a:xfrm>
          <a:off x="1480054" y="2069128"/>
          <a:ext cx="1222953" cy="61147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Black</a:t>
          </a:r>
        </a:p>
      </dsp:txBody>
      <dsp:txXfrm>
        <a:off x="1480054" y="2069128"/>
        <a:ext cx="1222953" cy="611476"/>
      </dsp:txXfrm>
    </dsp:sp>
    <dsp:sp modelId="{2478FBD0-DAE4-44FA-B397-BF240FA87386}">
      <dsp:nvSpPr>
        <dsp:cNvPr id="0" name=""/>
        <dsp:cNvSpPr/>
      </dsp:nvSpPr>
      <dsp:spPr>
        <a:xfrm>
          <a:off x="2959827" y="2069128"/>
          <a:ext cx="1222953" cy="61147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Feminist</a:t>
          </a:r>
        </a:p>
      </dsp:txBody>
      <dsp:txXfrm>
        <a:off x="2959827" y="2069128"/>
        <a:ext cx="1222953" cy="61147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CD1566-6240-4B88-B83E-ED91567E879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E6C2A-C578-4943-847A-5F9017149485}" type="slidenum">
              <a:rPr lang="en-US" smtClean="0"/>
              <a:t>‹#›</a:t>
            </a:fld>
            <a:endParaRPr lang="en-US"/>
          </a:p>
        </p:txBody>
      </p:sp>
    </p:spTree>
    <p:extLst>
      <p:ext uri="{BB962C8B-B14F-4D97-AF65-F5344CB8AC3E}">
        <p14:creationId xmlns:p14="http://schemas.microsoft.com/office/powerpoint/2010/main" val="3889061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CD1566-6240-4B88-B83E-ED91567E879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E6C2A-C578-4943-847A-5F9017149485}" type="slidenum">
              <a:rPr lang="en-US" smtClean="0"/>
              <a:t>‹#›</a:t>
            </a:fld>
            <a:endParaRPr lang="en-US"/>
          </a:p>
        </p:txBody>
      </p:sp>
    </p:spTree>
    <p:extLst>
      <p:ext uri="{BB962C8B-B14F-4D97-AF65-F5344CB8AC3E}">
        <p14:creationId xmlns:p14="http://schemas.microsoft.com/office/powerpoint/2010/main" val="2930858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CD1566-6240-4B88-B83E-ED91567E879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E6C2A-C578-4943-847A-5F901714948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30864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CD1566-6240-4B88-B83E-ED91567E879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E6C2A-C578-4943-847A-5F9017149485}" type="slidenum">
              <a:rPr lang="en-US" smtClean="0"/>
              <a:t>‹#›</a:t>
            </a:fld>
            <a:endParaRPr lang="en-US"/>
          </a:p>
        </p:txBody>
      </p:sp>
    </p:spTree>
    <p:extLst>
      <p:ext uri="{BB962C8B-B14F-4D97-AF65-F5344CB8AC3E}">
        <p14:creationId xmlns:p14="http://schemas.microsoft.com/office/powerpoint/2010/main" val="3421432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CD1566-6240-4B88-B83E-ED91567E879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E6C2A-C578-4943-847A-5F901714948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4168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CD1566-6240-4B88-B83E-ED91567E879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E6C2A-C578-4943-847A-5F9017149485}" type="slidenum">
              <a:rPr lang="en-US" smtClean="0"/>
              <a:t>‹#›</a:t>
            </a:fld>
            <a:endParaRPr lang="en-US"/>
          </a:p>
        </p:txBody>
      </p:sp>
    </p:spTree>
    <p:extLst>
      <p:ext uri="{BB962C8B-B14F-4D97-AF65-F5344CB8AC3E}">
        <p14:creationId xmlns:p14="http://schemas.microsoft.com/office/powerpoint/2010/main" val="4100950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CD1566-6240-4B88-B83E-ED91567E879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E6C2A-C578-4943-847A-5F9017149485}" type="slidenum">
              <a:rPr lang="en-US" smtClean="0"/>
              <a:t>‹#›</a:t>
            </a:fld>
            <a:endParaRPr lang="en-US"/>
          </a:p>
        </p:txBody>
      </p:sp>
    </p:spTree>
    <p:extLst>
      <p:ext uri="{BB962C8B-B14F-4D97-AF65-F5344CB8AC3E}">
        <p14:creationId xmlns:p14="http://schemas.microsoft.com/office/powerpoint/2010/main" val="306260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CD1566-6240-4B88-B83E-ED91567E879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E6C2A-C578-4943-847A-5F9017149485}" type="slidenum">
              <a:rPr lang="en-US" smtClean="0"/>
              <a:t>‹#›</a:t>
            </a:fld>
            <a:endParaRPr lang="en-US"/>
          </a:p>
        </p:txBody>
      </p:sp>
    </p:spTree>
    <p:extLst>
      <p:ext uri="{BB962C8B-B14F-4D97-AF65-F5344CB8AC3E}">
        <p14:creationId xmlns:p14="http://schemas.microsoft.com/office/powerpoint/2010/main" val="116073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CD1566-6240-4B88-B83E-ED91567E879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E6C2A-C578-4943-847A-5F9017149485}" type="slidenum">
              <a:rPr lang="en-US" smtClean="0"/>
              <a:t>‹#›</a:t>
            </a:fld>
            <a:endParaRPr lang="en-US"/>
          </a:p>
        </p:txBody>
      </p:sp>
    </p:spTree>
    <p:extLst>
      <p:ext uri="{BB962C8B-B14F-4D97-AF65-F5344CB8AC3E}">
        <p14:creationId xmlns:p14="http://schemas.microsoft.com/office/powerpoint/2010/main" val="2330010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CD1566-6240-4B88-B83E-ED91567E879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E6C2A-C578-4943-847A-5F9017149485}" type="slidenum">
              <a:rPr lang="en-US" smtClean="0"/>
              <a:t>‹#›</a:t>
            </a:fld>
            <a:endParaRPr lang="en-US"/>
          </a:p>
        </p:txBody>
      </p:sp>
    </p:spTree>
    <p:extLst>
      <p:ext uri="{BB962C8B-B14F-4D97-AF65-F5344CB8AC3E}">
        <p14:creationId xmlns:p14="http://schemas.microsoft.com/office/powerpoint/2010/main" val="118279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CD1566-6240-4B88-B83E-ED91567E8791}"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E6C2A-C578-4943-847A-5F9017149485}" type="slidenum">
              <a:rPr lang="en-US" smtClean="0"/>
              <a:t>‹#›</a:t>
            </a:fld>
            <a:endParaRPr lang="en-US"/>
          </a:p>
        </p:txBody>
      </p:sp>
    </p:spTree>
    <p:extLst>
      <p:ext uri="{BB962C8B-B14F-4D97-AF65-F5344CB8AC3E}">
        <p14:creationId xmlns:p14="http://schemas.microsoft.com/office/powerpoint/2010/main" val="414746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CD1566-6240-4B88-B83E-ED91567E8791}"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6E6C2A-C578-4943-847A-5F9017149485}" type="slidenum">
              <a:rPr lang="en-US" smtClean="0"/>
              <a:t>‹#›</a:t>
            </a:fld>
            <a:endParaRPr lang="en-US"/>
          </a:p>
        </p:txBody>
      </p:sp>
    </p:spTree>
    <p:extLst>
      <p:ext uri="{BB962C8B-B14F-4D97-AF65-F5344CB8AC3E}">
        <p14:creationId xmlns:p14="http://schemas.microsoft.com/office/powerpoint/2010/main" val="1287392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CD1566-6240-4B88-B83E-ED91567E8791}"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6E6C2A-C578-4943-847A-5F9017149485}" type="slidenum">
              <a:rPr lang="en-US" smtClean="0"/>
              <a:t>‹#›</a:t>
            </a:fld>
            <a:endParaRPr lang="en-US"/>
          </a:p>
        </p:txBody>
      </p:sp>
    </p:spTree>
    <p:extLst>
      <p:ext uri="{BB962C8B-B14F-4D97-AF65-F5344CB8AC3E}">
        <p14:creationId xmlns:p14="http://schemas.microsoft.com/office/powerpoint/2010/main" val="3811213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CD1566-6240-4B88-B83E-ED91567E8791}"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6E6C2A-C578-4943-847A-5F9017149485}" type="slidenum">
              <a:rPr lang="en-US" smtClean="0"/>
              <a:t>‹#›</a:t>
            </a:fld>
            <a:endParaRPr lang="en-US"/>
          </a:p>
        </p:txBody>
      </p:sp>
    </p:spTree>
    <p:extLst>
      <p:ext uri="{BB962C8B-B14F-4D97-AF65-F5344CB8AC3E}">
        <p14:creationId xmlns:p14="http://schemas.microsoft.com/office/powerpoint/2010/main" val="2511828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1CD1566-6240-4B88-B83E-ED91567E8791}"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E6C2A-C578-4943-847A-5F9017149485}" type="slidenum">
              <a:rPr lang="en-US" smtClean="0"/>
              <a:t>‹#›</a:t>
            </a:fld>
            <a:endParaRPr lang="en-US"/>
          </a:p>
        </p:txBody>
      </p:sp>
    </p:spTree>
    <p:extLst>
      <p:ext uri="{BB962C8B-B14F-4D97-AF65-F5344CB8AC3E}">
        <p14:creationId xmlns:p14="http://schemas.microsoft.com/office/powerpoint/2010/main" val="262163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E6C2A-C578-4943-847A-5F9017149485}" type="slidenum">
              <a:rPr lang="en-US" smtClean="0"/>
              <a:t>‹#›</a:t>
            </a:fld>
            <a:endParaRPr lang="en-US"/>
          </a:p>
        </p:txBody>
      </p:sp>
      <p:sp>
        <p:nvSpPr>
          <p:cNvPr id="5" name="Date Placeholder 4"/>
          <p:cNvSpPr>
            <a:spLocks noGrp="1"/>
          </p:cNvSpPr>
          <p:nvPr>
            <p:ph type="dt" sz="half" idx="10"/>
          </p:nvPr>
        </p:nvSpPr>
        <p:spPr/>
        <p:txBody>
          <a:bodyPr/>
          <a:lstStyle/>
          <a:p>
            <a:fld id="{71CD1566-6240-4B88-B83E-ED91567E8791}" type="datetimeFigureOut">
              <a:rPr lang="en-US" smtClean="0"/>
              <a:t>1/14/2021</a:t>
            </a:fld>
            <a:endParaRPr lang="en-US"/>
          </a:p>
        </p:txBody>
      </p:sp>
    </p:spTree>
    <p:extLst>
      <p:ext uri="{BB962C8B-B14F-4D97-AF65-F5344CB8AC3E}">
        <p14:creationId xmlns:p14="http://schemas.microsoft.com/office/powerpoint/2010/main" val="1552984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1CD1566-6240-4B88-B83E-ED91567E8791}" type="datetimeFigureOut">
              <a:rPr lang="en-US" smtClean="0"/>
              <a:t>1/14/2021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76E6C2A-C578-4943-847A-5F9017149485}" type="slidenum">
              <a:rPr lang="en-US" smtClean="0"/>
              <a:t>‹#›</a:t>
            </a:fld>
            <a:endParaRPr lang="en-US"/>
          </a:p>
        </p:txBody>
      </p:sp>
    </p:spTree>
    <p:extLst>
      <p:ext uri="{BB962C8B-B14F-4D97-AF65-F5344CB8AC3E}">
        <p14:creationId xmlns:p14="http://schemas.microsoft.com/office/powerpoint/2010/main" val="120357301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9600" dirty="0"/>
              <a:t>Social Justice</a:t>
            </a:r>
          </a:p>
        </p:txBody>
      </p:sp>
      <p:sp>
        <p:nvSpPr>
          <p:cNvPr id="3" name="Subtitle 2"/>
          <p:cNvSpPr>
            <a:spLocks noGrp="1"/>
          </p:cNvSpPr>
          <p:nvPr>
            <p:ph type="subTitle" idx="1"/>
          </p:nvPr>
        </p:nvSpPr>
        <p:spPr/>
        <p:txBody>
          <a:bodyPr>
            <a:normAutofit lnSpcReduction="10000"/>
          </a:bodyPr>
          <a:lstStyle/>
          <a:p>
            <a:pPr algn="ctr"/>
            <a:r>
              <a:rPr lang="en-US" sz="3200" dirty="0">
                <a:solidFill>
                  <a:srgbClr val="0070C0"/>
                </a:solidFill>
              </a:rPr>
              <a:t>Craig Vincent Mitchell, PhD</a:t>
            </a:r>
          </a:p>
          <a:p>
            <a:pPr algn="ctr"/>
            <a:r>
              <a:rPr lang="en-US" sz="3200" dirty="0">
                <a:solidFill>
                  <a:srgbClr val="0070C0"/>
                </a:solidFill>
              </a:rPr>
              <a:t>Ethics and Political Economy Center</a:t>
            </a:r>
          </a:p>
          <a:p>
            <a:pPr algn="ctr"/>
            <a:endParaRPr lang="en-US" sz="3600" dirty="0"/>
          </a:p>
        </p:txBody>
      </p:sp>
    </p:spTree>
    <p:extLst>
      <p:ext uri="{BB962C8B-B14F-4D97-AF65-F5344CB8AC3E}">
        <p14:creationId xmlns:p14="http://schemas.microsoft.com/office/powerpoint/2010/main" val="3635887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a:t>Explanation of Social Stratification:</a:t>
            </a:r>
            <a:br>
              <a:rPr lang="en-US" b="1" dirty="0"/>
            </a:br>
            <a:r>
              <a:rPr lang="en-US" b="1" dirty="0"/>
              <a:t>Economics</a:t>
            </a:r>
          </a:p>
        </p:txBody>
      </p:sp>
      <p:sp>
        <p:nvSpPr>
          <p:cNvPr id="7" name="Content Placeholder 6"/>
          <p:cNvSpPr>
            <a:spLocks noGrp="1"/>
          </p:cNvSpPr>
          <p:nvPr>
            <p:ph sz="half" idx="1"/>
          </p:nvPr>
        </p:nvSpPr>
        <p:spPr/>
        <p:txBody>
          <a:bodyPr/>
          <a:lstStyle/>
          <a:p>
            <a:r>
              <a:rPr lang="en-US" dirty="0"/>
              <a:t>The </a:t>
            </a:r>
            <a:r>
              <a:rPr lang="en-US" b="1" dirty="0"/>
              <a:t>Gini index</a:t>
            </a:r>
            <a:r>
              <a:rPr lang="en-US" dirty="0"/>
              <a:t> or </a:t>
            </a:r>
            <a:r>
              <a:rPr lang="en-US" b="1" dirty="0"/>
              <a:t>Gini coefficient</a:t>
            </a:r>
            <a:r>
              <a:rPr lang="en-US" dirty="0"/>
              <a:t> is a statistical measure of distribution developed by the Italian statistician </a:t>
            </a:r>
            <a:r>
              <a:rPr lang="en-US" dirty="0" err="1"/>
              <a:t>Corrado</a:t>
            </a:r>
            <a:r>
              <a:rPr lang="en-US" dirty="0"/>
              <a:t> </a:t>
            </a:r>
            <a:r>
              <a:rPr lang="en-US" b="1" dirty="0"/>
              <a:t>Gini</a:t>
            </a:r>
            <a:r>
              <a:rPr lang="en-US" dirty="0"/>
              <a:t> in 1912. It is often used as a gauge of economic inequality, measuring income distribution or, less commonly, wealth distribution among a population.</a:t>
            </a:r>
          </a:p>
          <a:p>
            <a:endParaRPr lang="en-US" dirty="0"/>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50069" y="2312377"/>
            <a:ext cx="3807069" cy="3156437"/>
          </a:xfrm>
        </p:spPr>
      </p:pic>
    </p:spTree>
    <p:extLst>
      <p:ext uri="{BB962C8B-B14F-4D97-AF65-F5344CB8AC3E}">
        <p14:creationId xmlns:p14="http://schemas.microsoft.com/office/powerpoint/2010/main" val="3061583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t>Explanation of Social Stratification: </a:t>
            </a:r>
            <a:br>
              <a:rPr lang="en-US" sz="4000" b="1" dirty="0"/>
            </a:br>
            <a:r>
              <a:rPr lang="en-US" sz="4000" b="1" dirty="0"/>
              <a:t>Politics</a:t>
            </a:r>
            <a:endParaRPr lang="en-US" sz="4000" dirty="0"/>
          </a:p>
        </p:txBody>
      </p:sp>
      <p:sp>
        <p:nvSpPr>
          <p:cNvPr id="3" name="Content Placeholder 2"/>
          <p:cNvSpPr>
            <a:spLocks noGrp="1"/>
          </p:cNvSpPr>
          <p:nvPr>
            <p:ph sz="half" idx="1"/>
          </p:nvPr>
        </p:nvSpPr>
        <p:spPr/>
        <p:txBody>
          <a:bodyPr>
            <a:normAutofit fontScale="92500" lnSpcReduction="10000"/>
          </a:bodyPr>
          <a:lstStyle/>
          <a:p>
            <a:r>
              <a:rPr lang="en-US" dirty="0"/>
              <a:t>Gramsci is best known for his theory of cultural hegemony, which describes how the state and ruling capitalist class – the bourgeoisie – use cultural institutions to maintain power in capitalist societies. The bourgeoisie, in Gramsci's view, develops a hegemonic culture using ideology rather than violence, economic force, or coercion. Hegemonic culture propagates its own values and norms so that they become the "common sense" values of all and thus maintain the </a:t>
            </a:r>
            <a:r>
              <a:rPr lang="en-US" i="1" dirty="0"/>
              <a:t>status quo</a:t>
            </a:r>
            <a:r>
              <a:rPr lang="en-US" dirty="0"/>
              <a:t>. </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11931" y="2160588"/>
            <a:ext cx="2739838" cy="3881437"/>
          </a:xfrm>
        </p:spPr>
      </p:pic>
    </p:spTree>
    <p:extLst>
      <p:ext uri="{BB962C8B-B14F-4D97-AF65-F5344CB8AC3E}">
        <p14:creationId xmlns:p14="http://schemas.microsoft.com/office/powerpoint/2010/main" val="682848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pPr algn="ctr"/>
            <a:r>
              <a:rPr lang="en-US" sz="4000" b="1" dirty="0"/>
              <a:t>Explanation of Social Stratification: </a:t>
            </a:r>
            <a:br>
              <a:rPr lang="en-US" sz="4000" b="1" dirty="0"/>
            </a:br>
            <a:r>
              <a:rPr lang="en-US" sz="4000" b="1" dirty="0"/>
              <a:t>Politics</a:t>
            </a:r>
          </a:p>
        </p:txBody>
      </p:sp>
      <p:graphicFrame>
        <p:nvGraphicFramePr>
          <p:cNvPr id="10" name="Content Placeholder 9"/>
          <p:cNvGraphicFramePr>
            <a:graphicFrameLocks noGrp="1"/>
          </p:cNvGraphicFramePr>
          <p:nvPr>
            <p:ph sz="half" idx="1"/>
            <p:extLst>
              <p:ext uri="{D42A27DB-BD31-4B8C-83A1-F6EECF244321}">
                <p14:modId xmlns:p14="http://schemas.microsoft.com/office/powerpoint/2010/main" val="2750085321"/>
              </p:ext>
            </p:extLst>
          </p:nvPr>
        </p:nvGraphicFramePr>
        <p:xfrm>
          <a:off x="677863" y="2160588"/>
          <a:ext cx="418306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Content Placeholder 10"/>
          <p:cNvSpPr>
            <a:spLocks noGrp="1"/>
          </p:cNvSpPr>
          <p:nvPr>
            <p:ph sz="half" idx="2"/>
          </p:nvPr>
        </p:nvSpPr>
        <p:spPr/>
        <p:txBody>
          <a:bodyPr>
            <a:normAutofit fontScale="85000" lnSpcReduction="20000"/>
          </a:bodyPr>
          <a:lstStyle/>
          <a:p>
            <a:r>
              <a:rPr lang="en-US" dirty="0"/>
              <a:t>Hegemonic power is therefore used to maintain consent to the capitalist order, rather than coercive power using force to maintain order. This cultural hegemony is produced and reproduced by the dominant class through the institutions that form the superstructure.</a:t>
            </a:r>
          </a:p>
          <a:p>
            <a:r>
              <a:rPr lang="en-US" dirty="0"/>
              <a:t>Hegemonic power is maintained by the “robes” of the superstructure. Gramsci believed that by filling these positions, that a counter hegemony could be attained and that the </a:t>
            </a:r>
            <a:r>
              <a:rPr lang="en-US" b="1" i="1" dirty="0"/>
              <a:t>status quo </a:t>
            </a:r>
            <a:r>
              <a:rPr lang="en-US" dirty="0"/>
              <a:t>could be changed.</a:t>
            </a:r>
          </a:p>
          <a:p>
            <a:r>
              <a:rPr lang="en-US" dirty="0"/>
              <a:t>Believing in the need for a working class culture, Gramsci developed what is now commonly called “Cultural Marxism.”</a:t>
            </a:r>
          </a:p>
          <a:p>
            <a:r>
              <a:rPr lang="en-US" dirty="0"/>
              <a:t>He was the first to develop critical theory</a:t>
            </a:r>
          </a:p>
        </p:txBody>
      </p:sp>
    </p:spTree>
    <p:extLst>
      <p:ext uri="{BB962C8B-B14F-4D97-AF65-F5344CB8AC3E}">
        <p14:creationId xmlns:p14="http://schemas.microsoft.com/office/powerpoint/2010/main" val="4011414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t>Explanation of Social Stratification: </a:t>
            </a:r>
            <a:br>
              <a:rPr lang="en-US" sz="4000" b="1" dirty="0"/>
            </a:br>
            <a:r>
              <a:rPr lang="en-US" sz="4000" b="1" dirty="0"/>
              <a:t>Politics</a:t>
            </a:r>
            <a:endParaRPr lang="en-US" sz="4000" dirty="0"/>
          </a:p>
        </p:txBody>
      </p:sp>
      <p:sp>
        <p:nvSpPr>
          <p:cNvPr id="7" name="Content Placeholder 6"/>
          <p:cNvSpPr>
            <a:spLocks noGrp="1"/>
          </p:cNvSpPr>
          <p:nvPr>
            <p:ph sz="half" idx="1"/>
          </p:nvPr>
        </p:nvSpPr>
        <p:spPr/>
        <p:txBody>
          <a:bodyPr>
            <a:normAutofit fontScale="92500" lnSpcReduction="10000"/>
          </a:bodyPr>
          <a:lstStyle/>
          <a:p>
            <a:r>
              <a:rPr lang="en-US" dirty="0"/>
              <a:t>The </a:t>
            </a:r>
            <a:r>
              <a:rPr lang="en-US" b="1" dirty="0"/>
              <a:t>Frankfurt School</a:t>
            </a:r>
            <a:r>
              <a:rPr lang="en-US" dirty="0"/>
              <a:t> is a school of social theory and critical philosophy associated with the Institute for Social Research, at Goethe University Frankfurt. </a:t>
            </a:r>
          </a:p>
          <a:p>
            <a:r>
              <a:rPr lang="en-US" dirty="0"/>
              <a:t>The Frankfurt School comprised intellectuals, academics, and political dissidents who were critical of capitalism and of Marxism–Leninism as philosophically inflexible systems of social organization.</a:t>
            </a:r>
          </a:p>
          <a:p>
            <a:r>
              <a:rPr lang="en-US" dirty="0"/>
              <a:t>The School's critical theory research indicated alternative paths to realizing the social development of a society and a nation.</a:t>
            </a:r>
          </a:p>
        </p:txBody>
      </p:sp>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95887" y="2672556"/>
            <a:ext cx="3971925" cy="2857500"/>
          </a:xfrm>
        </p:spPr>
      </p:pic>
    </p:spTree>
    <p:extLst>
      <p:ext uri="{BB962C8B-B14F-4D97-AF65-F5344CB8AC3E}">
        <p14:creationId xmlns:p14="http://schemas.microsoft.com/office/powerpoint/2010/main" val="2720737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Explanation of Social Stratification: </a:t>
            </a:r>
            <a:br>
              <a:rPr lang="en-US" b="1" dirty="0"/>
            </a:br>
            <a:r>
              <a:rPr lang="en-US" b="1" dirty="0"/>
              <a:t>Politics</a:t>
            </a:r>
            <a:endParaRPr lang="en-US" dirty="0"/>
          </a:p>
        </p:txBody>
      </p:sp>
      <p:sp>
        <p:nvSpPr>
          <p:cNvPr id="5" name="Text Placeholder 4"/>
          <p:cNvSpPr>
            <a:spLocks noGrp="1"/>
          </p:cNvSpPr>
          <p:nvPr>
            <p:ph type="body" idx="1"/>
          </p:nvPr>
        </p:nvSpPr>
        <p:spPr/>
        <p:txBody>
          <a:bodyPr/>
          <a:lstStyle/>
          <a:p>
            <a:pPr algn="ctr"/>
            <a:r>
              <a:rPr lang="en-US" sz="2000" dirty="0"/>
              <a:t>The </a:t>
            </a:r>
            <a:r>
              <a:rPr lang="en-US" sz="2000" b="1" dirty="0"/>
              <a:t>Combahee River Collective </a:t>
            </a:r>
            <a:endParaRPr lang="en-US" sz="2000" dirty="0"/>
          </a:p>
        </p:txBody>
      </p:sp>
      <p:sp>
        <p:nvSpPr>
          <p:cNvPr id="6" name="Content Placeholder 5"/>
          <p:cNvSpPr>
            <a:spLocks noGrp="1"/>
          </p:cNvSpPr>
          <p:nvPr>
            <p:ph sz="half" idx="2"/>
          </p:nvPr>
        </p:nvSpPr>
        <p:spPr/>
        <p:txBody>
          <a:bodyPr>
            <a:normAutofit fontScale="77500" lnSpcReduction="20000"/>
          </a:bodyPr>
          <a:lstStyle/>
          <a:p>
            <a:r>
              <a:rPr lang="en-US" dirty="0"/>
              <a:t>A Black feminist, lesbian organization active in Boston from 1974 to 1980. The Collective was instrumental in highlighting that both the white feminist movement and the Civil Rights movement were not addressing their particular needs as Black lesbians. </a:t>
            </a:r>
          </a:p>
          <a:p>
            <a:r>
              <a:rPr lang="en-US" dirty="0"/>
              <a:t>The mainstream feminist movement was at large silent on issues that affected specifically Black and/or queer women, while much of the Civil Rights movement had a homophobic reputation. </a:t>
            </a:r>
          </a:p>
          <a:p>
            <a:r>
              <a:rPr lang="en-US" b="1" dirty="0"/>
              <a:t>Combahee River Collective Statement</a:t>
            </a:r>
            <a:r>
              <a:rPr lang="en-US" dirty="0"/>
              <a:t>, a key document in the history of contemporary Black feminism and the development of the concepts of identity as used among political organizers and social theorists.</a:t>
            </a:r>
          </a:p>
        </p:txBody>
      </p:sp>
      <p:sp>
        <p:nvSpPr>
          <p:cNvPr id="7" name="Text Placeholder 6"/>
          <p:cNvSpPr>
            <a:spLocks noGrp="1"/>
          </p:cNvSpPr>
          <p:nvPr>
            <p:ph type="body" sz="quarter" idx="3"/>
          </p:nvPr>
        </p:nvSpPr>
        <p:spPr/>
        <p:txBody>
          <a:bodyPr/>
          <a:lstStyle/>
          <a:p>
            <a:pPr algn="ctr"/>
            <a:r>
              <a:rPr lang="en-US" b="1" dirty="0"/>
              <a:t>Results</a:t>
            </a:r>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1130135869"/>
              </p:ext>
            </p:extLst>
          </p:nvPr>
        </p:nvGraphicFramePr>
        <p:xfrm>
          <a:off x="5087938" y="2736850"/>
          <a:ext cx="4186237" cy="3305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6278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b="1" dirty="0"/>
              <a:t>Explanation of Social Stratification: </a:t>
            </a:r>
            <a:br>
              <a:rPr lang="en-US" b="1" dirty="0"/>
            </a:br>
            <a:r>
              <a:rPr lang="en-US" b="1" dirty="0"/>
              <a:t>Politics</a:t>
            </a:r>
            <a:endParaRPr lang="en-US" dirty="0"/>
          </a:p>
        </p:txBody>
      </p:sp>
      <p:sp>
        <p:nvSpPr>
          <p:cNvPr id="8" name="Content Placeholder 7"/>
          <p:cNvSpPr>
            <a:spLocks noGrp="1"/>
          </p:cNvSpPr>
          <p:nvPr>
            <p:ph idx="1"/>
          </p:nvPr>
        </p:nvSpPr>
        <p:spPr/>
        <p:txBody>
          <a:bodyPr>
            <a:normAutofit fontScale="85000" lnSpcReduction="10000"/>
          </a:bodyPr>
          <a:lstStyle/>
          <a:p>
            <a:r>
              <a:rPr lang="en-US" b="1" dirty="0"/>
              <a:t>Intersectionality</a:t>
            </a:r>
            <a:r>
              <a:rPr lang="en-US" dirty="0"/>
              <a:t> is a theoretical framework for understanding how aspects of one's social and political identities (e.g. gender, race, class, sexuality, ability, etc.) might combine to create unique modes of discrimination. It aims to broaden the agenda of the first waves of feminism, which largely focused on the experiences of white, middle class women. </a:t>
            </a:r>
          </a:p>
          <a:p>
            <a:r>
              <a:rPr lang="en-US" dirty="0"/>
              <a:t>For example, a black woman might face discrimination from a company that is not distinctly due to her race (because the company does not discriminate against black men) nor her gender (because the company does not discriminate against white women), but by a unique combination of the two. </a:t>
            </a:r>
          </a:p>
          <a:p>
            <a:r>
              <a:rPr lang="en-US" dirty="0"/>
              <a:t> The term was coined by black feminist scholar </a:t>
            </a:r>
            <a:r>
              <a:rPr lang="en-US" dirty="0" err="1"/>
              <a:t>Kimberlé</a:t>
            </a:r>
            <a:r>
              <a:rPr lang="en-US" dirty="0"/>
              <a:t> Williams Crenshaw in 1989. </a:t>
            </a:r>
          </a:p>
          <a:p>
            <a:r>
              <a:rPr lang="en-US" dirty="0"/>
              <a:t>There are various forms of social stratification such as class, race, sexual orientation, age, religion, creed, ability, and gender, which are included in the consideration of intersectional feminism and its social and cultural effects. </a:t>
            </a:r>
          </a:p>
          <a:p>
            <a:r>
              <a:rPr lang="en-US" dirty="0"/>
              <a:t>The purpose of intersectionality as a theory is to identify how overlapping categories of identity impact individuals and institutions, and take these relationships into account when working to promote social and political equity. </a:t>
            </a:r>
          </a:p>
        </p:txBody>
      </p:sp>
    </p:spTree>
    <p:extLst>
      <p:ext uri="{BB962C8B-B14F-4D97-AF65-F5344CB8AC3E}">
        <p14:creationId xmlns:p14="http://schemas.microsoft.com/office/powerpoint/2010/main" val="4156733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algn="ctr"/>
            <a:r>
              <a:rPr lang="en-US" b="1" dirty="0"/>
              <a:t>Explanation of Social Stratification: </a:t>
            </a:r>
            <a:br>
              <a:rPr lang="en-US" b="1" dirty="0"/>
            </a:br>
            <a:r>
              <a:rPr lang="en-US" b="1" dirty="0"/>
              <a:t>Law</a:t>
            </a:r>
            <a:endParaRPr lang="en-US" dirty="0"/>
          </a:p>
        </p:txBody>
      </p:sp>
      <p:sp>
        <p:nvSpPr>
          <p:cNvPr id="11" name="Text Placeholder 10"/>
          <p:cNvSpPr>
            <a:spLocks noGrp="1"/>
          </p:cNvSpPr>
          <p:nvPr>
            <p:ph type="body" idx="1"/>
          </p:nvPr>
        </p:nvSpPr>
        <p:spPr/>
        <p:txBody>
          <a:bodyPr/>
          <a:lstStyle/>
          <a:p>
            <a:pPr algn="ctr"/>
            <a:r>
              <a:rPr lang="en-US" b="1" dirty="0"/>
              <a:t>Legal Realism</a:t>
            </a:r>
          </a:p>
        </p:txBody>
      </p:sp>
      <p:sp>
        <p:nvSpPr>
          <p:cNvPr id="12" name="Content Placeholder 11"/>
          <p:cNvSpPr>
            <a:spLocks noGrp="1"/>
          </p:cNvSpPr>
          <p:nvPr>
            <p:ph sz="half" idx="2"/>
          </p:nvPr>
        </p:nvSpPr>
        <p:spPr/>
        <p:txBody>
          <a:bodyPr>
            <a:normAutofit fontScale="85000" lnSpcReduction="20000"/>
          </a:bodyPr>
          <a:lstStyle/>
          <a:p>
            <a:r>
              <a:rPr lang="en-US" b="1" dirty="0"/>
              <a:t>Legal Realism </a:t>
            </a:r>
            <a:r>
              <a:rPr lang="en-US" dirty="0"/>
              <a:t>is a rejection of </a:t>
            </a:r>
            <a:r>
              <a:rPr lang="en-US" b="1" dirty="0"/>
              <a:t>Natural Law </a:t>
            </a:r>
            <a:r>
              <a:rPr lang="en-US" dirty="0"/>
              <a:t>by</a:t>
            </a:r>
            <a:r>
              <a:rPr lang="en-US" b="1" dirty="0"/>
              <a:t> Progressivist </a:t>
            </a:r>
            <a:r>
              <a:rPr lang="en-US" dirty="0"/>
              <a:t>legal scholars.</a:t>
            </a:r>
          </a:p>
          <a:p>
            <a:r>
              <a:rPr lang="en-US" b="1" dirty="0"/>
              <a:t>Legal realism</a:t>
            </a:r>
            <a:r>
              <a:rPr lang="en-US" dirty="0"/>
              <a:t> is a naturalistic approach to law. It is the view that jurisprudence should emulate the methods of natural science, i.e., rely on empirical evidence. Hypotheses must be tested against observations of the world.</a:t>
            </a:r>
          </a:p>
          <a:p>
            <a:r>
              <a:rPr lang="en-US" b="1" dirty="0"/>
              <a:t>Legal realists </a:t>
            </a:r>
            <a:r>
              <a:rPr lang="en-US" dirty="0"/>
              <a:t>believe that legal science should only investigate law with the value-free methods of natural sciences. </a:t>
            </a:r>
          </a:p>
          <a:p>
            <a:r>
              <a:rPr lang="en-US" dirty="0"/>
              <a:t>The focus of all </a:t>
            </a:r>
            <a:r>
              <a:rPr lang="en-US" b="1" dirty="0"/>
              <a:t>legal realists </a:t>
            </a:r>
            <a:r>
              <a:rPr lang="en-US" dirty="0"/>
              <a:t>is on legal science proper.</a:t>
            </a:r>
          </a:p>
          <a:p>
            <a:endParaRPr lang="en-US" dirty="0"/>
          </a:p>
        </p:txBody>
      </p:sp>
      <p:sp>
        <p:nvSpPr>
          <p:cNvPr id="13" name="Text Placeholder 12"/>
          <p:cNvSpPr>
            <a:spLocks noGrp="1"/>
          </p:cNvSpPr>
          <p:nvPr>
            <p:ph type="body" sz="quarter" idx="3"/>
          </p:nvPr>
        </p:nvSpPr>
        <p:spPr/>
        <p:txBody>
          <a:bodyPr/>
          <a:lstStyle/>
          <a:p>
            <a:pPr algn="ctr"/>
            <a:r>
              <a:rPr lang="en-US" b="1" dirty="0"/>
              <a:t>Critical Legal Studies</a:t>
            </a:r>
            <a:r>
              <a:rPr lang="en-US" dirty="0"/>
              <a:t> (</a:t>
            </a:r>
            <a:r>
              <a:rPr lang="en-US" b="1" dirty="0"/>
              <a:t>CLS</a:t>
            </a:r>
            <a:r>
              <a:rPr lang="en-US" dirty="0"/>
              <a:t>)</a:t>
            </a:r>
          </a:p>
        </p:txBody>
      </p:sp>
      <p:sp>
        <p:nvSpPr>
          <p:cNvPr id="14" name="Content Placeholder 13"/>
          <p:cNvSpPr>
            <a:spLocks noGrp="1"/>
          </p:cNvSpPr>
          <p:nvPr>
            <p:ph sz="quarter" idx="4"/>
          </p:nvPr>
        </p:nvSpPr>
        <p:spPr/>
        <p:txBody>
          <a:bodyPr/>
          <a:lstStyle/>
          <a:p>
            <a:r>
              <a:rPr lang="en-US" dirty="0"/>
              <a:t>is a school of critical theory that first emerged as a movement in the United States during the 1970s. </a:t>
            </a:r>
          </a:p>
          <a:p>
            <a:r>
              <a:rPr lang="en-US" b="1" dirty="0"/>
              <a:t>Critical Legal Studies </a:t>
            </a:r>
            <a:r>
              <a:rPr lang="en-US" dirty="0"/>
              <a:t>adherents claim that laws are used to maintain the status quo of society's power structures; it is also held that the law is a codified form of society's biases against marginalized groups.</a:t>
            </a:r>
          </a:p>
        </p:txBody>
      </p:sp>
    </p:spTree>
    <p:extLst>
      <p:ext uri="{BB962C8B-B14F-4D97-AF65-F5344CB8AC3E}">
        <p14:creationId xmlns:p14="http://schemas.microsoft.com/office/powerpoint/2010/main" val="4228212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Explanation of Social Stratification: </a:t>
            </a:r>
            <a:br>
              <a:rPr lang="en-US" b="1" dirty="0"/>
            </a:br>
            <a:r>
              <a:rPr lang="en-US" b="1" dirty="0"/>
              <a:t>Law</a:t>
            </a:r>
            <a:endParaRPr lang="en-US" dirty="0"/>
          </a:p>
        </p:txBody>
      </p:sp>
      <p:sp>
        <p:nvSpPr>
          <p:cNvPr id="3" name="Content Placeholder 2"/>
          <p:cNvSpPr>
            <a:spLocks noGrp="1"/>
          </p:cNvSpPr>
          <p:nvPr>
            <p:ph sz="half" idx="1"/>
          </p:nvPr>
        </p:nvSpPr>
        <p:spPr/>
        <p:txBody>
          <a:bodyPr>
            <a:noAutofit/>
          </a:bodyPr>
          <a:lstStyle/>
          <a:p>
            <a:r>
              <a:rPr lang="en-US" sz="1200" dirty="0"/>
              <a:t>Critical Race Theory began as a theoretical movement within American law schools in the mid- to late 1980s as a reworking of critical legal studies on race issues, and is loosely unified by two common themes: </a:t>
            </a:r>
          </a:p>
          <a:p>
            <a:pPr lvl="1"/>
            <a:r>
              <a:rPr lang="en-US" sz="1000" dirty="0"/>
              <a:t>First, CRT proposes that white supremacy and racial power are maintained over time, and in particular, that the law may play a role in this process. </a:t>
            </a:r>
          </a:p>
          <a:p>
            <a:pPr lvl="1"/>
            <a:r>
              <a:rPr lang="en-US" sz="1000" dirty="0"/>
              <a:t>Second, CRT work has investigated the possibility of transforming the relationship between law and racial power, and more broadly, pursues a project of achieving racial emancipation and anti-subordination. </a:t>
            </a:r>
          </a:p>
          <a:p>
            <a:r>
              <a:rPr lang="en-US" sz="1200" dirty="0"/>
              <a:t>By 2002, over 20 American law schools and at least three law schools in other countries offered critical race theory courses or classes which covered the issue centrally. </a:t>
            </a:r>
          </a:p>
          <a:p>
            <a:r>
              <a:rPr lang="en-US" sz="1200" dirty="0"/>
              <a:t>Critical race theory is taught and innovated in the fields of education, law, political science, women's studies, ethnic studies, communication, and American studies.</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952105360"/>
              </p:ext>
            </p:extLst>
          </p:nvPr>
        </p:nvGraphicFramePr>
        <p:xfrm>
          <a:off x="5089525" y="2160588"/>
          <a:ext cx="4184650"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9734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b="1" dirty="0"/>
              <a:t>Social Justice and </a:t>
            </a:r>
            <a:br>
              <a:rPr lang="en-US" sz="4400" b="1" dirty="0"/>
            </a:br>
            <a:r>
              <a:rPr lang="en-US" sz="4400" b="1" dirty="0"/>
              <a:t>Social Stratification</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516599865"/>
              </p:ext>
            </p:extLst>
          </p:nvPr>
        </p:nvGraphicFramePr>
        <p:xfrm>
          <a:off x="677863" y="2160588"/>
          <a:ext cx="8596311" cy="365760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2709533082"/>
                    </a:ext>
                  </a:extLst>
                </a:gridCol>
                <a:gridCol w="2865437">
                  <a:extLst>
                    <a:ext uri="{9D8B030D-6E8A-4147-A177-3AD203B41FA5}">
                      <a16:colId xmlns:a16="http://schemas.microsoft.com/office/drawing/2014/main" val="587257888"/>
                    </a:ext>
                  </a:extLst>
                </a:gridCol>
                <a:gridCol w="2865437">
                  <a:extLst>
                    <a:ext uri="{9D8B030D-6E8A-4147-A177-3AD203B41FA5}">
                      <a16:colId xmlns:a16="http://schemas.microsoft.com/office/drawing/2014/main" val="4286205127"/>
                    </a:ext>
                  </a:extLst>
                </a:gridCol>
              </a:tblGrid>
              <a:tr h="370840">
                <a:tc>
                  <a:txBody>
                    <a:bodyPr/>
                    <a:lstStyle/>
                    <a:p>
                      <a:endParaRPr lang="en-US" dirty="0"/>
                    </a:p>
                  </a:txBody>
                  <a:tcPr/>
                </a:tc>
                <a:tc>
                  <a:txBody>
                    <a:bodyPr/>
                    <a:lstStyle/>
                    <a:p>
                      <a:pPr algn="ctr"/>
                      <a:r>
                        <a:rPr lang="en-US" sz="3600" dirty="0"/>
                        <a:t>Left</a:t>
                      </a:r>
                    </a:p>
                  </a:txBody>
                  <a:tcPr/>
                </a:tc>
                <a:tc>
                  <a:txBody>
                    <a:bodyPr/>
                    <a:lstStyle/>
                    <a:p>
                      <a:pPr algn="ctr"/>
                      <a:r>
                        <a:rPr lang="en-US" sz="3600" dirty="0"/>
                        <a:t>Right</a:t>
                      </a:r>
                    </a:p>
                  </a:txBody>
                  <a:tcPr/>
                </a:tc>
                <a:extLst>
                  <a:ext uri="{0D108BD9-81ED-4DB2-BD59-A6C34878D82A}">
                    <a16:rowId xmlns:a16="http://schemas.microsoft.com/office/drawing/2014/main" val="9342907"/>
                  </a:ext>
                </a:extLst>
              </a:tr>
              <a:tr h="370840">
                <a:tc>
                  <a:txBody>
                    <a:bodyPr/>
                    <a:lstStyle/>
                    <a:p>
                      <a:pPr algn="ctr"/>
                      <a:r>
                        <a:rPr lang="en-US" sz="4000" b="1" dirty="0"/>
                        <a:t>Sociology</a:t>
                      </a:r>
                    </a:p>
                  </a:txBody>
                  <a:tcPr/>
                </a:tc>
                <a:tc>
                  <a:txBody>
                    <a:bodyPr/>
                    <a:lstStyle/>
                    <a:p>
                      <a:pPr algn="ctr"/>
                      <a:r>
                        <a:rPr lang="en-US" dirty="0"/>
                        <a:t>Conflict theories:</a:t>
                      </a:r>
                    </a:p>
                    <a:p>
                      <a:pPr algn="ctr"/>
                      <a:r>
                        <a:rPr lang="en-US" dirty="0"/>
                        <a:t>Critical theory, feminism, etc.</a:t>
                      </a:r>
                    </a:p>
                  </a:txBody>
                  <a:tcPr/>
                </a:tc>
                <a:tc>
                  <a:txBody>
                    <a:bodyPr/>
                    <a:lstStyle/>
                    <a:p>
                      <a:pPr algn="ctr"/>
                      <a:r>
                        <a:rPr lang="en-US" dirty="0"/>
                        <a:t>Structural functionalism</a:t>
                      </a:r>
                    </a:p>
                  </a:txBody>
                  <a:tcPr/>
                </a:tc>
                <a:extLst>
                  <a:ext uri="{0D108BD9-81ED-4DB2-BD59-A6C34878D82A}">
                    <a16:rowId xmlns:a16="http://schemas.microsoft.com/office/drawing/2014/main" val="2739311557"/>
                  </a:ext>
                </a:extLst>
              </a:tr>
              <a:tr h="370840">
                <a:tc>
                  <a:txBody>
                    <a:bodyPr/>
                    <a:lstStyle/>
                    <a:p>
                      <a:pPr algn="ctr"/>
                      <a:r>
                        <a:rPr lang="en-US" sz="4000" b="1" dirty="0"/>
                        <a:t>Politics</a:t>
                      </a:r>
                    </a:p>
                  </a:txBody>
                  <a:tcPr/>
                </a:tc>
                <a:tc>
                  <a:txBody>
                    <a:bodyPr/>
                    <a:lstStyle/>
                    <a:p>
                      <a:pPr algn="ctr"/>
                      <a:r>
                        <a:rPr lang="en-US" dirty="0"/>
                        <a:t>Progressivism, socialism,</a:t>
                      </a:r>
                      <a:r>
                        <a:rPr lang="en-US" baseline="0" dirty="0"/>
                        <a:t> fascism, communism</a:t>
                      </a:r>
                      <a:endParaRPr lang="en-US" dirty="0"/>
                    </a:p>
                  </a:txBody>
                  <a:tcPr/>
                </a:tc>
                <a:tc>
                  <a:txBody>
                    <a:bodyPr/>
                    <a:lstStyle/>
                    <a:p>
                      <a:pPr algn="ctr"/>
                      <a:r>
                        <a:rPr lang="en-US" dirty="0"/>
                        <a:t>Classical liberalism/</a:t>
                      </a:r>
                    </a:p>
                    <a:p>
                      <a:pPr algn="ctr"/>
                      <a:r>
                        <a:rPr lang="en-US" dirty="0"/>
                        <a:t>conservativism</a:t>
                      </a:r>
                    </a:p>
                  </a:txBody>
                  <a:tcPr/>
                </a:tc>
                <a:extLst>
                  <a:ext uri="{0D108BD9-81ED-4DB2-BD59-A6C34878D82A}">
                    <a16:rowId xmlns:a16="http://schemas.microsoft.com/office/drawing/2014/main" val="163325700"/>
                  </a:ext>
                </a:extLst>
              </a:tr>
              <a:tr h="350520">
                <a:tc>
                  <a:txBody>
                    <a:bodyPr/>
                    <a:lstStyle/>
                    <a:p>
                      <a:pPr algn="ctr"/>
                      <a:r>
                        <a:rPr lang="en-US" sz="4000" b="1" dirty="0"/>
                        <a:t>Economics</a:t>
                      </a:r>
                    </a:p>
                  </a:txBody>
                  <a:tcPr/>
                </a:tc>
                <a:tc>
                  <a:txBody>
                    <a:bodyPr/>
                    <a:lstStyle/>
                    <a:p>
                      <a:pPr algn="ctr"/>
                      <a:r>
                        <a:rPr lang="en-US" dirty="0"/>
                        <a:t>Marxism-</a:t>
                      </a:r>
                    </a:p>
                  </a:txBody>
                  <a:tcPr/>
                </a:tc>
                <a:tc>
                  <a:txBody>
                    <a:bodyPr/>
                    <a:lstStyle/>
                    <a:p>
                      <a:pPr algn="ctr"/>
                      <a:r>
                        <a:rPr lang="en-US" dirty="0"/>
                        <a:t>Free Markets/ Capitalism</a:t>
                      </a:r>
                    </a:p>
                  </a:txBody>
                  <a:tcPr/>
                </a:tc>
                <a:extLst>
                  <a:ext uri="{0D108BD9-81ED-4DB2-BD59-A6C34878D82A}">
                    <a16:rowId xmlns:a16="http://schemas.microsoft.com/office/drawing/2014/main" val="3522211028"/>
                  </a:ext>
                </a:extLst>
              </a:tr>
              <a:tr h="350520">
                <a:tc>
                  <a:txBody>
                    <a:bodyPr/>
                    <a:lstStyle/>
                    <a:p>
                      <a:pPr algn="ctr"/>
                      <a:r>
                        <a:rPr lang="en-US" sz="4000" b="1" dirty="0"/>
                        <a:t>Law</a:t>
                      </a:r>
                    </a:p>
                  </a:txBody>
                  <a:tcPr/>
                </a:tc>
                <a:tc>
                  <a:txBody>
                    <a:bodyPr/>
                    <a:lstStyle/>
                    <a:p>
                      <a:pPr algn="ctr"/>
                      <a:r>
                        <a:rPr lang="en-US" dirty="0"/>
                        <a:t>Legal Realism</a:t>
                      </a:r>
                    </a:p>
                    <a:p>
                      <a:pPr algn="ctr"/>
                      <a:r>
                        <a:rPr lang="en-US" dirty="0"/>
                        <a:t>Critical Race Theory</a:t>
                      </a:r>
                    </a:p>
                  </a:txBody>
                  <a:tcPr/>
                </a:tc>
                <a:tc>
                  <a:txBody>
                    <a:bodyPr/>
                    <a:lstStyle/>
                    <a:p>
                      <a:pPr algn="ctr"/>
                      <a:r>
                        <a:rPr lang="en-US" dirty="0"/>
                        <a:t>Natural Law</a:t>
                      </a:r>
                    </a:p>
                  </a:txBody>
                  <a:tcPr/>
                </a:tc>
                <a:extLst>
                  <a:ext uri="{0D108BD9-81ED-4DB2-BD59-A6C34878D82A}">
                    <a16:rowId xmlns:a16="http://schemas.microsoft.com/office/drawing/2014/main" val="996369872"/>
                  </a:ext>
                </a:extLst>
              </a:tr>
            </a:tbl>
          </a:graphicData>
        </a:graphic>
      </p:graphicFrame>
    </p:spTree>
    <p:extLst>
      <p:ext uri="{BB962C8B-B14F-4D97-AF65-F5344CB8AC3E}">
        <p14:creationId xmlns:p14="http://schemas.microsoft.com/office/powerpoint/2010/main" val="678827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t>Social Justice and Theology</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726800441"/>
              </p:ext>
            </p:extLst>
          </p:nvPr>
        </p:nvGraphicFramePr>
        <p:xfrm>
          <a:off x="677863" y="2160588"/>
          <a:ext cx="418306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5"/>
          <p:cNvSpPr>
            <a:spLocks noGrp="1"/>
          </p:cNvSpPr>
          <p:nvPr>
            <p:ph sz="half" idx="2"/>
          </p:nvPr>
        </p:nvSpPr>
        <p:spPr/>
        <p:txBody>
          <a:bodyPr>
            <a:noAutofit/>
          </a:bodyPr>
          <a:lstStyle/>
          <a:p>
            <a:r>
              <a:rPr lang="en-US" sz="1600" dirty="0"/>
              <a:t>Liberation theologies are fellow travelers with critical race theory and intersectionality.</a:t>
            </a:r>
          </a:p>
          <a:p>
            <a:r>
              <a:rPr lang="en-US" sz="1600" dirty="0"/>
              <a:t>Both Critical Race Theory and Intersectionality have made their way into the theological discussion.</a:t>
            </a:r>
          </a:p>
          <a:p>
            <a:r>
              <a:rPr lang="en-US" sz="1600" dirty="0"/>
              <a:t>Both Catholic and Protestant groups have adopted aspects of CRT and Intersectionality.</a:t>
            </a:r>
          </a:p>
          <a:p>
            <a:r>
              <a:rPr lang="en-US" sz="1600" dirty="0"/>
              <a:t>This is even true of many Evangelical institutions.</a:t>
            </a:r>
          </a:p>
        </p:txBody>
      </p:sp>
    </p:spTree>
    <p:extLst>
      <p:ext uri="{BB962C8B-B14F-4D97-AF65-F5344CB8AC3E}">
        <p14:creationId xmlns:p14="http://schemas.microsoft.com/office/powerpoint/2010/main" val="1136011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sz="8800" b="1" dirty="0"/>
              <a:t>Biblical Justice</a:t>
            </a:r>
          </a:p>
        </p:txBody>
      </p:sp>
      <p:sp>
        <p:nvSpPr>
          <p:cNvPr id="6" name="Text Placeholder 5"/>
          <p:cNvSpPr>
            <a:spLocks noGrp="1"/>
          </p:cNvSpPr>
          <p:nvPr>
            <p:ph type="body" idx="1"/>
          </p:nvPr>
        </p:nvSpPr>
        <p:spPr/>
        <p:txBody>
          <a:bodyPr/>
          <a:lstStyle/>
          <a:p>
            <a:pPr algn="ctr"/>
            <a:endParaRPr lang="en-US" b="1" dirty="0"/>
          </a:p>
          <a:p>
            <a:endParaRPr lang="en-US" b="1" dirty="0"/>
          </a:p>
          <a:p>
            <a:pPr algn="ctr"/>
            <a:r>
              <a:rPr lang="en-US" dirty="0"/>
              <a:t>Justice and Righteousness</a:t>
            </a:r>
          </a:p>
        </p:txBody>
      </p:sp>
      <p:sp>
        <p:nvSpPr>
          <p:cNvPr id="7" name="Content Placeholder 6"/>
          <p:cNvSpPr>
            <a:spLocks noGrp="1"/>
          </p:cNvSpPr>
          <p:nvPr>
            <p:ph sz="half" idx="2"/>
          </p:nvPr>
        </p:nvSpPr>
        <p:spPr/>
        <p:txBody>
          <a:bodyPr>
            <a:normAutofit fontScale="85000" lnSpcReduction="10000"/>
          </a:bodyPr>
          <a:lstStyle/>
          <a:p>
            <a:r>
              <a:rPr lang="en-US" dirty="0"/>
              <a:t>This word pair is commonly used throughout the Old Testament</a:t>
            </a:r>
          </a:p>
          <a:p>
            <a:r>
              <a:rPr lang="en-US" dirty="0"/>
              <a:t>Justice is a synonym for righteousness</a:t>
            </a:r>
          </a:p>
          <a:p>
            <a:r>
              <a:rPr lang="en-US" dirty="0"/>
              <a:t>The difference is that </a:t>
            </a:r>
            <a:r>
              <a:rPr lang="en-US" b="1" dirty="0"/>
              <a:t>justice</a:t>
            </a:r>
            <a:r>
              <a:rPr lang="en-US" dirty="0"/>
              <a:t> is the state or characteristic of being just or fair while </a:t>
            </a:r>
            <a:r>
              <a:rPr lang="en-US" b="1" dirty="0"/>
              <a:t>righteousness</a:t>
            </a:r>
            <a:r>
              <a:rPr lang="en-US" dirty="0"/>
              <a:t> is (uncountable) the quality or state of being righteous; holiness; purity; uprightness; rectitude righteousness, as used in scripture and theology, in which it chiefly occurs, is nearly equivalent to holiness, comprehending holy principles and affections of heart, and conformity of life to the divine law.</a:t>
            </a:r>
          </a:p>
          <a:p>
            <a:endParaRPr lang="en-US" dirty="0"/>
          </a:p>
          <a:p>
            <a:endParaRPr lang="en-US" dirty="0"/>
          </a:p>
        </p:txBody>
      </p:sp>
      <p:sp>
        <p:nvSpPr>
          <p:cNvPr id="8" name="Text Placeholder 7"/>
          <p:cNvSpPr>
            <a:spLocks noGrp="1"/>
          </p:cNvSpPr>
          <p:nvPr>
            <p:ph type="body" sz="quarter" idx="3"/>
          </p:nvPr>
        </p:nvSpPr>
        <p:spPr/>
        <p:txBody>
          <a:bodyPr/>
          <a:lstStyle/>
          <a:p>
            <a:r>
              <a:rPr lang="en-US" dirty="0"/>
              <a:t>Justice- </a:t>
            </a:r>
            <a:r>
              <a:rPr lang="en-US" dirty="0" err="1"/>
              <a:t>tsideq</a:t>
            </a:r>
            <a:endParaRPr lang="en-US" dirty="0"/>
          </a:p>
        </p:txBody>
      </p:sp>
      <p:sp>
        <p:nvSpPr>
          <p:cNvPr id="9" name="Content Placeholder 8"/>
          <p:cNvSpPr>
            <a:spLocks noGrp="1"/>
          </p:cNvSpPr>
          <p:nvPr>
            <p:ph sz="quarter" idx="4"/>
          </p:nvPr>
        </p:nvSpPr>
        <p:spPr/>
        <p:txBody>
          <a:bodyPr/>
          <a:lstStyle/>
          <a:p>
            <a:r>
              <a:rPr lang="en-US" dirty="0"/>
              <a:t>“to make right.” </a:t>
            </a:r>
            <a:r>
              <a:rPr lang="en-US" b="1" dirty="0"/>
              <a:t>Justice</a:t>
            </a:r>
            <a:r>
              <a:rPr lang="en-US" dirty="0"/>
              <a:t> is, first and foremost, a relational term — people living in right relationship with God, one another, and the natural creation. ... As God is just and loving, so we are called to </a:t>
            </a:r>
            <a:r>
              <a:rPr lang="en-US" b="1" dirty="0"/>
              <a:t>do justice</a:t>
            </a:r>
            <a:r>
              <a:rPr lang="en-US" dirty="0"/>
              <a:t> and live in love.</a:t>
            </a:r>
          </a:p>
          <a:p>
            <a:endParaRPr lang="en-US" dirty="0"/>
          </a:p>
        </p:txBody>
      </p:sp>
    </p:spTree>
    <p:extLst>
      <p:ext uri="{BB962C8B-B14F-4D97-AF65-F5344CB8AC3E}">
        <p14:creationId xmlns:p14="http://schemas.microsoft.com/office/powerpoint/2010/main" val="946919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t>Social Justice and Theology</a:t>
            </a:r>
            <a:endParaRPr lang="en-US" sz="4800"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652283050"/>
              </p:ext>
            </p:extLst>
          </p:nvPr>
        </p:nvGraphicFramePr>
        <p:xfrm>
          <a:off x="677863" y="2160588"/>
          <a:ext cx="418306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5"/>
          <p:cNvSpPr>
            <a:spLocks noGrp="1"/>
          </p:cNvSpPr>
          <p:nvPr>
            <p:ph sz="half" idx="2"/>
          </p:nvPr>
        </p:nvSpPr>
        <p:spPr/>
        <p:txBody>
          <a:bodyPr>
            <a:normAutofit fontScale="70000" lnSpcReduction="20000"/>
          </a:bodyPr>
          <a:lstStyle/>
          <a:p>
            <a:r>
              <a:rPr lang="en-US" b="1" dirty="0"/>
              <a:t>Liberation theology</a:t>
            </a:r>
            <a:r>
              <a:rPr lang="en-US" dirty="0"/>
              <a:t> is a synthesis of Christian theology and socio-economic analyses, based on Marxism.</a:t>
            </a:r>
          </a:p>
          <a:p>
            <a:r>
              <a:rPr lang="en-US" dirty="0"/>
              <a:t>In the 1950s and the 1960s, liberation theology was the political praxis of Latin American theologians, such as Gustavo Gutiérrez of Peru, Leonardo </a:t>
            </a:r>
            <a:r>
              <a:rPr lang="en-US" dirty="0" err="1"/>
              <a:t>Boff</a:t>
            </a:r>
            <a:r>
              <a:rPr lang="en-US" dirty="0"/>
              <a:t> of Brazil, Juan Luis Segundo of Uruguay, and Jon </a:t>
            </a:r>
            <a:r>
              <a:rPr lang="en-US" dirty="0" err="1"/>
              <a:t>Sobrino</a:t>
            </a:r>
            <a:r>
              <a:rPr lang="en-US" dirty="0"/>
              <a:t> of Spain.</a:t>
            </a:r>
          </a:p>
          <a:p>
            <a:r>
              <a:rPr lang="en-US" dirty="0"/>
              <a:t>The Latin American context also produced evangelical advocates of liberation theology, such as C. René Padilla of Ecuador, Samuel Escobar of Peru, and Orlando E. Costas of Puerto Rico, who, in the 1970s, called for integral mission, emphasizing evangelism and social responsibility.</a:t>
            </a:r>
          </a:p>
          <a:p>
            <a:r>
              <a:rPr lang="en-US" dirty="0"/>
              <a:t>Theologies of liberation have developed in other parts of the world such as black theology in the United States and South Africa, Palestinian liberation theology, Dalit theology in India, and </a:t>
            </a:r>
            <a:r>
              <a:rPr lang="en-US" dirty="0" err="1"/>
              <a:t>Minjung</a:t>
            </a:r>
            <a:r>
              <a:rPr lang="en-US" dirty="0"/>
              <a:t> theology in South Korea.</a:t>
            </a:r>
          </a:p>
          <a:p>
            <a:endParaRPr lang="en-US" dirty="0"/>
          </a:p>
          <a:p>
            <a:endParaRPr lang="en-US" dirty="0"/>
          </a:p>
        </p:txBody>
      </p:sp>
    </p:spTree>
    <p:extLst>
      <p:ext uri="{BB962C8B-B14F-4D97-AF65-F5344CB8AC3E}">
        <p14:creationId xmlns:p14="http://schemas.microsoft.com/office/powerpoint/2010/main" val="3682053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Autofit/>
          </a:bodyPr>
          <a:lstStyle/>
          <a:p>
            <a:pPr algn="ctr"/>
            <a:r>
              <a:rPr lang="en-US" sz="4400" b="1" dirty="0"/>
              <a:t>What is social justice?</a:t>
            </a:r>
            <a:br>
              <a:rPr lang="en-US" sz="4400" b="1" dirty="0"/>
            </a:br>
            <a:r>
              <a:rPr lang="en-US" sz="4400" b="1" dirty="0"/>
              <a:t>Michael Novak</a:t>
            </a:r>
          </a:p>
        </p:txBody>
      </p:sp>
      <p:pic>
        <p:nvPicPr>
          <p:cNvPr id="12" name="Content Placeholder 11"/>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63015" y="2160588"/>
            <a:ext cx="3012758" cy="3881437"/>
          </a:xfrm>
        </p:spPr>
      </p:pic>
      <p:sp>
        <p:nvSpPr>
          <p:cNvPr id="11" name="Content Placeholder 10"/>
          <p:cNvSpPr>
            <a:spLocks noGrp="1"/>
          </p:cNvSpPr>
          <p:nvPr>
            <p:ph sz="half" idx="2"/>
          </p:nvPr>
        </p:nvSpPr>
        <p:spPr/>
        <p:txBody>
          <a:bodyPr>
            <a:normAutofit fontScale="85000" lnSpcReduction="10000"/>
          </a:bodyPr>
          <a:lstStyle/>
          <a:p>
            <a:r>
              <a:rPr lang="en-US" dirty="0"/>
              <a:t> </a:t>
            </a:r>
            <a:r>
              <a:rPr lang="en-US" i="1" dirty="0"/>
              <a:t>For its proponents, "social justice" is usually undefined. Originally a Catholic term, first used about 1840 for a new kind of virtue (or habit) necessary for post-agrarian societies, the term has been bent by secular "progressive" thinkers to mean uniform state distribution of society's advantages and disadvantages. Social justice is really the capacity to organize with others to accomplish ends that benefit the whole community. If people are to live free of state control, they must possess this new virtue of</a:t>
            </a:r>
            <a:r>
              <a:rPr lang="en-US" dirty="0"/>
              <a:t> </a:t>
            </a:r>
            <a:r>
              <a:rPr lang="en-US" i="1" dirty="0"/>
              <a:t>cooperation and association. This is one of the great skills of Americans and, ultimately, the best defense against </a:t>
            </a:r>
            <a:r>
              <a:rPr lang="en-US" i="1" dirty="0" err="1"/>
              <a:t>statism</a:t>
            </a:r>
            <a:r>
              <a:rPr lang="en-US" i="1" dirty="0"/>
              <a:t>.</a:t>
            </a:r>
            <a:endParaRPr lang="en-US" dirty="0"/>
          </a:p>
        </p:txBody>
      </p:sp>
    </p:spTree>
    <p:extLst>
      <p:ext uri="{BB962C8B-B14F-4D97-AF65-F5344CB8AC3E}">
        <p14:creationId xmlns:p14="http://schemas.microsoft.com/office/powerpoint/2010/main" val="3975388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600" b="1" dirty="0"/>
              <a:t>What is Social Justice?</a:t>
            </a:r>
          </a:p>
        </p:txBody>
      </p:sp>
      <p:sp>
        <p:nvSpPr>
          <p:cNvPr id="3" name="Content Placeholder 2"/>
          <p:cNvSpPr>
            <a:spLocks noGrp="1"/>
          </p:cNvSpPr>
          <p:nvPr>
            <p:ph idx="1"/>
          </p:nvPr>
        </p:nvSpPr>
        <p:spPr/>
        <p:txBody>
          <a:bodyPr/>
          <a:lstStyle/>
          <a:p>
            <a:r>
              <a:rPr lang="en-US" b="1" dirty="0"/>
              <a:t>Social Justice- </a:t>
            </a:r>
            <a:r>
              <a:rPr lang="en-US" dirty="0"/>
              <a:t>(noun) justice in terms of the distribution of wealth, opportunities, and privileges within a society. OED</a:t>
            </a:r>
          </a:p>
          <a:p>
            <a:pPr lvl="1"/>
            <a:r>
              <a:rPr lang="en-US" dirty="0"/>
              <a:t>"individuality gives way to the struggle for </a:t>
            </a:r>
            <a:r>
              <a:rPr lang="en-US" b="1" dirty="0"/>
              <a:t>social justice</a:t>
            </a:r>
          </a:p>
          <a:p>
            <a:r>
              <a:rPr lang="en-US" b="1" dirty="0"/>
              <a:t>Social justice</a:t>
            </a:r>
            <a:r>
              <a:rPr lang="en-US" dirty="0"/>
              <a:t> is a concept of fair and just relations between the individual and society, as measured by the distribution of wealth, opportunities for personal activity, and social privileges.</a:t>
            </a:r>
          </a:p>
          <a:p>
            <a:r>
              <a:rPr lang="en-US" dirty="0"/>
              <a:t> In Western as well as in older Asian cultures, the concept of </a:t>
            </a:r>
            <a:r>
              <a:rPr lang="en-US" b="1" dirty="0"/>
              <a:t>social justice </a:t>
            </a:r>
            <a:r>
              <a:rPr lang="en-US" dirty="0"/>
              <a:t>has often referred to the process of ensuring that individuals fulfill their societal roles and receive what was their due from society. In the current global grassroots movements for social justice, the emphasis has been on the breaking of barriers for social mobility, the creation of safety nets and economic justice.</a:t>
            </a:r>
          </a:p>
          <a:p>
            <a:endParaRPr lang="en-US" dirty="0"/>
          </a:p>
          <a:p>
            <a:endParaRPr lang="en-US" dirty="0"/>
          </a:p>
          <a:p>
            <a:endParaRPr lang="en-US" dirty="0"/>
          </a:p>
        </p:txBody>
      </p:sp>
    </p:spTree>
    <p:extLst>
      <p:ext uri="{BB962C8B-B14F-4D97-AF65-F5344CB8AC3E}">
        <p14:creationId xmlns:p14="http://schemas.microsoft.com/office/powerpoint/2010/main" val="253910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a:t>Positivism and Social Justice</a:t>
            </a:r>
          </a:p>
        </p:txBody>
      </p:sp>
      <p:sp>
        <p:nvSpPr>
          <p:cNvPr id="5" name="Content Placeholder 4"/>
          <p:cNvSpPr>
            <a:spLocks noGrp="1"/>
          </p:cNvSpPr>
          <p:nvPr>
            <p:ph sz="half" idx="1"/>
          </p:nvPr>
        </p:nvSpPr>
        <p:spPr/>
        <p:txBody>
          <a:bodyPr/>
          <a:lstStyle/>
          <a:p>
            <a:r>
              <a:rPr lang="en-US" dirty="0" err="1"/>
              <a:t>Auguste</a:t>
            </a:r>
            <a:r>
              <a:rPr lang="en-US" dirty="0"/>
              <a:t> Comte, 19 January 1798 – 5 September 1857)</a:t>
            </a:r>
          </a:p>
          <a:p>
            <a:r>
              <a:rPr lang="en-US" dirty="0"/>
              <a:t>He was a French philosopher and writer who formulated the doctrine of positivism. </a:t>
            </a:r>
          </a:p>
          <a:p>
            <a:r>
              <a:rPr lang="en-US" dirty="0"/>
              <a:t>He is often regarded as the first philosopher of science in the modern sense of the term. Comte is also seen as the founder of the academic discipline of sociology.</a:t>
            </a:r>
          </a:p>
          <a:p>
            <a:r>
              <a:rPr lang="en-US" dirty="0"/>
              <a:t>He viewed sociology as the queen of the sciences.</a:t>
            </a:r>
          </a:p>
        </p:txBody>
      </p:sp>
      <p:pic>
        <p:nvPicPr>
          <p:cNvPr id="11" name="Content Placeholder 10"/>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40592" y="2160588"/>
            <a:ext cx="2682516" cy="3881437"/>
          </a:xfrm>
        </p:spPr>
      </p:pic>
    </p:spTree>
    <p:extLst>
      <p:ext uri="{BB962C8B-B14F-4D97-AF65-F5344CB8AC3E}">
        <p14:creationId xmlns:p14="http://schemas.microsoft.com/office/powerpoint/2010/main" val="2509954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t>Positivism and Social Justice</a:t>
            </a:r>
            <a:endParaRPr lang="en-US" sz="4800" dirty="0"/>
          </a:p>
        </p:txBody>
      </p:sp>
      <p:sp>
        <p:nvSpPr>
          <p:cNvPr id="3" name="Content Placeholder 2"/>
          <p:cNvSpPr>
            <a:spLocks noGrp="1"/>
          </p:cNvSpPr>
          <p:nvPr>
            <p:ph sz="half" idx="1"/>
          </p:nvPr>
        </p:nvSpPr>
        <p:spPr/>
        <p:txBody>
          <a:bodyPr>
            <a:normAutofit fontScale="92500" lnSpcReduction="20000"/>
          </a:bodyPr>
          <a:lstStyle/>
          <a:p>
            <a:r>
              <a:rPr lang="en-US" dirty="0"/>
              <a:t>Comte first described the epistemological perspective of positivism in </a:t>
            </a:r>
            <a:r>
              <a:rPr lang="en-US" i="1" dirty="0"/>
              <a:t>The Course in Positive Philosophy</a:t>
            </a:r>
            <a:r>
              <a:rPr lang="en-US" dirty="0"/>
              <a:t>, a series of texts published between 1830 and 1842.</a:t>
            </a:r>
          </a:p>
          <a:p>
            <a:r>
              <a:rPr lang="en-US" dirty="0"/>
              <a:t> These texts were followed by the 1848 work, </a:t>
            </a:r>
            <a:r>
              <a:rPr lang="en-US" i="1" dirty="0"/>
              <a:t>A General View of Positivism</a:t>
            </a:r>
            <a:r>
              <a:rPr lang="en-US" dirty="0"/>
              <a:t> (published in English in 1865). </a:t>
            </a:r>
          </a:p>
          <a:p>
            <a:r>
              <a:rPr lang="en-US" dirty="0"/>
              <a:t>The first three volumes of the </a:t>
            </a:r>
            <a:r>
              <a:rPr lang="en-US" i="1" dirty="0"/>
              <a:t>Course</a:t>
            </a:r>
            <a:r>
              <a:rPr lang="en-US" dirty="0"/>
              <a:t> dealt chiefly with the physical sciences already in existence (mathematics, astronomy, physics, chemistry, biology), whereas the latter two emphasized the inevitable coming of social science. </a:t>
            </a:r>
          </a:p>
        </p:txBody>
      </p:sp>
      <p:graphicFrame>
        <p:nvGraphicFramePr>
          <p:cNvPr id="5" name="Content Placeholder 6"/>
          <p:cNvGraphicFramePr>
            <a:graphicFrameLocks noGrp="1"/>
          </p:cNvGraphicFramePr>
          <p:nvPr>
            <p:ph sz="half" idx="2"/>
            <p:extLst>
              <p:ext uri="{D42A27DB-BD31-4B8C-83A1-F6EECF244321}">
                <p14:modId xmlns:p14="http://schemas.microsoft.com/office/powerpoint/2010/main" val="1489750689"/>
              </p:ext>
            </p:extLst>
          </p:nvPr>
        </p:nvGraphicFramePr>
        <p:xfrm>
          <a:off x="5089525" y="2160588"/>
          <a:ext cx="4184650"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9980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Social Justice and </a:t>
            </a:r>
            <a:br>
              <a:rPr lang="en-US" b="1" dirty="0"/>
            </a:br>
            <a:r>
              <a:rPr lang="en-US" b="1" dirty="0"/>
              <a:t>The Social Sciences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0254146"/>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4207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Social justice and </a:t>
            </a:r>
            <a:br>
              <a:rPr lang="en-US" b="1" dirty="0"/>
            </a:br>
            <a:r>
              <a:rPr lang="en-US" b="1" dirty="0"/>
              <a:t>Social Stratification</a:t>
            </a:r>
          </a:p>
        </p:txBody>
      </p:sp>
      <p:sp>
        <p:nvSpPr>
          <p:cNvPr id="3" name="Content Placeholder 2"/>
          <p:cNvSpPr>
            <a:spLocks noGrp="1"/>
          </p:cNvSpPr>
          <p:nvPr>
            <p:ph sz="half" idx="1"/>
          </p:nvPr>
        </p:nvSpPr>
        <p:spPr/>
        <p:txBody>
          <a:bodyPr>
            <a:normAutofit fontScale="85000" lnSpcReduction="20000"/>
          </a:bodyPr>
          <a:lstStyle/>
          <a:p>
            <a:r>
              <a:rPr lang="en-US" dirty="0"/>
              <a:t>Social stratification is a term used in the social sciences to describe the relative social position of persons in a given social group, category, geographical region or other social unit. </a:t>
            </a:r>
          </a:p>
          <a:p>
            <a:r>
              <a:rPr lang="en-US" dirty="0"/>
              <a:t>It derives from the Latin </a:t>
            </a:r>
            <a:r>
              <a:rPr lang="en-US" i="1" dirty="0" err="1"/>
              <a:t>strātum</a:t>
            </a:r>
            <a:r>
              <a:rPr lang="en-US" dirty="0"/>
              <a:t> (plural '; parallel, horizontal layers) referring to a given society's categorization of its people into rankings of socioeconomic tiers based on factors like wealth, income, social status, occupation and power. </a:t>
            </a:r>
          </a:p>
          <a:p>
            <a:r>
              <a:rPr lang="en-US" dirty="0"/>
              <a:t>In modern Western societies, stratification is often broadly classified into three major divisions of social class: upper class, middle class, and lower class</a:t>
            </a:r>
          </a:p>
          <a:p>
            <a:r>
              <a:rPr lang="en-US" dirty="0"/>
              <a:t> Social may also be delineated on the basis of kinship ties or caste relations.</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85002" y="2160588"/>
            <a:ext cx="2993695" cy="3881437"/>
          </a:xfrm>
        </p:spPr>
      </p:pic>
    </p:spTree>
    <p:extLst>
      <p:ext uri="{BB962C8B-B14F-4D97-AF65-F5344CB8AC3E}">
        <p14:creationId xmlns:p14="http://schemas.microsoft.com/office/powerpoint/2010/main" val="3727966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a:t>Explanations of Social Stratification:</a:t>
            </a:r>
            <a:br>
              <a:rPr lang="en-US" b="1" dirty="0"/>
            </a:br>
            <a:r>
              <a:rPr lang="en-US" b="1" dirty="0"/>
              <a:t>Sociology</a:t>
            </a:r>
          </a:p>
        </p:txBody>
      </p:sp>
      <p:sp>
        <p:nvSpPr>
          <p:cNvPr id="6" name="Text Placeholder 5"/>
          <p:cNvSpPr>
            <a:spLocks noGrp="1"/>
          </p:cNvSpPr>
          <p:nvPr>
            <p:ph type="body" idx="1"/>
          </p:nvPr>
        </p:nvSpPr>
        <p:spPr/>
        <p:txBody>
          <a:bodyPr/>
          <a:lstStyle/>
          <a:p>
            <a:pPr algn="ctr"/>
            <a:r>
              <a:rPr lang="en-US" b="1" dirty="0"/>
              <a:t>Structural Functionalism</a:t>
            </a:r>
          </a:p>
        </p:txBody>
      </p:sp>
      <p:sp>
        <p:nvSpPr>
          <p:cNvPr id="7" name="Content Placeholder 6"/>
          <p:cNvSpPr>
            <a:spLocks noGrp="1"/>
          </p:cNvSpPr>
          <p:nvPr>
            <p:ph sz="half" idx="2"/>
          </p:nvPr>
        </p:nvSpPr>
        <p:spPr/>
        <p:txBody>
          <a:bodyPr>
            <a:normAutofit fontScale="77500" lnSpcReduction="20000"/>
          </a:bodyPr>
          <a:lstStyle/>
          <a:p>
            <a:r>
              <a:rPr lang="en-US" b="1" dirty="0"/>
              <a:t>Structural functionalism</a:t>
            </a:r>
            <a:r>
              <a:rPr lang="en-US" dirty="0"/>
              <a:t>, or simply </a:t>
            </a:r>
            <a:r>
              <a:rPr lang="en-US" b="1" dirty="0"/>
              <a:t>functionalism</a:t>
            </a:r>
            <a:r>
              <a:rPr lang="en-US" dirty="0"/>
              <a:t>, is "a framework for building theory that sees society as a complex system whose parts work together to promote solidarity and stability".</a:t>
            </a:r>
          </a:p>
          <a:p>
            <a:r>
              <a:rPr lang="en-US" dirty="0"/>
              <a:t>This approach is a broad focus on the social structures that shape society as a whole, and believes that society has evolved like organisms. This approach looks at both social structure and </a:t>
            </a:r>
            <a:r>
              <a:rPr lang="en-US" b="1" dirty="0"/>
              <a:t>social functions</a:t>
            </a:r>
            <a:r>
              <a:rPr lang="en-US" dirty="0"/>
              <a:t>. </a:t>
            </a:r>
          </a:p>
          <a:p>
            <a:r>
              <a:rPr lang="en-US" dirty="0"/>
              <a:t>Functionalism addresses society as a whole in terms of the function of its constituent elements such as: customs, norms, traditions, and institutions.</a:t>
            </a:r>
          </a:p>
          <a:p>
            <a:r>
              <a:rPr lang="en-US" dirty="0"/>
              <a:t>It suggests that society is a meritocracy.</a:t>
            </a:r>
          </a:p>
        </p:txBody>
      </p:sp>
      <p:sp>
        <p:nvSpPr>
          <p:cNvPr id="8" name="Text Placeholder 7"/>
          <p:cNvSpPr>
            <a:spLocks noGrp="1"/>
          </p:cNvSpPr>
          <p:nvPr>
            <p:ph type="body" sz="quarter" idx="3"/>
          </p:nvPr>
        </p:nvSpPr>
        <p:spPr/>
        <p:txBody>
          <a:bodyPr/>
          <a:lstStyle/>
          <a:p>
            <a:pPr algn="ctr"/>
            <a:r>
              <a:rPr lang="en-US" b="1" dirty="0"/>
              <a:t>Conflict Theory</a:t>
            </a:r>
          </a:p>
        </p:txBody>
      </p:sp>
      <p:sp>
        <p:nvSpPr>
          <p:cNvPr id="9" name="Content Placeholder 8"/>
          <p:cNvSpPr>
            <a:spLocks noGrp="1"/>
          </p:cNvSpPr>
          <p:nvPr>
            <p:ph sz="quarter" idx="4"/>
          </p:nvPr>
        </p:nvSpPr>
        <p:spPr/>
        <p:txBody>
          <a:bodyPr>
            <a:normAutofit lnSpcReduction="10000"/>
          </a:bodyPr>
          <a:lstStyle/>
          <a:p>
            <a:r>
              <a:rPr lang="en-US" dirty="0"/>
              <a:t>Conflict theories, such as Marxism, point to the inaccessibility of resources and lack of social mobility found in stratified societies. Many sociological theorists have criticized the fact that the working classes are often unlikely to advance socioeconomically while the wealthy tend to hold political power which they use to exploit the proletariat (laboring class).</a:t>
            </a:r>
          </a:p>
        </p:txBody>
      </p:sp>
    </p:spTree>
    <p:extLst>
      <p:ext uri="{BB962C8B-B14F-4D97-AF65-F5344CB8AC3E}">
        <p14:creationId xmlns:p14="http://schemas.microsoft.com/office/powerpoint/2010/main" val="31410190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1349</TotalTime>
  <Words>2208</Words>
  <Application>Microsoft Office PowerPoint</Application>
  <PresentationFormat>Widescreen</PresentationFormat>
  <Paragraphs>142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Trebuchet MS</vt:lpstr>
      <vt:lpstr>Wingdings 3</vt:lpstr>
      <vt:lpstr>Facet</vt:lpstr>
      <vt:lpstr>Social Justice</vt:lpstr>
      <vt:lpstr>Biblical Justice</vt:lpstr>
      <vt:lpstr>What is social justice? Michael Novak</vt:lpstr>
      <vt:lpstr>What is Social Justice?</vt:lpstr>
      <vt:lpstr>Positivism and Social Justice</vt:lpstr>
      <vt:lpstr>Positivism and Social Justice</vt:lpstr>
      <vt:lpstr>Social Justice and  The Social Sciences</vt:lpstr>
      <vt:lpstr>Social justice and  Social Stratification</vt:lpstr>
      <vt:lpstr>Explanations of Social Stratification: Sociology</vt:lpstr>
      <vt:lpstr>Explanation of Social Stratification: Economics</vt:lpstr>
      <vt:lpstr>Explanation of Social Stratification:  Politics</vt:lpstr>
      <vt:lpstr>Explanation of Social Stratification:  Politics</vt:lpstr>
      <vt:lpstr>Explanation of Social Stratification:  Politics</vt:lpstr>
      <vt:lpstr>Explanation of Social Stratification:  Politics</vt:lpstr>
      <vt:lpstr>Explanation of Social Stratification:  Politics</vt:lpstr>
      <vt:lpstr>Explanation of Social Stratification:  Law</vt:lpstr>
      <vt:lpstr>Explanation of Social Stratification:  Law</vt:lpstr>
      <vt:lpstr>Social Justice and  Social Stratification</vt:lpstr>
      <vt:lpstr>Social Justice and Theology</vt:lpstr>
      <vt:lpstr>Social Justice and Theology</vt:lpstr>
    </vt:vector>
  </TitlesOfParts>
  <Company>HPES NMCI 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Justice</dc:title>
  <dc:creator>Mitchell, Craig V CIV 2, 4M2100D</dc:creator>
  <cp:lastModifiedBy>craig</cp:lastModifiedBy>
  <cp:revision>31</cp:revision>
  <dcterms:created xsi:type="dcterms:W3CDTF">2020-02-27T19:39:52Z</dcterms:created>
  <dcterms:modified xsi:type="dcterms:W3CDTF">2021-01-14T07:09:19Z</dcterms:modified>
</cp:coreProperties>
</file>