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313" r:id="rId2"/>
    <p:sldId id="327" r:id="rId3"/>
    <p:sldId id="314" r:id="rId4"/>
    <p:sldId id="3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6"/>
    <p:restoredTop sz="95462"/>
  </p:normalViewPr>
  <p:slideViewPr>
    <p:cSldViewPr snapToGrid="0">
      <p:cViewPr varScale="1">
        <p:scale>
          <a:sx n="97" d="100"/>
          <a:sy n="97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C923-08BB-3442-8B25-8677E068E51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A60AA-0504-9D43-9C67-9C1121590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www.pasco.com</a:t>
            </a:r>
            <a:r>
              <a:rPr lang="en-US"/>
              <a:t>/products/lab-apparatus/earth-and-environmental/me-6816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D395D-65DB-C048-97FA-344F7E45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96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watch?app</a:t>
            </a:r>
            <a:r>
              <a:rPr lang="en-US" dirty="0"/>
              <a:t>=</a:t>
            </a:r>
            <a:r>
              <a:rPr lang="en-US" dirty="0" err="1"/>
              <a:t>desktop&amp;v</a:t>
            </a:r>
            <a:r>
              <a:rPr lang="en-US" dirty="0"/>
              <a:t>=</a:t>
            </a:r>
            <a:r>
              <a:rPr lang="en-US" dirty="0" err="1"/>
              <a:t>wqtFeAvDOwk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A60AA-0504-9D43-9C67-9C1121590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=qIz1BEQyHWI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A60AA-0504-9D43-9C67-9C1121590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news.climate.columbia.edu</a:t>
            </a:r>
            <a:r>
              <a:rPr lang="en-US" dirty="0"/>
              <a:t>/2015/10/20/exploring-rugged-hills-turbulent-waters-4500-meters-down/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D395D-65DB-C048-97FA-344F7E45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72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CB00-3681-D81C-E8D3-23FBC34A6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10184-31F4-4834-D108-16605C76A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30A5D-9E6A-43DE-9877-5F9959C5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F991-04E9-FE0A-0A28-DBBA7BE9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ECFD-8BAA-B144-FE73-33006A83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F7ED-48F8-857F-0151-19BF6EC0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D5A0A-EBD1-EC68-E0A4-1FECD4C2F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FC02C-56C0-926D-DC2D-C2C50BF3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347DB-0E7A-D877-62EF-707C95F7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5E8B-73D5-58B5-82B2-5B404F61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9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4E0C5-6AFD-2A44-D15C-92DDD3DA8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76A50-7649-C56E-DE10-F0D67D922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EE7A8-AFC9-4334-3D72-B605140D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9FED6-C283-1B3C-E3E5-EE63AD44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ECF5-E24C-2B96-3421-65EB3A69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7B04-3FDF-8531-8033-50BE4656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2B373-1A53-B65F-801C-7B2214DF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3F12D-D2DA-7CD0-4D47-FD2EF99C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E31C4-A141-A5BC-D3CF-28B2FC09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6664F-AFAF-A4D8-FB34-798404AE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4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EA64-F975-4C24-0C58-BF88B713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9D21D-59A1-FB87-B364-3EA5583D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666C-29EA-3DD2-580E-9A1194AD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317A1-CFCD-7D3F-EA0D-781DCD2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AB1D-98B7-88AE-9AF3-4308F170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1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058B-A77D-C907-AB48-0DD92FC2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9A4D-48C0-A7EB-524A-DCD87B922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4C157-6826-EFD8-9449-88F97E681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173CB-3CD3-3215-A4C6-65FABEBB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7CE9A-537A-2ED1-CF77-4C05AEEE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44D78-85FE-F049-D0B5-C67AC30E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D8DD-8F3C-A43C-00A3-753D849C3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0639B-95F7-F180-EAAB-23FAD6A9B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35258-5285-2B03-0835-9605CA8AC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37F36-5CE6-2ACD-2E52-207871933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FF160-1983-EEFF-25FE-AE9ABF04C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87847-084F-7291-A9D0-A0BE887C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5634E-8060-88E6-7043-2C7F3EAD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FA7C5-A7A0-D382-465B-95684513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6C3C-1D3C-1FBB-5477-4A72C4B5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A7C2D-C6FE-50C3-BB20-5C12080D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0CA2-F867-3229-6314-A25F0215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4A6FA-C283-5540-0BFD-DF42E444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4C7A72-5C7F-CF5E-07F5-34EEEAD0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50DAB-D692-AB90-38BC-A385F71A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42F97-3157-3D76-6268-9419F8F7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4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49E7-BD2B-EEC3-2A7F-9C99A4C5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D6EF-F883-C5DD-B20F-E13E951C2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7BF00-AB59-5474-3AD6-7E5DDB0FF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3674D-BF8C-0434-A75E-74C4A632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79AA8-431F-02AD-DD9F-42667657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0049C-D5AB-3D65-B357-1EE328AD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2FCC-528A-8A4C-793C-566BE7D1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FF084-5A7F-3B79-1504-98B8B22EE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9B21F-6907-332B-771E-0BDAE9821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04F51-03DE-1F5F-C855-44800EF8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ECA8D-0954-E5F4-132B-B83909BC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80B50-74BB-1FA7-4725-9AE5EEE9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41128-A5F0-6476-58DC-41F0FA5E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783F3-C75E-C1DE-9C35-A37B410C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D37F9-4F1E-1510-51D2-F6AD9B167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3F5B-6CE6-524F-AA69-62F39574D03D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ABD11-53AB-54F2-CDAE-BFE4173E2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D9F28-8083-EAC6-E9DD-72D078BA5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3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qtFeAvDOwk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nsity Circulation Model - ME-6816 - Products | PASCO">
            <a:extLst>
              <a:ext uri="{FF2B5EF4-FFF2-40B4-BE49-F238E27FC236}">
                <a16:creationId xmlns:a16="http://schemas.microsoft.com/office/drawing/2014/main" id="{B88BBF3A-2D3A-051E-B5E8-1BC143B7B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1762"/>
            <a:ext cx="6972300" cy="59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C76B2C-9455-AB6F-2A80-DE109B88FCD8}"/>
              </a:ext>
            </a:extLst>
          </p:cNvPr>
          <p:cNvSpPr txBox="1"/>
          <p:nvPr/>
        </p:nvSpPr>
        <p:spPr>
          <a:xfrm>
            <a:off x="644703" y="1074509"/>
            <a:ext cx="394054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Learning Intention: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Investigate thermoclines (using ice and water, and hot and cold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coloured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water); salinity (using student-made straw hydrometers); stratification (using salt and fresh water).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Success Criteria: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Complete Marine Education worksheet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‘”Density Divides”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1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descr="Modeling a Thermocline with the Density Circulation Model">
            <a:hlinkClick r:id="" action="ppaction://media"/>
            <a:extLst>
              <a:ext uri="{FF2B5EF4-FFF2-40B4-BE49-F238E27FC236}">
                <a16:creationId xmlns:a16="http://schemas.microsoft.com/office/drawing/2014/main" id="{95C35373-165D-C34A-27B8-D1E78554DEE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43101" y="133945"/>
            <a:ext cx="8612405" cy="64593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0A5AD2-50EA-BF8A-C716-BC323FC05EDE}"/>
              </a:ext>
            </a:extLst>
          </p:cNvPr>
          <p:cNvSpPr txBox="1"/>
          <p:nvPr/>
        </p:nvSpPr>
        <p:spPr>
          <a:xfrm>
            <a:off x="4454744" y="6596390"/>
            <a:ext cx="61007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www.youtube.com</a:t>
            </a:r>
            <a:r>
              <a:rPr lang="en-US" sz="1100" dirty="0"/>
              <a:t>/</a:t>
            </a:r>
            <a:r>
              <a:rPr lang="en-US" sz="1100" dirty="0" err="1"/>
              <a:t>watch?app</a:t>
            </a:r>
            <a:r>
              <a:rPr lang="en-US" sz="1100" dirty="0"/>
              <a:t>=</a:t>
            </a:r>
            <a:r>
              <a:rPr lang="en-US" sz="1100" dirty="0" err="1"/>
              <a:t>desktop&amp;v</a:t>
            </a:r>
            <a:r>
              <a:rPr lang="en-US" sz="1100" dirty="0"/>
              <a:t>=</a:t>
            </a:r>
            <a:r>
              <a:rPr lang="en-US" sz="1100" dirty="0" err="1"/>
              <a:t>wqtFeAvDOwk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2680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ydrometer Holdup (Chemistry Experiments) - Sawan Books">
            <a:extLst>
              <a:ext uri="{FF2B5EF4-FFF2-40B4-BE49-F238E27FC236}">
                <a16:creationId xmlns:a16="http://schemas.microsoft.com/office/drawing/2014/main" id="{B3872AB9-55DA-6B0D-7A4F-9E276A5BD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15" y="1571773"/>
            <a:ext cx="4281914" cy="46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38CCE1-AC9C-3CE1-B1A2-C1C975A2268B}"/>
              </a:ext>
            </a:extLst>
          </p:cNvPr>
          <p:cNvSpPr txBox="1"/>
          <p:nvPr/>
        </p:nvSpPr>
        <p:spPr>
          <a:xfrm>
            <a:off x="5103315" y="370791"/>
            <a:ext cx="6760370" cy="611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Fill a measuring cylinder with water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Press a small ball of playdough the size of a marble into one end of a straw to form a plug.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Put the straw hydrometer plug-end down into the water.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Remove or add playdough until the hydrometer floats, without touching the bottom of the cylinder.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Measure the length of the straw that is OUT of the water. Record your result.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Add salt to the measuring cylinder.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latin typeface="Arial Narrow" panose="020B0606020202030204" pitchFamily="34" charset="0"/>
              </a:rPr>
              <a:t> Measure the length of the straw that is OUT of the water. Record your result.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E9820D-0260-A16F-09A9-DDCAC340D33B}"/>
              </a:ext>
            </a:extLst>
          </p:cNvPr>
          <p:cNvSpPr txBox="1"/>
          <p:nvPr/>
        </p:nvSpPr>
        <p:spPr>
          <a:xfrm>
            <a:off x="980795" y="448251"/>
            <a:ext cx="3265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How to make a straw hydrometer</a:t>
            </a:r>
          </a:p>
        </p:txBody>
      </p:sp>
    </p:spTree>
    <p:extLst>
      <p:ext uri="{BB962C8B-B14F-4D97-AF65-F5344CB8AC3E}">
        <p14:creationId xmlns:p14="http://schemas.microsoft.com/office/powerpoint/2010/main" val="185987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aper with text and a diagram&#10;&#10;Description automatically generated">
            <a:extLst>
              <a:ext uri="{FF2B5EF4-FFF2-40B4-BE49-F238E27FC236}">
                <a16:creationId xmlns:a16="http://schemas.microsoft.com/office/drawing/2014/main" id="{A5E5050E-E4A6-118C-DDD3-091804196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796" y="629882"/>
            <a:ext cx="3898231" cy="52904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C1D8B7-3DC7-856D-FD71-0E336BDE4AC7}"/>
              </a:ext>
            </a:extLst>
          </p:cNvPr>
          <p:cNvSpPr txBox="1"/>
          <p:nvPr/>
        </p:nvSpPr>
        <p:spPr>
          <a:xfrm>
            <a:off x="644703" y="1074509"/>
            <a:ext cx="394054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Learning Intention: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Investigate thermoclines (using ice and water, and hot and cold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coloured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water); salinity (using student-made straw hydrometers); stratification (using salt and fresh water).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Success Criteria: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Complete Marine Education worksheet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‘”Density Divides”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614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277</Words>
  <Application>Microsoft Macintosh PowerPoint</Application>
  <PresentationFormat>Widescreen</PresentationFormat>
  <Paragraphs>33</Paragraphs>
  <Slides>4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Riches</dc:creator>
  <cp:lastModifiedBy>Gail Riches</cp:lastModifiedBy>
  <cp:revision>481</cp:revision>
  <dcterms:created xsi:type="dcterms:W3CDTF">2023-09-23T08:38:28Z</dcterms:created>
  <dcterms:modified xsi:type="dcterms:W3CDTF">2024-04-09T22:08:01Z</dcterms:modified>
</cp:coreProperties>
</file>