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8" r:id="rId2"/>
    <p:sldId id="264" r:id="rId3"/>
    <p:sldId id="263" r:id="rId4"/>
    <p:sldId id="265" r:id="rId5"/>
    <p:sldId id="266" r:id="rId6"/>
    <p:sldId id="262" r:id="rId7"/>
    <p:sldId id="280" r:id="rId8"/>
    <p:sldId id="268" r:id="rId9"/>
    <p:sldId id="269" r:id="rId10"/>
    <p:sldId id="271" r:id="rId11"/>
    <p:sldId id="272" r:id="rId12"/>
    <p:sldId id="267" r:id="rId13"/>
    <p:sldId id="270" r:id="rId14"/>
    <p:sldId id="273" r:id="rId15"/>
    <p:sldId id="274" r:id="rId16"/>
    <p:sldId id="260" r:id="rId17"/>
    <p:sldId id="279" r:id="rId18"/>
    <p:sldId id="275" r:id="rId19"/>
    <p:sldId id="282" r:id="rId20"/>
    <p:sldId id="276" r:id="rId21"/>
    <p:sldId id="283" r:id="rId22"/>
    <p:sldId id="277" r:id="rId23"/>
    <p:sldId id="281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56"/>
    <p:restoredTop sz="95680"/>
  </p:normalViewPr>
  <p:slideViewPr>
    <p:cSldViewPr snapToGrid="0">
      <p:cViewPr varScale="1">
        <p:scale>
          <a:sx n="63" d="100"/>
          <a:sy n="63" d="100"/>
        </p:scale>
        <p:origin x="20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watch?app</a:t>
            </a:r>
            <a:r>
              <a:rPr lang="en-US" dirty="0"/>
              <a:t>=</a:t>
            </a:r>
            <a:r>
              <a:rPr lang="en-US" dirty="0" err="1"/>
              <a:t>desktop&amp;v</a:t>
            </a:r>
            <a:r>
              <a:rPr lang="en-US" dirty="0"/>
              <a:t>=loRr97fOWdg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www.thegeographeronline.net</a:t>
            </a:r>
            <a:r>
              <a:rPr lang="en-US" dirty="0"/>
              <a:t>/</a:t>
            </a:r>
            <a:r>
              <a:rPr lang="en-US" dirty="0" err="1"/>
              <a:t>coasts.html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8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File:Longshore_drift.svg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60AA-0504-9D43-9C67-9C112159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79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www.gladstone.qld.gov.au</a:t>
            </a:r>
            <a:r>
              <a:rPr lang="en-US" dirty="0"/>
              <a:t>/coasts-coastal-vegetation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watch?app</a:t>
            </a:r>
            <a:r>
              <a:rPr lang="en-US" dirty="0"/>
              <a:t>=</a:t>
            </a:r>
            <a:r>
              <a:rPr lang="en-US" dirty="0" err="1"/>
              <a:t>desktop&amp;v</a:t>
            </a:r>
            <a:r>
              <a:rPr lang="en-US" dirty="0"/>
              <a:t>=loRr97fOWdg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8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do waves always appear to roll towards a beach, not the other way? |  New Scientist">
            <a:extLst>
              <a:ext uri="{FF2B5EF4-FFF2-40B4-BE49-F238E27FC236}">
                <a16:creationId xmlns:a16="http://schemas.microsoft.com/office/drawing/2014/main" id="{0C5AB223-E943-2A06-597F-2E690FEDF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b="39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7923A-8C3B-D8C3-E5E0-A70F29F867D1}"/>
              </a:ext>
            </a:extLst>
          </p:cNvPr>
          <p:cNvSpPr txBox="1"/>
          <p:nvPr/>
        </p:nvSpPr>
        <p:spPr>
          <a:xfrm>
            <a:off x="189059" y="4009966"/>
            <a:ext cx="937697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concepts of sand budget and longshore drift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‘3. Shifty </a:t>
            </a:r>
            <a:r>
              <a:rPr lang="en-US" sz="2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sand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D44AB9-62D7-8FA0-B7ED-636B7CB3B656}"/>
              </a:ext>
            </a:extLst>
          </p:cNvPr>
          <p:cNvSpPr txBox="1"/>
          <p:nvPr/>
        </p:nvSpPr>
        <p:spPr>
          <a:xfrm>
            <a:off x="984218" y="157162"/>
            <a:ext cx="10864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When seas calm down (e.g. winter)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constructive waves return the sand to the beach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Broulee beaches remain closed Thursday morning | South Coast Register |  Nowra, NSW">
            <a:extLst>
              <a:ext uri="{FF2B5EF4-FFF2-40B4-BE49-F238E27FC236}">
                <a16:creationId xmlns:a16="http://schemas.microsoft.com/office/drawing/2014/main" id="{45D8350E-260E-83E1-3554-9128F0FD1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8150"/>
          <a:stretch/>
        </p:blipFill>
        <p:spPr bwMode="auto">
          <a:xfrm>
            <a:off x="0" y="1228725"/>
            <a:ext cx="1219200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152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ITTORAL CELLS , SAND BUDGETS , AND BEACHES UNDERSTANDING CALIFORNIA S  SHORELINE">
            <a:extLst>
              <a:ext uri="{FF2B5EF4-FFF2-40B4-BE49-F238E27FC236}">
                <a16:creationId xmlns:a16="http://schemas.microsoft.com/office/drawing/2014/main" id="{2EAB52E1-9B8E-8CB0-469F-86C42ABA2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b="54294"/>
          <a:stretch/>
        </p:blipFill>
        <p:spPr bwMode="auto">
          <a:xfrm>
            <a:off x="627063" y="402635"/>
            <a:ext cx="7874000" cy="26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ITTORAL CELLS , SAND BUDGETS , AND BEACHES UNDERSTANDING CALIFORNIA S  SHORELINE">
            <a:extLst>
              <a:ext uri="{FF2B5EF4-FFF2-40B4-BE49-F238E27FC236}">
                <a16:creationId xmlns:a16="http://schemas.microsoft.com/office/drawing/2014/main" id="{BC87F397-5EDD-FB79-EDE1-6FD67D46D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0"/>
          <a:stretch/>
        </p:blipFill>
        <p:spPr bwMode="auto">
          <a:xfrm>
            <a:off x="4278313" y="3541047"/>
            <a:ext cx="7278688" cy="291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7BBBEC-CECA-5FED-14AD-11BD57F8C40C}"/>
              </a:ext>
            </a:extLst>
          </p:cNvPr>
          <p:cNvSpPr/>
          <p:nvPr/>
        </p:nvSpPr>
        <p:spPr>
          <a:xfrm>
            <a:off x="742950" y="402635"/>
            <a:ext cx="1657350" cy="397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9EDCF-C3DC-FE71-B6FA-CDFD1604D5CA}"/>
              </a:ext>
            </a:extLst>
          </p:cNvPr>
          <p:cNvSpPr/>
          <p:nvPr/>
        </p:nvSpPr>
        <p:spPr>
          <a:xfrm>
            <a:off x="4321177" y="3541047"/>
            <a:ext cx="1657350" cy="397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FCCAC-1FB6-70F8-0C85-27B1E2E48444}"/>
              </a:ext>
            </a:extLst>
          </p:cNvPr>
          <p:cNvSpPr txBox="1"/>
          <p:nvPr/>
        </p:nvSpPr>
        <p:spPr>
          <a:xfrm>
            <a:off x="8729663" y="800100"/>
            <a:ext cx="318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Constructive waves (calm)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0F113-B3F2-B2B2-3093-DCE57600975E}"/>
              </a:ext>
            </a:extLst>
          </p:cNvPr>
          <p:cNvSpPr txBox="1"/>
          <p:nvPr/>
        </p:nvSpPr>
        <p:spPr>
          <a:xfrm>
            <a:off x="1377951" y="5462885"/>
            <a:ext cx="318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Destructive waves (rough)</a:t>
            </a:r>
          </a:p>
        </p:txBody>
      </p:sp>
    </p:spTree>
    <p:extLst>
      <p:ext uri="{BB962C8B-B14F-4D97-AF65-F5344CB8AC3E}">
        <p14:creationId xmlns:p14="http://schemas.microsoft.com/office/powerpoint/2010/main" val="2663622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8D419C-0266-045C-BE33-4C3A1472B342}"/>
              </a:ext>
            </a:extLst>
          </p:cNvPr>
          <p:cNvSpPr txBox="1"/>
          <p:nvPr/>
        </p:nvSpPr>
        <p:spPr>
          <a:xfrm>
            <a:off x="1506140" y="943585"/>
            <a:ext cx="91797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i="0" dirty="0"/>
              <a:t>Sand Budget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6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0" i="1" dirty="0"/>
              <a:t>The volume of sand entering</a:t>
            </a:r>
            <a:r>
              <a:rPr lang="en-AU" sz="3600" i="1" dirty="0"/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i="1" dirty="0"/>
              <a:t>and </a:t>
            </a:r>
            <a:r>
              <a:rPr lang="en-AU" sz="3600" b="0" i="1" dirty="0"/>
              <a:t>leaving a beach </a:t>
            </a:r>
          </a:p>
        </p:txBody>
      </p:sp>
      <p:pic>
        <p:nvPicPr>
          <p:cNvPr id="15362" name="Picture 2" descr="Balancing scale outline - Free signs icons">
            <a:extLst>
              <a:ext uri="{FF2B5EF4-FFF2-40B4-BE49-F238E27FC236}">
                <a16:creationId xmlns:a16="http://schemas.microsoft.com/office/drawing/2014/main" id="{9B436A3C-13E8-814C-D2EA-2A9CFBAC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" y="4030594"/>
            <a:ext cx="2570163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and - Free entertainment icons">
            <a:extLst>
              <a:ext uri="{FF2B5EF4-FFF2-40B4-BE49-F238E27FC236}">
                <a16:creationId xmlns:a16="http://schemas.microsoft.com/office/drawing/2014/main" id="{6E050C02-EFF9-FAFD-4492-F26F19CC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26" y="4781549"/>
            <a:ext cx="727075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and - Free entertainment icons">
            <a:extLst>
              <a:ext uri="{FF2B5EF4-FFF2-40B4-BE49-F238E27FC236}">
                <a16:creationId xmlns:a16="http://schemas.microsoft.com/office/drawing/2014/main" id="{6ABE2081-3DF1-8627-935D-8983440C8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15" y="4781548"/>
            <a:ext cx="727075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artoon Vector Illustration of Dollar Money Symbol 2779756 Vector Art at  Vecteezy">
            <a:extLst>
              <a:ext uri="{FF2B5EF4-FFF2-40B4-BE49-F238E27FC236}">
                <a16:creationId xmlns:a16="http://schemas.microsoft.com/office/drawing/2014/main" id="{10F0F86E-C06A-C6FF-8AE3-65EF035E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895" y="3925783"/>
            <a:ext cx="1583928" cy="23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9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4" name="Picture 4" descr="Wave-dominated beaches - OzCoasts">
            <a:extLst>
              <a:ext uri="{FF2B5EF4-FFF2-40B4-BE49-F238E27FC236}">
                <a16:creationId xmlns:a16="http://schemas.microsoft.com/office/drawing/2014/main" id="{8EC58525-ACE3-2B97-0704-26D2AAD0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9" y="-1"/>
            <a:ext cx="10006012" cy="68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007A55-E114-8E9D-8C4D-6ACD57A7BD7E}"/>
              </a:ext>
            </a:extLst>
          </p:cNvPr>
          <p:cNvSpPr txBox="1"/>
          <p:nvPr/>
        </p:nvSpPr>
        <p:spPr>
          <a:xfrm>
            <a:off x="165069" y="2300289"/>
            <a:ext cx="1857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Sand also creeps up the coast via </a:t>
            </a:r>
            <a:r>
              <a:rPr lang="en-US" sz="2800" i="1" dirty="0">
                <a:solidFill>
                  <a:schemeClr val="bg1"/>
                </a:solidFill>
              </a:rPr>
              <a:t>longshore drift</a:t>
            </a:r>
          </a:p>
        </p:txBody>
      </p:sp>
    </p:spTree>
    <p:extLst>
      <p:ext uri="{BB962C8B-B14F-4D97-AF65-F5344CB8AC3E}">
        <p14:creationId xmlns:p14="http://schemas.microsoft.com/office/powerpoint/2010/main" val="246118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8D419C-0266-045C-BE33-4C3A1472B342}"/>
              </a:ext>
            </a:extLst>
          </p:cNvPr>
          <p:cNvSpPr txBox="1"/>
          <p:nvPr/>
        </p:nvSpPr>
        <p:spPr>
          <a:xfrm>
            <a:off x="628649" y="514261"/>
            <a:ext cx="112299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Longshore Drift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i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process that slowly transports sand along a coastline, in the general direction of the prevailing wind and waves. 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57478E14-8D68-F9FE-2FA1-ED3EAA6E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6" y="2766149"/>
            <a:ext cx="8128001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656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eldwork - Terrigal / Wamberal Fieldwork RESEARCH">
            <a:extLst>
              <a:ext uri="{FF2B5EF4-FFF2-40B4-BE49-F238E27FC236}">
                <a16:creationId xmlns:a16="http://schemas.microsoft.com/office/drawing/2014/main" id="{0D19A873-A337-8BAA-C07F-57E675D4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" y="415337"/>
            <a:ext cx="10158413" cy="602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 descr="What makes Queensland beaches so beautiful? NSW dirt — and longshore drift  - ABC News">
            <a:extLst>
              <a:ext uri="{FF2B5EF4-FFF2-40B4-BE49-F238E27FC236}">
                <a16:creationId xmlns:a16="http://schemas.microsoft.com/office/drawing/2014/main" id="{26C8BA7B-0EA9-4B5E-9A8C-B03D448E6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78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556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C94232-2F52-51AF-99B3-52DA316137A9}"/>
              </a:ext>
            </a:extLst>
          </p:cNvPr>
          <p:cNvSpPr txBox="1"/>
          <p:nvPr/>
        </p:nvSpPr>
        <p:spPr>
          <a:xfrm>
            <a:off x="9158288" y="2218671"/>
            <a:ext cx="2762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Starting in NSW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(initially a very long time ago</a:t>
            </a:r>
          </a:p>
          <a:p>
            <a:r>
              <a:rPr lang="en-US" sz="2400" dirty="0">
                <a:solidFill>
                  <a:schemeClr val="bg1"/>
                </a:solidFill>
              </a:rPr>
              <a:t>when sea levels were much lower)</a:t>
            </a:r>
          </a:p>
        </p:txBody>
      </p:sp>
      <p:pic>
        <p:nvPicPr>
          <p:cNvPr id="4" name="Picture 3" descr="A map of australia with a red location&#10;&#10;Description automatically generated">
            <a:extLst>
              <a:ext uri="{FF2B5EF4-FFF2-40B4-BE49-F238E27FC236}">
                <a16:creationId xmlns:a16="http://schemas.microsoft.com/office/drawing/2014/main" id="{8086CCE5-4F44-9A5E-C930-F3CDFEC6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39"/>
            <a:ext cx="8915400" cy="683514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E7D9FD3-CCFF-DAC8-87B4-7EDE0C4921F4}"/>
              </a:ext>
            </a:extLst>
          </p:cNvPr>
          <p:cNvSpPr/>
          <p:nvPr/>
        </p:nvSpPr>
        <p:spPr>
          <a:xfrm>
            <a:off x="3586164" y="3671888"/>
            <a:ext cx="514350" cy="4857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hat makes Queensland beaches so beautiful? NSW dirt — and longshore drift  - ABC News">
            <a:extLst>
              <a:ext uri="{FF2B5EF4-FFF2-40B4-BE49-F238E27FC236}">
                <a16:creationId xmlns:a16="http://schemas.microsoft.com/office/drawing/2014/main" id="{FDB4CE31-08FF-70E2-E3D2-5D0D6B2F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0F212C-533C-E79D-CFDE-F02C08E2218C}"/>
              </a:ext>
            </a:extLst>
          </p:cNvPr>
          <p:cNvSpPr txBox="1"/>
          <p:nvPr/>
        </p:nvSpPr>
        <p:spPr>
          <a:xfrm>
            <a:off x="7620002" y="1166842"/>
            <a:ext cx="27622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tiny sand particles travelled down river and out to sea.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Wind-driven currents swept them northbound in a zig-zag motion with the swash and backwash, called longshore drift.</a:t>
            </a:r>
          </a:p>
        </p:txBody>
      </p:sp>
    </p:spTree>
    <p:extLst>
      <p:ext uri="{BB962C8B-B14F-4D97-AF65-F5344CB8AC3E}">
        <p14:creationId xmlns:p14="http://schemas.microsoft.com/office/powerpoint/2010/main" val="196088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UPDATE: Close call for family stuck on Carlo Sand Blow | The Courier Mail">
            <a:extLst>
              <a:ext uri="{FF2B5EF4-FFF2-40B4-BE49-F238E27FC236}">
                <a16:creationId xmlns:a16="http://schemas.microsoft.com/office/drawing/2014/main" id="{D9545303-9D6C-6794-3456-F06996E1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3412E4-B536-6B70-4C38-1FB55F10E2DE}"/>
              </a:ext>
            </a:extLst>
          </p:cNvPr>
          <p:cNvSpPr txBox="1"/>
          <p:nvPr/>
        </p:nvSpPr>
        <p:spPr>
          <a:xfrm>
            <a:off x="257174" y="104209"/>
            <a:ext cx="815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Building some mammoth sand islands in the process… </a:t>
            </a:r>
            <a:r>
              <a:rPr lang="en-US" sz="2000" b="1" dirty="0"/>
              <a:t>(Moreton, Stradbroke and Fraser Island)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97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nd Movement | Explore Beaches">
            <a:extLst>
              <a:ext uri="{FF2B5EF4-FFF2-40B4-BE49-F238E27FC236}">
                <a16:creationId xmlns:a16="http://schemas.microsoft.com/office/drawing/2014/main" id="{D6A77BC8-EC5F-187C-5366-F606E847D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76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REAK-SEA SPIT - FRASER ISLAND, QLD.">
            <a:extLst>
              <a:ext uri="{FF2B5EF4-FFF2-40B4-BE49-F238E27FC236}">
                <a16:creationId xmlns:a16="http://schemas.microsoft.com/office/drawing/2014/main" id="{7DE19482-122C-2E7B-DAB7-D8A774B8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223611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665236-7DC0-7686-6E89-34C3A2C92FDC}"/>
              </a:ext>
            </a:extLst>
          </p:cNvPr>
          <p:cNvSpPr txBox="1"/>
          <p:nvPr/>
        </p:nvSpPr>
        <p:spPr>
          <a:xfrm>
            <a:off x="2877011" y="509215"/>
            <a:ext cx="6906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Some of it ending up here…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     Break-sea spit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North of </a:t>
            </a:r>
            <a:r>
              <a:rPr lang="en-US" sz="2400" dirty="0" err="1">
                <a:solidFill>
                  <a:schemeClr val="bg1"/>
                </a:solidFill>
              </a:rPr>
              <a:t>K’gari</a:t>
            </a:r>
            <a:r>
              <a:rPr lang="en-US" sz="2400" dirty="0">
                <a:solidFill>
                  <a:schemeClr val="bg1"/>
                </a:solidFill>
              </a:rPr>
              <a:t> (Fraser Island)</a:t>
            </a:r>
          </a:p>
        </p:txBody>
      </p:sp>
    </p:spTree>
    <p:extLst>
      <p:ext uri="{BB962C8B-B14F-4D97-AF65-F5344CB8AC3E}">
        <p14:creationId xmlns:p14="http://schemas.microsoft.com/office/powerpoint/2010/main" val="2287317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65885B-2F83-7FDE-88D2-5DABA09C8A8C}"/>
              </a:ext>
            </a:extLst>
          </p:cNvPr>
          <p:cNvSpPr txBox="1"/>
          <p:nvPr/>
        </p:nvSpPr>
        <p:spPr>
          <a:xfrm>
            <a:off x="9627080" y="1905506"/>
            <a:ext cx="1956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Whilst the rest of the sand continues its journey north</a:t>
            </a:r>
          </a:p>
        </p:txBody>
      </p:sp>
      <p:pic>
        <p:nvPicPr>
          <p:cNvPr id="5" name="Picture 4" descr="A map of land with orange arrows&#10;&#10;Description automatically generated">
            <a:extLst>
              <a:ext uri="{FF2B5EF4-FFF2-40B4-BE49-F238E27FC236}">
                <a16:creationId xmlns:a16="http://schemas.microsoft.com/office/drawing/2014/main" id="{C46220D4-6202-0B11-52D2-6EE10DB1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02460" cy="68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47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ocean&#10;&#10;Description automatically generated">
            <a:extLst>
              <a:ext uri="{FF2B5EF4-FFF2-40B4-BE49-F238E27FC236}">
                <a16:creationId xmlns:a16="http://schemas.microsoft.com/office/drawing/2014/main" id="{AEA8700A-B4EC-4FA1-39AF-8AEF87838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00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20ABB-1404-BAE6-22B2-A00B3B44B878}"/>
              </a:ext>
            </a:extLst>
          </p:cNvPr>
          <p:cNvSpPr txBox="1"/>
          <p:nvPr/>
        </p:nvSpPr>
        <p:spPr>
          <a:xfrm>
            <a:off x="9397287" y="579983"/>
            <a:ext cx="234824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Longshore drift: </a:t>
            </a:r>
            <a:r>
              <a:rPr lang="en-US" sz="2400" i="1" dirty="0">
                <a:solidFill>
                  <a:schemeClr val="bg1"/>
                </a:solidFill>
              </a:rPr>
              <a:t>A process that slowly transports sand along a coastline, in the general direction of the prevailing wind and waves.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Sand Budget: 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The volume of sand entering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and leaving a beach.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8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297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698" name="Picture 2" descr="How your happy snaps could help protect our coastline">
            <a:extLst>
              <a:ext uri="{FF2B5EF4-FFF2-40B4-BE49-F238E27FC236}">
                <a16:creationId xmlns:a16="http://schemas.microsoft.com/office/drawing/2014/main" id="{A7DDF57A-E31A-AF7F-387F-31A7415BE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4" b="7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oastSnap">
            <a:extLst>
              <a:ext uri="{FF2B5EF4-FFF2-40B4-BE49-F238E27FC236}">
                <a16:creationId xmlns:a16="http://schemas.microsoft.com/office/drawing/2014/main" id="{24DC08B3-F471-B9B8-C8FD-656F400B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2" y="230123"/>
            <a:ext cx="1753223" cy="17532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itchell Harley on LinkedIn: #coastsnap #citizenscience | 77 comments">
            <a:extLst>
              <a:ext uri="{FF2B5EF4-FFF2-40B4-BE49-F238E27FC236}">
                <a16:creationId xmlns:a16="http://schemas.microsoft.com/office/drawing/2014/main" id="{D9713BA4-17D7-74C8-CF39-66E49F541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" y="3429000"/>
            <a:ext cx="4018208" cy="324671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388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do waves always appear to roll towards a beach, not the other way? |  New Scientist">
            <a:extLst>
              <a:ext uri="{FF2B5EF4-FFF2-40B4-BE49-F238E27FC236}">
                <a16:creationId xmlns:a16="http://schemas.microsoft.com/office/drawing/2014/main" id="{0C5AB223-E943-2A06-597F-2E690FEDF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b="39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7923A-8C3B-D8C3-E5E0-A70F29F867D1}"/>
              </a:ext>
            </a:extLst>
          </p:cNvPr>
          <p:cNvSpPr txBox="1"/>
          <p:nvPr/>
        </p:nvSpPr>
        <p:spPr>
          <a:xfrm>
            <a:off x="189059" y="3701159"/>
            <a:ext cx="734966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concepts of sand budget and longshore drift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‘3. Shifty </a:t>
            </a:r>
            <a:r>
              <a:rPr lang="en-US" sz="2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sand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paper with text and images&#10;&#10;Description automatically generated">
            <a:extLst>
              <a:ext uri="{FF2B5EF4-FFF2-40B4-BE49-F238E27FC236}">
                <a16:creationId xmlns:a16="http://schemas.microsoft.com/office/drawing/2014/main" id="{F0CC7E6A-99E3-AADF-8D47-841BE1B7A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514" y="395848"/>
            <a:ext cx="4487031" cy="60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42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ind Erosion Simulation Models">
            <a:extLst>
              <a:ext uri="{FF2B5EF4-FFF2-40B4-BE49-F238E27FC236}">
                <a16:creationId xmlns:a16="http://schemas.microsoft.com/office/drawing/2014/main" id="{68B771A6-4C4A-F86A-68E0-6CE1F0C1B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64A97-909B-CB0F-59DD-C16FFFFA17A7}"/>
              </a:ext>
            </a:extLst>
          </p:cNvPr>
          <p:cNvSpPr txBox="1"/>
          <p:nvPr/>
        </p:nvSpPr>
        <p:spPr>
          <a:xfrm>
            <a:off x="7229475" y="6215063"/>
            <a:ext cx="554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similar thing occurs in water!</a:t>
            </a:r>
          </a:p>
        </p:txBody>
      </p:sp>
    </p:spTree>
    <p:extLst>
      <p:ext uri="{BB962C8B-B14F-4D97-AF65-F5344CB8AC3E}">
        <p14:creationId xmlns:p14="http://schemas.microsoft.com/office/powerpoint/2010/main" val="9865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igh Quality Stock Videos of &quot;ripple&quot;">
            <a:extLst>
              <a:ext uri="{FF2B5EF4-FFF2-40B4-BE49-F238E27FC236}">
                <a16:creationId xmlns:a16="http://schemas.microsoft.com/office/drawing/2014/main" id="{DE512EA6-E7E8-302D-F397-6DC3E9C73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945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asts - THE GEOGRAPHER ONLINE">
            <a:extLst>
              <a:ext uri="{FF2B5EF4-FFF2-40B4-BE49-F238E27FC236}">
                <a16:creationId xmlns:a16="http://schemas.microsoft.com/office/drawing/2014/main" id="{F78EC10D-A740-A8BC-A696-F46F8280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0"/>
            <a:ext cx="10610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0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Constructive Waves - Internet Geography">
            <a:extLst>
              <a:ext uri="{FF2B5EF4-FFF2-40B4-BE49-F238E27FC236}">
                <a16:creationId xmlns:a16="http://schemas.microsoft.com/office/drawing/2014/main" id="{DD58448E-C2B7-6A67-CDCF-F1E55C3D2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80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C8F8F-31D7-F014-8B74-99202672CB3D}"/>
              </a:ext>
            </a:extLst>
          </p:cNvPr>
          <p:cNvSpPr txBox="1"/>
          <p:nvPr/>
        </p:nvSpPr>
        <p:spPr>
          <a:xfrm>
            <a:off x="228600" y="0"/>
            <a:ext cx="737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Constructive waves </a:t>
            </a:r>
            <a:r>
              <a:rPr lang="en-US" sz="3600" b="1" i="1" dirty="0"/>
              <a:t>make</a:t>
            </a:r>
            <a:r>
              <a:rPr lang="en-US" sz="3600" b="1" dirty="0"/>
              <a:t> beaches (calm)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3F6445D-DAA6-345C-B158-EB597096BE7B}"/>
              </a:ext>
            </a:extLst>
          </p:cNvPr>
          <p:cNvSpPr/>
          <p:nvPr/>
        </p:nvSpPr>
        <p:spPr>
          <a:xfrm>
            <a:off x="671513" y="3148816"/>
            <a:ext cx="3186112" cy="13430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Strong swash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8521C93C-C1A2-2192-C8C5-C60D85FB49B3}"/>
              </a:ext>
            </a:extLst>
          </p:cNvPr>
          <p:cNvSpPr/>
          <p:nvPr/>
        </p:nvSpPr>
        <p:spPr>
          <a:xfrm>
            <a:off x="671513" y="4711720"/>
            <a:ext cx="3186112" cy="5143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Weak backwash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6C424-7146-C99B-9DCE-133B05F27A26}"/>
              </a:ext>
            </a:extLst>
          </p:cNvPr>
          <p:cNvSpPr txBox="1"/>
          <p:nvPr/>
        </p:nvSpPr>
        <p:spPr>
          <a:xfrm>
            <a:off x="9829800" y="4014788"/>
            <a:ext cx="1857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Sand builds (</a:t>
            </a:r>
            <a:r>
              <a:rPr lang="en-US" sz="2800" i="1" dirty="0"/>
              <a:t>accretion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192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ow is a beach formed?">
            <a:extLst>
              <a:ext uri="{FF2B5EF4-FFF2-40B4-BE49-F238E27FC236}">
                <a16:creationId xmlns:a16="http://schemas.microsoft.com/office/drawing/2014/main" id="{83AF1784-6503-F17A-10DF-D1D0D01B6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b="127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69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Everything is unstable': warning as beaches turn into danger zones">
            <a:extLst>
              <a:ext uri="{FF2B5EF4-FFF2-40B4-BE49-F238E27FC236}">
                <a16:creationId xmlns:a16="http://schemas.microsoft.com/office/drawing/2014/main" id="{F1FA2AD5-FFC7-0F04-77C2-296095A62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4B189-2198-A4BC-714C-6618569046F9}"/>
              </a:ext>
            </a:extLst>
          </p:cNvPr>
          <p:cNvSpPr txBox="1"/>
          <p:nvPr/>
        </p:nvSpPr>
        <p:spPr>
          <a:xfrm>
            <a:off x="228600" y="0"/>
            <a:ext cx="737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Destructive waves </a:t>
            </a:r>
            <a:r>
              <a:rPr lang="en-US" sz="3600" b="1" i="1" dirty="0">
                <a:solidFill>
                  <a:schemeClr val="bg1"/>
                </a:solidFill>
              </a:rPr>
              <a:t>destroy</a:t>
            </a:r>
            <a:r>
              <a:rPr lang="en-US" sz="3600" b="1" dirty="0">
                <a:solidFill>
                  <a:schemeClr val="bg1"/>
                </a:solidFill>
              </a:rPr>
              <a:t> beaches (rough)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C3C84B79-9567-B4DD-A0A0-63B7D60429C1}"/>
              </a:ext>
            </a:extLst>
          </p:cNvPr>
          <p:cNvSpPr/>
          <p:nvPr/>
        </p:nvSpPr>
        <p:spPr>
          <a:xfrm>
            <a:off x="514350" y="4429125"/>
            <a:ext cx="3557588" cy="179707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STRONGER backwash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779659B-9F12-E80F-F07F-F5355B54D37E}"/>
              </a:ext>
            </a:extLst>
          </p:cNvPr>
          <p:cNvSpPr/>
          <p:nvPr/>
        </p:nvSpPr>
        <p:spPr>
          <a:xfrm>
            <a:off x="671513" y="3148816"/>
            <a:ext cx="3186112" cy="13430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Strong swash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4A9F4-A784-3ABF-2992-C7D352D76701}"/>
              </a:ext>
            </a:extLst>
          </p:cNvPr>
          <p:cNvSpPr txBox="1"/>
          <p:nvPr/>
        </p:nvSpPr>
        <p:spPr>
          <a:xfrm>
            <a:off x="9958388" y="5749141"/>
            <a:ext cx="2357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Sand erodes (</a:t>
            </a:r>
            <a:r>
              <a:rPr lang="en-US" sz="2800" i="1" dirty="0"/>
              <a:t>erosion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146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D44AB9-62D7-8FA0-B7ED-636B7CB3B656}"/>
              </a:ext>
            </a:extLst>
          </p:cNvPr>
          <p:cNvSpPr txBox="1"/>
          <p:nvPr/>
        </p:nvSpPr>
        <p:spPr>
          <a:xfrm>
            <a:off x="406003" y="797510"/>
            <a:ext cx="21502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But the sand doesn’t travel far….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usually only about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100-500m offshore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where the new sand bar makes a new surf break! </a:t>
            </a:r>
          </a:p>
        </p:txBody>
      </p:sp>
      <p:pic>
        <p:nvPicPr>
          <p:cNvPr id="11266" name="Picture 2" descr="Wave-dominated beaches - OzCoasts">
            <a:extLst>
              <a:ext uri="{FF2B5EF4-FFF2-40B4-BE49-F238E27FC236}">
                <a16:creationId xmlns:a16="http://schemas.microsoft.com/office/drawing/2014/main" id="{8BD34433-3E1E-F5CC-32BF-D6A7045B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A8CBAC22-0CE0-1490-96DA-15FA00F4DAE8}"/>
              </a:ext>
            </a:extLst>
          </p:cNvPr>
          <p:cNvSpPr/>
          <p:nvPr/>
        </p:nvSpPr>
        <p:spPr>
          <a:xfrm>
            <a:off x="4214812" y="457200"/>
            <a:ext cx="1057275" cy="11715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48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399</Words>
  <Application>Microsoft Macintosh PowerPoint</Application>
  <PresentationFormat>Widescreen</PresentationFormat>
  <Paragraphs>68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309</cp:revision>
  <dcterms:created xsi:type="dcterms:W3CDTF">2023-09-23T08:38:28Z</dcterms:created>
  <dcterms:modified xsi:type="dcterms:W3CDTF">2024-04-10T17:19:03Z</dcterms:modified>
</cp:coreProperties>
</file>