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322" r:id="rId2"/>
    <p:sldId id="307" r:id="rId3"/>
    <p:sldId id="308" r:id="rId4"/>
    <p:sldId id="309" r:id="rId5"/>
    <p:sldId id="310" r:id="rId6"/>
    <p:sldId id="305" r:id="rId7"/>
    <p:sldId id="306" r:id="rId8"/>
    <p:sldId id="311" r:id="rId9"/>
    <p:sldId id="312" r:id="rId10"/>
    <p:sldId id="314" r:id="rId11"/>
    <p:sldId id="315" r:id="rId12"/>
    <p:sldId id="317" r:id="rId13"/>
    <p:sldId id="318" r:id="rId14"/>
    <p:sldId id="319" r:id="rId15"/>
    <p:sldId id="320" r:id="rId16"/>
    <p:sldId id="321" r:id="rId17"/>
    <p:sldId id="316" r:id="rId18"/>
    <p:sldId id="32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8"/>
    <p:restoredTop sz="85945"/>
  </p:normalViewPr>
  <p:slideViewPr>
    <p:cSldViewPr snapToGrid="0">
      <p:cViewPr varScale="1">
        <p:scale>
          <a:sx n="85" d="100"/>
          <a:sy n="85" d="100"/>
        </p:scale>
        <p:origin x="5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343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46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www.reddit.com</a:t>
            </a:r>
            <a:r>
              <a:rPr lang="en-US" dirty="0"/>
              <a:t>/r/</a:t>
            </a:r>
            <a:r>
              <a:rPr lang="en-US" dirty="0" err="1"/>
              <a:t>australia</a:t>
            </a:r>
            <a:r>
              <a:rPr lang="en-US" dirty="0"/>
              <a:t>/comments/61nst7/</a:t>
            </a:r>
            <a:r>
              <a:rPr lang="en-US" dirty="0" err="1"/>
              <a:t>australia_with_city_lights_from_space_at_night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7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www.goldcoastbulletin.com.au</a:t>
            </a:r>
            <a:r>
              <a:rPr lang="en-US" dirty="0"/>
              <a:t>/subscribe/news/1/?</a:t>
            </a:r>
            <a:r>
              <a:rPr lang="en-US" dirty="0" err="1"/>
              <a:t>sourceCode</a:t>
            </a:r>
            <a:r>
              <a:rPr lang="en-US" dirty="0"/>
              <a:t>=GCWEB_WRE170_a_GGL&amp;dest=https%3A%2F%2Fwww.goldcoastbulletin.com.au%2Flifestyle%2Fgold-coast-130%2Fkirra-100-years-of-gold-coast-pictures%2Fimage-gallery%2F0aab2b890b674e1d9a92e9645bafb6dd&amp;memtype=</a:t>
            </a:r>
            <a:r>
              <a:rPr lang="en-US" dirty="0" err="1"/>
              <a:t>anonymous&amp;mode</a:t>
            </a:r>
            <a:r>
              <a:rPr lang="en-US" dirty="0"/>
              <a:t>=premium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99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www.pinterest.com.au</a:t>
            </a:r>
            <a:r>
              <a:rPr lang="en-US" dirty="0"/>
              <a:t>/pin/366480488427792418/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46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www.sunshinecoastnews.com.au</a:t>
            </a:r>
            <a:r>
              <a:rPr lang="en-US" dirty="0"/>
              <a:t>/2022/03/25/coastal-cruisers-who-put-us-on-the-map/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96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www.pinterest.com.au</a:t>
            </a:r>
            <a:r>
              <a:rPr lang="en-US" dirty="0"/>
              <a:t>/pin/</a:t>
            </a:r>
            <a:r>
              <a:rPr lang="en-US" dirty="0" err="1"/>
              <a:t>hervey</a:t>
            </a:r>
            <a:r>
              <a:rPr lang="en-US" dirty="0"/>
              <a:t>-bay--104005072643933585/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61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en.m.wikipedia.org</a:t>
            </a:r>
            <a:r>
              <a:rPr lang="en-US" dirty="0"/>
              <a:t>/wiki/File:StateLibQld_1_395677_Burnett_River,_Bundaberg,_Queensland,_1909.jpg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40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queenslandstatearchives</a:t>
            </a:r>
            <a:r>
              <a:rPr lang="en-US" dirty="0"/>
              <a:t>/48720173266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2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www.portsnorth.com.au</a:t>
            </a:r>
            <a:r>
              <a:rPr lang="en-US" dirty="0"/>
              <a:t>/cairns/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est 500+ Earth At Night Pictures | Download Free Images on Unsplash">
            <a:extLst>
              <a:ext uri="{FF2B5EF4-FFF2-40B4-BE49-F238E27FC236}">
                <a16:creationId xmlns:a16="http://schemas.microsoft.com/office/drawing/2014/main" id="{BCCC1928-E544-B192-3015-5D1C68983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18A129-096A-0206-1596-5D350473E9EA}"/>
              </a:ext>
            </a:extLst>
          </p:cNvPr>
          <p:cNvSpPr txBox="1"/>
          <p:nvPr/>
        </p:nvSpPr>
        <p:spPr>
          <a:xfrm>
            <a:off x="229638" y="258077"/>
            <a:ext cx="456664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Interpret</a:t>
            </a:r>
            <a:r>
              <a:rPr lang="en-US" sz="2000" dirty="0">
                <a:solidFill>
                  <a:schemeClr val="bg1"/>
                </a:solidFill>
                <a:cs typeface="Arial Narrow" panose="020B0604020202020204" pitchFamily="34" charset="0"/>
              </a:rPr>
              <a:t> population density data of coastal areas to identify the impact on the health of coastal water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chemeClr val="bg1"/>
              </a:solidFill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’32. Peeps</a:t>
            </a:r>
            <a:r>
              <a:rPr lang="en-US" sz="2000" i="1" dirty="0">
                <a:solidFill>
                  <a:schemeClr val="bg1"/>
                </a:solidFill>
                <a:cs typeface="Arial Narrow" panose="020B0604020202020204" pitchFamily="34" charset="0"/>
              </a:rPr>
              <a:t>’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1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CFE681D-29BF-3E02-3A2F-08A359204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A9A75-3DEA-1B36-200B-C6051C0C9EA7}"/>
              </a:ext>
            </a:extLst>
          </p:cNvPr>
          <p:cNvSpPr txBox="1"/>
          <p:nvPr/>
        </p:nvSpPr>
        <p:spPr>
          <a:xfrm>
            <a:off x="396816" y="207034"/>
            <a:ext cx="114386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Burnett River (viewed from Oakwood Sugar Mill), Bundaberg in 1909</a:t>
            </a:r>
          </a:p>
          <a:p>
            <a:pPr algn="r"/>
            <a:r>
              <a:rPr lang="en-US" dirty="0"/>
              <a:t>Photo by State Library of Qld</a:t>
            </a:r>
          </a:p>
        </p:txBody>
      </p:sp>
    </p:spTree>
    <p:extLst>
      <p:ext uri="{BB962C8B-B14F-4D97-AF65-F5344CB8AC3E}">
        <p14:creationId xmlns:p14="http://schemas.microsoft.com/office/powerpoint/2010/main" val="357426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ladstone Auckland creek Wharves 1869 | IID 435753 - Histori… | Flickr">
            <a:extLst>
              <a:ext uri="{FF2B5EF4-FFF2-40B4-BE49-F238E27FC236}">
                <a16:creationId xmlns:a16="http://schemas.microsoft.com/office/drawing/2014/main" id="{D30084D9-49D8-39AA-3E88-E23BF5B7F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B34A1C-295B-846D-3AEB-B976CD1103F7}"/>
              </a:ext>
            </a:extLst>
          </p:cNvPr>
          <p:cNvSpPr txBox="1"/>
          <p:nvPr/>
        </p:nvSpPr>
        <p:spPr>
          <a:xfrm>
            <a:off x="396816" y="207034"/>
            <a:ext cx="114386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Gladstone Auckland Creek Wharves in 1869</a:t>
            </a:r>
          </a:p>
          <a:p>
            <a:pPr algn="r"/>
            <a:r>
              <a:rPr lang="en-US" dirty="0"/>
              <a:t>Photo by Qld State Archives</a:t>
            </a:r>
          </a:p>
        </p:txBody>
      </p:sp>
    </p:spTree>
    <p:extLst>
      <p:ext uri="{BB962C8B-B14F-4D97-AF65-F5344CB8AC3E}">
        <p14:creationId xmlns:p14="http://schemas.microsoft.com/office/powerpoint/2010/main" val="35868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No photo description available.">
            <a:extLst>
              <a:ext uri="{FF2B5EF4-FFF2-40B4-BE49-F238E27FC236}">
                <a16:creationId xmlns:a16="http://schemas.microsoft.com/office/drawing/2014/main" id="{69397716-AD24-060F-263D-2D085D470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823"/>
            <a:ext cx="12192000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D97318-8B16-DDD9-878C-2AAA4EA50571}"/>
              </a:ext>
            </a:extLst>
          </p:cNvPr>
          <p:cNvSpPr txBox="1"/>
          <p:nvPr/>
        </p:nvSpPr>
        <p:spPr>
          <a:xfrm>
            <a:off x="3295291" y="207034"/>
            <a:ext cx="703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Yeppoon (with Club Hotel in background)</a:t>
            </a:r>
          </a:p>
        </p:txBody>
      </p:sp>
    </p:spTree>
    <p:extLst>
      <p:ext uri="{BB962C8B-B14F-4D97-AF65-F5344CB8AC3E}">
        <p14:creationId xmlns:p14="http://schemas.microsoft.com/office/powerpoint/2010/main" val="807465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80 year anniversary for Mackay's harbour | Queensland Museum &amp; community  collections">
            <a:extLst>
              <a:ext uri="{FF2B5EF4-FFF2-40B4-BE49-F238E27FC236}">
                <a16:creationId xmlns:a16="http://schemas.microsoft.com/office/drawing/2014/main" id="{9025F767-CDDF-53F1-6EF9-7BE064031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0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214916-A602-AEEA-3FAD-391F40B44ABC}"/>
              </a:ext>
            </a:extLst>
          </p:cNvPr>
          <p:cNvSpPr txBox="1"/>
          <p:nvPr/>
        </p:nvSpPr>
        <p:spPr>
          <a:xfrm>
            <a:off x="7154174" y="0"/>
            <a:ext cx="50378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Mackay </a:t>
            </a:r>
            <a:r>
              <a:rPr lang="en-US" sz="2800" dirty="0" err="1"/>
              <a:t>Harbour</a:t>
            </a:r>
            <a:endParaRPr lang="en-US" sz="2800" dirty="0"/>
          </a:p>
          <a:p>
            <a:pPr algn="r"/>
            <a:r>
              <a:rPr lang="en-US" dirty="0"/>
              <a:t>Photo by Qld Museum</a:t>
            </a:r>
          </a:p>
        </p:txBody>
      </p:sp>
    </p:spTree>
    <p:extLst>
      <p:ext uri="{BB962C8B-B14F-4D97-AF65-F5344CB8AC3E}">
        <p14:creationId xmlns:p14="http://schemas.microsoft.com/office/powerpoint/2010/main" val="712169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o photo description available.">
            <a:extLst>
              <a:ext uri="{FF2B5EF4-FFF2-40B4-BE49-F238E27FC236}">
                <a16:creationId xmlns:a16="http://schemas.microsoft.com/office/drawing/2014/main" id="{EA647516-966B-0102-8824-49CEE446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26" y="0"/>
            <a:ext cx="9117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520786-C15A-F3B6-EDFF-B696D366E51C}"/>
              </a:ext>
            </a:extLst>
          </p:cNvPr>
          <p:cNvSpPr txBox="1"/>
          <p:nvPr/>
        </p:nvSpPr>
        <p:spPr>
          <a:xfrm>
            <a:off x="724620" y="2521059"/>
            <a:ext cx="1604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Hamilton Island 1984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2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o photo description available.">
            <a:extLst>
              <a:ext uri="{FF2B5EF4-FFF2-40B4-BE49-F238E27FC236}">
                <a16:creationId xmlns:a16="http://schemas.microsoft.com/office/drawing/2014/main" id="{D2EBD981-BDFD-3B89-C8F3-5C9AC8F21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3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1E384E-1A4A-1250-5933-1129014D9938}"/>
              </a:ext>
            </a:extLst>
          </p:cNvPr>
          <p:cNvSpPr txBox="1"/>
          <p:nvPr/>
        </p:nvSpPr>
        <p:spPr>
          <a:xfrm>
            <a:off x="258792" y="172528"/>
            <a:ext cx="51010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Ross Creek, Townsville in 1920</a:t>
            </a:r>
          </a:p>
          <a:p>
            <a:r>
              <a:rPr lang="en-US" dirty="0"/>
              <a:t>Photo by State Library of Qld</a:t>
            </a:r>
          </a:p>
        </p:txBody>
      </p:sp>
    </p:spTree>
    <p:extLst>
      <p:ext uri="{BB962C8B-B14F-4D97-AF65-F5344CB8AC3E}">
        <p14:creationId xmlns:p14="http://schemas.microsoft.com/office/powerpoint/2010/main" val="70304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FADA3A97-A5C7-512A-886F-27AEACA9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0"/>
            <a:ext cx="10153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1D187D-D81C-E764-D630-A2087719A4C8}"/>
              </a:ext>
            </a:extLst>
          </p:cNvPr>
          <p:cNvSpPr txBox="1"/>
          <p:nvPr/>
        </p:nvSpPr>
        <p:spPr>
          <a:xfrm>
            <a:off x="241541" y="1874728"/>
            <a:ext cx="16045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Dredge boat Trinity Bay, Cairns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in 1913 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84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873BCC-BF93-11A7-98A1-FEC55EE2869E}"/>
              </a:ext>
            </a:extLst>
          </p:cNvPr>
          <p:cNvSpPr txBox="1"/>
          <p:nvPr/>
        </p:nvSpPr>
        <p:spPr>
          <a:xfrm>
            <a:off x="1524717" y="887199"/>
            <a:ext cx="91425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Analyse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data from: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http://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www.qgso.qld.gov.au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/products/tables/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erp-lga-qld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index.php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B9D8499-A78B-3765-17CB-0531B8944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178" y="3429000"/>
            <a:ext cx="5825226" cy="285683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CE4353A-4B07-1AB0-5328-A91ED6FF1AA5}"/>
              </a:ext>
            </a:extLst>
          </p:cNvPr>
          <p:cNvSpPr/>
          <p:nvPr/>
        </p:nvSpPr>
        <p:spPr>
          <a:xfrm>
            <a:off x="7798279" y="4857419"/>
            <a:ext cx="1173193" cy="3701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68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est 500+ Earth At Night Pictures | Download Free Images on Unsplash">
            <a:extLst>
              <a:ext uri="{FF2B5EF4-FFF2-40B4-BE49-F238E27FC236}">
                <a16:creationId xmlns:a16="http://schemas.microsoft.com/office/drawing/2014/main" id="{BCCC1928-E544-B192-3015-5D1C68983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18A129-096A-0206-1596-5D350473E9EA}"/>
              </a:ext>
            </a:extLst>
          </p:cNvPr>
          <p:cNvSpPr txBox="1"/>
          <p:nvPr/>
        </p:nvSpPr>
        <p:spPr>
          <a:xfrm>
            <a:off x="229638" y="258077"/>
            <a:ext cx="456664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Interpret</a:t>
            </a:r>
            <a:r>
              <a:rPr lang="en-US" sz="2000" dirty="0">
                <a:solidFill>
                  <a:schemeClr val="bg1"/>
                </a:solidFill>
                <a:cs typeface="Arial Narrow" panose="020B0604020202020204" pitchFamily="34" charset="0"/>
              </a:rPr>
              <a:t> population density data of coastal areas to identify the impact on the health of coastal water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chemeClr val="bg1"/>
              </a:solidFill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’32. Peeps</a:t>
            </a:r>
            <a:r>
              <a:rPr lang="en-US" sz="2000" i="1" dirty="0">
                <a:solidFill>
                  <a:schemeClr val="bg1"/>
                </a:solidFill>
                <a:cs typeface="Arial Narrow" panose="020B0604020202020204" pitchFamily="34" charset="0"/>
              </a:rPr>
              <a:t>’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4" name="Picture 3" descr="A black and white paper with text and graphs&#10;&#10;Description automatically generated">
            <a:extLst>
              <a:ext uri="{FF2B5EF4-FFF2-40B4-BE49-F238E27FC236}">
                <a16:creationId xmlns:a16="http://schemas.microsoft.com/office/drawing/2014/main" id="{50C6D412-50E1-FF09-A00A-D374E7D0F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715" y="555432"/>
            <a:ext cx="4286217" cy="57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1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2488CC-DBCA-1A4C-7152-A13362297F70}"/>
              </a:ext>
            </a:extLst>
          </p:cNvPr>
          <p:cNvSpPr txBox="1"/>
          <p:nvPr/>
        </p:nvSpPr>
        <p:spPr>
          <a:xfrm>
            <a:off x="1311215" y="5970281"/>
            <a:ext cx="9880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Play - https://</a:t>
            </a:r>
            <a:r>
              <a:rPr lang="en-US" sz="3200" dirty="0" err="1">
                <a:solidFill>
                  <a:schemeClr val="bg1"/>
                </a:solidFill>
              </a:rPr>
              <a:t>www.worldometers.info</a:t>
            </a:r>
            <a:r>
              <a:rPr lang="en-US" sz="3200" dirty="0">
                <a:solidFill>
                  <a:schemeClr val="bg1"/>
                </a:solidFill>
              </a:rPr>
              <a:t>/world-population/</a:t>
            </a:r>
          </a:p>
        </p:txBody>
      </p:sp>
      <p:pic>
        <p:nvPicPr>
          <p:cNvPr id="4098" name="Picture 2" descr="World Population Increase, Graph #1 by Jessica Wilson">
            <a:extLst>
              <a:ext uri="{FF2B5EF4-FFF2-40B4-BE49-F238E27FC236}">
                <a16:creationId xmlns:a16="http://schemas.microsoft.com/office/drawing/2014/main" id="{02EE15FA-2606-5CF1-BA2E-51BFF0D77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49" y="91173"/>
            <a:ext cx="10194985" cy="58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3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astal cities and sea level rise - Coastal Wiki">
            <a:extLst>
              <a:ext uri="{FF2B5EF4-FFF2-40B4-BE49-F238E27FC236}">
                <a16:creationId xmlns:a16="http://schemas.microsoft.com/office/drawing/2014/main" id="{9B8FE028-D112-D3A9-B024-F39E84B9F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89" y="0"/>
            <a:ext cx="6774611" cy="687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14D9A1-B564-516B-A733-842CD2B860D3}"/>
              </a:ext>
            </a:extLst>
          </p:cNvPr>
          <p:cNvSpPr txBox="1"/>
          <p:nvPr/>
        </p:nvSpPr>
        <p:spPr>
          <a:xfrm>
            <a:off x="810883" y="2812211"/>
            <a:ext cx="3433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Coastal population 1950 vs 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/australia - Australia with city lights from space at night">
            <a:extLst>
              <a:ext uri="{FF2B5EF4-FFF2-40B4-BE49-F238E27FC236}">
                <a16:creationId xmlns:a16="http://schemas.microsoft.com/office/drawing/2014/main" id="{4C5F5170-546C-FF5A-3477-803A93FF6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5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A2046B-94DA-C128-488B-98F12AF08171}"/>
              </a:ext>
            </a:extLst>
          </p:cNvPr>
          <p:cNvSpPr txBox="1"/>
          <p:nvPr/>
        </p:nvSpPr>
        <p:spPr>
          <a:xfrm>
            <a:off x="2363637" y="6169019"/>
            <a:ext cx="8488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Play - https://</a:t>
            </a:r>
            <a:r>
              <a:rPr lang="en-US" sz="2400" dirty="0" err="1">
                <a:solidFill>
                  <a:schemeClr val="bg1"/>
                </a:solidFill>
              </a:rPr>
              <a:t>www.youtube.com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watch?v</a:t>
            </a:r>
            <a:r>
              <a:rPr lang="en-US" sz="2400" dirty="0">
                <a:solidFill>
                  <a:schemeClr val="bg1"/>
                </a:solidFill>
              </a:rPr>
              <a:t>=0nmTt3Z8aT8</a:t>
            </a:r>
          </a:p>
        </p:txBody>
      </p:sp>
      <p:pic>
        <p:nvPicPr>
          <p:cNvPr id="5" name="Picture 4" descr="A screenshot of a video&#10;&#10;Description automatically generated">
            <a:extLst>
              <a:ext uri="{FF2B5EF4-FFF2-40B4-BE49-F238E27FC236}">
                <a16:creationId xmlns:a16="http://schemas.microsoft.com/office/drawing/2014/main" id="{DBCD6E0D-0119-D391-A962-213399F59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844" y="458148"/>
            <a:ext cx="7832785" cy="546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1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irra: 100 years of Gold Coast pictures | Gold Coast Bulletin">
            <a:extLst>
              <a:ext uri="{FF2B5EF4-FFF2-40B4-BE49-F238E27FC236}">
                <a16:creationId xmlns:a16="http://schemas.microsoft.com/office/drawing/2014/main" id="{76A5C048-E435-25E1-F6CC-ADE5C981A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3D9AB8-E98E-90CC-EB88-AB3644B1AC82}"/>
              </a:ext>
            </a:extLst>
          </p:cNvPr>
          <p:cNvSpPr txBox="1"/>
          <p:nvPr/>
        </p:nvSpPr>
        <p:spPr>
          <a:xfrm>
            <a:off x="310551" y="241540"/>
            <a:ext cx="51585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Historic photo of Kirra, Gold Coast</a:t>
            </a:r>
          </a:p>
          <a:p>
            <a:r>
              <a:rPr lang="en-US" dirty="0"/>
              <a:t>Photo by Gold Coast Bulletin</a:t>
            </a:r>
          </a:p>
        </p:txBody>
      </p:sp>
    </p:spTree>
    <p:extLst>
      <p:ext uri="{BB962C8B-B14F-4D97-AF65-F5344CB8AC3E}">
        <p14:creationId xmlns:p14="http://schemas.microsoft.com/office/powerpoint/2010/main" val="319607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700x1335 - Antique photo of Story Bridge | Brisbane queensland, Brisbane  city, Wonders of the world">
            <a:extLst>
              <a:ext uri="{FF2B5EF4-FFF2-40B4-BE49-F238E27FC236}">
                <a16:creationId xmlns:a16="http://schemas.microsoft.com/office/drawing/2014/main" id="{BD524A6D-0FD8-7C02-71A0-5AD12C1DE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7" y="0"/>
            <a:ext cx="8736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37CA59-1580-2355-5E06-4FF5D4AAF3FE}"/>
              </a:ext>
            </a:extLst>
          </p:cNvPr>
          <p:cNvSpPr txBox="1"/>
          <p:nvPr/>
        </p:nvSpPr>
        <p:spPr>
          <a:xfrm>
            <a:off x="298719" y="2215147"/>
            <a:ext cx="31572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1939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Brisbane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Story Bridge Construction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Photo by Brisbane City Council</a:t>
            </a:r>
          </a:p>
        </p:txBody>
      </p:sp>
    </p:spTree>
    <p:extLst>
      <p:ext uri="{BB962C8B-B14F-4D97-AF65-F5344CB8AC3E}">
        <p14:creationId xmlns:p14="http://schemas.microsoft.com/office/powerpoint/2010/main" val="191122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oyage through history: the coastal cruisers who put us on the map">
            <a:extLst>
              <a:ext uri="{FF2B5EF4-FFF2-40B4-BE49-F238E27FC236}">
                <a16:creationId xmlns:a16="http://schemas.microsoft.com/office/drawing/2014/main" id="{FF98A73B-F64D-99D8-36CF-AC4A6A637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7"/>
          <a:stretch/>
        </p:blipFill>
        <p:spPr bwMode="auto">
          <a:xfrm>
            <a:off x="1" y="0"/>
            <a:ext cx="12192000" cy="684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DE6BF4-5C18-30AD-B509-38117C8AD80D}"/>
              </a:ext>
            </a:extLst>
          </p:cNvPr>
          <p:cNvSpPr txBox="1"/>
          <p:nvPr/>
        </p:nvSpPr>
        <p:spPr>
          <a:xfrm>
            <a:off x="4986068" y="207034"/>
            <a:ext cx="68493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Point Cartwright, Sunshine Coast in 1960</a:t>
            </a:r>
          </a:p>
          <a:p>
            <a:pPr algn="r"/>
            <a:r>
              <a:rPr lang="en-US" dirty="0"/>
              <a:t>Photo by Sunshine Coast News © </a:t>
            </a:r>
            <a:r>
              <a:rPr lang="en-US" dirty="0" err="1"/>
              <a:t>Audienne</a:t>
            </a:r>
            <a:r>
              <a:rPr lang="en-US" dirty="0"/>
              <a:t> Blyth</a:t>
            </a:r>
          </a:p>
        </p:txBody>
      </p:sp>
    </p:spTree>
    <p:extLst>
      <p:ext uri="{BB962C8B-B14F-4D97-AF65-F5344CB8AC3E}">
        <p14:creationId xmlns:p14="http://schemas.microsoft.com/office/powerpoint/2010/main" val="90164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urray Views Urangan Boat Harbour, Woody Island in distance. Not Dated. | Hervey  bay, Natural landmarks, History">
            <a:extLst>
              <a:ext uri="{FF2B5EF4-FFF2-40B4-BE49-F238E27FC236}">
                <a16:creationId xmlns:a16="http://schemas.microsoft.com/office/drawing/2014/main" id="{B87B5BD7-0BF5-C933-9848-04F0E8ABE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8239E2-2E57-C543-2D6C-60A4B321B1DD}"/>
              </a:ext>
            </a:extLst>
          </p:cNvPr>
          <p:cNvSpPr txBox="1"/>
          <p:nvPr/>
        </p:nvSpPr>
        <p:spPr>
          <a:xfrm>
            <a:off x="10006642" y="1828800"/>
            <a:ext cx="16045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Urangan</a:t>
            </a:r>
            <a:r>
              <a:rPr lang="en-US" sz="2800" dirty="0">
                <a:solidFill>
                  <a:schemeClr val="bg1"/>
                </a:solidFill>
              </a:rPr>
              <a:t> Boat </a:t>
            </a:r>
            <a:r>
              <a:rPr lang="en-US" sz="2800" dirty="0" err="1">
                <a:solidFill>
                  <a:schemeClr val="bg1"/>
                </a:solidFill>
              </a:rPr>
              <a:t>Harbour</a:t>
            </a:r>
            <a:r>
              <a:rPr lang="en-US" sz="2800" dirty="0">
                <a:solidFill>
                  <a:schemeClr val="bg1"/>
                </a:solidFill>
              </a:rPr>
              <a:t> (Woody Island in distance)</a:t>
            </a:r>
          </a:p>
        </p:txBody>
      </p:sp>
    </p:spTree>
    <p:extLst>
      <p:ext uri="{BB962C8B-B14F-4D97-AF65-F5344CB8AC3E}">
        <p14:creationId xmlns:p14="http://schemas.microsoft.com/office/powerpoint/2010/main" val="1647438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4908</TotalTime>
  <Words>444</Words>
  <Application>Microsoft Macintosh PowerPoint</Application>
  <PresentationFormat>Widescreen</PresentationFormat>
  <Paragraphs>58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749</cp:revision>
  <dcterms:created xsi:type="dcterms:W3CDTF">2023-09-23T08:38:28Z</dcterms:created>
  <dcterms:modified xsi:type="dcterms:W3CDTF">2024-04-10T23:56:28Z</dcterms:modified>
</cp:coreProperties>
</file>