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4" autoAdjust="0"/>
    <p:restoredTop sz="94660"/>
  </p:normalViewPr>
  <p:slideViewPr>
    <p:cSldViewPr snapToGrid="0">
      <p:cViewPr varScale="1">
        <p:scale>
          <a:sx n="48" d="100"/>
          <a:sy n="48" d="100"/>
        </p:scale>
        <p:origin x="20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6608-DB24-4949-885A-04CED12BC619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00B0-6D3D-427F-9F7C-D34B4204F8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0263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6608-DB24-4949-885A-04CED12BC619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00B0-6D3D-427F-9F7C-D34B4204F8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388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6608-DB24-4949-885A-04CED12BC619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00B0-6D3D-427F-9F7C-D34B4204F8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1310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6608-DB24-4949-885A-04CED12BC619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00B0-6D3D-427F-9F7C-D34B4204F8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5776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6608-DB24-4949-885A-04CED12BC619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00B0-6D3D-427F-9F7C-D34B4204F8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132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6608-DB24-4949-885A-04CED12BC619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00B0-6D3D-427F-9F7C-D34B4204F8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0189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6608-DB24-4949-885A-04CED12BC619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00B0-6D3D-427F-9F7C-D34B4204F8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102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6608-DB24-4949-885A-04CED12BC619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00B0-6D3D-427F-9F7C-D34B4204F8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422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6608-DB24-4949-885A-04CED12BC619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00B0-6D3D-427F-9F7C-D34B4204F8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913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6608-DB24-4949-885A-04CED12BC619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00B0-6D3D-427F-9F7C-D34B4204F8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166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66608-DB24-4949-885A-04CED12BC619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00B0-6D3D-427F-9F7C-D34B4204F8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8824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66608-DB24-4949-885A-04CED12BC619}" type="datetimeFigureOut">
              <a:rPr lang="en-AU" smtClean="0"/>
              <a:t>21/10/2020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900B0-6D3D-427F-9F7C-D34B4204F8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3585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DF98B5F-5ECF-4B01-B964-4CC4EFA5F8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 r="31818" b="41089"/>
          <a:stretch/>
        </p:blipFill>
        <p:spPr>
          <a:xfrm>
            <a:off x="584315" y="1791070"/>
            <a:ext cx="3527872" cy="1608497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71018540-A77D-4045-A4F0-72F0629D7B67}"/>
              </a:ext>
            </a:extLst>
          </p:cNvPr>
          <p:cNvSpPr/>
          <p:nvPr/>
        </p:nvSpPr>
        <p:spPr>
          <a:xfrm>
            <a:off x="453200" y="2550690"/>
            <a:ext cx="3360811" cy="1217729"/>
          </a:xfrm>
          <a:prstGeom prst="ellipse">
            <a:avLst/>
          </a:prstGeom>
          <a:noFill/>
          <a:ln w="571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7B695DF-DC19-41CD-BADD-08B7498D20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43308" y="1873680"/>
            <a:ext cx="2045418" cy="1694924"/>
          </a:xfrm>
          <a:prstGeom prst="rect">
            <a:avLst/>
          </a:prstGeom>
        </p:spPr>
      </p:pic>
      <p:sp>
        <p:nvSpPr>
          <p:cNvPr id="22" name="Oval 21">
            <a:extLst>
              <a:ext uri="{FF2B5EF4-FFF2-40B4-BE49-F238E27FC236}">
                <a16:creationId xmlns:a16="http://schemas.microsoft.com/office/drawing/2014/main" id="{5846865D-D1FA-41FB-B54B-D693C717C73A}"/>
              </a:ext>
            </a:extLst>
          </p:cNvPr>
          <p:cNvSpPr/>
          <p:nvPr/>
        </p:nvSpPr>
        <p:spPr>
          <a:xfrm>
            <a:off x="4200242" y="3032548"/>
            <a:ext cx="1577516" cy="536056"/>
          </a:xfrm>
          <a:prstGeom prst="ellipse">
            <a:avLst/>
          </a:prstGeom>
          <a:noFill/>
          <a:ln w="571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1380ED-2882-4211-8D03-E19A7A806B81}"/>
              </a:ext>
            </a:extLst>
          </p:cNvPr>
          <p:cNvSpPr txBox="1"/>
          <p:nvPr/>
        </p:nvSpPr>
        <p:spPr>
          <a:xfrm>
            <a:off x="453200" y="1415321"/>
            <a:ext cx="62122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b="1" dirty="0">
                <a:solidFill>
                  <a:schemeClr val="bg1"/>
                </a:solidFill>
                <a:highlight>
                  <a:srgbClr val="000000"/>
                </a:highlight>
                <a:latin typeface="Arial Narrow" panose="020B0606020202030204" pitchFamily="34" charset="0"/>
              </a:rPr>
              <a:t>Step 1: https://peerwise.cs.auckland.ac.nz/ (or Google </a:t>
            </a:r>
            <a:r>
              <a:rPr lang="en-AU" b="1" i="1" dirty="0" err="1">
                <a:solidFill>
                  <a:schemeClr val="bg1"/>
                </a:solidFill>
                <a:highlight>
                  <a:srgbClr val="000000"/>
                </a:highlight>
                <a:latin typeface="Arial Narrow" panose="020B0606020202030204" pitchFamily="34" charset="0"/>
              </a:rPr>
              <a:t>PeerWise</a:t>
            </a:r>
            <a:r>
              <a:rPr lang="en-AU" b="1" dirty="0">
                <a:solidFill>
                  <a:schemeClr val="bg1"/>
                </a:solidFill>
                <a:highlight>
                  <a:srgbClr val="000000"/>
                </a:highlight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2BFDD9-DC0C-4F36-A4B4-67CEAEE539C4}"/>
              </a:ext>
            </a:extLst>
          </p:cNvPr>
          <p:cNvSpPr txBox="1"/>
          <p:nvPr/>
        </p:nvSpPr>
        <p:spPr>
          <a:xfrm>
            <a:off x="517259" y="3115910"/>
            <a:ext cx="35278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b="1" dirty="0">
                <a:solidFill>
                  <a:schemeClr val="bg1"/>
                </a:solidFill>
                <a:highlight>
                  <a:srgbClr val="000000"/>
                </a:highlight>
                <a:latin typeface="Arial Narrow" panose="020B0606020202030204" pitchFamily="34" charset="0"/>
              </a:rPr>
              <a:t>Step 2: Marine Education (Australia)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59132E8-20E5-4767-8C1E-638622F5CA3A}"/>
              </a:ext>
            </a:extLst>
          </p:cNvPr>
          <p:cNvSpPr txBox="1"/>
          <p:nvPr/>
        </p:nvSpPr>
        <p:spPr>
          <a:xfrm>
            <a:off x="4343308" y="3735328"/>
            <a:ext cx="23221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b="1" dirty="0">
                <a:solidFill>
                  <a:schemeClr val="bg1"/>
                </a:solidFill>
                <a:highlight>
                  <a:srgbClr val="000000"/>
                </a:highlight>
                <a:latin typeface="Arial Narrow" panose="020B0606020202030204" pitchFamily="34" charset="0"/>
              </a:rPr>
              <a:t>Step 3: Registration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448750B-68A3-4D82-B72F-5A4F03745086}"/>
              </a:ext>
            </a:extLst>
          </p:cNvPr>
          <p:cNvSpPr/>
          <p:nvPr/>
        </p:nvSpPr>
        <p:spPr>
          <a:xfrm>
            <a:off x="526795" y="417269"/>
            <a:ext cx="5861930" cy="9180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b="1" dirty="0">
                <a:latin typeface="Arial Narrow" panose="020B0606020202030204" pitchFamily="34" charset="0"/>
              </a:rPr>
              <a:t>Marine Science Exam Preparation </a:t>
            </a:r>
          </a:p>
          <a:p>
            <a:pPr algn="ctr"/>
            <a:r>
              <a:rPr lang="en-AU" b="1" dirty="0">
                <a:latin typeface="Arial Narrow" panose="020B0606020202030204" pitchFamily="34" charset="0"/>
              </a:rPr>
              <a:t>using </a:t>
            </a:r>
            <a:r>
              <a:rPr lang="en-AU" sz="2400" b="1" dirty="0" err="1">
                <a:latin typeface="Arial Narrow" panose="020B0606020202030204" pitchFamily="34" charset="0"/>
              </a:rPr>
              <a:t>PeerWISE</a:t>
            </a:r>
            <a:r>
              <a:rPr lang="en-AU" sz="2400" b="1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DDCA07-9E9F-4973-8D05-1918670EC515}"/>
              </a:ext>
            </a:extLst>
          </p:cNvPr>
          <p:cNvSpPr/>
          <p:nvPr/>
        </p:nvSpPr>
        <p:spPr>
          <a:xfrm>
            <a:off x="3349519" y="4255857"/>
            <a:ext cx="3039206" cy="216952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AU" sz="3600" b="1" dirty="0">
                <a:latin typeface="Arial Narrow" panose="020B0606020202030204" pitchFamily="34" charset="0"/>
              </a:rPr>
              <a:t>Course ID: </a:t>
            </a:r>
          </a:p>
          <a:p>
            <a:pPr algn="ctr"/>
            <a:r>
              <a:rPr lang="en-AU" sz="3600" b="1" dirty="0">
                <a:latin typeface="Arial Narrow" panose="020B0606020202030204" pitchFamily="34" charset="0"/>
              </a:rPr>
              <a:t>19822</a:t>
            </a:r>
          </a:p>
          <a:p>
            <a:pPr algn="ctr"/>
            <a:r>
              <a:rPr lang="en-AU" sz="2400" b="1" dirty="0">
                <a:latin typeface="Arial Narrow" panose="020B0606020202030204" pitchFamily="34" charset="0"/>
              </a:rPr>
              <a:t> 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E5425D-6A9D-423C-8DA1-CE5D7A7415C5}"/>
              </a:ext>
            </a:extLst>
          </p:cNvPr>
          <p:cNvSpPr/>
          <p:nvPr/>
        </p:nvSpPr>
        <p:spPr>
          <a:xfrm>
            <a:off x="3457760" y="5749906"/>
            <a:ext cx="3039206" cy="4818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b="1" dirty="0">
                <a:latin typeface="Arial Narrow" panose="020B0606020202030204" pitchFamily="34" charset="0"/>
              </a:rPr>
              <a:t>Identifier: Any number between 0 and 1000</a:t>
            </a:r>
          </a:p>
        </p:txBody>
      </p:sp>
      <p:pic>
        <p:nvPicPr>
          <p:cNvPr id="17" name="Picture 16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B290A339-DD08-49F5-A426-9E3225F3E20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441"/>
          <a:stretch/>
        </p:blipFill>
        <p:spPr>
          <a:xfrm>
            <a:off x="777921" y="7403425"/>
            <a:ext cx="5634818" cy="2416459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64080453-B68B-40D9-BAD4-B87328F426AA}"/>
              </a:ext>
            </a:extLst>
          </p:cNvPr>
          <p:cNvSpPr/>
          <p:nvPr/>
        </p:nvSpPr>
        <p:spPr>
          <a:xfrm>
            <a:off x="2454146" y="7952717"/>
            <a:ext cx="2236356" cy="7960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700" b="1" dirty="0"/>
              <a:t>Marine Science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261D91D-C980-4648-8057-D9BD5E25214D}"/>
              </a:ext>
            </a:extLst>
          </p:cNvPr>
          <p:cNvSpPr txBox="1"/>
          <p:nvPr/>
        </p:nvSpPr>
        <p:spPr>
          <a:xfrm>
            <a:off x="589321" y="6921301"/>
            <a:ext cx="57368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b="1" dirty="0">
                <a:solidFill>
                  <a:schemeClr val="bg1"/>
                </a:solidFill>
                <a:highlight>
                  <a:srgbClr val="000000"/>
                </a:highlight>
                <a:latin typeface="Arial Narrow" panose="020B0606020202030204" pitchFamily="34" charset="0"/>
              </a:rPr>
              <a:t>Step 4: Select ‘Marine Science’ in ‘Your Courses’ to begin!</a:t>
            </a:r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81828C43-8CE2-43CD-88AE-BDCAC6A7C0D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17" y="4089133"/>
            <a:ext cx="3039207" cy="25024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47D22F7-9C2D-4DE7-80D5-5CD4414298E6}"/>
              </a:ext>
            </a:extLst>
          </p:cNvPr>
          <p:cNvSpPr txBox="1"/>
          <p:nvPr/>
        </p:nvSpPr>
        <p:spPr>
          <a:xfrm>
            <a:off x="453199" y="6469955"/>
            <a:ext cx="62122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1600" b="1" dirty="0">
                <a:latin typeface="Arial Narrow" panose="020B0606020202030204" pitchFamily="34" charset="0"/>
              </a:rPr>
              <a:t>If all Identifier numbers are taken, email: info@marineeducation.com.au</a:t>
            </a:r>
          </a:p>
        </p:txBody>
      </p:sp>
    </p:spTree>
    <p:extLst>
      <p:ext uri="{BB962C8B-B14F-4D97-AF65-F5344CB8AC3E}">
        <p14:creationId xmlns:p14="http://schemas.microsoft.com/office/powerpoint/2010/main" val="3848016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85</Words>
  <Application>Microsoft Office PowerPoint</Application>
  <PresentationFormat>A4 Paper (210x297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 Riches</dc:creator>
  <cp:lastModifiedBy>Gail Riches</cp:lastModifiedBy>
  <cp:revision>12</cp:revision>
  <dcterms:created xsi:type="dcterms:W3CDTF">2020-07-18T04:06:29Z</dcterms:created>
  <dcterms:modified xsi:type="dcterms:W3CDTF">2020-10-21T02:12:27Z</dcterms:modified>
</cp:coreProperties>
</file>