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8" r:id="rId2"/>
    <p:sldId id="739" r:id="rId3"/>
    <p:sldId id="740" r:id="rId4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2" autoAdjust="0"/>
    <p:restoredTop sz="95200" autoAdjust="0"/>
  </p:normalViewPr>
  <p:slideViewPr>
    <p:cSldViewPr>
      <p:cViewPr>
        <p:scale>
          <a:sx n="90" d="100"/>
          <a:sy n="90" d="100"/>
        </p:scale>
        <p:origin x="161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9300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29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38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1/10/22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C43362-6466-07C9-1018-DC3289C9EB34}"/>
              </a:ext>
            </a:extLst>
          </p:cNvPr>
          <p:cNvSpPr txBox="1"/>
          <p:nvPr/>
        </p:nvSpPr>
        <p:spPr>
          <a:xfrm>
            <a:off x="476672" y="17951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radley Hand" pitchFamily="2" charset="77"/>
              </a:rPr>
              <a:t>Coral Reefs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9625406-FEFB-4FCC-D765-F64ABAF1BF22}"/>
              </a:ext>
            </a:extLst>
          </p:cNvPr>
          <p:cNvSpPr/>
          <p:nvPr/>
        </p:nvSpPr>
        <p:spPr>
          <a:xfrm>
            <a:off x="476672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A5CBE09-1DEF-D82D-6718-AD512E3E1E02}"/>
              </a:ext>
            </a:extLst>
          </p:cNvPr>
          <p:cNvSpPr/>
          <p:nvPr/>
        </p:nvSpPr>
        <p:spPr>
          <a:xfrm>
            <a:off x="3708786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315A2-E86C-90D3-14AD-9875EB94BD72}"/>
              </a:ext>
            </a:extLst>
          </p:cNvPr>
          <p:cNvSpPr txBox="1"/>
          <p:nvPr/>
        </p:nvSpPr>
        <p:spPr>
          <a:xfrm>
            <a:off x="796585" y="2267744"/>
            <a:ext cx="2206176" cy="240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Biotic Components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87868-5577-A934-2AC4-E5FC70913881}"/>
              </a:ext>
            </a:extLst>
          </p:cNvPr>
          <p:cNvSpPr txBox="1"/>
          <p:nvPr/>
        </p:nvSpPr>
        <p:spPr>
          <a:xfrm>
            <a:off x="4061506" y="2267744"/>
            <a:ext cx="215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Abiotic Component</a:t>
            </a:r>
            <a:r>
              <a:rPr lang="en-US" dirty="0"/>
              <a:t>s</a:t>
            </a:r>
          </a:p>
        </p:txBody>
      </p:sp>
      <p:pic>
        <p:nvPicPr>
          <p:cNvPr id="13" name="Picture 12" descr="Diagram, bar chart, histogram&#10;&#10;Description automatically generated with medium confidence">
            <a:extLst>
              <a:ext uri="{FF2B5EF4-FFF2-40B4-BE49-F238E27FC236}">
                <a16:creationId xmlns:a16="http://schemas.microsoft.com/office/drawing/2014/main" id="{A086F3E1-0842-B769-27B5-83514DE145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06" y="2604039"/>
            <a:ext cx="658475" cy="2152992"/>
          </a:xfrm>
          <a:prstGeom prst="rect">
            <a:avLst/>
          </a:prstGeom>
        </p:spPr>
      </p:pic>
      <p:pic>
        <p:nvPicPr>
          <p:cNvPr id="15" name="Picture 14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8FE4BA78-6430-2858-BD68-5EFF26A016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06" y="2834117"/>
            <a:ext cx="901753" cy="1692836"/>
          </a:xfrm>
          <a:prstGeom prst="rect">
            <a:avLst/>
          </a:prstGeom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6F5D398-C430-3A6C-2EB5-71FC2E541C52}"/>
              </a:ext>
            </a:extLst>
          </p:cNvPr>
          <p:cNvSpPr/>
          <p:nvPr/>
        </p:nvSpPr>
        <p:spPr>
          <a:xfrm>
            <a:off x="476672" y="1342803"/>
            <a:ext cx="5896410" cy="72008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BEA02D-107B-0400-826F-C34946449FAA}"/>
              </a:ext>
            </a:extLst>
          </p:cNvPr>
          <p:cNvSpPr txBox="1"/>
          <p:nvPr/>
        </p:nvSpPr>
        <p:spPr>
          <a:xfrm>
            <a:off x="494071" y="1342803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Definition:</a:t>
            </a:r>
            <a:r>
              <a:rPr lang="en-US" dirty="0"/>
              <a:t>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A649C3-8C15-F292-6963-085B2A54B66C}"/>
              </a:ext>
            </a:extLst>
          </p:cNvPr>
          <p:cNvSpPr txBox="1"/>
          <p:nvPr/>
        </p:nvSpPr>
        <p:spPr>
          <a:xfrm>
            <a:off x="658378" y="5292080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Description:</a:t>
            </a:r>
            <a:r>
              <a:rPr lang="en-US" dirty="0"/>
              <a:t> 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5C5AE64-5A19-37AC-D532-E718E43CEB59}"/>
              </a:ext>
            </a:extLst>
          </p:cNvPr>
          <p:cNvSpPr/>
          <p:nvPr/>
        </p:nvSpPr>
        <p:spPr>
          <a:xfrm>
            <a:off x="476672" y="5093325"/>
            <a:ext cx="5896410" cy="3439115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2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C43362-6466-07C9-1018-DC3289C9EB34}"/>
              </a:ext>
            </a:extLst>
          </p:cNvPr>
          <p:cNvSpPr txBox="1"/>
          <p:nvPr/>
        </p:nvSpPr>
        <p:spPr>
          <a:xfrm>
            <a:off x="476672" y="17951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radley Hand" pitchFamily="2" charset="77"/>
              </a:rPr>
              <a:t>Mangroves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C1CD797-7F6F-5E57-35FC-70621C902D9E}"/>
              </a:ext>
            </a:extLst>
          </p:cNvPr>
          <p:cNvSpPr/>
          <p:nvPr/>
        </p:nvSpPr>
        <p:spPr>
          <a:xfrm>
            <a:off x="476672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2E6D756-0628-320C-AFA1-17EEC08D629A}"/>
              </a:ext>
            </a:extLst>
          </p:cNvPr>
          <p:cNvSpPr/>
          <p:nvPr/>
        </p:nvSpPr>
        <p:spPr>
          <a:xfrm>
            <a:off x="3708786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27DD7-AA3A-4004-DAD1-A76D65E14347}"/>
              </a:ext>
            </a:extLst>
          </p:cNvPr>
          <p:cNvSpPr txBox="1"/>
          <p:nvPr/>
        </p:nvSpPr>
        <p:spPr>
          <a:xfrm>
            <a:off x="796585" y="2267744"/>
            <a:ext cx="2206176" cy="240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Biotic Components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03521F-EBFB-1BE7-A167-ED7DC144A325}"/>
              </a:ext>
            </a:extLst>
          </p:cNvPr>
          <p:cNvSpPr txBox="1"/>
          <p:nvPr/>
        </p:nvSpPr>
        <p:spPr>
          <a:xfrm>
            <a:off x="4061506" y="2267744"/>
            <a:ext cx="215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Abiotic Component</a:t>
            </a:r>
            <a:r>
              <a:rPr lang="en-US" dirty="0"/>
              <a:t>s</a:t>
            </a:r>
          </a:p>
        </p:txBody>
      </p:sp>
      <p:pic>
        <p:nvPicPr>
          <p:cNvPr id="9" name="Picture 8" descr="Diagram, bar chart, histogram&#10;&#10;Description automatically generated with medium confidence">
            <a:extLst>
              <a:ext uri="{FF2B5EF4-FFF2-40B4-BE49-F238E27FC236}">
                <a16:creationId xmlns:a16="http://schemas.microsoft.com/office/drawing/2014/main" id="{9C5D352F-DA49-2166-8F86-33F139F28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06" y="2604039"/>
            <a:ext cx="658475" cy="2152992"/>
          </a:xfrm>
          <a:prstGeom prst="rect">
            <a:avLst/>
          </a:prstGeom>
        </p:spPr>
      </p:pic>
      <p:pic>
        <p:nvPicPr>
          <p:cNvPr id="12" name="Picture 11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40C443AA-7FD2-3F46-D9B8-A0061982BB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06" y="2834117"/>
            <a:ext cx="901753" cy="1692836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3583D5E-D5A5-B142-28E8-754AB10356E1}"/>
              </a:ext>
            </a:extLst>
          </p:cNvPr>
          <p:cNvSpPr/>
          <p:nvPr/>
        </p:nvSpPr>
        <p:spPr>
          <a:xfrm>
            <a:off x="476672" y="1342803"/>
            <a:ext cx="5896410" cy="72008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00BF6F-36C1-A989-8025-46D47528E5D0}"/>
              </a:ext>
            </a:extLst>
          </p:cNvPr>
          <p:cNvSpPr txBox="1"/>
          <p:nvPr/>
        </p:nvSpPr>
        <p:spPr>
          <a:xfrm>
            <a:off x="494071" y="1342803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Definition:</a:t>
            </a:r>
            <a:r>
              <a:rPr lang="en-US" dirty="0"/>
              <a:t>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0A0C9E-C393-84CE-3F43-0D2F126B5347}"/>
              </a:ext>
            </a:extLst>
          </p:cNvPr>
          <p:cNvSpPr txBox="1"/>
          <p:nvPr/>
        </p:nvSpPr>
        <p:spPr>
          <a:xfrm>
            <a:off x="658378" y="5292080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Description:</a:t>
            </a:r>
            <a:r>
              <a:rPr lang="en-US" dirty="0"/>
              <a:t>  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6E13432-35FF-FA60-A2BE-00D406873CE3}"/>
              </a:ext>
            </a:extLst>
          </p:cNvPr>
          <p:cNvSpPr/>
          <p:nvPr/>
        </p:nvSpPr>
        <p:spPr>
          <a:xfrm>
            <a:off x="476672" y="5093325"/>
            <a:ext cx="5896410" cy="3439115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C43362-6466-07C9-1018-DC3289C9EB34}"/>
              </a:ext>
            </a:extLst>
          </p:cNvPr>
          <p:cNvSpPr txBox="1"/>
          <p:nvPr/>
        </p:nvSpPr>
        <p:spPr>
          <a:xfrm>
            <a:off x="476672" y="17951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Bradley Hand" pitchFamily="2" charset="77"/>
              </a:rPr>
              <a:t>Seagrass meadows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4DEDDFF-431A-E073-7231-796E5D6DBAF9}"/>
              </a:ext>
            </a:extLst>
          </p:cNvPr>
          <p:cNvSpPr/>
          <p:nvPr/>
        </p:nvSpPr>
        <p:spPr>
          <a:xfrm>
            <a:off x="476672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64CC26D-29B8-BA1B-F1F6-721377E941AA}"/>
              </a:ext>
            </a:extLst>
          </p:cNvPr>
          <p:cNvSpPr/>
          <p:nvPr/>
        </p:nvSpPr>
        <p:spPr>
          <a:xfrm>
            <a:off x="3708786" y="2267744"/>
            <a:ext cx="2664296" cy="2592288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045F2-F263-F996-41C2-B700AAC7A8C6}"/>
              </a:ext>
            </a:extLst>
          </p:cNvPr>
          <p:cNvSpPr txBox="1"/>
          <p:nvPr/>
        </p:nvSpPr>
        <p:spPr>
          <a:xfrm>
            <a:off x="796585" y="2267744"/>
            <a:ext cx="2206176" cy="240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Biotic Components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30A7E-40C2-3BD9-F3EC-243FF38B4E1D}"/>
              </a:ext>
            </a:extLst>
          </p:cNvPr>
          <p:cNvSpPr txBox="1"/>
          <p:nvPr/>
        </p:nvSpPr>
        <p:spPr>
          <a:xfrm>
            <a:off x="4061506" y="2267744"/>
            <a:ext cx="2151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Abiotic Component</a:t>
            </a:r>
            <a:r>
              <a:rPr lang="en-US" dirty="0"/>
              <a:t>s</a:t>
            </a:r>
          </a:p>
        </p:txBody>
      </p:sp>
      <p:pic>
        <p:nvPicPr>
          <p:cNvPr id="9" name="Picture 8" descr="Diagram, bar chart, histogram&#10;&#10;Description automatically generated with medium confidence">
            <a:extLst>
              <a:ext uri="{FF2B5EF4-FFF2-40B4-BE49-F238E27FC236}">
                <a16:creationId xmlns:a16="http://schemas.microsoft.com/office/drawing/2014/main" id="{2EE18DF1-6047-8A15-6D43-897CE3029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506" y="2604039"/>
            <a:ext cx="658475" cy="2152992"/>
          </a:xfrm>
          <a:prstGeom prst="rect">
            <a:avLst/>
          </a:prstGeom>
        </p:spPr>
      </p:pic>
      <p:pic>
        <p:nvPicPr>
          <p:cNvPr id="12" name="Picture 11" descr="A picture containing text, device, gauge&#10;&#10;Description automatically generated">
            <a:extLst>
              <a:ext uri="{FF2B5EF4-FFF2-40B4-BE49-F238E27FC236}">
                <a16:creationId xmlns:a16="http://schemas.microsoft.com/office/drawing/2014/main" id="{C2F20A1F-9D6B-49D9-EC2C-AD2DF956F2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06" y="2834117"/>
            <a:ext cx="901753" cy="1692836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5FF05F1-7DA9-C2D6-CCF3-19B0D7A98AD5}"/>
              </a:ext>
            </a:extLst>
          </p:cNvPr>
          <p:cNvSpPr/>
          <p:nvPr/>
        </p:nvSpPr>
        <p:spPr>
          <a:xfrm>
            <a:off x="476672" y="1342803"/>
            <a:ext cx="5896410" cy="72008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38EBBD-C885-6DA1-BBB5-DBCE20B05AB8}"/>
              </a:ext>
            </a:extLst>
          </p:cNvPr>
          <p:cNvSpPr txBox="1"/>
          <p:nvPr/>
        </p:nvSpPr>
        <p:spPr>
          <a:xfrm>
            <a:off x="494071" y="1342803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Definition:</a:t>
            </a:r>
            <a:r>
              <a:rPr lang="en-US" dirty="0"/>
              <a:t>  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04A6C7-AC32-E306-FDBD-C12902A25972}"/>
              </a:ext>
            </a:extLst>
          </p:cNvPr>
          <p:cNvSpPr/>
          <p:nvPr/>
        </p:nvSpPr>
        <p:spPr>
          <a:xfrm>
            <a:off x="476672" y="5093325"/>
            <a:ext cx="5896410" cy="3439115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6E0179-3474-E305-D64C-38D498F9B2C6}"/>
              </a:ext>
            </a:extLst>
          </p:cNvPr>
          <p:cNvSpPr txBox="1"/>
          <p:nvPr/>
        </p:nvSpPr>
        <p:spPr>
          <a:xfrm>
            <a:off x="658378" y="5292080"/>
            <a:ext cx="234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Description: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7854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143980</TotalTime>
  <Words>47</Words>
  <Application>Microsoft Macintosh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Gail Riches</cp:lastModifiedBy>
  <cp:revision>19136</cp:revision>
  <cp:lastPrinted>2019-01-14T00:32:25Z</cp:lastPrinted>
  <dcterms:created xsi:type="dcterms:W3CDTF">2011-04-13T05:15:36Z</dcterms:created>
  <dcterms:modified xsi:type="dcterms:W3CDTF">2022-09-30T23:43:35Z</dcterms:modified>
</cp:coreProperties>
</file>