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"/>
  </p:notesMasterIdLst>
  <p:sldIdLst>
    <p:sldId id="268" r:id="rId2"/>
    <p:sldId id="267" r:id="rId3"/>
    <p:sldId id="293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7B2E3-FB3B-414E-9CB2-BECBE859A1B7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ED9DB-111E-47BC-A6FC-14B5E999C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35e04fb2a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35e04fb2a_0_14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169" tIns="94169" rIns="94169" bIns="94169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 am the poster child for this statement.  Have you ever heard of a journey line.  Its like a map of your life.  In the corporate world you do them as a team building exercise to learn more about the people that you are working with.  Here is journey line from one year of my life in relation to this statement!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I am the poster child for this statement.  In I was in 9 car wrecks.  I did a speech about one of them a year a go for a contest.  I march my car caught on fire.  I was hit by a semi truck that did not check it’s blind spot shortly after rebuilding the car that was caught on fire.  Only to buy a new car that would be totaled by a lady who would run a red light in red dodge truck with a grill guard.   I would be hit by another semi truck and I had a few smaller wrecks, none of which were my fault.  By the time I was done with that year this was the only </a:t>
            </a:r>
            <a:r>
              <a:rPr lang="en-US" dirty="0" err="1"/>
              <a:t>bitmoji</a:t>
            </a:r>
            <a:r>
              <a:rPr lang="en-US" dirty="0"/>
              <a:t> I would use.  I felt like I finally qualified.  Yet when I look back I never really think of all those events as something going wrong.  In fact they bring some of the best smile when I think back about everything that happened.  I see it more as life kept giving me opportunities to grow strong.  It keep giving me hope that </a:t>
            </a:r>
            <a:r>
              <a:rPr lang="en-US" b="1" dirty="0"/>
              <a:t>something was about to go right.  </a:t>
            </a:r>
          </a:p>
        </p:txBody>
      </p:sp>
    </p:spTree>
    <p:extLst>
      <p:ext uri="{BB962C8B-B14F-4D97-AF65-F5344CB8AC3E}">
        <p14:creationId xmlns:p14="http://schemas.microsoft.com/office/powerpoint/2010/main" val="184448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0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9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9735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4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11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00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86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6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800" cy="11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800" cy="4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047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9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4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8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5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4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3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CAE203E-A60F-4580-8B0E-6E69E667D498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B8387-B519-42AC-836E-F3C28C40F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0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k12.thoughtfullearning.com/minilesson/drawing-life-ma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BEDC-A860-EBCA-5E13-2903B348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18" y="2679524"/>
            <a:ext cx="11360800" cy="1108400"/>
          </a:xfrm>
        </p:spPr>
        <p:txBody>
          <a:bodyPr/>
          <a:lstStyle/>
          <a:p>
            <a:pPr algn="ctr"/>
            <a:r>
              <a:rPr lang="en-US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Your Name Journey Line</a:t>
            </a:r>
          </a:p>
        </p:txBody>
      </p:sp>
    </p:spTree>
    <p:extLst>
      <p:ext uri="{BB962C8B-B14F-4D97-AF65-F5344CB8AC3E}">
        <p14:creationId xmlns:p14="http://schemas.microsoft.com/office/powerpoint/2010/main" val="159483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B5C9F300-AF24-4605-9A4F-DB067BA1C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5240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891F74A-EFA9-48DA-A346-2A39B3FF0F19}"/>
              </a:ext>
            </a:extLst>
          </p:cNvPr>
          <p:cNvCxnSpPr>
            <a:cxnSpLocks/>
          </p:cNvCxnSpPr>
          <p:nvPr/>
        </p:nvCxnSpPr>
        <p:spPr>
          <a:xfrm flipV="1">
            <a:off x="8909642" y="4777856"/>
            <a:ext cx="253928" cy="138504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F9CA04D-78C4-4653-B2EB-B98262F02327}"/>
              </a:ext>
            </a:extLst>
          </p:cNvPr>
          <p:cNvCxnSpPr>
            <a:cxnSpLocks/>
          </p:cNvCxnSpPr>
          <p:nvPr/>
        </p:nvCxnSpPr>
        <p:spPr>
          <a:xfrm flipV="1">
            <a:off x="476532" y="5440778"/>
            <a:ext cx="381868" cy="88339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8151512-B601-4F1B-B5CC-2788C252EC11}"/>
              </a:ext>
            </a:extLst>
          </p:cNvPr>
          <p:cNvCxnSpPr>
            <a:cxnSpLocks/>
          </p:cNvCxnSpPr>
          <p:nvPr/>
        </p:nvCxnSpPr>
        <p:spPr>
          <a:xfrm>
            <a:off x="4229381" y="5421821"/>
            <a:ext cx="61333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FE629D5-1BEE-45AF-A00B-4D7FB19CCC07}"/>
              </a:ext>
            </a:extLst>
          </p:cNvPr>
          <p:cNvCxnSpPr>
            <a:cxnSpLocks/>
          </p:cNvCxnSpPr>
          <p:nvPr/>
        </p:nvCxnSpPr>
        <p:spPr>
          <a:xfrm>
            <a:off x="3225592" y="2974178"/>
            <a:ext cx="829462" cy="2487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2BA4EF-6394-464C-8AE3-2E3E864AFC5C}"/>
              </a:ext>
            </a:extLst>
          </p:cNvPr>
          <p:cNvCxnSpPr>
            <a:cxnSpLocks/>
          </p:cNvCxnSpPr>
          <p:nvPr/>
        </p:nvCxnSpPr>
        <p:spPr>
          <a:xfrm flipV="1">
            <a:off x="7043738" y="2993222"/>
            <a:ext cx="957821" cy="314465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DD36D91-7603-4326-80F8-4C4A9D74DC0B}"/>
              </a:ext>
            </a:extLst>
          </p:cNvPr>
          <p:cNvCxnSpPr>
            <a:cxnSpLocks/>
          </p:cNvCxnSpPr>
          <p:nvPr/>
        </p:nvCxnSpPr>
        <p:spPr>
          <a:xfrm flipV="1">
            <a:off x="5139428" y="3732223"/>
            <a:ext cx="278083" cy="83332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AB5774A-7B5A-430E-9461-ACEFC4ACF7A7}"/>
              </a:ext>
            </a:extLst>
          </p:cNvPr>
          <p:cNvCxnSpPr>
            <a:cxnSpLocks/>
          </p:cNvCxnSpPr>
          <p:nvPr/>
        </p:nvCxnSpPr>
        <p:spPr>
          <a:xfrm>
            <a:off x="6275595" y="885262"/>
            <a:ext cx="709284" cy="52526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2FE52EE-74AC-4AF0-BC94-379E0B0187A6}"/>
              </a:ext>
            </a:extLst>
          </p:cNvPr>
          <p:cNvCxnSpPr>
            <a:cxnSpLocks/>
          </p:cNvCxnSpPr>
          <p:nvPr/>
        </p:nvCxnSpPr>
        <p:spPr>
          <a:xfrm>
            <a:off x="8069253" y="2974178"/>
            <a:ext cx="685680" cy="32105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D9EE1DE-2792-219D-35B8-183DDEB8A6B8}"/>
              </a:ext>
            </a:extLst>
          </p:cNvPr>
          <p:cNvSpPr txBox="1"/>
          <p:nvPr/>
        </p:nvSpPr>
        <p:spPr>
          <a:xfrm>
            <a:off x="-19097" y="6324174"/>
            <a:ext cx="1482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1A58F2-DA28-772E-6DC4-8DEE90387010}"/>
              </a:ext>
            </a:extLst>
          </p:cNvPr>
          <p:cNvCxnSpPr>
            <a:cxnSpLocks/>
          </p:cNvCxnSpPr>
          <p:nvPr/>
        </p:nvCxnSpPr>
        <p:spPr>
          <a:xfrm flipV="1">
            <a:off x="990084" y="4003110"/>
            <a:ext cx="371554" cy="91444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E0E4B3-6E67-73A6-13DF-033C4E76F792}"/>
              </a:ext>
            </a:extLst>
          </p:cNvPr>
          <p:cNvSpPr txBox="1"/>
          <p:nvPr/>
        </p:nvSpPr>
        <p:spPr>
          <a:xfrm>
            <a:off x="130107" y="4917558"/>
            <a:ext cx="1636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A7C33-54BA-B31F-A067-F5A423F93966}"/>
              </a:ext>
            </a:extLst>
          </p:cNvPr>
          <p:cNvSpPr txBox="1"/>
          <p:nvPr/>
        </p:nvSpPr>
        <p:spPr>
          <a:xfrm>
            <a:off x="580566" y="3192080"/>
            <a:ext cx="1636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D6A98A-0B48-1582-3C88-763B90852F9D}"/>
              </a:ext>
            </a:extLst>
          </p:cNvPr>
          <p:cNvSpPr txBox="1"/>
          <p:nvPr/>
        </p:nvSpPr>
        <p:spPr>
          <a:xfrm>
            <a:off x="947655" y="1785464"/>
            <a:ext cx="198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506128-07CE-F55E-49F0-94BAB9D09D3D}"/>
              </a:ext>
            </a:extLst>
          </p:cNvPr>
          <p:cNvCxnSpPr>
            <a:cxnSpLocks/>
          </p:cNvCxnSpPr>
          <p:nvPr/>
        </p:nvCxnSpPr>
        <p:spPr>
          <a:xfrm flipV="1">
            <a:off x="1569242" y="2343158"/>
            <a:ext cx="371554" cy="91444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1102D1A-C61A-AB3D-32E2-9683149D7396}"/>
              </a:ext>
            </a:extLst>
          </p:cNvPr>
          <p:cNvCxnSpPr>
            <a:cxnSpLocks/>
          </p:cNvCxnSpPr>
          <p:nvPr/>
        </p:nvCxnSpPr>
        <p:spPr>
          <a:xfrm flipV="1">
            <a:off x="2031054" y="853545"/>
            <a:ext cx="371554" cy="91444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2AC6F3D-BBCC-36AA-FCF4-C855E8957855}"/>
              </a:ext>
            </a:extLst>
          </p:cNvPr>
          <p:cNvSpPr txBox="1"/>
          <p:nvPr/>
        </p:nvSpPr>
        <p:spPr>
          <a:xfrm>
            <a:off x="1638937" y="178191"/>
            <a:ext cx="198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1184DC-1A52-73E9-FDDC-0CB8886927CA}"/>
              </a:ext>
            </a:extLst>
          </p:cNvPr>
          <p:cNvCxnSpPr>
            <a:cxnSpLocks/>
          </p:cNvCxnSpPr>
          <p:nvPr/>
        </p:nvCxnSpPr>
        <p:spPr>
          <a:xfrm>
            <a:off x="2584048" y="879928"/>
            <a:ext cx="395948" cy="1231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9F75E17-B14D-8815-8A86-6C04E9F506F6}"/>
              </a:ext>
            </a:extLst>
          </p:cNvPr>
          <p:cNvSpPr txBox="1"/>
          <p:nvPr/>
        </p:nvSpPr>
        <p:spPr>
          <a:xfrm>
            <a:off x="2440007" y="2235514"/>
            <a:ext cx="198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DA25AF-B78C-36D1-1F1E-5547B1DEC2BD}"/>
              </a:ext>
            </a:extLst>
          </p:cNvPr>
          <p:cNvSpPr txBox="1"/>
          <p:nvPr/>
        </p:nvSpPr>
        <p:spPr>
          <a:xfrm>
            <a:off x="2782022" y="5440778"/>
            <a:ext cx="198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DFC9A9-AE71-C224-D573-8504AA4FEAF1}"/>
              </a:ext>
            </a:extLst>
          </p:cNvPr>
          <p:cNvSpPr txBox="1"/>
          <p:nvPr/>
        </p:nvSpPr>
        <p:spPr>
          <a:xfrm>
            <a:off x="4167475" y="4565551"/>
            <a:ext cx="198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A6F9A3-AC6E-E9B7-8CCE-C252C628FF5C}"/>
              </a:ext>
            </a:extLst>
          </p:cNvPr>
          <p:cNvSpPr txBox="1"/>
          <p:nvPr/>
        </p:nvSpPr>
        <p:spPr>
          <a:xfrm>
            <a:off x="4490132" y="3194945"/>
            <a:ext cx="198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9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F4A501F-538A-6A40-67C8-FB737812A06F}"/>
              </a:ext>
            </a:extLst>
          </p:cNvPr>
          <p:cNvCxnSpPr>
            <a:cxnSpLocks/>
          </p:cNvCxnSpPr>
          <p:nvPr/>
        </p:nvCxnSpPr>
        <p:spPr>
          <a:xfrm flipV="1">
            <a:off x="5545218" y="2343158"/>
            <a:ext cx="256427" cy="83772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6E80EE8-EDF7-BD0C-36F5-67F898B86132}"/>
              </a:ext>
            </a:extLst>
          </p:cNvPr>
          <p:cNvSpPr txBox="1"/>
          <p:nvPr/>
        </p:nvSpPr>
        <p:spPr>
          <a:xfrm>
            <a:off x="4842717" y="1942459"/>
            <a:ext cx="198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10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0467697-5EB3-7E38-E13C-FCE69F8403F1}"/>
              </a:ext>
            </a:extLst>
          </p:cNvPr>
          <p:cNvCxnSpPr>
            <a:cxnSpLocks/>
          </p:cNvCxnSpPr>
          <p:nvPr/>
        </p:nvCxnSpPr>
        <p:spPr>
          <a:xfrm flipV="1">
            <a:off x="5855141" y="1136073"/>
            <a:ext cx="240859" cy="76356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4850658-410D-457B-4CCA-86FC7DF7BBE1}"/>
              </a:ext>
            </a:extLst>
          </p:cNvPr>
          <p:cNvSpPr txBox="1"/>
          <p:nvPr/>
        </p:nvSpPr>
        <p:spPr>
          <a:xfrm>
            <a:off x="5219895" y="324824"/>
            <a:ext cx="198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BCD6767-2C7C-15D8-D94C-F7038DA5EED9}"/>
              </a:ext>
            </a:extLst>
          </p:cNvPr>
          <p:cNvSpPr txBox="1"/>
          <p:nvPr/>
        </p:nvSpPr>
        <p:spPr>
          <a:xfrm>
            <a:off x="5992421" y="6137881"/>
            <a:ext cx="198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3E0322-F707-53B4-A18A-BAEF7947ADF2}"/>
              </a:ext>
            </a:extLst>
          </p:cNvPr>
          <p:cNvSpPr txBox="1"/>
          <p:nvPr/>
        </p:nvSpPr>
        <p:spPr>
          <a:xfrm>
            <a:off x="6972917" y="2159558"/>
            <a:ext cx="198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6DC5FA-7D1F-F33A-6831-A849E5F509E4}"/>
              </a:ext>
            </a:extLst>
          </p:cNvPr>
          <p:cNvSpPr txBox="1"/>
          <p:nvPr/>
        </p:nvSpPr>
        <p:spPr>
          <a:xfrm>
            <a:off x="7938960" y="6187926"/>
            <a:ext cx="198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3166B27-32EC-E5CD-2D5A-EB9DA5F600CA}"/>
              </a:ext>
            </a:extLst>
          </p:cNvPr>
          <p:cNvSpPr txBox="1"/>
          <p:nvPr/>
        </p:nvSpPr>
        <p:spPr>
          <a:xfrm>
            <a:off x="8314445" y="3640750"/>
            <a:ext cx="1821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15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11700BC-6C67-F240-2171-BFBFB17C1D6D}"/>
              </a:ext>
            </a:extLst>
          </p:cNvPr>
          <p:cNvCxnSpPr>
            <a:cxnSpLocks/>
          </p:cNvCxnSpPr>
          <p:nvPr/>
        </p:nvCxnSpPr>
        <p:spPr>
          <a:xfrm flipV="1">
            <a:off x="10207432" y="5088771"/>
            <a:ext cx="323243" cy="156746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F4D9940-FA5D-0E74-F1AD-D57CD55C6704}"/>
              </a:ext>
            </a:extLst>
          </p:cNvPr>
          <p:cNvCxnSpPr>
            <a:cxnSpLocks/>
          </p:cNvCxnSpPr>
          <p:nvPr/>
        </p:nvCxnSpPr>
        <p:spPr>
          <a:xfrm>
            <a:off x="9409978" y="4870484"/>
            <a:ext cx="703509" cy="18009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9F0ED39-91AC-2911-4723-3546D928100C}"/>
              </a:ext>
            </a:extLst>
          </p:cNvPr>
          <p:cNvSpPr txBox="1"/>
          <p:nvPr/>
        </p:nvSpPr>
        <p:spPr>
          <a:xfrm>
            <a:off x="9598453" y="2047074"/>
            <a:ext cx="198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FA5D7B-FC90-13A2-817E-A82B28411D1D}"/>
              </a:ext>
            </a:extLst>
          </p:cNvPr>
          <p:cNvSpPr txBox="1"/>
          <p:nvPr/>
        </p:nvSpPr>
        <p:spPr>
          <a:xfrm>
            <a:off x="9927656" y="4376007"/>
            <a:ext cx="2319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16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30006B7-6581-DD32-1F3D-786103D18195}"/>
              </a:ext>
            </a:extLst>
          </p:cNvPr>
          <p:cNvCxnSpPr>
            <a:cxnSpLocks/>
          </p:cNvCxnSpPr>
          <p:nvPr/>
        </p:nvCxnSpPr>
        <p:spPr>
          <a:xfrm flipV="1">
            <a:off x="10590911" y="2792447"/>
            <a:ext cx="81437" cy="143307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30CD80F-FE6B-EE50-E922-538DA4A24FC5}"/>
              </a:ext>
            </a:extLst>
          </p:cNvPr>
          <p:cNvCxnSpPr>
            <a:cxnSpLocks/>
          </p:cNvCxnSpPr>
          <p:nvPr/>
        </p:nvCxnSpPr>
        <p:spPr>
          <a:xfrm flipV="1">
            <a:off x="10706984" y="1656876"/>
            <a:ext cx="113416" cy="40539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3337D2A-D2E0-8028-659E-8966C9B8508D}"/>
              </a:ext>
            </a:extLst>
          </p:cNvPr>
          <p:cNvSpPr txBox="1"/>
          <p:nvPr/>
        </p:nvSpPr>
        <p:spPr>
          <a:xfrm>
            <a:off x="9309441" y="1058762"/>
            <a:ext cx="2937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18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C67A876-25A5-52B5-E32B-CD850EFFA055}"/>
              </a:ext>
            </a:extLst>
          </p:cNvPr>
          <p:cNvCxnSpPr>
            <a:cxnSpLocks/>
          </p:cNvCxnSpPr>
          <p:nvPr/>
        </p:nvCxnSpPr>
        <p:spPr>
          <a:xfrm flipV="1">
            <a:off x="10916334" y="677230"/>
            <a:ext cx="113416" cy="40539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96F3B24F-EF46-E7E8-EFB0-78B8F5BE873C}"/>
              </a:ext>
            </a:extLst>
          </p:cNvPr>
          <p:cNvSpPr txBox="1"/>
          <p:nvPr/>
        </p:nvSpPr>
        <p:spPr>
          <a:xfrm>
            <a:off x="9923876" y="80070"/>
            <a:ext cx="198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409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26" grpId="0"/>
      <p:bldP spid="31" grpId="0"/>
      <p:bldP spid="35" grpId="0"/>
      <p:bldP spid="39" grpId="0"/>
      <p:bldP spid="43" grpId="0"/>
      <p:bldP spid="47" grpId="0"/>
      <p:bldP spid="49" grpId="0"/>
      <p:bldP spid="53" grpId="0"/>
      <p:bldP spid="55" grpId="0"/>
      <p:bldP spid="56" grpId="0"/>
      <p:bldP spid="58" grpId="0"/>
      <p:bldP spid="66" grpId="0"/>
      <p:bldP spid="68" grpId="0"/>
      <p:bldP spid="73" grpId="0"/>
      <p:bldP spid="7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</TotalTime>
  <Words>295</Words>
  <Application>Microsoft Office PowerPoint</Application>
  <PresentationFormat>Widescreen</PresentationFormat>
  <Paragraphs>22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Century Gothic</vt:lpstr>
      <vt:lpstr>Wingdings 3</vt:lpstr>
      <vt:lpstr>Ion</vt:lpstr>
      <vt:lpstr>Your Name Journey Line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Line</dc:title>
  <dc:creator>isaac washington</dc:creator>
  <cp:lastModifiedBy>isaac washington</cp:lastModifiedBy>
  <cp:revision>3</cp:revision>
  <dcterms:created xsi:type="dcterms:W3CDTF">2023-02-13T22:16:04Z</dcterms:created>
  <dcterms:modified xsi:type="dcterms:W3CDTF">2023-02-22T01:25:33Z</dcterms:modified>
</cp:coreProperties>
</file>