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FEF"/>
    <a:srgbClr val="47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92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73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686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82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00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30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30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5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83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9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57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42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181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893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11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37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7000">
              <a:srgbClr val="47AFE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CE0DA5-1ED9-4F93-90F7-01B531B6086C}" type="datetimeFigureOut">
              <a:rPr lang="es-MX" smtClean="0"/>
              <a:t>08/03/2021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8244EB-62DB-463C-B1E1-8247C0C18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60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BD0AF-CAFB-4A42-8FE1-F36A087F6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008485"/>
            <a:ext cx="4476163" cy="341564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es-ES" sz="20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  Papá:  </a:t>
            </a:r>
            <a:r>
              <a:rPr lang="es-ES" sz="20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Los esposos deben dar testimonio de su vocación matrimonial que se caracteriza por la armonía en el hogar, el espíritu de fe y de oración, y el ejercicio de las virtudes cristianas.  Considerada como "Iglesia doméstica" la familia es la escuela permanente de la "civilización del amor" donde es posible aprender, que sólo del don libre y sincero de sí mismo, brota la plenitud de la vida. </a:t>
            </a:r>
            <a:br>
              <a:rPr lang="es-ES" sz="20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endParaRPr lang="es-MX" sz="2100" cap="none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083DB2-05E6-4A1A-BFD7-0EEA72770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r="16188"/>
          <a:stretch/>
        </p:blipFill>
        <p:spPr>
          <a:xfrm>
            <a:off x="276958" y="1008485"/>
            <a:ext cx="4135902" cy="32926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0CC6B4-8440-4347-8283-FD0F33ACA7F9}"/>
              </a:ext>
            </a:extLst>
          </p:cNvPr>
          <p:cNvSpPr txBox="1"/>
          <p:nvPr/>
        </p:nvSpPr>
        <p:spPr>
          <a:xfrm>
            <a:off x="140676" y="4547146"/>
            <a:ext cx="8792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Mamá: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Señor Jesús, Tú que elegiste nacer como miembro de una familia, bendícenos y ayúdanos a vivir en nuestro hogar la fe, esperanza y caridad, así como la prudencia, justicia, fortaleza y templanza. Permítenos permanecer unidos por la oración y a afrontar las diﬁcultades diarias, conﬁando en que siempre estás con nosotros. Que seamos generosos para fomentar en nuestra familia vocaciones a tu servicio, según tu corazón.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51BEC8-D664-4CBB-B71F-EFFA9BBC7F55}"/>
              </a:ext>
            </a:extLst>
          </p:cNvPr>
          <p:cNvSpPr txBox="1"/>
          <p:nvPr/>
        </p:nvSpPr>
        <p:spPr>
          <a:xfrm>
            <a:off x="276958" y="156856"/>
            <a:ext cx="859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b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MARTES</a:t>
            </a:r>
            <a:br>
              <a:rPr lang="es-ES" b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</a:br>
            <a:r>
              <a:rPr lang="es-ES" b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LOS MATRIMONIOS</a:t>
            </a:r>
            <a:endParaRPr lang="es-MX" dirty="0"/>
          </a:p>
        </p:txBody>
      </p:sp>
      <p:pic>
        <p:nvPicPr>
          <p:cNvPr id="3" name="Yani-Secret vows">
            <a:hlinkClick r:id="" action="ppaction://media"/>
            <a:extLst>
              <a:ext uri="{FF2B5EF4-FFF2-40B4-BE49-F238E27FC236}">
                <a16:creationId xmlns:a16="http://schemas.microsoft.com/office/drawing/2014/main" id="{B9F981CD-7FF7-4751-B514-DC9EAA2ABE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5"/>
    </mc:Choice>
    <mc:Fallback xmlns="">
      <p:transition spd="slow" advTm="50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36B99-7D27-441C-8C72-909536D8D9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677" y="63374"/>
            <a:ext cx="8657611" cy="679462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ES" sz="5600" b="1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Oración de los ﬁeles</a:t>
            </a:r>
            <a:endParaRPr lang="es-MX" sz="5600" b="1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Papá:  </a:t>
            </a: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Oremos a Dios Padre Todopoderoso, y ya que es una misma la fe, la esperanza y el amor que el Espíritu ha infundido en todos nosotros, que nuestra oración sea también una ofrenda, ante la presencia de Aquel que nos escucha. Respondemos: </a:t>
            </a:r>
            <a:r>
              <a:rPr lang="es-ES" sz="5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tu Espíritu Señor, danos vocaciones. </a:t>
            </a:r>
            <a:endParaRPr lang="es-MX" sz="5600" b="1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</a:t>
            </a: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los hombres de todos los pueblos, hijos de un único Padre, para que se reconozcan mutuamente como hermanos y trabajen por la llegada del Reino de Dios, que es justicia y paz en el Espíritu Santo. Oremos. 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</a:t>
            </a: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Para que todos los bautizados tengan hambre y sed de justicia, y así colaboren lealmente a la difusión del Reino de Cristo. Oremos.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 </a:t>
            </a: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Para que, por su amor providente, asista a su Iglesia con la diversidad de carismas que den testimonio de la riqueza de la vida cristiana. Oremos. 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5600" b="1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Hijo(a): </a:t>
            </a:r>
            <a:r>
              <a:rPr lang="es-ES" sz="5600" cap="none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Por los jóvenes de nuestra diócesis y de nuestras familias, para que, superando todo temor y la tentación de la mediocridad o de una vida cómoda y fácil, sepan reconocer el llamado que resuena en sus corazones y sigan la gracia inestimable de la vocación. Oremos. </a:t>
            </a:r>
            <a:endParaRPr lang="es-MX" sz="5600" cap="none" dirty="0"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45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90"/>
    </mc:Choice>
    <mc:Fallback xmlns="">
      <p:transition spd="slow" advTm="591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341B2-0DA3-4DFA-8166-224809023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565" y="379829"/>
            <a:ext cx="7772870" cy="3277771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Padre Nuestro…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Oración Vocacional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Todos: 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¡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Oh Jesús!, Buen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Pastor, suscita en todas las comunidades: sacerdotes, religiosos, religiosas y laicos comprometidos según las necesidades de mundo que tú amas y quieres salvar.  Te confiamos nuestra Comunidad Diocesana.  Asiste con tu Espíritu a nuestros pastores y a las personas que has llamado a tu servicio.  Vuelve tu mirada de amor a los niños y jóvenes llamándolos a tu seguimiento y a todos concédenos servirte a imitación de María, Madre y modelo de todas las vocaciones.  Amén.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13DBB5-468B-4DB3-B772-A1DDF982A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48" y="3694993"/>
            <a:ext cx="4178104" cy="27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9"/>
    </mc:Choice>
    <mc:Fallback xmlns="">
      <p:transition spd="slow" advTm="30999"/>
    </mc:Fallback>
  </mc:AlternateContent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163</TotalTime>
  <Words>496</Words>
  <Application>Microsoft Office PowerPoint</Application>
  <PresentationFormat>Presentación en pantalla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Gadugi</vt:lpstr>
      <vt:lpstr>Tw Cen MT</vt:lpstr>
      <vt:lpstr>Gota</vt:lpstr>
      <vt:lpstr>   Papá:  Los esposos deben dar testimonio de su vocación matrimonial que se caracteriza por la armonía en el hogar, el espíritu de fe y de oración, y el ejercicio de las virtudes cristianas.  Considerada como "Iglesia doméstica" la familia es la escuela permanente de la "civilización del amor" donde es posible aprender, que sólo del don libre y sincero de sí mismo, brota la plenitud de la vida.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LUNES POR TODAS LAS VOCACIONES   Mamá: en este día, reunidos en nombre de nuestro Señor Jesucristo, pedimos por la vocación de todos los miembros de la Iglesia, y de nuestra familia, conscientes que desde el momento de nuestro bautismo somos parte del gran pueblo de Dios, en el cual cada uno debe cumplir una misión para construir su reino. </dc:title>
  <dc:creator>PC-MADREDORIA</dc:creator>
  <cp:lastModifiedBy>PC-MADREDORIA</cp:lastModifiedBy>
  <cp:revision>17</cp:revision>
  <dcterms:created xsi:type="dcterms:W3CDTF">2020-12-10T16:53:07Z</dcterms:created>
  <dcterms:modified xsi:type="dcterms:W3CDTF">2021-03-08T15:46:23Z</dcterms:modified>
</cp:coreProperties>
</file>