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2"/>
  </p:notesMasterIdLst>
  <p:sldIdLst>
    <p:sldId id="256" r:id="rId5"/>
    <p:sldId id="278" r:id="rId6"/>
    <p:sldId id="258" r:id="rId7"/>
    <p:sldId id="270" r:id="rId8"/>
    <p:sldId id="271" r:id="rId9"/>
    <p:sldId id="273" r:id="rId10"/>
    <p:sldId id="265" r:id="rId11"/>
    <p:sldId id="259" r:id="rId12"/>
    <p:sldId id="274" r:id="rId13"/>
    <p:sldId id="263" r:id="rId14"/>
    <p:sldId id="264" r:id="rId15"/>
    <p:sldId id="275" r:id="rId16"/>
    <p:sldId id="272" r:id="rId17"/>
    <p:sldId id="276" r:id="rId18"/>
    <p:sldId id="260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4400" dirty="0"/>
              <a:t>Funding Model</a:t>
            </a:r>
          </a:p>
        </c:rich>
      </c:tx>
      <c:layout>
        <c:manualLayout>
          <c:xMode val="edge"/>
          <c:yMode val="edge"/>
          <c:x val="0.30298523640297081"/>
          <c:y val="1.277048670134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AD-4435-B167-A7E93CA87A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AD-4435-B167-A7E93CA87A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DAD-4435-B167-A7E93CA87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DAD-4435-B167-A7E93CA87A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DAD-4435-B167-A7E93CA87AF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AD-4435-B167-A7E93CA87AF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AD-4435-B167-A7E93CA87AF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DAD-4435-B167-A7E93CA87AF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DAD-4435-B167-A7E93CA87AF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DAD-4435-B167-A7E93CA87AF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Sheet1!$D$3:$D$7</c:f>
              <c:strCache>
                <c:ptCount val="5"/>
                <c:pt idx="0">
                  <c:v>Intensive Family Support Service</c:v>
                </c:pt>
                <c:pt idx="1">
                  <c:v>Corra Foundation </c:v>
                </c:pt>
                <c:pt idx="2">
                  <c:v>Gannochy Trust </c:v>
                </c:pt>
                <c:pt idx="3">
                  <c:v>Whole Family Wellbeing Fund</c:v>
                </c:pt>
                <c:pt idx="4">
                  <c:v>Robertson Trust 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140000</c:v>
                </c:pt>
                <c:pt idx="1">
                  <c:v>105000</c:v>
                </c:pt>
                <c:pt idx="2">
                  <c:v>28000</c:v>
                </c:pt>
                <c:pt idx="3">
                  <c:v>60000</c:v>
                </c:pt>
                <c:pt idx="4">
                  <c:v>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AD-4435-B167-A7E93CA87AF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4DAD-4435-B167-A7E93CA87A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4DAD-4435-B167-A7E93CA87A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4DAD-4435-B167-A7E93CA87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4DAD-4435-B167-A7E93CA87A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4DAD-4435-B167-A7E93CA87AF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DAD-4435-B167-A7E93CA87AF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DAD-4435-B167-A7E93CA87AF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DAD-4435-B167-A7E93CA87AF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DAD-4435-B167-A7E93CA87AF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DAD-4435-B167-A7E93CA87AF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Sheet1!$D$3:$D$7</c:f>
              <c:strCache>
                <c:ptCount val="5"/>
                <c:pt idx="0">
                  <c:v>Intensive Family Support Service</c:v>
                </c:pt>
                <c:pt idx="1">
                  <c:v>Corra Foundation </c:v>
                </c:pt>
                <c:pt idx="2">
                  <c:v>Gannochy Trust </c:v>
                </c:pt>
                <c:pt idx="3">
                  <c:v>Whole Family Wellbeing Fund</c:v>
                </c:pt>
                <c:pt idx="4">
                  <c:v>Robertson Trust </c:v>
                </c:pt>
              </c:strCache>
            </c:strRef>
          </c:cat>
          <c:val>
            <c:numRef>
              <c:f>Sheet1!$F$3:$F$7</c:f>
              <c:numCache>
                <c:formatCode>0%</c:formatCode>
                <c:ptCount val="5"/>
                <c:pt idx="0">
                  <c:v>0.37735849056603776</c:v>
                </c:pt>
                <c:pt idx="1">
                  <c:v>0.28301886792452829</c:v>
                </c:pt>
                <c:pt idx="2">
                  <c:v>7.5471698113207544E-2</c:v>
                </c:pt>
                <c:pt idx="3">
                  <c:v>0.16172506738544473</c:v>
                </c:pt>
                <c:pt idx="4">
                  <c:v>0.10242587601078167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DAD-4435-B167-A7E93CA87AF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ECAE3-C8D2-4AD0-A7C1-1D5AA8CE74FD}" type="doc">
      <dgm:prSet loTypeId="urn:microsoft.com/office/officeart/2018/2/layout/Icon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CBF1C8-348F-41FC-87CE-1F37C1161D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Partner Organisations</a:t>
          </a:r>
          <a:endParaRPr lang="en-US" dirty="0"/>
        </a:p>
      </dgm:t>
    </dgm:pt>
    <dgm:pt modelId="{E24E1B01-F7AA-4F47-B2D7-EC2C41A75D72}" type="parTrans" cxnId="{7AAFD25E-0D34-4499-ADEC-CB80274DFC73}">
      <dgm:prSet/>
      <dgm:spPr/>
      <dgm:t>
        <a:bodyPr/>
        <a:lstStyle/>
        <a:p>
          <a:endParaRPr lang="en-US"/>
        </a:p>
      </dgm:t>
    </dgm:pt>
    <dgm:pt modelId="{1F40B4B9-F323-4777-B526-87200140A2D6}" type="sibTrans" cxnId="{7AAFD25E-0D34-4499-ADEC-CB80274DFC73}">
      <dgm:prSet/>
      <dgm:spPr/>
      <dgm:t>
        <a:bodyPr/>
        <a:lstStyle/>
        <a:p>
          <a:endParaRPr lang="en-US"/>
        </a:p>
      </dgm:t>
    </dgm:pt>
    <dgm:pt modelId="{3EA2F29D-6F9D-4E5D-8F89-A8B973CEF0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Team      Members</a:t>
          </a:r>
          <a:endParaRPr lang="en-US" dirty="0"/>
        </a:p>
      </dgm:t>
    </dgm:pt>
    <dgm:pt modelId="{1BF6CC4F-FDDF-4435-90D8-55508271C25C}" type="parTrans" cxnId="{265CE689-6526-4FE9-87DB-1713E4ED046A}">
      <dgm:prSet/>
      <dgm:spPr/>
      <dgm:t>
        <a:bodyPr/>
        <a:lstStyle/>
        <a:p>
          <a:endParaRPr lang="en-US"/>
        </a:p>
      </dgm:t>
    </dgm:pt>
    <dgm:pt modelId="{288DE7C0-E7CA-4180-8C36-B86FE2D5CC9B}" type="sibTrans" cxnId="{265CE689-6526-4FE9-87DB-1713E4ED046A}">
      <dgm:prSet/>
      <dgm:spPr/>
      <dgm:t>
        <a:bodyPr/>
        <a:lstStyle/>
        <a:p>
          <a:endParaRPr lang="en-US"/>
        </a:p>
      </dgm:t>
    </dgm:pt>
    <dgm:pt modelId="{C8CE1722-A87F-4CA7-8FF3-46EFE396CB4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Eligibility    Criteria </a:t>
          </a:r>
          <a:endParaRPr lang="en-US" dirty="0"/>
        </a:p>
      </dgm:t>
    </dgm:pt>
    <dgm:pt modelId="{1EBFDDBA-3B63-417E-B6D0-4655582BDAE8}" type="parTrans" cxnId="{2FAB8C2D-B260-49F5-A589-533AFCCBAC98}">
      <dgm:prSet/>
      <dgm:spPr/>
      <dgm:t>
        <a:bodyPr/>
        <a:lstStyle/>
        <a:p>
          <a:endParaRPr lang="en-US"/>
        </a:p>
      </dgm:t>
    </dgm:pt>
    <dgm:pt modelId="{4E43CDF2-B7B2-4607-95B9-9CA915C274A9}" type="sibTrans" cxnId="{2FAB8C2D-B260-49F5-A589-533AFCCBAC98}">
      <dgm:prSet/>
      <dgm:spPr/>
      <dgm:t>
        <a:bodyPr/>
        <a:lstStyle/>
        <a:p>
          <a:endParaRPr lang="en-US"/>
        </a:p>
      </dgm:t>
    </dgm:pt>
    <dgm:pt modelId="{560344B2-8F53-47AF-9491-7530A251623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     Model  </a:t>
          </a:r>
          <a:endParaRPr lang="en-US" dirty="0"/>
        </a:p>
      </dgm:t>
    </dgm:pt>
    <dgm:pt modelId="{CCBF1158-1531-4634-A05F-E0784041B6AC}" type="parTrans" cxnId="{17E95B3D-1E16-4A52-8AEE-3B822E9FF05B}">
      <dgm:prSet/>
      <dgm:spPr/>
      <dgm:t>
        <a:bodyPr/>
        <a:lstStyle/>
        <a:p>
          <a:endParaRPr lang="en-US"/>
        </a:p>
      </dgm:t>
    </dgm:pt>
    <dgm:pt modelId="{D133DDDE-7C33-435E-B260-69357BC566C6}" type="sibTrans" cxnId="{17E95B3D-1E16-4A52-8AEE-3B822E9FF05B}">
      <dgm:prSet/>
      <dgm:spPr/>
      <dgm:t>
        <a:bodyPr/>
        <a:lstStyle/>
        <a:p>
          <a:endParaRPr lang="en-US"/>
        </a:p>
      </dgm:t>
    </dgm:pt>
    <dgm:pt modelId="{BD081558-98FD-4BEE-B5FC-07B70038A4A4}" type="pres">
      <dgm:prSet presAssocID="{30EECAE3-C8D2-4AD0-A7C1-1D5AA8CE74FD}" presName="root" presStyleCnt="0">
        <dgm:presLayoutVars>
          <dgm:dir/>
          <dgm:resizeHandles val="exact"/>
        </dgm:presLayoutVars>
      </dgm:prSet>
      <dgm:spPr/>
    </dgm:pt>
    <dgm:pt modelId="{C94406BC-4AE8-451D-9FF7-CCBE1AFDCEF3}" type="pres">
      <dgm:prSet presAssocID="{32CBF1C8-348F-41FC-87CE-1F37C1161D0F}" presName="compNode" presStyleCnt="0"/>
      <dgm:spPr/>
    </dgm:pt>
    <dgm:pt modelId="{1D77BDCC-2146-4EBC-9DE5-D4BB7A469B31}" type="pres">
      <dgm:prSet presAssocID="{32CBF1C8-348F-41FC-87CE-1F37C1161D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07C3DC1-FECD-4C3B-A642-5BD78E04BC40}" type="pres">
      <dgm:prSet presAssocID="{32CBF1C8-348F-41FC-87CE-1F37C1161D0F}" presName="spaceRect" presStyleCnt="0"/>
      <dgm:spPr/>
    </dgm:pt>
    <dgm:pt modelId="{C610016A-63FB-4EAD-B5C7-7D24B02A331E}" type="pres">
      <dgm:prSet presAssocID="{32CBF1C8-348F-41FC-87CE-1F37C1161D0F}" presName="textRect" presStyleLbl="revTx" presStyleIdx="0" presStyleCnt="4">
        <dgm:presLayoutVars>
          <dgm:chMax val="1"/>
          <dgm:chPref val="1"/>
        </dgm:presLayoutVars>
      </dgm:prSet>
      <dgm:spPr/>
    </dgm:pt>
    <dgm:pt modelId="{61A3A7B5-0017-48C9-AFD1-C288345300E7}" type="pres">
      <dgm:prSet presAssocID="{1F40B4B9-F323-4777-B526-87200140A2D6}" presName="sibTrans" presStyleCnt="0"/>
      <dgm:spPr/>
    </dgm:pt>
    <dgm:pt modelId="{461B2DEA-5D22-4DC7-86DB-1412A9B85C70}" type="pres">
      <dgm:prSet presAssocID="{3EA2F29D-6F9D-4E5D-8F89-A8B973CEF0AE}" presName="compNode" presStyleCnt="0"/>
      <dgm:spPr/>
    </dgm:pt>
    <dgm:pt modelId="{91060663-FDC5-41F7-87B6-3424C51E3D09}" type="pres">
      <dgm:prSet presAssocID="{3EA2F29D-6F9D-4E5D-8F89-A8B973CEF0A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A61C535-B4F4-447D-A1CB-0427E1CD1226}" type="pres">
      <dgm:prSet presAssocID="{3EA2F29D-6F9D-4E5D-8F89-A8B973CEF0AE}" presName="spaceRect" presStyleCnt="0"/>
      <dgm:spPr/>
    </dgm:pt>
    <dgm:pt modelId="{ECCC1659-0955-4E51-8C92-61FA08152CEA}" type="pres">
      <dgm:prSet presAssocID="{3EA2F29D-6F9D-4E5D-8F89-A8B973CEF0AE}" presName="textRect" presStyleLbl="revTx" presStyleIdx="1" presStyleCnt="4">
        <dgm:presLayoutVars>
          <dgm:chMax val="1"/>
          <dgm:chPref val="1"/>
        </dgm:presLayoutVars>
      </dgm:prSet>
      <dgm:spPr/>
    </dgm:pt>
    <dgm:pt modelId="{311F76E9-750A-49C1-8877-99FE89D13958}" type="pres">
      <dgm:prSet presAssocID="{288DE7C0-E7CA-4180-8C36-B86FE2D5CC9B}" presName="sibTrans" presStyleCnt="0"/>
      <dgm:spPr/>
    </dgm:pt>
    <dgm:pt modelId="{294A73F0-2723-46D6-A091-7D22F9C3730D}" type="pres">
      <dgm:prSet presAssocID="{C8CE1722-A87F-4CA7-8FF3-46EFE396CB45}" presName="compNode" presStyleCnt="0"/>
      <dgm:spPr/>
    </dgm:pt>
    <dgm:pt modelId="{C6752A33-F533-4944-88C1-0D682AE38DAE}" type="pres">
      <dgm:prSet presAssocID="{C8CE1722-A87F-4CA7-8FF3-46EFE396CB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2232433-61D4-4002-B02D-38A0B4CE4644}" type="pres">
      <dgm:prSet presAssocID="{C8CE1722-A87F-4CA7-8FF3-46EFE396CB45}" presName="spaceRect" presStyleCnt="0"/>
      <dgm:spPr/>
    </dgm:pt>
    <dgm:pt modelId="{FDF9DE92-9342-4A9F-A427-3832DF9B6669}" type="pres">
      <dgm:prSet presAssocID="{C8CE1722-A87F-4CA7-8FF3-46EFE396CB45}" presName="textRect" presStyleLbl="revTx" presStyleIdx="2" presStyleCnt="4">
        <dgm:presLayoutVars>
          <dgm:chMax val="1"/>
          <dgm:chPref val="1"/>
        </dgm:presLayoutVars>
      </dgm:prSet>
      <dgm:spPr/>
    </dgm:pt>
    <dgm:pt modelId="{F2A0A1F7-226B-4CF9-9EFD-42D841DC4E84}" type="pres">
      <dgm:prSet presAssocID="{4E43CDF2-B7B2-4607-95B9-9CA915C274A9}" presName="sibTrans" presStyleCnt="0"/>
      <dgm:spPr/>
    </dgm:pt>
    <dgm:pt modelId="{F2DF021A-4AC5-472F-8EA6-3822CCCF8DC3}" type="pres">
      <dgm:prSet presAssocID="{560344B2-8F53-47AF-9491-7530A2516230}" presName="compNode" presStyleCnt="0"/>
      <dgm:spPr/>
    </dgm:pt>
    <dgm:pt modelId="{86AB1AA8-60D5-478F-988F-9709F490747E}" type="pres">
      <dgm:prSet presAssocID="{560344B2-8F53-47AF-9491-7530A25162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87BBD2F-69BB-4456-8761-94D8BC8B8C53}" type="pres">
      <dgm:prSet presAssocID="{560344B2-8F53-47AF-9491-7530A2516230}" presName="spaceRect" presStyleCnt="0"/>
      <dgm:spPr/>
    </dgm:pt>
    <dgm:pt modelId="{BD442C74-8086-4EBF-9B6B-70CC1BF57FB1}" type="pres">
      <dgm:prSet presAssocID="{560344B2-8F53-47AF-9491-7530A251623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FAB8C2D-B260-49F5-A589-533AFCCBAC98}" srcId="{30EECAE3-C8D2-4AD0-A7C1-1D5AA8CE74FD}" destId="{C8CE1722-A87F-4CA7-8FF3-46EFE396CB45}" srcOrd="2" destOrd="0" parTransId="{1EBFDDBA-3B63-417E-B6D0-4655582BDAE8}" sibTransId="{4E43CDF2-B7B2-4607-95B9-9CA915C274A9}"/>
    <dgm:cxn modelId="{17E95B3D-1E16-4A52-8AEE-3B822E9FF05B}" srcId="{30EECAE3-C8D2-4AD0-A7C1-1D5AA8CE74FD}" destId="{560344B2-8F53-47AF-9491-7530A2516230}" srcOrd="3" destOrd="0" parTransId="{CCBF1158-1531-4634-A05F-E0784041B6AC}" sibTransId="{D133DDDE-7C33-435E-B260-69357BC566C6}"/>
    <dgm:cxn modelId="{DD56473D-0997-4CF2-B47C-1F08BD4C2987}" type="presOf" srcId="{30EECAE3-C8D2-4AD0-A7C1-1D5AA8CE74FD}" destId="{BD081558-98FD-4BEE-B5FC-07B70038A4A4}" srcOrd="0" destOrd="0" presId="urn:microsoft.com/office/officeart/2018/2/layout/IconLabelList"/>
    <dgm:cxn modelId="{7AAFD25E-0D34-4499-ADEC-CB80274DFC73}" srcId="{30EECAE3-C8D2-4AD0-A7C1-1D5AA8CE74FD}" destId="{32CBF1C8-348F-41FC-87CE-1F37C1161D0F}" srcOrd="0" destOrd="0" parTransId="{E24E1B01-F7AA-4F47-B2D7-EC2C41A75D72}" sibTransId="{1F40B4B9-F323-4777-B526-87200140A2D6}"/>
    <dgm:cxn modelId="{36A32664-CDD3-4BA0-A718-BEA77B0459FA}" type="presOf" srcId="{C8CE1722-A87F-4CA7-8FF3-46EFE396CB45}" destId="{FDF9DE92-9342-4A9F-A427-3832DF9B6669}" srcOrd="0" destOrd="0" presId="urn:microsoft.com/office/officeart/2018/2/layout/IconLabelList"/>
    <dgm:cxn modelId="{265CE689-6526-4FE9-87DB-1713E4ED046A}" srcId="{30EECAE3-C8D2-4AD0-A7C1-1D5AA8CE74FD}" destId="{3EA2F29D-6F9D-4E5D-8F89-A8B973CEF0AE}" srcOrd="1" destOrd="0" parTransId="{1BF6CC4F-FDDF-4435-90D8-55508271C25C}" sibTransId="{288DE7C0-E7CA-4180-8C36-B86FE2D5CC9B}"/>
    <dgm:cxn modelId="{705E5098-EA5C-4CED-BF23-692BB4C8C49D}" type="presOf" srcId="{32CBF1C8-348F-41FC-87CE-1F37C1161D0F}" destId="{C610016A-63FB-4EAD-B5C7-7D24B02A331E}" srcOrd="0" destOrd="0" presId="urn:microsoft.com/office/officeart/2018/2/layout/IconLabelList"/>
    <dgm:cxn modelId="{4307E8A8-3C3B-4765-B22C-E5E82AEA7833}" type="presOf" srcId="{560344B2-8F53-47AF-9491-7530A2516230}" destId="{BD442C74-8086-4EBF-9B6B-70CC1BF57FB1}" srcOrd="0" destOrd="0" presId="urn:microsoft.com/office/officeart/2018/2/layout/IconLabelList"/>
    <dgm:cxn modelId="{E69A95B7-C5E9-474D-99C3-58A853CCFDC5}" type="presOf" srcId="{3EA2F29D-6F9D-4E5D-8F89-A8B973CEF0AE}" destId="{ECCC1659-0955-4E51-8C92-61FA08152CEA}" srcOrd="0" destOrd="0" presId="urn:microsoft.com/office/officeart/2018/2/layout/IconLabelList"/>
    <dgm:cxn modelId="{8640A648-B999-4F08-92A2-8C13485FAA00}" type="presParOf" srcId="{BD081558-98FD-4BEE-B5FC-07B70038A4A4}" destId="{C94406BC-4AE8-451D-9FF7-CCBE1AFDCEF3}" srcOrd="0" destOrd="0" presId="urn:microsoft.com/office/officeart/2018/2/layout/IconLabelList"/>
    <dgm:cxn modelId="{9DA5792B-5F11-4D4F-B5F3-0B89BE9CA79B}" type="presParOf" srcId="{C94406BC-4AE8-451D-9FF7-CCBE1AFDCEF3}" destId="{1D77BDCC-2146-4EBC-9DE5-D4BB7A469B31}" srcOrd="0" destOrd="0" presId="urn:microsoft.com/office/officeart/2018/2/layout/IconLabelList"/>
    <dgm:cxn modelId="{52D04994-EFAA-49CB-A336-AA443D9652B5}" type="presParOf" srcId="{C94406BC-4AE8-451D-9FF7-CCBE1AFDCEF3}" destId="{F07C3DC1-FECD-4C3B-A642-5BD78E04BC40}" srcOrd="1" destOrd="0" presId="urn:microsoft.com/office/officeart/2018/2/layout/IconLabelList"/>
    <dgm:cxn modelId="{4713F39C-991B-48EF-832E-CAC1A8AF513C}" type="presParOf" srcId="{C94406BC-4AE8-451D-9FF7-CCBE1AFDCEF3}" destId="{C610016A-63FB-4EAD-B5C7-7D24B02A331E}" srcOrd="2" destOrd="0" presId="urn:microsoft.com/office/officeart/2018/2/layout/IconLabelList"/>
    <dgm:cxn modelId="{BE0A0D02-BE9D-4DF3-B8E8-ABC2D793BFEF}" type="presParOf" srcId="{BD081558-98FD-4BEE-B5FC-07B70038A4A4}" destId="{61A3A7B5-0017-48C9-AFD1-C288345300E7}" srcOrd="1" destOrd="0" presId="urn:microsoft.com/office/officeart/2018/2/layout/IconLabelList"/>
    <dgm:cxn modelId="{F2BA28FF-2F86-43EA-B112-31BDA33A0848}" type="presParOf" srcId="{BD081558-98FD-4BEE-B5FC-07B70038A4A4}" destId="{461B2DEA-5D22-4DC7-86DB-1412A9B85C70}" srcOrd="2" destOrd="0" presId="urn:microsoft.com/office/officeart/2018/2/layout/IconLabelList"/>
    <dgm:cxn modelId="{578218CC-F133-4753-AE6A-362BC85FB085}" type="presParOf" srcId="{461B2DEA-5D22-4DC7-86DB-1412A9B85C70}" destId="{91060663-FDC5-41F7-87B6-3424C51E3D09}" srcOrd="0" destOrd="0" presId="urn:microsoft.com/office/officeart/2018/2/layout/IconLabelList"/>
    <dgm:cxn modelId="{233F9ACA-62A8-4A5C-A6CD-E4B54A309766}" type="presParOf" srcId="{461B2DEA-5D22-4DC7-86DB-1412A9B85C70}" destId="{FA61C535-B4F4-447D-A1CB-0427E1CD1226}" srcOrd="1" destOrd="0" presId="urn:microsoft.com/office/officeart/2018/2/layout/IconLabelList"/>
    <dgm:cxn modelId="{6366AFB5-9723-484A-BFB4-FABB153B5341}" type="presParOf" srcId="{461B2DEA-5D22-4DC7-86DB-1412A9B85C70}" destId="{ECCC1659-0955-4E51-8C92-61FA08152CEA}" srcOrd="2" destOrd="0" presId="urn:microsoft.com/office/officeart/2018/2/layout/IconLabelList"/>
    <dgm:cxn modelId="{B1EDAF81-F6C5-486A-A5CE-FD8E45461FD9}" type="presParOf" srcId="{BD081558-98FD-4BEE-B5FC-07B70038A4A4}" destId="{311F76E9-750A-49C1-8877-99FE89D13958}" srcOrd="3" destOrd="0" presId="urn:microsoft.com/office/officeart/2018/2/layout/IconLabelList"/>
    <dgm:cxn modelId="{4E687328-294A-41C8-8C41-8B2A14D388D3}" type="presParOf" srcId="{BD081558-98FD-4BEE-B5FC-07B70038A4A4}" destId="{294A73F0-2723-46D6-A091-7D22F9C3730D}" srcOrd="4" destOrd="0" presId="urn:microsoft.com/office/officeart/2018/2/layout/IconLabelList"/>
    <dgm:cxn modelId="{8F18CFB6-7DEC-4154-8857-33F524CE1AC7}" type="presParOf" srcId="{294A73F0-2723-46D6-A091-7D22F9C3730D}" destId="{C6752A33-F533-4944-88C1-0D682AE38DAE}" srcOrd="0" destOrd="0" presId="urn:microsoft.com/office/officeart/2018/2/layout/IconLabelList"/>
    <dgm:cxn modelId="{EA03ABD2-CF5D-4FCC-BBDF-6229CC11D7E7}" type="presParOf" srcId="{294A73F0-2723-46D6-A091-7D22F9C3730D}" destId="{12232433-61D4-4002-B02D-38A0B4CE4644}" srcOrd="1" destOrd="0" presId="urn:microsoft.com/office/officeart/2018/2/layout/IconLabelList"/>
    <dgm:cxn modelId="{479E1FD8-CE82-44DF-A15A-E645ADBEF2C4}" type="presParOf" srcId="{294A73F0-2723-46D6-A091-7D22F9C3730D}" destId="{FDF9DE92-9342-4A9F-A427-3832DF9B6669}" srcOrd="2" destOrd="0" presId="urn:microsoft.com/office/officeart/2018/2/layout/IconLabelList"/>
    <dgm:cxn modelId="{DCED23DB-E0F7-4F70-B723-42EFEF8DA940}" type="presParOf" srcId="{BD081558-98FD-4BEE-B5FC-07B70038A4A4}" destId="{F2A0A1F7-226B-4CF9-9EFD-42D841DC4E84}" srcOrd="5" destOrd="0" presId="urn:microsoft.com/office/officeart/2018/2/layout/IconLabelList"/>
    <dgm:cxn modelId="{4E1B1DBD-C1EF-4397-B71B-65843E18036A}" type="presParOf" srcId="{BD081558-98FD-4BEE-B5FC-07B70038A4A4}" destId="{F2DF021A-4AC5-472F-8EA6-3822CCCF8DC3}" srcOrd="6" destOrd="0" presId="urn:microsoft.com/office/officeart/2018/2/layout/IconLabelList"/>
    <dgm:cxn modelId="{5438EEB4-9C1C-4D62-995F-764E85252712}" type="presParOf" srcId="{F2DF021A-4AC5-472F-8EA6-3822CCCF8DC3}" destId="{86AB1AA8-60D5-478F-988F-9709F490747E}" srcOrd="0" destOrd="0" presId="urn:microsoft.com/office/officeart/2018/2/layout/IconLabelList"/>
    <dgm:cxn modelId="{9B52B568-420F-4275-9F18-7E09FEB42370}" type="presParOf" srcId="{F2DF021A-4AC5-472F-8EA6-3822CCCF8DC3}" destId="{487BBD2F-69BB-4456-8761-94D8BC8B8C53}" srcOrd="1" destOrd="0" presId="urn:microsoft.com/office/officeart/2018/2/layout/IconLabelList"/>
    <dgm:cxn modelId="{FCD9C803-7D26-4240-A664-048443868B31}" type="presParOf" srcId="{F2DF021A-4AC5-472F-8EA6-3822CCCF8DC3}" destId="{BD442C74-8086-4EBF-9B6B-70CC1BF57FB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FB2BF-3C92-4C9F-8499-ABC7F22CC246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D3734F5-0210-42C6-A966-481D9FE5A7F0}">
      <dgm:prSet/>
      <dgm:spPr/>
      <dgm:t>
        <a:bodyPr/>
        <a:lstStyle/>
        <a:p>
          <a:r>
            <a:rPr lang="en-US"/>
            <a:t>P</a:t>
          </a:r>
          <a:r>
            <a:rPr lang="en-GB"/>
            <a:t>ace</a:t>
          </a:r>
          <a:endParaRPr lang="en-US"/>
        </a:p>
      </dgm:t>
    </dgm:pt>
    <dgm:pt modelId="{38739802-21C5-45F3-8231-27233E23063F}" type="parTrans" cxnId="{491E045B-2DE8-4375-8C5A-90FE4BF17793}">
      <dgm:prSet/>
      <dgm:spPr/>
      <dgm:t>
        <a:bodyPr/>
        <a:lstStyle/>
        <a:p>
          <a:endParaRPr lang="en-US"/>
        </a:p>
      </dgm:t>
    </dgm:pt>
    <dgm:pt modelId="{411C5DEE-E36C-4CD8-A3C2-9E2D3BAFED2C}" type="sibTrans" cxnId="{491E045B-2DE8-4375-8C5A-90FE4BF17793}">
      <dgm:prSet/>
      <dgm:spPr/>
      <dgm:t>
        <a:bodyPr/>
        <a:lstStyle/>
        <a:p>
          <a:endParaRPr lang="en-US"/>
        </a:p>
      </dgm:t>
    </dgm:pt>
    <dgm:pt modelId="{A0FCB316-813B-41E1-9FD4-184CC4A39178}">
      <dgm:prSet/>
      <dgm:spPr/>
      <dgm:t>
        <a:bodyPr/>
        <a:lstStyle/>
        <a:p>
          <a:r>
            <a:rPr lang="en-GB"/>
            <a:t>Persistence</a:t>
          </a:r>
          <a:endParaRPr lang="en-US"/>
        </a:p>
      </dgm:t>
    </dgm:pt>
    <dgm:pt modelId="{0F12DC17-FBDC-46AE-A8F4-895661718395}" type="parTrans" cxnId="{F460B26F-8D99-4D3D-97E5-35FB159E3C81}">
      <dgm:prSet/>
      <dgm:spPr/>
      <dgm:t>
        <a:bodyPr/>
        <a:lstStyle/>
        <a:p>
          <a:endParaRPr lang="en-US"/>
        </a:p>
      </dgm:t>
    </dgm:pt>
    <dgm:pt modelId="{4E00BF0F-C33A-4F9B-A239-BC3FA2FB3989}" type="sibTrans" cxnId="{F460B26F-8D99-4D3D-97E5-35FB159E3C81}">
      <dgm:prSet/>
      <dgm:spPr/>
      <dgm:t>
        <a:bodyPr/>
        <a:lstStyle/>
        <a:p>
          <a:endParaRPr lang="en-US"/>
        </a:p>
      </dgm:t>
    </dgm:pt>
    <dgm:pt modelId="{F3EB6A27-FE6F-40A3-AC9E-F9F278739820}">
      <dgm:prSet/>
      <dgm:spPr/>
      <dgm:t>
        <a:bodyPr/>
        <a:lstStyle/>
        <a:p>
          <a:r>
            <a:rPr lang="en-GB"/>
            <a:t>Trust </a:t>
          </a:r>
          <a:endParaRPr lang="en-US"/>
        </a:p>
      </dgm:t>
    </dgm:pt>
    <dgm:pt modelId="{840D200E-77FD-4E62-8AE3-0CBB68065C7A}" type="parTrans" cxnId="{37B0D34E-0177-4793-819D-087AE71C2B41}">
      <dgm:prSet/>
      <dgm:spPr/>
      <dgm:t>
        <a:bodyPr/>
        <a:lstStyle/>
        <a:p>
          <a:endParaRPr lang="en-US"/>
        </a:p>
      </dgm:t>
    </dgm:pt>
    <dgm:pt modelId="{7A802CDA-20BD-452F-B2BE-BDD1826F0356}" type="sibTrans" cxnId="{37B0D34E-0177-4793-819D-087AE71C2B41}">
      <dgm:prSet/>
      <dgm:spPr/>
      <dgm:t>
        <a:bodyPr/>
        <a:lstStyle/>
        <a:p>
          <a:endParaRPr lang="en-US"/>
        </a:p>
      </dgm:t>
    </dgm:pt>
    <dgm:pt modelId="{0E37E428-B0D2-4B99-AC73-A38245BF7225}">
      <dgm:prSet/>
      <dgm:spPr/>
      <dgm:t>
        <a:bodyPr/>
        <a:lstStyle/>
        <a:p>
          <a:r>
            <a:rPr lang="en-GB"/>
            <a:t>Coordination </a:t>
          </a:r>
          <a:endParaRPr lang="en-US"/>
        </a:p>
      </dgm:t>
    </dgm:pt>
    <dgm:pt modelId="{6C8AE6CB-79D5-4CFE-8912-3F59D3EB737A}" type="parTrans" cxnId="{D524A4AB-DE94-4A62-BA94-660B28310AD2}">
      <dgm:prSet/>
      <dgm:spPr/>
      <dgm:t>
        <a:bodyPr/>
        <a:lstStyle/>
        <a:p>
          <a:endParaRPr lang="en-US"/>
        </a:p>
      </dgm:t>
    </dgm:pt>
    <dgm:pt modelId="{B7B99607-581A-4638-9022-C68D239582C2}" type="sibTrans" cxnId="{D524A4AB-DE94-4A62-BA94-660B28310AD2}">
      <dgm:prSet/>
      <dgm:spPr/>
      <dgm:t>
        <a:bodyPr/>
        <a:lstStyle/>
        <a:p>
          <a:endParaRPr lang="en-US"/>
        </a:p>
      </dgm:t>
    </dgm:pt>
    <dgm:pt modelId="{381C83D3-0129-4541-B962-FEB17600182F}" type="pres">
      <dgm:prSet presAssocID="{B43FB2BF-3C92-4C9F-8499-ABC7F22CC246}" presName="matrix" presStyleCnt="0">
        <dgm:presLayoutVars>
          <dgm:chMax val="1"/>
          <dgm:dir/>
          <dgm:resizeHandles val="exact"/>
        </dgm:presLayoutVars>
      </dgm:prSet>
      <dgm:spPr/>
    </dgm:pt>
    <dgm:pt modelId="{4F77CD63-1FEA-4D46-8819-A532CD3973CE}" type="pres">
      <dgm:prSet presAssocID="{B43FB2BF-3C92-4C9F-8499-ABC7F22CC246}" presName="diamond" presStyleLbl="bgShp" presStyleIdx="0" presStyleCnt="1"/>
      <dgm:spPr/>
    </dgm:pt>
    <dgm:pt modelId="{C246C33A-4A50-4EBE-B373-CA6FA6328990}" type="pres">
      <dgm:prSet presAssocID="{B43FB2BF-3C92-4C9F-8499-ABC7F22CC2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6CB60A-50EB-45D6-A76E-E827B949BD5E}" type="pres">
      <dgm:prSet presAssocID="{B43FB2BF-3C92-4C9F-8499-ABC7F22CC24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B30A7E-09ED-42C4-A072-811179A545C9}" type="pres">
      <dgm:prSet presAssocID="{B43FB2BF-3C92-4C9F-8499-ABC7F22CC2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988AC4-AB21-4AA7-A8B0-FE36E28C8851}" type="pres">
      <dgm:prSet presAssocID="{B43FB2BF-3C92-4C9F-8499-ABC7F22CC24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AA44722-3BA3-42BE-8000-B59910398BA1}" type="presOf" srcId="{B43FB2BF-3C92-4C9F-8499-ABC7F22CC246}" destId="{381C83D3-0129-4541-B962-FEB17600182F}" srcOrd="0" destOrd="0" presId="urn:microsoft.com/office/officeart/2005/8/layout/matrix3"/>
    <dgm:cxn modelId="{491E045B-2DE8-4375-8C5A-90FE4BF17793}" srcId="{B43FB2BF-3C92-4C9F-8499-ABC7F22CC246}" destId="{3D3734F5-0210-42C6-A966-481D9FE5A7F0}" srcOrd="0" destOrd="0" parTransId="{38739802-21C5-45F3-8231-27233E23063F}" sibTransId="{411C5DEE-E36C-4CD8-A3C2-9E2D3BAFED2C}"/>
    <dgm:cxn modelId="{F474934D-45FF-4171-B35A-8A03A1DF0E61}" type="presOf" srcId="{F3EB6A27-FE6F-40A3-AC9E-F9F278739820}" destId="{47B30A7E-09ED-42C4-A072-811179A545C9}" srcOrd="0" destOrd="0" presId="urn:microsoft.com/office/officeart/2005/8/layout/matrix3"/>
    <dgm:cxn modelId="{37B0D34E-0177-4793-819D-087AE71C2B41}" srcId="{B43FB2BF-3C92-4C9F-8499-ABC7F22CC246}" destId="{F3EB6A27-FE6F-40A3-AC9E-F9F278739820}" srcOrd="2" destOrd="0" parTransId="{840D200E-77FD-4E62-8AE3-0CBB68065C7A}" sibTransId="{7A802CDA-20BD-452F-B2BE-BDD1826F0356}"/>
    <dgm:cxn modelId="{F460B26F-8D99-4D3D-97E5-35FB159E3C81}" srcId="{B43FB2BF-3C92-4C9F-8499-ABC7F22CC246}" destId="{A0FCB316-813B-41E1-9FD4-184CC4A39178}" srcOrd="1" destOrd="0" parTransId="{0F12DC17-FBDC-46AE-A8F4-895661718395}" sibTransId="{4E00BF0F-C33A-4F9B-A239-BC3FA2FB3989}"/>
    <dgm:cxn modelId="{15DBAD7E-8CBA-4908-82FF-E3FB079FF6FC}" type="presOf" srcId="{A0FCB316-813B-41E1-9FD4-184CC4A39178}" destId="{C96CB60A-50EB-45D6-A76E-E827B949BD5E}" srcOrd="0" destOrd="0" presId="urn:microsoft.com/office/officeart/2005/8/layout/matrix3"/>
    <dgm:cxn modelId="{D524A4AB-DE94-4A62-BA94-660B28310AD2}" srcId="{B43FB2BF-3C92-4C9F-8499-ABC7F22CC246}" destId="{0E37E428-B0D2-4B99-AC73-A38245BF7225}" srcOrd="3" destOrd="0" parTransId="{6C8AE6CB-79D5-4CFE-8912-3F59D3EB737A}" sibTransId="{B7B99607-581A-4638-9022-C68D239582C2}"/>
    <dgm:cxn modelId="{A8114FC9-1A64-4A19-B307-199500833E5E}" type="presOf" srcId="{3D3734F5-0210-42C6-A966-481D9FE5A7F0}" destId="{C246C33A-4A50-4EBE-B373-CA6FA6328990}" srcOrd="0" destOrd="0" presId="urn:microsoft.com/office/officeart/2005/8/layout/matrix3"/>
    <dgm:cxn modelId="{834E7BEA-6EDB-4A4B-84E7-F2CC0D2D48B1}" type="presOf" srcId="{0E37E428-B0D2-4B99-AC73-A38245BF7225}" destId="{4C988AC4-AB21-4AA7-A8B0-FE36E28C8851}" srcOrd="0" destOrd="0" presId="urn:microsoft.com/office/officeart/2005/8/layout/matrix3"/>
    <dgm:cxn modelId="{1B04C24A-DDF7-4C7F-8F31-60C1E1397AA4}" type="presParOf" srcId="{381C83D3-0129-4541-B962-FEB17600182F}" destId="{4F77CD63-1FEA-4D46-8819-A532CD3973CE}" srcOrd="0" destOrd="0" presId="urn:microsoft.com/office/officeart/2005/8/layout/matrix3"/>
    <dgm:cxn modelId="{73D5377A-FF43-46A1-9222-0AE07290FE7A}" type="presParOf" srcId="{381C83D3-0129-4541-B962-FEB17600182F}" destId="{C246C33A-4A50-4EBE-B373-CA6FA6328990}" srcOrd="1" destOrd="0" presId="urn:microsoft.com/office/officeart/2005/8/layout/matrix3"/>
    <dgm:cxn modelId="{5DDA5AB0-EADD-4897-B660-7AD3B8FFBB0F}" type="presParOf" srcId="{381C83D3-0129-4541-B962-FEB17600182F}" destId="{C96CB60A-50EB-45D6-A76E-E827B949BD5E}" srcOrd="2" destOrd="0" presId="urn:microsoft.com/office/officeart/2005/8/layout/matrix3"/>
    <dgm:cxn modelId="{322F34A7-5B58-4E92-8B20-715E9D8C6F1F}" type="presParOf" srcId="{381C83D3-0129-4541-B962-FEB17600182F}" destId="{47B30A7E-09ED-42C4-A072-811179A545C9}" srcOrd="3" destOrd="0" presId="urn:microsoft.com/office/officeart/2005/8/layout/matrix3"/>
    <dgm:cxn modelId="{4D749A16-3E31-47D3-9F08-FB7029A8B9E3}" type="presParOf" srcId="{381C83D3-0129-4541-B962-FEB17600182F}" destId="{4C988AC4-AB21-4AA7-A8B0-FE36E28C88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964DE-41BC-485E-A3A4-3FB1A47BD49A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60C5066-FB82-4309-BFD2-A59D873F4E4D}">
      <dgm:prSet phldrT="[Text]"/>
      <dgm:spPr/>
      <dgm:t>
        <a:bodyPr/>
        <a:lstStyle/>
        <a:p>
          <a:r>
            <a:rPr lang="en-US" dirty="0"/>
            <a:t>Families</a:t>
          </a:r>
          <a:endParaRPr lang="en-GB" dirty="0"/>
        </a:p>
      </dgm:t>
    </dgm:pt>
    <dgm:pt modelId="{82FC1AC6-F4DC-47F5-B557-01E2DBB3CF7C}" type="parTrans" cxnId="{5DCB5FA5-F4B8-47F6-88C1-B99DF0C055F2}">
      <dgm:prSet/>
      <dgm:spPr/>
      <dgm:t>
        <a:bodyPr/>
        <a:lstStyle/>
        <a:p>
          <a:endParaRPr lang="en-GB"/>
        </a:p>
      </dgm:t>
    </dgm:pt>
    <dgm:pt modelId="{A1F880EE-649B-4CA9-9842-31E0B80778E9}" type="sibTrans" cxnId="{5DCB5FA5-F4B8-47F6-88C1-B99DF0C055F2}">
      <dgm:prSet/>
      <dgm:spPr/>
      <dgm:t>
        <a:bodyPr/>
        <a:lstStyle/>
        <a:p>
          <a:endParaRPr lang="en-GB"/>
        </a:p>
      </dgm:t>
    </dgm:pt>
    <dgm:pt modelId="{27123633-5882-46A9-9C45-8373F172E3E9}">
      <dgm:prSet phldrT="[Text]"/>
      <dgm:spPr/>
      <dgm:t>
        <a:bodyPr/>
        <a:lstStyle/>
        <a:p>
          <a:r>
            <a:rPr lang="en-US" dirty="0"/>
            <a:t>Fife Gingerbread</a:t>
          </a:r>
          <a:endParaRPr lang="en-GB" dirty="0"/>
        </a:p>
      </dgm:t>
    </dgm:pt>
    <dgm:pt modelId="{C8339D56-120E-41DF-8DC8-59AAF46CF148}" type="parTrans" cxnId="{06396359-881D-4073-8847-CAD9F04BAA2A}">
      <dgm:prSet/>
      <dgm:spPr/>
      <dgm:t>
        <a:bodyPr/>
        <a:lstStyle/>
        <a:p>
          <a:endParaRPr lang="en-GB"/>
        </a:p>
      </dgm:t>
    </dgm:pt>
    <dgm:pt modelId="{0679DD5C-6D18-442F-B340-3F70FB071A6D}" type="sibTrans" cxnId="{06396359-881D-4073-8847-CAD9F04BAA2A}">
      <dgm:prSet/>
      <dgm:spPr/>
      <dgm:t>
        <a:bodyPr/>
        <a:lstStyle/>
        <a:p>
          <a:endParaRPr lang="en-GB"/>
        </a:p>
      </dgm:t>
    </dgm:pt>
    <dgm:pt modelId="{9C7EC736-9252-41E5-B6EB-B467D8C196B7}">
      <dgm:prSet phldrT="[Text]"/>
      <dgm:spPr/>
      <dgm:t>
        <a:bodyPr/>
        <a:lstStyle/>
        <a:p>
          <a:r>
            <a:rPr lang="en-US" dirty="0"/>
            <a:t>Clued Up</a:t>
          </a:r>
          <a:endParaRPr lang="en-GB" dirty="0"/>
        </a:p>
      </dgm:t>
    </dgm:pt>
    <dgm:pt modelId="{385A431E-D4F1-43CF-A84A-A69B38963F69}" type="parTrans" cxnId="{DF0E9CFE-8E8A-4EC8-A611-E34432BA080A}">
      <dgm:prSet/>
      <dgm:spPr/>
      <dgm:t>
        <a:bodyPr/>
        <a:lstStyle/>
        <a:p>
          <a:endParaRPr lang="en-GB"/>
        </a:p>
      </dgm:t>
    </dgm:pt>
    <dgm:pt modelId="{3848DCD6-2822-4B50-B133-3EDBC202CE57}" type="sibTrans" cxnId="{DF0E9CFE-8E8A-4EC8-A611-E34432BA080A}">
      <dgm:prSet/>
      <dgm:spPr/>
      <dgm:t>
        <a:bodyPr/>
        <a:lstStyle/>
        <a:p>
          <a:endParaRPr lang="en-GB"/>
        </a:p>
      </dgm:t>
    </dgm:pt>
    <dgm:pt modelId="{DE2D4E93-DF89-4E7F-97EF-8C5ACC9C30DA}">
      <dgm:prSet phldrT="[Text]"/>
      <dgm:spPr/>
      <dgm:t>
        <a:bodyPr/>
        <a:lstStyle/>
        <a:p>
          <a:r>
            <a:rPr lang="en-US" dirty="0"/>
            <a:t>Citizens Advice &amp; Rights Fife</a:t>
          </a:r>
          <a:endParaRPr lang="en-GB" dirty="0"/>
        </a:p>
      </dgm:t>
    </dgm:pt>
    <dgm:pt modelId="{E3A8F1BC-2E55-41EE-A353-171997D0D7FA}" type="parTrans" cxnId="{EBA73296-326B-433D-8767-720201B440DC}">
      <dgm:prSet/>
      <dgm:spPr/>
      <dgm:t>
        <a:bodyPr/>
        <a:lstStyle/>
        <a:p>
          <a:endParaRPr lang="en-GB"/>
        </a:p>
      </dgm:t>
    </dgm:pt>
    <dgm:pt modelId="{9CBC75E1-6E45-435A-97B5-6A880E37A336}" type="sibTrans" cxnId="{EBA73296-326B-433D-8767-720201B440DC}">
      <dgm:prSet/>
      <dgm:spPr/>
      <dgm:t>
        <a:bodyPr/>
        <a:lstStyle/>
        <a:p>
          <a:endParaRPr lang="en-GB"/>
        </a:p>
      </dgm:t>
    </dgm:pt>
    <dgm:pt modelId="{EE8E84F8-A9C5-4572-9A36-2E7D534774E5}">
      <dgm:prSet phldrT="[Text]"/>
      <dgm:spPr/>
      <dgm:t>
        <a:bodyPr/>
        <a:lstStyle/>
        <a:p>
          <a:r>
            <a:rPr lang="en-US" dirty="0"/>
            <a:t>FIRST</a:t>
          </a:r>
          <a:endParaRPr lang="en-GB" dirty="0"/>
        </a:p>
      </dgm:t>
    </dgm:pt>
    <dgm:pt modelId="{19F87C1E-A830-45E8-A162-86352E683879}" type="parTrans" cxnId="{6BAA59E1-A0FE-480A-9174-7CA415997D14}">
      <dgm:prSet/>
      <dgm:spPr/>
      <dgm:t>
        <a:bodyPr/>
        <a:lstStyle/>
        <a:p>
          <a:endParaRPr lang="en-GB"/>
        </a:p>
      </dgm:t>
    </dgm:pt>
    <dgm:pt modelId="{3504CC2B-F197-4F4F-97D8-C4D6DB0D0502}" type="sibTrans" cxnId="{6BAA59E1-A0FE-480A-9174-7CA415997D14}">
      <dgm:prSet/>
      <dgm:spPr/>
      <dgm:t>
        <a:bodyPr/>
        <a:lstStyle/>
        <a:p>
          <a:endParaRPr lang="en-GB"/>
        </a:p>
      </dgm:t>
    </dgm:pt>
    <dgm:pt modelId="{F8107E95-70D0-4201-A4C2-1774ACE4988A}" type="pres">
      <dgm:prSet presAssocID="{10D964DE-41BC-485E-A3A4-3FB1A47BD4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9EF458-2DCE-4766-938D-907899D4AC07}" type="pres">
      <dgm:prSet presAssocID="{360C5066-FB82-4309-BFD2-A59D873F4E4D}" presName="centerShape" presStyleLbl="node0" presStyleIdx="0" presStyleCnt="1"/>
      <dgm:spPr/>
    </dgm:pt>
    <dgm:pt modelId="{FE30DB32-6C30-4819-8C11-40926E393128}" type="pres">
      <dgm:prSet presAssocID="{27123633-5882-46A9-9C45-8373F172E3E9}" presName="node" presStyleLbl="node1" presStyleIdx="0" presStyleCnt="4">
        <dgm:presLayoutVars>
          <dgm:bulletEnabled val="1"/>
        </dgm:presLayoutVars>
      </dgm:prSet>
      <dgm:spPr/>
    </dgm:pt>
    <dgm:pt modelId="{7309D949-EFCA-4571-804E-BF4217AC213B}" type="pres">
      <dgm:prSet presAssocID="{27123633-5882-46A9-9C45-8373F172E3E9}" presName="dummy" presStyleCnt="0"/>
      <dgm:spPr/>
    </dgm:pt>
    <dgm:pt modelId="{AF986CC2-C541-4AE6-B682-CF5FF6BD8802}" type="pres">
      <dgm:prSet presAssocID="{0679DD5C-6D18-442F-B340-3F70FB071A6D}" presName="sibTrans" presStyleLbl="sibTrans2D1" presStyleIdx="0" presStyleCnt="4"/>
      <dgm:spPr/>
    </dgm:pt>
    <dgm:pt modelId="{53F085EC-0D2C-439C-B7C1-EE433DE33CC1}" type="pres">
      <dgm:prSet presAssocID="{9C7EC736-9252-41E5-B6EB-B467D8C196B7}" presName="node" presStyleLbl="node1" presStyleIdx="1" presStyleCnt="4">
        <dgm:presLayoutVars>
          <dgm:bulletEnabled val="1"/>
        </dgm:presLayoutVars>
      </dgm:prSet>
      <dgm:spPr/>
    </dgm:pt>
    <dgm:pt modelId="{71ABEE31-7B5C-41C5-9C72-3F99F8F198B1}" type="pres">
      <dgm:prSet presAssocID="{9C7EC736-9252-41E5-B6EB-B467D8C196B7}" presName="dummy" presStyleCnt="0"/>
      <dgm:spPr/>
    </dgm:pt>
    <dgm:pt modelId="{2B378D10-F548-42D7-B13F-CE4A9E66A1D4}" type="pres">
      <dgm:prSet presAssocID="{3848DCD6-2822-4B50-B133-3EDBC202CE57}" presName="sibTrans" presStyleLbl="sibTrans2D1" presStyleIdx="1" presStyleCnt="4"/>
      <dgm:spPr/>
    </dgm:pt>
    <dgm:pt modelId="{43665217-60B4-4FCE-9EE7-AD00F6F99E27}" type="pres">
      <dgm:prSet presAssocID="{DE2D4E93-DF89-4E7F-97EF-8C5ACC9C30DA}" presName="node" presStyleLbl="node1" presStyleIdx="2" presStyleCnt="4">
        <dgm:presLayoutVars>
          <dgm:bulletEnabled val="1"/>
        </dgm:presLayoutVars>
      </dgm:prSet>
      <dgm:spPr/>
    </dgm:pt>
    <dgm:pt modelId="{5941E925-8830-4CF4-9A46-FAFB5F5A6804}" type="pres">
      <dgm:prSet presAssocID="{DE2D4E93-DF89-4E7F-97EF-8C5ACC9C30DA}" presName="dummy" presStyleCnt="0"/>
      <dgm:spPr/>
    </dgm:pt>
    <dgm:pt modelId="{5CCA8366-2A54-4B2A-9A9A-5E26E58A4322}" type="pres">
      <dgm:prSet presAssocID="{9CBC75E1-6E45-435A-97B5-6A880E37A336}" presName="sibTrans" presStyleLbl="sibTrans2D1" presStyleIdx="2" presStyleCnt="4"/>
      <dgm:spPr/>
    </dgm:pt>
    <dgm:pt modelId="{4AA32E75-17D7-4BC4-8C03-F41E02CCDB44}" type="pres">
      <dgm:prSet presAssocID="{EE8E84F8-A9C5-4572-9A36-2E7D534774E5}" presName="node" presStyleLbl="node1" presStyleIdx="3" presStyleCnt="4">
        <dgm:presLayoutVars>
          <dgm:bulletEnabled val="1"/>
        </dgm:presLayoutVars>
      </dgm:prSet>
      <dgm:spPr/>
    </dgm:pt>
    <dgm:pt modelId="{57BEB973-F047-487A-A416-88502F195EF8}" type="pres">
      <dgm:prSet presAssocID="{EE8E84F8-A9C5-4572-9A36-2E7D534774E5}" presName="dummy" presStyleCnt="0"/>
      <dgm:spPr/>
    </dgm:pt>
    <dgm:pt modelId="{577B4DA8-C414-4924-A014-CDD066330F63}" type="pres">
      <dgm:prSet presAssocID="{3504CC2B-F197-4F4F-97D8-C4D6DB0D0502}" presName="sibTrans" presStyleLbl="sibTrans2D1" presStyleIdx="3" presStyleCnt="4"/>
      <dgm:spPr/>
    </dgm:pt>
  </dgm:ptLst>
  <dgm:cxnLst>
    <dgm:cxn modelId="{DA1AAC15-927E-4274-A6FD-82D84DADF9E9}" type="presOf" srcId="{9C7EC736-9252-41E5-B6EB-B467D8C196B7}" destId="{53F085EC-0D2C-439C-B7C1-EE433DE33CC1}" srcOrd="0" destOrd="0" presId="urn:microsoft.com/office/officeart/2005/8/layout/radial6"/>
    <dgm:cxn modelId="{359B4544-8F2E-4590-AC97-F808C6199C64}" type="presOf" srcId="{3848DCD6-2822-4B50-B133-3EDBC202CE57}" destId="{2B378D10-F548-42D7-B13F-CE4A9E66A1D4}" srcOrd="0" destOrd="0" presId="urn:microsoft.com/office/officeart/2005/8/layout/radial6"/>
    <dgm:cxn modelId="{3F9AB444-8FE0-4B78-A4BF-9D1C792A28B5}" type="presOf" srcId="{27123633-5882-46A9-9C45-8373F172E3E9}" destId="{FE30DB32-6C30-4819-8C11-40926E393128}" srcOrd="0" destOrd="0" presId="urn:microsoft.com/office/officeart/2005/8/layout/radial6"/>
    <dgm:cxn modelId="{06396359-881D-4073-8847-CAD9F04BAA2A}" srcId="{360C5066-FB82-4309-BFD2-A59D873F4E4D}" destId="{27123633-5882-46A9-9C45-8373F172E3E9}" srcOrd="0" destOrd="0" parTransId="{C8339D56-120E-41DF-8DC8-59AAF46CF148}" sibTransId="{0679DD5C-6D18-442F-B340-3F70FB071A6D}"/>
    <dgm:cxn modelId="{78DB6479-1DE1-4970-9103-FC9F8006C572}" type="presOf" srcId="{10D964DE-41BC-485E-A3A4-3FB1A47BD49A}" destId="{F8107E95-70D0-4201-A4C2-1774ACE4988A}" srcOrd="0" destOrd="0" presId="urn:microsoft.com/office/officeart/2005/8/layout/radial6"/>
    <dgm:cxn modelId="{59E9F77D-2374-48A2-8BE6-1819E7E02501}" type="presOf" srcId="{DE2D4E93-DF89-4E7F-97EF-8C5ACC9C30DA}" destId="{43665217-60B4-4FCE-9EE7-AD00F6F99E27}" srcOrd="0" destOrd="0" presId="urn:microsoft.com/office/officeart/2005/8/layout/radial6"/>
    <dgm:cxn modelId="{ACF45D87-9CA9-4953-8203-8852AEA25318}" type="presOf" srcId="{EE8E84F8-A9C5-4572-9A36-2E7D534774E5}" destId="{4AA32E75-17D7-4BC4-8C03-F41E02CCDB44}" srcOrd="0" destOrd="0" presId="urn:microsoft.com/office/officeart/2005/8/layout/radial6"/>
    <dgm:cxn modelId="{EBA73296-326B-433D-8767-720201B440DC}" srcId="{360C5066-FB82-4309-BFD2-A59D873F4E4D}" destId="{DE2D4E93-DF89-4E7F-97EF-8C5ACC9C30DA}" srcOrd="2" destOrd="0" parTransId="{E3A8F1BC-2E55-41EE-A353-171997D0D7FA}" sibTransId="{9CBC75E1-6E45-435A-97B5-6A880E37A336}"/>
    <dgm:cxn modelId="{5DCB5FA5-F4B8-47F6-88C1-B99DF0C055F2}" srcId="{10D964DE-41BC-485E-A3A4-3FB1A47BD49A}" destId="{360C5066-FB82-4309-BFD2-A59D873F4E4D}" srcOrd="0" destOrd="0" parTransId="{82FC1AC6-F4DC-47F5-B557-01E2DBB3CF7C}" sibTransId="{A1F880EE-649B-4CA9-9842-31E0B80778E9}"/>
    <dgm:cxn modelId="{EFD353B3-7AC3-47CC-88BA-7F78127A7E4F}" type="presOf" srcId="{0679DD5C-6D18-442F-B340-3F70FB071A6D}" destId="{AF986CC2-C541-4AE6-B682-CF5FF6BD8802}" srcOrd="0" destOrd="0" presId="urn:microsoft.com/office/officeart/2005/8/layout/radial6"/>
    <dgm:cxn modelId="{E0AD61BA-E4DF-46BE-B64E-4A255B54AFFB}" type="presOf" srcId="{9CBC75E1-6E45-435A-97B5-6A880E37A336}" destId="{5CCA8366-2A54-4B2A-9A9A-5E26E58A4322}" srcOrd="0" destOrd="0" presId="urn:microsoft.com/office/officeart/2005/8/layout/radial6"/>
    <dgm:cxn modelId="{6BAA59E1-A0FE-480A-9174-7CA415997D14}" srcId="{360C5066-FB82-4309-BFD2-A59D873F4E4D}" destId="{EE8E84F8-A9C5-4572-9A36-2E7D534774E5}" srcOrd="3" destOrd="0" parTransId="{19F87C1E-A830-45E8-A162-86352E683879}" sibTransId="{3504CC2B-F197-4F4F-97D8-C4D6DB0D0502}"/>
    <dgm:cxn modelId="{0F7A68E2-CAD0-4F6B-A905-13F996967CCF}" type="presOf" srcId="{3504CC2B-F197-4F4F-97D8-C4D6DB0D0502}" destId="{577B4DA8-C414-4924-A014-CDD066330F63}" srcOrd="0" destOrd="0" presId="urn:microsoft.com/office/officeart/2005/8/layout/radial6"/>
    <dgm:cxn modelId="{AF75D9F8-1460-4A5A-A7ED-8ED4C653F1A9}" type="presOf" srcId="{360C5066-FB82-4309-BFD2-A59D873F4E4D}" destId="{F99EF458-2DCE-4766-938D-907899D4AC07}" srcOrd="0" destOrd="0" presId="urn:microsoft.com/office/officeart/2005/8/layout/radial6"/>
    <dgm:cxn modelId="{DF0E9CFE-8E8A-4EC8-A611-E34432BA080A}" srcId="{360C5066-FB82-4309-BFD2-A59D873F4E4D}" destId="{9C7EC736-9252-41E5-B6EB-B467D8C196B7}" srcOrd="1" destOrd="0" parTransId="{385A431E-D4F1-43CF-A84A-A69B38963F69}" sibTransId="{3848DCD6-2822-4B50-B133-3EDBC202CE57}"/>
    <dgm:cxn modelId="{C65A8894-99F3-47A5-941E-39C6E10EFF74}" type="presParOf" srcId="{F8107E95-70D0-4201-A4C2-1774ACE4988A}" destId="{F99EF458-2DCE-4766-938D-907899D4AC07}" srcOrd="0" destOrd="0" presId="urn:microsoft.com/office/officeart/2005/8/layout/radial6"/>
    <dgm:cxn modelId="{65DA5CA0-4207-43AE-819E-96EB61DD5AD6}" type="presParOf" srcId="{F8107E95-70D0-4201-A4C2-1774ACE4988A}" destId="{FE30DB32-6C30-4819-8C11-40926E393128}" srcOrd="1" destOrd="0" presId="urn:microsoft.com/office/officeart/2005/8/layout/radial6"/>
    <dgm:cxn modelId="{F517A442-1DBD-4383-B51F-EB642D718666}" type="presParOf" srcId="{F8107E95-70D0-4201-A4C2-1774ACE4988A}" destId="{7309D949-EFCA-4571-804E-BF4217AC213B}" srcOrd="2" destOrd="0" presId="urn:microsoft.com/office/officeart/2005/8/layout/radial6"/>
    <dgm:cxn modelId="{8CAD9453-2A5C-43B0-94BC-15BDE4665804}" type="presParOf" srcId="{F8107E95-70D0-4201-A4C2-1774ACE4988A}" destId="{AF986CC2-C541-4AE6-B682-CF5FF6BD8802}" srcOrd="3" destOrd="0" presId="urn:microsoft.com/office/officeart/2005/8/layout/radial6"/>
    <dgm:cxn modelId="{61778001-0FFF-4590-A67F-C220672890BE}" type="presParOf" srcId="{F8107E95-70D0-4201-A4C2-1774ACE4988A}" destId="{53F085EC-0D2C-439C-B7C1-EE433DE33CC1}" srcOrd="4" destOrd="0" presId="urn:microsoft.com/office/officeart/2005/8/layout/radial6"/>
    <dgm:cxn modelId="{084B8709-2862-4D77-BEC2-FA1FC3FBE1CC}" type="presParOf" srcId="{F8107E95-70D0-4201-A4C2-1774ACE4988A}" destId="{71ABEE31-7B5C-41C5-9C72-3F99F8F198B1}" srcOrd="5" destOrd="0" presId="urn:microsoft.com/office/officeart/2005/8/layout/radial6"/>
    <dgm:cxn modelId="{0AA4DCD6-20A1-4F3C-86F0-95974754ECE1}" type="presParOf" srcId="{F8107E95-70D0-4201-A4C2-1774ACE4988A}" destId="{2B378D10-F548-42D7-B13F-CE4A9E66A1D4}" srcOrd="6" destOrd="0" presId="urn:microsoft.com/office/officeart/2005/8/layout/radial6"/>
    <dgm:cxn modelId="{80B6C317-A18F-423F-87A9-F07FCE5ADFE9}" type="presParOf" srcId="{F8107E95-70D0-4201-A4C2-1774ACE4988A}" destId="{43665217-60B4-4FCE-9EE7-AD00F6F99E27}" srcOrd="7" destOrd="0" presId="urn:microsoft.com/office/officeart/2005/8/layout/radial6"/>
    <dgm:cxn modelId="{C8E7ECFD-EE46-4F7F-807E-AD0987D28D18}" type="presParOf" srcId="{F8107E95-70D0-4201-A4C2-1774ACE4988A}" destId="{5941E925-8830-4CF4-9A46-FAFB5F5A6804}" srcOrd="8" destOrd="0" presId="urn:microsoft.com/office/officeart/2005/8/layout/radial6"/>
    <dgm:cxn modelId="{E0DB2DC6-29DB-413D-ABD8-8E3FCAD578D9}" type="presParOf" srcId="{F8107E95-70D0-4201-A4C2-1774ACE4988A}" destId="{5CCA8366-2A54-4B2A-9A9A-5E26E58A4322}" srcOrd="9" destOrd="0" presId="urn:microsoft.com/office/officeart/2005/8/layout/radial6"/>
    <dgm:cxn modelId="{2999ED5E-B8C8-4498-9D84-468E7A64F82D}" type="presParOf" srcId="{F8107E95-70D0-4201-A4C2-1774ACE4988A}" destId="{4AA32E75-17D7-4BC4-8C03-F41E02CCDB44}" srcOrd="10" destOrd="0" presId="urn:microsoft.com/office/officeart/2005/8/layout/radial6"/>
    <dgm:cxn modelId="{BF9D1AA2-D866-4BE2-877D-9F894B1CA80A}" type="presParOf" srcId="{F8107E95-70D0-4201-A4C2-1774ACE4988A}" destId="{57BEB973-F047-487A-A416-88502F195EF8}" srcOrd="11" destOrd="0" presId="urn:microsoft.com/office/officeart/2005/8/layout/radial6"/>
    <dgm:cxn modelId="{75E4BBA1-AD51-4A51-9B3F-A5F475B00BF4}" type="presParOf" srcId="{F8107E95-70D0-4201-A4C2-1774ACE4988A}" destId="{577B4DA8-C414-4924-A014-CDD066330F6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964DE-41BC-485E-A3A4-3FB1A47BD49A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60C5066-FB82-4309-BFD2-A59D873F4E4D}">
      <dgm:prSet phldrT="[Text]"/>
      <dgm:spPr>
        <a:ln>
          <a:noFill/>
        </a:ln>
      </dgm:spPr>
      <dgm:t>
        <a:bodyPr/>
        <a:lstStyle/>
        <a:p>
          <a:r>
            <a:rPr lang="en-US" dirty="0"/>
            <a:t>Families</a:t>
          </a:r>
          <a:endParaRPr lang="en-GB" dirty="0"/>
        </a:p>
      </dgm:t>
    </dgm:pt>
    <dgm:pt modelId="{82FC1AC6-F4DC-47F5-B557-01E2DBB3CF7C}" type="parTrans" cxnId="{5DCB5FA5-F4B8-47F6-88C1-B99DF0C055F2}">
      <dgm:prSet/>
      <dgm:spPr/>
      <dgm:t>
        <a:bodyPr/>
        <a:lstStyle/>
        <a:p>
          <a:endParaRPr lang="en-GB"/>
        </a:p>
      </dgm:t>
    </dgm:pt>
    <dgm:pt modelId="{A1F880EE-649B-4CA9-9842-31E0B80778E9}" type="sibTrans" cxnId="{5DCB5FA5-F4B8-47F6-88C1-B99DF0C055F2}">
      <dgm:prSet/>
      <dgm:spPr/>
      <dgm:t>
        <a:bodyPr/>
        <a:lstStyle/>
        <a:p>
          <a:endParaRPr lang="en-GB"/>
        </a:p>
      </dgm:t>
    </dgm:pt>
    <dgm:pt modelId="{27123633-5882-46A9-9C45-8373F172E3E9}">
      <dgm:prSet phldrT="[Text]"/>
      <dgm:spPr/>
      <dgm:t>
        <a:bodyPr/>
        <a:lstStyle/>
        <a:p>
          <a:r>
            <a:rPr lang="en-US" dirty="0"/>
            <a:t>Early Learning &amp; Childcare</a:t>
          </a:r>
          <a:endParaRPr lang="en-GB" dirty="0"/>
        </a:p>
      </dgm:t>
    </dgm:pt>
    <dgm:pt modelId="{C8339D56-120E-41DF-8DC8-59AAF46CF148}" type="parTrans" cxnId="{06396359-881D-4073-8847-CAD9F04BAA2A}">
      <dgm:prSet/>
      <dgm:spPr/>
      <dgm:t>
        <a:bodyPr/>
        <a:lstStyle/>
        <a:p>
          <a:endParaRPr lang="en-GB"/>
        </a:p>
      </dgm:t>
    </dgm:pt>
    <dgm:pt modelId="{0679DD5C-6D18-442F-B340-3F70FB071A6D}" type="sibTrans" cxnId="{06396359-881D-4073-8847-CAD9F04BAA2A}">
      <dgm:prSet/>
      <dgm:spPr/>
      <dgm:t>
        <a:bodyPr/>
        <a:lstStyle/>
        <a:p>
          <a:endParaRPr lang="en-GB"/>
        </a:p>
      </dgm:t>
    </dgm:pt>
    <dgm:pt modelId="{9C7EC736-9252-41E5-B6EB-B467D8C196B7}">
      <dgm:prSet phldrT="[Text]"/>
      <dgm:spPr/>
      <dgm:t>
        <a:bodyPr/>
        <a:lstStyle/>
        <a:p>
          <a:r>
            <a:rPr lang="en-US" dirty="0"/>
            <a:t>Alcohol and Drugs Partnership</a:t>
          </a:r>
          <a:endParaRPr lang="en-GB" dirty="0"/>
        </a:p>
      </dgm:t>
    </dgm:pt>
    <dgm:pt modelId="{385A431E-D4F1-43CF-A84A-A69B38963F69}" type="parTrans" cxnId="{DF0E9CFE-8E8A-4EC8-A611-E34432BA080A}">
      <dgm:prSet/>
      <dgm:spPr/>
      <dgm:t>
        <a:bodyPr/>
        <a:lstStyle/>
        <a:p>
          <a:endParaRPr lang="en-GB"/>
        </a:p>
      </dgm:t>
    </dgm:pt>
    <dgm:pt modelId="{3848DCD6-2822-4B50-B133-3EDBC202CE57}" type="sibTrans" cxnId="{DF0E9CFE-8E8A-4EC8-A611-E34432BA080A}">
      <dgm:prSet/>
      <dgm:spPr/>
      <dgm:t>
        <a:bodyPr/>
        <a:lstStyle/>
        <a:p>
          <a:endParaRPr lang="en-GB"/>
        </a:p>
      </dgm:t>
    </dgm:pt>
    <dgm:pt modelId="{DE2D4E93-DF89-4E7F-97EF-8C5ACC9C30DA}">
      <dgm:prSet phldrT="[Text]"/>
      <dgm:spPr/>
      <dgm:t>
        <a:bodyPr/>
        <a:lstStyle/>
        <a:p>
          <a:r>
            <a:rPr lang="en-US" dirty="0"/>
            <a:t>Housing</a:t>
          </a:r>
          <a:endParaRPr lang="en-GB" dirty="0"/>
        </a:p>
      </dgm:t>
    </dgm:pt>
    <dgm:pt modelId="{E3A8F1BC-2E55-41EE-A353-171997D0D7FA}" type="parTrans" cxnId="{EBA73296-326B-433D-8767-720201B440DC}">
      <dgm:prSet/>
      <dgm:spPr/>
      <dgm:t>
        <a:bodyPr/>
        <a:lstStyle/>
        <a:p>
          <a:endParaRPr lang="en-GB"/>
        </a:p>
      </dgm:t>
    </dgm:pt>
    <dgm:pt modelId="{9CBC75E1-6E45-435A-97B5-6A880E37A336}" type="sibTrans" cxnId="{EBA73296-326B-433D-8767-720201B440DC}">
      <dgm:prSet/>
      <dgm:spPr/>
      <dgm:t>
        <a:bodyPr/>
        <a:lstStyle/>
        <a:p>
          <a:endParaRPr lang="en-GB"/>
        </a:p>
      </dgm:t>
    </dgm:pt>
    <dgm:pt modelId="{EE8E84F8-A9C5-4572-9A36-2E7D534774E5}">
      <dgm:prSet phldrT="[Text]"/>
      <dgm:spPr/>
      <dgm:t>
        <a:bodyPr/>
        <a:lstStyle/>
        <a:p>
          <a:r>
            <a:rPr lang="en-US" dirty="0"/>
            <a:t>Crisis Support</a:t>
          </a:r>
          <a:endParaRPr lang="en-GB" dirty="0"/>
        </a:p>
      </dgm:t>
    </dgm:pt>
    <dgm:pt modelId="{19F87C1E-A830-45E8-A162-86352E683879}" type="parTrans" cxnId="{6BAA59E1-A0FE-480A-9174-7CA415997D14}">
      <dgm:prSet/>
      <dgm:spPr/>
      <dgm:t>
        <a:bodyPr/>
        <a:lstStyle/>
        <a:p>
          <a:endParaRPr lang="en-GB"/>
        </a:p>
      </dgm:t>
    </dgm:pt>
    <dgm:pt modelId="{3504CC2B-F197-4F4F-97D8-C4D6DB0D0502}" type="sibTrans" cxnId="{6BAA59E1-A0FE-480A-9174-7CA415997D14}">
      <dgm:prSet/>
      <dgm:spPr/>
      <dgm:t>
        <a:bodyPr/>
        <a:lstStyle/>
        <a:p>
          <a:endParaRPr lang="en-GB"/>
        </a:p>
      </dgm:t>
    </dgm:pt>
    <dgm:pt modelId="{8218DCA8-C57E-43BF-B0C8-9BE04E342D29}">
      <dgm:prSet phldrT="[Text]"/>
      <dgm:spPr/>
      <dgm:t>
        <a:bodyPr/>
        <a:lstStyle/>
        <a:p>
          <a:r>
            <a:rPr lang="en-US" dirty="0"/>
            <a:t>Social Security Scotland</a:t>
          </a:r>
          <a:endParaRPr lang="en-GB" dirty="0"/>
        </a:p>
      </dgm:t>
    </dgm:pt>
    <dgm:pt modelId="{7440F1AD-C9A1-4B99-9F1B-54553E1A95AC}" type="parTrans" cxnId="{DC4BF14C-32DB-4E44-A2BB-CC0B372BC70F}">
      <dgm:prSet/>
      <dgm:spPr/>
      <dgm:t>
        <a:bodyPr/>
        <a:lstStyle/>
        <a:p>
          <a:endParaRPr lang="en-GB"/>
        </a:p>
      </dgm:t>
    </dgm:pt>
    <dgm:pt modelId="{4D82D77D-B93C-4DD3-B9F0-74F6081DEB80}" type="sibTrans" cxnId="{DC4BF14C-32DB-4E44-A2BB-CC0B372BC70F}">
      <dgm:prSet/>
      <dgm:spPr/>
      <dgm:t>
        <a:bodyPr/>
        <a:lstStyle/>
        <a:p>
          <a:endParaRPr lang="en-GB"/>
        </a:p>
      </dgm:t>
    </dgm:pt>
    <dgm:pt modelId="{3522F085-52DD-44C9-99FF-899BF5EF3BFE}">
      <dgm:prSet phldrT="[Text]"/>
      <dgm:spPr/>
      <dgm:t>
        <a:bodyPr/>
        <a:lstStyle/>
        <a:p>
          <a:r>
            <a:rPr lang="en-US" dirty="0"/>
            <a:t>Education</a:t>
          </a:r>
          <a:endParaRPr lang="en-GB" dirty="0"/>
        </a:p>
      </dgm:t>
    </dgm:pt>
    <dgm:pt modelId="{305044D2-105E-41C7-97C6-98402C2BF4A0}" type="parTrans" cxnId="{B451DA0E-8D39-42ED-9F89-9F51CB7A6B09}">
      <dgm:prSet/>
      <dgm:spPr/>
      <dgm:t>
        <a:bodyPr/>
        <a:lstStyle/>
        <a:p>
          <a:endParaRPr lang="en-GB"/>
        </a:p>
      </dgm:t>
    </dgm:pt>
    <dgm:pt modelId="{10332617-0D51-4B58-BF5F-FB6B4F2D33C8}" type="sibTrans" cxnId="{B451DA0E-8D39-42ED-9F89-9F51CB7A6B09}">
      <dgm:prSet/>
      <dgm:spPr/>
      <dgm:t>
        <a:bodyPr/>
        <a:lstStyle/>
        <a:p>
          <a:endParaRPr lang="en-GB"/>
        </a:p>
      </dgm:t>
    </dgm:pt>
    <dgm:pt modelId="{EFA9BA02-84A3-4721-8EE0-D974AFCD4153}">
      <dgm:prSet phldrT="[Text]"/>
      <dgm:spPr/>
      <dgm:t>
        <a:bodyPr/>
        <a:lstStyle/>
        <a:p>
          <a:r>
            <a:rPr lang="en-US" dirty="0"/>
            <a:t>Children Services &amp; Social Work</a:t>
          </a:r>
          <a:endParaRPr lang="en-GB" dirty="0"/>
        </a:p>
      </dgm:t>
    </dgm:pt>
    <dgm:pt modelId="{EE90F574-21F5-42AD-BC71-2A3BA903357C}" type="parTrans" cxnId="{FE0642FA-AAE6-4671-8899-9DF3F62F50DB}">
      <dgm:prSet/>
      <dgm:spPr/>
      <dgm:t>
        <a:bodyPr/>
        <a:lstStyle/>
        <a:p>
          <a:endParaRPr lang="en-GB"/>
        </a:p>
      </dgm:t>
    </dgm:pt>
    <dgm:pt modelId="{65181142-429C-48B6-92A0-883EB5C1CC46}" type="sibTrans" cxnId="{FE0642FA-AAE6-4671-8899-9DF3F62F50DB}">
      <dgm:prSet/>
      <dgm:spPr/>
      <dgm:t>
        <a:bodyPr/>
        <a:lstStyle/>
        <a:p>
          <a:endParaRPr lang="en-GB"/>
        </a:p>
      </dgm:t>
    </dgm:pt>
    <dgm:pt modelId="{D2F7F58A-D10F-4928-994E-CB5A9E17B26E}">
      <dgm:prSet phldrT="[Text]"/>
      <dgm:spPr/>
      <dgm:t>
        <a:bodyPr/>
        <a:lstStyle/>
        <a:p>
          <a:r>
            <a:rPr lang="en-US" dirty="0"/>
            <a:t>Employers</a:t>
          </a:r>
          <a:endParaRPr lang="en-GB" dirty="0"/>
        </a:p>
      </dgm:t>
    </dgm:pt>
    <dgm:pt modelId="{2E1F7445-0C1C-4A09-8F94-D86508C4DF2E}" type="parTrans" cxnId="{ABE12865-94C5-449A-B092-BB0DF8DBBEEE}">
      <dgm:prSet/>
      <dgm:spPr/>
      <dgm:t>
        <a:bodyPr/>
        <a:lstStyle/>
        <a:p>
          <a:endParaRPr lang="en-GB"/>
        </a:p>
      </dgm:t>
    </dgm:pt>
    <dgm:pt modelId="{9E913B16-A77A-4A04-810C-F8534A21AA9D}" type="sibTrans" cxnId="{ABE12865-94C5-449A-B092-BB0DF8DBBEEE}">
      <dgm:prSet/>
      <dgm:spPr/>
      <dgm:t>
        <a:bodyPr/>
        <a:lstStyle/>
        <a:p>
          <a:endParaRPr lang="en-GB"/>
        </a:p>
      </dgm:t>
    </dgm:pt>
    <dgm:pt modelId="{E222FF0D-4948-43C5-8F19-2E486DD1F292}">
      <dgm:prSet phldrT="[Text]"/>
      <dgm:spPr/>
      <dgm:t>
        <a:bodyPr/>
        <a:lstStyle/>
        <a:p>
          <a:r>
            <a:rPr lang="en-US" dirty="0"/>
            <a:t>Criminal Justice</a:t>
          </a:r>
          <a:endParaRPr lang="en-GB" dirty="0"/>
        </a:p>
      </dgm:t>
    </dgm:pt>
    <dgm:pt modelId="{E12E7356-F336-43D1-8686-4D958F89E872}" type="parTrans" cxnId="{598CE2ED-146D-4DA7-B6E7-5A4676687713}">
      <dgm:prSet/>
      <dgm:spPr/>
      <dgm:t>
        <a:bodyPr/>
        <a:lstStyle/>
        <a:p>
          <a:endParaRPr lang="en-GB"/>
        </a:p>
      </dgm:t>
    </dgm:pt>
    <dgm:pt modelId="{6EB79578-09D9-474E-8CBB-21E654998502}" type="sibTrans" cxnId="{598CE2ED-146D-4DA7-B6E7-5A4676687713}">
      <dgm:prSet/>
      <dgm:spPr/>
      <dgm:t>
        <a:bodyPr/>
        <a:lstStyle/>
        <a:p>
          <a:endParaRPr lang="en-GB"/>
        </a:p>
      </dgm:t>
    </dgm:pt>
    <dgm:pt modelId="{90B8E04D-9A4F-4F4F-B724-240012E32CF2}">
      <dgm:prSet phldrT="[Text]"/>
      <dgm:spPr/>
      <dgm:t>
        <a:bodyPr/>
        <a:lstStyle/>
        <a:p>
          <a:r>
            <a:rPr lang="en-US" dirty="0"/>
            <a:t>DWP</a:t>
          </a:r>
          <a:endParaRPr lang="en-GB" dirty="0"/>
        </a:p>
      </dgm:t>
    </dgm:pt>
    <dgm:pt modelId="{C260BACA-1428-4090-ACB3-BA17F944E7A6}" type="parTrans" cxnId="{DF1A2000-9469-47C1-B308-5A5FAA2E9975}">
      <dgm:prSet/>
      <dgm:spPr/>
      <dgm:t>
        <a:bodyPr/>
        <a:lstStyle/>
        <a:p>
          <a:endParaRPr lang="en-GB"/>
        </a:p>
      </dgm:t>
    </dgm:pt>
    <dgm:pt modelId="{1099EA81-AF62-49D2-B4F1-6E5489DA874C}" type="sibTrans" cxnId="{DF1A2000-9469-47C1-B308-5A5FAA2E9975}">
      <dgm:prSet/>
      <dgm:spPr/>
      <dgm:t>
        <a:bodyPr/>
        <a:lstStyle/>
        <a:p>
          <a:endParaRPr lang="en-GB"/>
        </a:p>
      </dgm:t>
    </dgm:pt>
    <dgm:pt modelId="{F4472C44-8857-4415-B5A4-00EAD39F5500}">
      <dgm:prSet phldrT="[Text]"/>
      <dgm:spPr/>
      <dgm:t>
        <a:bodyPr/>
        <a:lstStyle/>
        <a:p>
          <a:r>
            <a:rPr lang="en-US" dirty="0"/>
            <a:t>Youth Work</a:t>
          </a:r>
          <a:endParaRPr lang="en-GB" dirty="0"/>
        </a:p>
      </dgm:t>
    </dgm:pt>
    <dgm:pt modelId="{3C57803D-BA9A-4AF0-A4F5-F1BC3154113E}" type="parTrans" cxnId="{32166C37-A00A-447F-A084-D9F9C50AAF2E}">
      <dgm:prSet/>
      <dgm:spPr/>
      <dgm:t>
        <a:bodyPr/>
        <a:lstStyle/>
        <a:p>
          <a:endParaRPr lang="en-GB"/>
        </a:p>
      </dgm:t>
    </dgm:pt>
    <dgm:pt modelId="{58AFEE79-FF17-4BA2-8C88-A27AAF280D11}" type="sibTrans" cxnId="{32166C37-A00A-447F-A084-D9F9C50AAF2E}">
      <dgm:prSet/>
      <dgm:spPr/>
      <dgm:t>
        <a:bodyPr/>
        <a:lstStyle/>
        <a:p>
          <a:endParaRPr lang="en-GB"/>
        </a:p>
      </dgm:t>
    </dgm:pt>
    <dgm:pt modelId="{66B97BA3-A10C-4563-B055-68C93BC54EC8}">
      <dgm:prSet phldrT="[Text]"/>
      <dgm:spPr/>
      <dgm:t>
        <a:bodyPr/>
        <a:lstStyle/>
        <a:p>
          <a:r>
            <a:rPr lang="en-US" dirty="0"/>
            <a:t>Employability</a:t>
          </a:r>
          <a:endParaRPr lang="en-GB" dirty="0"/>
        </a:p>
      </dgm:t>
    </dgm:pt>
    <dgm:pt modelId="{BB456885-42DD-442E-BE82-5ED4A90521FB}" type="parTrans" cxnId="{4CF68D8E-3C94-4B88-A89A-C2DA2F1A8D91}">
      <dgm:prSet/>
      <dgm:spPr/>
      <dgm:t>
        <a:bodyPr/>
        <a:lstStyle/>
        <a:p>
          <a:endParaRPr lang="en-GB"/>
        </a:p>
      </dgm:t>
    </dgm:pt>
    <dgm:pt modelId="{F7E38245-21EB-4348-82A8-C40094DA117B}" type="sibTrans" cxnId="{4CF68D8E-3C94-4B88-A89A-C2DA2F1A8D91}">
      <dgm:prSet/>
      <dgm:spPr/>
      <dgm:t>
        <a:bodyPr/>
        <a:lstStyle/>
        <a:p>
          <a:endParaRPr lang="en-GB"/>
        </a:p>
      </dgm:t>
    </dgm:pt>
    <dgm:pt modelId="{9223B01A-5726-41D7-86E2-56DD3E393759}">
      <dgm:prSet phldrT="[Text]"/>
      <dgm:spPr/>
      <dgm:t>
        <a:bodyPr/>
        <a:lstStyle/>
        <a:p>
          <a:r>
            <a:rPr lang="en-US" dirty="0"/>
            <a:t>CAHMS</a:t>
          </a:r>
          <a:endParaRPr lang="en-GB" dirty="0"/>
        </a:p>
      </dgm:t>
    </dgm:pt>
    <dgm:pt modelId="{6629F946-787C-4C60-92E9-193E14B4300A}" type="parTrans" cxnId="{FA581CED-4A41-488C-B811-EA5BD475427B}">
      <dgm:prSet/>
      <dgm:spPr/>
      <dgm:t>
        <a:bodyPr/>
        <a:lstStyle/>
        <a:p>
          <a:endParaRPr lang="en-GB"/>
        </a:p>
      </dgm:t>
    </dgm:pt>
    <dgm:pt modelId="{95D51646-EB68-4E7A-908E-5E7B30C37EED}" type="sibTrans" cxnId="{FA581CED-4A41-488C-B811-EA5BD475427B}">
      <dgm:prSet/>
      <dgm:spPr/>
      <dgm:t>
        <a:bodyPr/>
        <a:lstStyle/>
        <a:p>
          <a:endParaRPr lang="en-GB"/>
        </a:p>
      </dgm:t>
    </dgm:pt>
    <dgm:pt modelId="{1233C93E-118D-48E8-BB04-4F52AFE0E08F}">
      <dgm:prSet phldrT="[Text]"/>
      <dgm:spPr/>
      <dgm:t>
        <a:bodyPr/>
        <a:lstStyle/>
        <a:p>
          <a:r>
            <a:rPr lang="en-US" dirty="0"/>
            <a:t>Third Sector</a:t>
          </a:r>
          <a:endParaRPr lang="en-GB" dirty="0"/>
        </a:p>
      </dgm:t>
    </dgm:pt>
    <dgm:pt modelId="{37CD80B6-66EE-4474-9081-CB4E1A01B604}" type="parTrans" cxnId="{F040D6B3-438B-425E-939D-552A1DFBF067}">
      <dgm:prSet/>
      <dgm:spPr/>
      <dgm:t>
        <a:bodyPr/>
        <a:lstStyle/>
        <a:p>
          <a:endParaRPr lang="en-GB"/>
        </a:p>
      </dgm:t>
    </dgm:pt>
    <dgm:pt modelId="{F703B048-E79E-442B-9E2C-71374CBAF311}" type="sibTrans" cxnId="{F040D6B3-438B-425E-939D-552A1DFBF067}">
      <dgm:prSet/>
      <dgm:spPr/>
      <dgm:t>
        <a:bodyPr/>
        <a:lstStyle/>
        <a:p>
          <a:endParaRPr lang="en-GB"/>
        </a:p>
      </dgm:t>
    </dgm:pt>
    <dgm:pt modelId="{42E6A981-4B79-4723-8D3C-FBEB25AD3348}">
      <dgm:prSet phldrT="[Text]"/>
      <dgm:spPr/>
      <dgm:t>
        <a:bodyPr/>
        <a:lstStyle/>
        <a:p>
          <a:r>
            <a:rPr lang="en-US" dirty="0"/>
            <a:t>Foodbanks</a:t>
          </a:r>
          <a:endParaRPr lang="en-GB" dirty="0"/>
        </a:p>
      </dgm:t>
    </dgm:pt>
    <dgm:pt modelId="{14DA4522-EB77-410E-B371-2C5EFF144765}" type="parTrans" cxnId="{98263DE9-8C8A-4170-9436-A16C8E389662}">
      <dgm:prSet/>
      <dgm:spPr/>
      <dgm:t>
        <a:bodyPr/>
        <a:lstStyle/>
        <a:p>
          <a:endParaRPr lang="en-GB"/>
        </a:p>
      </dgm:t>
    </dgm:pt>
    <dgm:pt modelId="{477F1537-1C30-4181-8657-59BCBF478C63}" type="sibTrans" cxnId="{98263DE9-8C8A-4170-9436-A16C8E389662}">
      <dgm:prSet/>
      <dgm:spPr/>
      <dgm:t>
        <a:bodyPr/>
        <a:lstStyle/>
        <a:p>
          <a:endParaRPr lang="en-GB"/>
        </a:p>
      </dgm:t>
    </dgm:pt>
    <dgm:pt modelId="{EAC94E04-F411-4AE1-97F6-2E3ECC66CDAB}">
      <dgm:prSet phldrT="[Text]"/>
      <dgm:spPr/>
      <dgm:t>
        <a:bodyPr/>
        <a:lstStyle/>
        <a:p>
          <a:r>
            <a:rPr lang="en-US" dirty="0"/>
            <a:t>Health</a:t>
          </a:r>
          <a:endParaRPr lang="en-GB" dirty="0"/>
        </a:p>
      </dgm:t>
    </dgm:pt>
    <dgm:pt modelId="{16272B10-D817-4F71-B934-FBBCFE29E332}" type="parTrans" cxnId="{9D15EF91-A995-4539-8B5C-6775CF662429}">
      <dgm:prSet/>
      <dgm:spPr/>
      <dgm:t>
        <a:bodyPr/>
        <a:lstStyle/>
        <a:p>
          <a:endParaRPr lang="en-GB"/>
        </a:p>
      </dgm:t>
    </dgm:pt>
    <dgm:pt modelId="{B6A5C04F-81BF-4B7D-9C5E-0E245FFCE7EE}" type="sibTrans" cxnId="{9D15EF91-A995-4539-8B5C-6775CF662429}">
      <dgm:prSet/>
      <dgm:spPr/>
      <dgm:t>
        <a:bodyPr/>
        <a:lstStyle/>
        <a:p>
          <a:endParaRPr lang="en-GB"/>
        </a:p>
      </dgm:t>
    </dgm:pt>
    <dgm:pt modelId="{F8107E95-70D0-4201-A4C2-1774ACE4988A}" type="pres">
      <dgm:prSet presAssocID="{10D964DE-41BC-485E-A3A4-3FB1A47BD4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9EF458-2DCE-4766-938D-907899D4AC07}" type="pres">
      <dgm:prSet presAssocID="{360C5066-FB82-4309-BFD2-A59D873F4E4D}" presName="centerShape" presStyleLbl="node0" presStyleIdx="0" presStyleCnt="1" custScaleX="166253" custScaleY="147515"/>
      <dgm:spPr/>
    </dgm:pt>
    <dgm:pt modelId="{FE30DB32-6C30-4819-8C11-40926E393128}" type="pres">
      <dgm:prSet presAssocID="{27123633-5882-46A9-9C45-8373F172E3E9}" presName="node" presStyleLbl="node1" presStyleIdx="0" presStyleCnt="16">
        <dgm:presLayoutVars>
          <dgm:bulletEnabled val="1"/>
        </dgm:presLayoutVars>
      </dgm:prSet>
      <dgm:spPr/>
    </dgm:pt>
    <dgm:pt modelId="{7309D949-EFCA-4571-804E-BF4217AC213B}" type="pres">
      <dgm:prSet presAssocID="{27123633-5882-46A9-9C45-8373F172E3E9}" presName="dummy" presStyleCnt="0"/>
      <dgm:spPr/>
    </dgm:pt>
    <dgm:pt modelId="{AF986CC2-C541-4AE6-B682-CF5FF6BD8802}" type="pres">
      <dgm:prSet presAssocID="{0679DD5C-6D18-442F-B340-3F70FB071A6D}" presName="sibTrans" presStyleLbl="sibTrans2D1" presStyleIdx="0" presStyleCnt="16"/>
      <dgm:spPr/>
    </dgm:pt>
    <dgm:pt modelId="{427172B0-EBC6-4664-8CCC-992E00B10D51}" type="pres">
      <dgm:prSet presAssocID="{E222FF0D-4948-43C5-8F19-2E486DD1F292}" presName="node" presStyleLbl="node1" presStyleIdx="1" presStyleCnt="16">
        <dgm:presLayoutVars>
          <dgm:bulletEnabled val="1"/>
        </dgm:presLayoutVars>
      </dgm:prSet>
      <dgm:spPr/>
    </dgm:pt>
    <dgm:pt modelId="{56B0065F-4F56-4AC0-935B-AF1E5CF7FFEB}" type="pres">
      <dgm:prSet presAssocID="{E222FF0D-4948-43C5-8F19-2E486DD1F292}" presName="dummy" presStyleCnt="0"/>
      <dgm:spPr/>
    </dgm:pt>
    <dgm:pt modelId="{02B75A87-ABE6-4DBC-844A-EEA8DA322908}" type="pres">
      <dgm:prSet presAssocID="{6EB79578-09D9-474E-8CBB-21E654998502}" presName="sibTrans" presStyleLbl="sibTrans2D1" presStyleIdx="1" presStyleCnt="16"/>
      <dgm:spPr/>
    </dgm:pt>
    <dgm:pt modelId="{EDE16CDF-0CFD-4DC4-818C-B2A534C3A8BE}" type="pres">
      <dgm:prSet presAssocID="{8218DCA8-C57E-43BF-B0C8-9BE04E342D29}" presName="node" presStyleLbl="node1" presStyleIdx="2" presStyleCnt="16">
        <dgm:presLayoutVars>
          <dgm:bulletEnabled val="1"/>
        </dgm:presLayoutVars>
      </dgm:prSet>
      <dgm:spPr/>
    </dgm:pt>
    <dgm:pt modelId="{ACB70ABC-9737-41A1-9813-E1E00C42E3CA}" type="pres">
      <dgm:prSet presAssocID="{8218DCA8-C57E-43BF-B0C8-9BE04E342D29}" presName="dummy" presStyleCnt="0"/>
      <dgm:spPr/>
    </dgm:pt>
    <dgm:pt modelId="{EA4F3B45-995F-4E45-BA3A-786D2BA25BF4}" type="pres">
      <dgm:prSet presAssocID="{4D82D77D-B93C-4DD3-B9F0-74F6081DEB80}" presName="sibTrans" presStyleLbl="sibTrans2D1" presStyleIdx="2" presStyleCnt="16"/>
      <dgm:spPr/>
    </dgm:pt>
    <dgm:pt modelId="{9F0FA91D-7607-4155-8974-1ADF3FB8B6DF}" type="pres">
      <dgm:prSet presAssocID="{66B97BA3-A10C-4563-B055-68C93BC54EC8}" presName="node" presStyleLbl="node1" presStyleIdx="3" presStyleCnt="16">
        <dgm:presLayoutVars>
          <dgm:bulletEnabled val="1"/>
        </dgm:presLayoutVars>
      </dgm:prSet>
      <dgm:spPr/>
    </dgm:pt>
    <dgm:pt modelId="{86D64CB2-9CED-4393-B647-FF1741E5DC41}" type="pres">
      <dgm:prSet presAssocID="{66B97BA3-A10C-4563-B055-68C93BC54EC8}" presName="dummy" presStyleCnt="0"/>
      <dgm:spPr/>
    </dgm:pt>
    <dgm:pt modelId="{28AD6F46-6453-4F33-B942-C4BD4A1F3BD6}" type="pres">
      <dgm:prSet presAssocID="{F7E38245-21EB-4348-82A8-C40094DA117B}" presName="sibTrans" presStyleLbl="sibTrans2D1" presStyleIdx="3" presStyleCnt="16"/>
      <dgm:spPr/>
    </dgm:pt>
    <dgm:pt modelId="{E06DD77F-624A-461F-A61B-5570B4EE3D09}" type="pres">
      <dgm:prSet presAssocID="{9223B01A-5726-41D7-86E2-56DD3E393759}" presName="node" presStyleLbl="node1" presStyleIdx="4" presStyleCnt="16">
        <dgm:presLayoutVars>
          <dgm:bulletEnabled val="1"/>
        </dgm:presLayoutVars>
      </dgm:prSet>
      <dgm:spPr/>
    </dgm:pt>
    <dgm:pt modelId="{0A686535-DDEB-4757-A33F-008BB71ADD9F}" type="pres">
      <dgm:prSet presAssocID="{9223B01A-5726-41D7-86E2-56DD3E393759}" presName="dummy" presStyleCnt="0"/>
      <dgm:spPr/>
    </dgm:pt>
    <dgm:pt modelId="{D19FA873-E7F9-40C7-A40C-0F92A26E7AAB}" type="pres">
      <dgm:prSet presAssocID="{95D51646-EB68-4E7A-908E-5E7B30C37EED}" presName="sibTrans" presStyleLbl="sibTrans2D1" presStyleIdx="4" presStyleCnt="16"/>
      <dgm:spPr/>
    </dgm:pt>
    <dgm:pt modelId="{01CDEE7E-9FB1-4112-9170-B147AB4331CF}" type="pres">
      <dgm:prSet presAssocID="{90B8E04D-9A4F-4F4F-B724-240012E32CF2}" presName="node" presStyleLbl="node1" presStyleIdx="5" presStyleCnt="16">
        <dgm:presLayoutVars>
          <dgm:bulletEnabled val="1"/>
        </dgm:presLayoutVars>
      </dgm:prSet>
      <dgm:spPr/>
    </dgm:pt>
    <dgm:pt modelId="{32A8A284-643D-4B08-973A-A8325BD56495}" type="pres">
      <dgm:prSet presAssocID="{90B8E04D-9A4F-4F4F-B724-240012E32CF2}" presName="dummy" presStyleCnt="0"/>
      <dgm:spPr/>
    </dgm:pt>
    <dgm:pt modelId="{2C915704-950D-46A7-BC3F-16A560DA6A58}" type="pres">
      <dgm:prSet presAssocID="{1099EA81-AF62-49D2-B4F1-6E5489DA874C}" presName="sibTrans" presStyleLbl="sibTrans2D1" presStyleIdx="5" presStyleCnt="16"/>
      <dgm:spPr/>
    </dgm:pt>
    <dgm:pt modelId="{4DE173C9-63F3-45BD-A5F8-D7AFF612AA5F}" type="pres">
      <dgm:prSet presAssocID="{3522F085-52DD-44C9-99FF-899BF5EF3BFE}" presName="node" presStyleLbl="node1" presStyleIdx="6" presStyleCnt="16">
        <dgm:presLayoutVars>
          <dgm:bulletEnabled val="1"/>
        </dgm:presLayoutVars>
      </dgm:prSet>
      <dgm:spPr/>
    </dgm:pt>
    <dgm:pt modelId="{E837340B-6DC0-433D-8D3B-BA3BD9E1A8FE}" type="pres">
      <dgm:prSet presAssocID="{3522F085-52DD-44C9-99FF-899BF5EF3BFE}" presName="dummy" presStyleCnt="0"/>
      <dgm:spPr/>
    </dgm:pt>
    <dgm:pt modelId="{BC1F4924-D33A-46A8-9089-7549AC1440C6}" type="pres">
      <dgm:prSet presAssocID="{10332617-0D51-4B58-BF5F-FB6B4F2D33C8}" presName="sibTrans" presStyleLbl="sibTrans2D1" presStyleIdx="6" presStyleCnt="16"/>
      <dgm:spPr/>
    </dgm:pt>
    <dgm:pt modelId="{543E3783-E347-4DD7-9764-EC1A32F58791}" type="pres">
      <dgm:prSet presAssocID="{EFA9BA02-84A3-4721-8EE0-D974AFCD4153}" presName="node" presStyleLbl="node1" presStyleIdx="7" presStyleCnt="16">
        <dgm:presLayoutVars>
          <dgm:bulletEnabled val="1"/>
        </dgm:presLayoutVars>
      </dgm:prSet>
      <dgm:spPr/>
    </dgm:pt>
    <dgm:pt modelId="{2FEFFE0B-5725-48DD-8088-C4534A524670}" type="pres">
      <dgm:prSet presAssocID="{EFA9BA02-84A3-4721-8EE0-D974AFCD4153}" presName="dummy" presStyleCnt="0"/>
      <dgm:spPr/>
    </dgm:pt>
    <dgm:pt modelId="{0CB31DDE-0983-4BC1-A631-BAB0583C4C04}" type="pres">
      <dgm:prSet presAssocID="{65181142-429C-48B6-92A0-883EB5C1CC46}" presName="sibTrans" presStyleLbl="sibTrans2D1" presStyleIdx="7" presStyleCnt="16"/>
      <dgm:spPr/>
    </dgm:pt>
    <dgm:pt modelId="{53F085EC-0D2C-439C-B7C1-EE433DE33CC1}" type="pres">
      <dgm:prSet presAssocID="{9C7EC736-9252-41E5-B6EB-B467D8C196B7}" presName="node" presStyleLbl="node1" presStyleIdx="8" presStyleCnt="16" custRadScaleRad="100270" custRadScaleInc="-1481">
        <dgm:presLayoutVars>
          <dgm:bulletEnabled val="1"/>
        </dgm:presLayoutVars>
      </dgm:prSet>
      <dgm:spPr/>
    </dgm:pt>
    <dgm:pt modelId="{71ABEE31-7B5C-41C5-9C72-3F99F8F198B1}" type="pres">
      <dgm:prSet presAssocID="{9C7EC736-9252-41E5-B6EB-B467D8C196B7}" presName="dummy" presStyleCnt="0"/>
      <dgm:spPr/>
    </dgm:pt>
    <dgm:pt modelId="{2B378D10-F548-42D7-B13F-CE4A9E66A1D4}" type="pres">
      <dgm:prSet presAssocID="{3848DCD6-2822-4B50-B133-3EDBC202CE57}" presName="sibTrans" presStyleLbl="sibTrans2D1" presStyleIdx="8" presStyleCnt="16"/>
      <dgm:spPr/>
    </dgm:pt>
    <dgm:pt modelId="{43665217-60B4-4FCE-9EE7-AD00F6F99E27}" type="pres">
      <dgm:prSet presAssocID="{DE2D4E93-DF89-4E7F-97EF-8C5ACC9C30DA}" presName="node" presStyleLbl="node1" presStyleIdx="9" presStyleCnt="16">
        <dgm:presLayoutVars>
          <dgm:bulletEnabled val="1"/>
        </dgm:presLayoutVars>
      </dgm:prSet>
      <dgm:spPr/>
    </dgm:pt>
    <dgm:pt modelId="{5941E925-8830-4CF4-9A46-FAFB5F5A6804}" type="pres">
      <dgm:prSet presAssocID="{DE2D4E93-DF89-4E7F-97EF-8C5ACC9C30DA}" presName="dummy" presStyleCnt="0"/>
      <dgm:spPr/>
    </dgm:pt>
    <dgm:pt modelId="{5CCA8366-2A54-4B2A-9A9A-5E26E58A4322}" type="pres">
      <dgm:prSet presAssocID="{9CBC75E1-6E45-435A-97B5-6A880E37A336}" presName="sibTrans" presStyleLbl="sibTrans2D1" presStyleIdx="9" presStyleCnt="16"/>
      <dgm:spPr/>
    </dgm:pt>
    <dgm:pt modelId="{4AA32E75-17D7-4BC4-8C03-F41E02CCDB44}" type="pres">
      <dgm:prSet presAssocID="{EE8E84F8-A9C5-4572-9A36-2E7D534774E5}" presName="node" presStyleLbl="node1" presStyleIdx="10" presStyleCnt="16">
        <dgm:presLayoutVars>
          <dgm:bulletEnabled val="1"/>
        </dgm:presLayoutVars>
      </dgm:prSet>
      <dgm:spPr/>
    </dgm:pt>
    <dgm:pt modelId="{57BEB973-F047-487A-A416-88502F195EF8}" type="pres">
      <dgm:prSet presAssocID="{EE8E84F8-A9C5-4572-9A36-2E7D534774E5}" presName="dummy" presStyleCnt="0"/>
      <dgm:spPr/>
    </dgm:pt>
    <dgm:pt modelId="{577B4DA8-C414-4924-A014-CDD066330F63}" type="pres">
      <dgm:prSet presAssocID="{3504CC2B-F197-4F4F-97D8-C4D6DB0D0502}" presName="sibTrans" presStyleLbl="sibTrans2D1" presStyleIdx="10" presStyleCnt="16"/>
      <dgm:spPr/>
    </dgm:pt>
    <dgm:pt modelId="{AC49E58F-89BE-4B7E-8A83-78CB053F00AC}" type="pres">
      <dgm:prSet presAssocID="{D2F7F58A-D10F-4928-994E-CB5A9E17B26E}" presName="node" presStyleLbl="node1" presStyleIdx="11" presStyleCnt="16">
        <dgm:presLayoutVars>
          <dgm:bulletEnabled val="1"/>
        </dgm:presLayoutVars>
      </dgm:prSet>
      <dgm:spPr/>
    </dgm:pt>
    <dgm:pt modelId="{58AD11D5-A4C3-4563-B0D4-FDB69449EEF3}" type="pres">
      <dgm:prSet presAssocID="{D2F7F58A-D10F-4928-994E-CB5A9E17B26E}" presName="dummy" presStyleCnt="0"/>
      <dgm:spPr/>
    </dgm:pt>
    <dgm:pt modelId="{1B3B5311-7F41-4820-8901-E28B7F194019}" type="pres">
      <dgm:prSet presAssocID="{9E913B16-A77A-4A04-810C-F8534A21AA9D}" presName="sibTrans" presStyleLbl="sibTrans2D1" presStyleIdx="11" presStyleCnt="16"/>
      <dgm:spPr/>
    </dgm:pt>
    <dgm:pt modelId="{272F3C79-CFD7-4CAE-BE46-F8A0C6C2E057}" type="pres">
      <dgm:prSet presAssocID="{EAC94E04-F411-4AE1-97F6-2E3ECC66CDAB}" presName="node" presStyleLbl="node1" presStyleIdx="12" presStyleCnt="16">
        <dgm:presLayoutVars>
          <dgm:bulletEnabled val="1"/>
        </dgm:presLayoutVars>
      </dgm:prSet>
      <dgm:spPr/>
    </dgm:pt>
    <dgm:pt modelId="{6FF33BF1-63E5-40CA-81F5-6B08D5DAAA7C}" type="pres">
      <dgm:prSet presAssocID="{EAC94E04-F411-4AE1-97F6-2E3ECC66CDAB}" presName="dummy" presStyleCnt="0"/>
      <dgm:spPr/>
    </dgm:pt>
    <dgm:pt modelId="{DAB56AC3-E6C0-484E-B5E7-70876D23F4E5}" type="pres">
      <dgm:prSet presAssocID="{B6A5C04F-81BF-4B7D-9C5E-0E245FFCE7EE}" presName="sibTrans" presStyleLbl="sibTrans2D1" presStyleIdx="12" presStyleCnt="16"/>
      <dgm:spPr/>
    </dgm:pt>
    <dgm:pt modelId="{D58C06E0-465F-4ACD-8ADF-EDEB30FFC6B7}" type="pres">
      <dgm:prSet presAssocID="{1233C93E-118D-48E8-BB04-4F52AFE0E08F}" presName="node" presStyleLbl="node1" presStyleIdx="13" presStyleCnt="16">
        <dgm:presLayoutVars>
          <dgm:bulletEnabled val="1"/>
        </dgm:presLayoutVars>
      </dgm:prSet>
      <dgm:spPr/>
    </dgm:pt>
    <dgm:pt modelId="{20647B1B-9567-4288-923B-EDACCF6740B3}" type="pres">
      <dgm:prSet presAssocID="{1233C93E-118D-48E8-BB04-4F52AFE0E08F}" presName="dummy" presStyleCnt="0"/>
      <dgm:spPr/>
    </dgm:pt>
    <dgm:pt modelId="{903569CD-1315-4639-ADF0-DFCAA6021C6C}" type="pres">
      <dgm:prSet presAssocID="{F703B048-E79E-442B-9E2C-71374CBAF311}" presName="sibTrans" presStyleLbl="sibTrans2D1" presStyleIdx="13" presStyleCnt="16"/>
      <dgm:spPr/>
    </dgm:pt>
    <dgm:pt modelId="{ED1B6462-6972-4187-BBCB-FF0481868B0A}" type="pres">
      <dgm:prSet presAssocID="{F4472C44-8857-4415-B5A4-00EAD39F5500}" presName="node" presStyleLbl="node1" presStyleIdx="14" presStyleCnt="16">
        <dgm:presLayoutVars>
          <dgm:bulletEnabled val="1"/>
        </dgm:presLayoutVars>
      </dgm:prSet>
      <dgm:spPr/>
    </dgm:pt>
    <dgm:pt modelId="{F8F61602-6E22-4DFC-8C29-DC54748CABFE}" type="pres">
      <dgm:prSet presAssocID="{F4472C44-8857-4415-B5A4-00EAD39F5500}" presName="dummy" presStyleCnt="0"/>
      <dgm:spPr/>
    </dgm:pt>
    <dgm:pt modelId="{8179B325-7435-4D26-8FDC-65D3F1E214B2}" type="pres">
      <dgm:prSet presAssocID="{58AFEE79-FF17-4BA2-8C88-A27AAF280D11}" presName="sibTrans" presStyleLbl="sibTrans2D1" presStyleIdx="14" presStyleCnt="16"/>
      <dgm:spPr/>
    </dgm:pt>
    <dgm:pt modelId="{BB640310-6B43-4F3B-866F-7F5B3AC0A710}" type="pres">
      <dgm:prSet presAssocID="{42E6A981-4B79-4723-8D3C-FBEB25AD3348}" presName="node" presStyleLbl="node1" presStyleIdx="15" presStyleCnt="16">
        <dgm:presLayoutVars>
          <dgm:bulletEnabled val="1"/>
        </dgm:presLayoutVars>
      </dgm:prSet>
      <dgm:spPr/>
    </dgm:pt>
    <dgm:pt modelId="{867D184E-C07F-4F1E-8F05-641D792092D8}" type="pres">
      <dgm:prSet presAssocID="{42E6A981-4B79-4723-8D3C-FBEB25AD3348}" presName="dummy" presStyleCnt="0"/>
      <dgm:spPr/>
    </dgm:pt>
    <dgm:pt modelId="{237B6280-405B-46FC-ACA3-BD8F3171C90D}" type="pres">
      <dgm:prSet presAssocID="{477F1537-1C30-4181-8657-59BCBF478C63}" presName="sibTrans" presStyleLbl="sibTrans2D1" presStyleIdx="15" presStyleCnt="16"/>
      <dgm:spPr/>
    </dgm:pt>
  </dgm:ptLst>
  <dgm:cxnLst>
    <dgm:cxn modelId="{DF1A2000-9469-47C1-B308-5A5FAA2E9975}" srcId="{360C5066-FB82-4309-BFD2-A59D873F4E4D}" destId="{90B8E04D-9A4F-4F4F-B724-240012E32CF2}" srcOrd="5" destOrd="0" parTransId="{C260BACA-1428-4090-ACB3-BA17F944E7A6}" sibTransId="{1099EA81-AF62-49D2-B4F1-6E5489DA874C}"/>
    <dgm:cxn modelId="{DC406202-6D50-4596-B06E-33C084D5D613}" type="presOf" srcId="{F4472C44-8857-4415-B5A4-00EAD39F5500}" destId="{ED1B6462-6972-4187-BBCB-FF0481868B0A}" srcOrd="0" destOrd="0" presId="urn:microsoft.com/office/officeart/2005/8/layout/radial6"/>
    <dgm:cxn modelId="{B451DA0E-8D39-42ED-9F89-9F51CB7A6B09}" srcId="{360C5066-FB82-4309-BFD2-A59D873F4E4D}" destId="{3522F085-52DD-44C9-99FF-899BF5EF3BFE}" srcOrd="6" destOrd="0" parTransId="{305044D2-105E-41C7-97C6-98402C2BF4A0}" sibTransId="{10332617-0D51-4B58-BF5F-FB6B4F2D33C8}"/>
    <dgm:cxn modelId="{F74FF111-6B34-4876-A4C9-FD1F36DE5D33}" type="presOf" srcId="{8218DCA8-C57E-43BF-B0C8-9BE04E342D29}" destId="{EDE16CDF-0CFD-4DC4-818C-B2A534C3A8BE}" srcOrd="0" destOrd="0" presId="urn:microsoft.com/office/officeart/2005/8/layout/radial6"/>
    <dgm:cxn modelId="{12962B13-DBD6-4357-ACEF-DF6008A4BB40}" type="presOf" srcId="{F7E38245-21EB-4348-82A8-C40094DA117B}" destId="{28AD6F46-6453-4F33-B942-C4BD4A1F3BD6}" srcOrd="0" destOrd="0" presId="urn:microsoft.com/office/officeart/2005/8/layout/radial6"/>
    <dgm:cxn modelId="{DA1AAC15-927E-4274-A6FD-82D84DADF9E9}" type="presOf" srcId="{9C7EC736-9252-41E5-B6EB-B467D8C196B7}" destId="{53F085EC-0D2C-439C-B7C1-EE433DE33CC1}" srcOrd="0" destOrd="0" presId="urn:microsoft.com/office/officeart/2005/8/layout/radial6"/>
    <dgm:cxn modelId="{C5A91025-41AA-4B04-ACE3-552C05A03562}" type="presOf" srcId="{9E913B16-A77A-4A04-810C-F8534A21AA9D}" destId="{1B3B5311-7F41-4820-8901-E28B7F194019}" srcOrd="0" destOrd="0" presId="urn:microsoft.com/office/officeart/2005/8/layout/radial6"/>
    <dgm:cxn modelId="{E42C6C2A-7CEF-448E-90B5-0A48D61ACA0C}" type="presOf" srcId="{6EB79578-09D9-474E-8CBB-21E654998502}" destId="{02B75A87-ABE6-4DBC-844A-EEA8DA322908}" srcOrd="0" destOrd="0" presId="urn:microsoft.com/office/officeart/2005/8/layout/radial6"/>
    <dgm:cxn modelId="{32166C37-A00A-447F-A084-D9F9C50AAF2E}" srcId="{360C5066-FB82-4309-BFD2-A59D873F4E4D}" destId="{F4472C44-8857-4415-B5A4-00EAD39F5500}" srcOrd="14" destOrd="0" parTransId="{3C57803D-BA9A-4AF0-A4F5-F1BC3154113E}" sibTransId="{58AFEE79-FF17-4BA2-8C88-A27AAF280D11}"/>
    <dgm:cxn modelId="{359B4544-8F2E-4590-AC97-F808C6199C64}" type="presOf" srcId="{3848DCD6-2822-4B50-B133-3EDBC202CE57}" destId="{2B378D10-F548-42D7-B13F-CE4A9E66A1D4}" srcOrd="0" destOrd="0" presId="urn:microsoft.com/office/officeart/2005/8/layout/radial6"/>
    <dgm:cxn modelId="{3F9AB444-8FE0-4B78-A4BF-9D1C792A28B5}" type="presOf" srcId="{27123633-5882-46A9-9C45-8373F172E3E9}" destId="{FE30DB32-6C30-4819-8C11-40926E393128}" srcOrd="0" destOrd="0" presId="urn:microsoft.com/office/officeart/2005/8/layout/radial6"/>
    <dgm:cxn modelId="{ABE12865-94C5-449A-B092-BB0DF8DBBEEE}" srcId="{360C5066-FB82-4309-BFD2-A59D873F4E4D}" destId="{D2F7F58A-D10F-4928-994E-CB5A9E17B26E}" srcOrd="11" destOrd="0" parTransId="{2E1F7445-0C1C-4A09-8F94-D86508C4DF2E}" sibTransId="{9E913B16-A77A-4A04-810C-F8534A21AA9D}"/>
    <dgm:cxn modelId="{D4AB4A49-D1CB-4D3B-9066-AD2905397581}" type="presOf" srcId="{F703B048-E79E-442B-9E2C-71374CBAF311}" destId="{903569CD-1315-4639-ADF0-DFCAA6021C6C}" srcOrd="0" destOrd="0" presId="urn:microsoft.com/office/officeart/2005/8/layout/radial6"/>
    <dgm:cxn modelId="{DC4BF14C-32DB-4E44-A2BB-CC0B372BC70F}" srcId="{360C5066-FB82-4309-BFD2-A59D873F4E4D}" destId="{8218DCA8-C57E-43BF-B0C8-9BE04E342D29}" srcOrd="2" destOrd="0" parTransId="{7440F1AD-C9A1-4B99-9F1B-54553E1A95AC}" sibTransId="{4D82D77D-B93C-4DD3-B9F0-74F6081DEB80}"/>
    <dgm:cxn modelId="{C580FC6D-C0E7-4C9D-A210-803E0AAEBDD6}" type="presOf" srcId="{95D51646-EB68-4E7A-908E-5E7B30C37EED}" destId="{D19FA873-E7F9-40C7-A40C-0F92A26E7AAB}" srcOrd="0" destOrd="0" presId="urn:microsoft.com/office/officeart/2005/8/layout/radial6"/>
    <dgm:cxn modelId="{2BA80254-8325-4C42-B560-0177AF4D0742}" type="presOf" srcId="{65181142-429C-48B6-92A0-883EB5C1CC46}" destId="{0CB31DDE-0983-4BC1-A631-BAB0583C4C04}" srcOrd="0" destOrd="0" presId="urn:microsoft.com/office/officeart/2005/8/layout/radial6"/>
    <dgm:cxn modelId="{0CEDFC54-B0B0-45F3-945B-CAAF78163030}" type="presOf" srcId="{B6A5C04F-81BF-4B7D-9C5E-0E245FFCE7EE}" destId="{DAB56AC3-E6C0-484E-B5E7-70876D23F4E5}" srcOrd="0" destOrd="0" presId="urn:microsoft.com/office/officeart/2005/8/layout/radial6"/>
    <dgm:cxn modelId="{CD808356-BE78-4599-AB13-9ED3E738C549}" type="presOf" srcId="{4D82D77D-B93C-4DD3-B9F0-74F6081DEB80}" destId="{EA4F3B45-995F-4E45-BA3A-786D2BA25BF4}" srcOrd="0" destOrd="0" presId="urn:microsoft.com/office/officeart/2005/8/layout/radial6"/>
    <dgm:cxn modelId="{79DDAA78-7F86-4878-A59D-D4F8DCAC1D61}" type="presOf" srcId="{EAC94E04-F411-4AE1-97F6-2E3ECC66CDAB}" destId="{272F3C79-CFD7-4CAE-BE46-F8A0C6C2E057}" srcOrd="0" destOrd="0" presId="urn:microsoft.com/office/officeart/2005/8/layout/radial6"/>
    <dgm:cxn modelId="{06396359-881D-4073-8847-CAD9F04BAA2A}" srcId="{360C5066-FB82-4309-BFD2-A59D873F4E4D}" destId="{27123633-5882-46A9-9C45-8373F172E3E9}" srcOrd="0" destOrd="0" parTransId="{C8339D56-120E-41DF-8DC8-59AAF46CF148}" sibTransId="{0679DD5C-6D18-442F-B340-3F70FB071A6D}"/>
    <dgm:cxn modelId="{78DB6479-1DE1-4970-9103-FC9F8006C572}" type="presOf" srcId="{10D964DE-41BC-485E-A3A4-3FB1A47BD49A}" destId="{F8107E95-70D0-4201-A4C2-1774ACE4988A}" srcOrd="0" destOrd="0" presId="urn:microsoft.com/office/officeart/2005/8/layout/radial6"/>
    <dgm:cxn modelId="{59E9F77D-2374-48A2-8BE6-1819E7E02501}" type="presOf" srcId="{DE2D4E93-DF89-4E7F-97EF-8C5ACC9C30DA}" destId="{43665217-60B4-4FCE-9EE7-AD00F6F99E27}" srcOrd="0" destOrd="0" presId="urn:microsoft.com/office/officeart/2005/8/layout/radial6"/>
    <dgm:cxn modelId="{97971281-9277-4470-9A72-E35ABDD895F3}" type="presOf" srcId="{9223B01A-5726-41D7-86E2-56DD3E393759}" destId="{E06DD77F-624A-461F-A61B-5570B4EE3D09}" srcOrd="0" destOrd="0" presId="urn:microsoft.com/office/officeart/2005/8/layout/radial6"/>
    <dgm:cxn modelId="{ACF45D87-9CA9-4953-8203-8852AEA25318}" type="presOf" srcId="{EE8E84F8-A9C5-4572-9A36-2E7D534774E5}" destId="{4AA32E75-17D7-4BC4-8C03-F41E02CCDB44}" srcOrd="0" destOrd="0" presId="urn:microsoft.com/office/officeart/2005/8/layout/radial6"/>
    <dgm:cxn modelId="{293FA38B-ED15-4661-8777-D101CA18A6AE}" type="presOf" srcId="{66B97BA3-A10C-4563-B055-68C93BC54EC8}" destId="{9F0FA91D-7607-4155-8974-1ADF3FB8B6DF}" srcOrd="0" destOrd="0" presId="urn:microsoft.com/office/officeart/2005/8/layout/radial6"/>
    <dgm:cxn modelId="{4CF68D8E-3C94-4B88-A89A-C2DA2F1A8D91}" srcId="{360C5066-FB82-4309-BFD2-A59D873F4E4D}" destId="{66B97BA3-A10C-4563-B055-68C93BC54EC8}" srcOrd="3" destOrd="0" parTransId="{BB456885-42DD-442E-BE82-5ED4A90521FB}" sibTransId="{F7E38245-21EB-4348-82A8-C40094DA117B}"/>
    <dgm:cxn modelId="{9D15EF91-A995-4539-8B5C-6775CF662429}" srcId="{360C5066-FB82-4309-BFD2-A59D873F4E4D}" destId="{EAC94E04-F411-4AE1-97F6-2E3ECC66CDAB}" srcOrd="12" destOrd="0" parTransId="{16272B10-D817-4F71-B934-FBBCFE29E332}" sibTransId="{B6A5C04F-81BF-4B7D-9C5E-0E245FFCE7EE}"/>
    <dgm:cxn modelId="{7EAF4595-2E7A-4051-BFF0-41253ECC5CD3}" type="presOf" srcId="{42E6A981-4B79-4723-8D3C-FBEB25AD3348}" destId="{BB640310-6B43-4F3B-866F-7F5B3AC0A710}" srcOrd="0" destOrd="0" presId="urn:microsoft.com/office/officeart/2005/8/layout/radial6"/>
    <dgm:cxn modelId="{EBA73296-326B-433D-8767-720201B440DC}" srcId="{360C5066-FB82-4309-BFD2-A59D873F4E4D}" destId="{DE2D4E93-DF89-4E7F-97EF-8C5ACC9C30DA}" srcOrd="9" destOrd="0" parTransId="{E3A8F1BC-2E55-41EE-A353-171997D0D7FA}" sibTransId="{9CBC75E1-6E45-435A-97B5-6A880E37A336}"/>
    <dgm:cxn modelId="{193F7D9D-D420-4F3D-AB04-C6A63F13E49B}" type="presOf" srcId="{90B8E04D-9A4F-4F4F-B724-240012E32CF2}" destId="{01CDEE7E-9FB1-4112-9170-B147AB4331CF}" srcOrd="0" destOrd="0" presId="urn:microsoft.com/office/officeart/2005/8/layout/radial6"/>
    <dgm:cxn modelId="{5DCB5FA5-F4B8-47F6-88C1-B99DF0C055F2}" srcId="{10D964DE-41BC-485E-A3A4-3FB1A47BD49A}" destId="{360C5066-FB82-4309-BFD2-A59D873F4E4D}" srcOrd="0" destOrd="0" parTransId="{82FC1AC6-F4DC-47F5-B557-01E2DBB3CF7C}" sibTransId="{A1F880EE-649B-4CA9-9842-31E0B80778E9}"/>
    <dgm:cxn modelId="{EBD3FCA5-F632-4721-8121-205690A9C403}" type="presOf" srcId="{477F1537-1C30-4181-8657-59BCBF478C63}" destId="{237B6280-405B-46FC-ACA3-BD8F3171C90D}" srcOrd="0" destOrd="0" presId="urn:microsoft.com/office/officeart/2005/8/layout/radial6"/>
    <dgm:cxn modelId="{6A0513B2-339D-4F3E-ABB2-B4BCD6039FBD}" type="presOf" srcId="{58AFEE79-FF17-4BA2-8C88-A27AAF280D11}" destId="{8179B325-7435-4D26-8FDC-65D3F1E214B2}" srcOrd="0" destOrd="0" presId="urn:microsoft.com/office/officeart/2005/8/layout/radial6"/>
    <dgm:cxn modelId="{EFD353B3-7AC3-47CC-88BA-7F78127A7E4F}" type="presOf" srcId="{0679DD5C-6D18-442F-B340-3F70FB071A6D}" destId="{AF986CC2-C541-4AE6-B682-CF5FF6BD8802}" srcOrd="0" destOrd="0" presId="urn:microsoft.com/office/officeart/2005/8/layout/radial6"/>
    <dgm:cxn modelId="{F040D6B3-438B-425E-939D-552A1DFBF067}" srcId="{360C5066-FB82-4309-BFD2-A59D873F4E4D}" destId="{1233C93E-118D-48E8-BB04-4F52AFE0E08F}" srcOrd="13" destOrd="0" parTransId="{37CD80B6-66EE-4474-9081-CB4E1A01B604}" sibTransId="{F703B048-E79E-442B-9E2C-71374CBAF311}"/>
    <dgm:cxn modelId="{E0AD61BA-E4DF-46BE-B64E-4A255B54AFFB}" type="presOf" srcId="{9CBC75E1-6E45-435A-97B5-6A880E37A336}" destId="{5CCA8366-2A54-4B2A-9A9A-5E26E58A4322}" srcOrd="0" destOrd="0" presId="urn:microsoft.com/office/officeart/2005/8/layout/radial6"/>
    <dgm:cxn modelId="{8DDBA8C2-CE2C-47B4-A907-A78B386F3DE1}" type="presOf" srcId="{10332617-0D51-4B58-BF5F-FB6B4F2D33C8}" destId="{BC1F4924-D33A-46A8-9089-7549AC1440C6}" srcOrd="0" destOrd="0" presId="urn:microsoft.com/office/officeart/2005/8/layout/radial6"/>
    <dgm:cxn modelId="{20BD6DCC-55F6-4DA3-BB72-DB3776E6E7AB}" type="presOf" srcId="{1233C93E-118D-48E8-BB04-4F52AFE0E08F}" destId="{D58C06E0-465F-4ACD-8ADF-EDEB30FFC6B7}" srcOrd="0" destOrd="0" presId="urn:microsoft.com/office/officeart/2005/8/layout/radial6"/>
    <dgm:cxn modelId="{AEBD24D8-B55A-48CB-B7FD-E432C5F6ADCD}" type="presOf" srcId="{3522F085-52DD-44C9-99FF-899BF5EF3BFE}" destId="{4DE173C9-63F3-45BD-A5F8-D7AFF612AA5F}" srcOrd="0" destOrd="0" presId="urn:microsoft.com/office/officeart/2005/8/layout/radial6"/>
    <dgm:cxn modelId="{A0E997DA-B902-485A-928F-EDE006A141CB}" type="presOf" srcId="{EFA9BA02-84A3-4721-8EE0-D974AFCD4153}" destId="{543E3783-E347-4DD7-9764-EC1A32F58791}" srcOrd="0" destOrd="0" presId="urn:microsoft.com/office/officeart/2005/8/layout/radial6"/>
    <dgm:cxn modelId="{6BAA59E1-A0FE-480A-9174-7CA415997D14}" srcId="{360C5066-FB82-4309-BFD2-A59D873F4E4D}" destId="{EE8E84F8-A9C5-4572-9A36-2E7D534774E5}" srcOrd="10" destOrd="0" parTransId="{19F87C1E-A830-45E8-A162-86352E683879}" sibTransId="{3504CC2B-F197-4F4F-97D8-C4D6DB0D0502}"/>
    <dgm:cxn modelId="{0F7A68E2-CAD0-4F6B-A905-13F996967CCF}" type="presOf" srcId="{3504CC2B-F197-4F4F-97D8-C4D6DB0D0502}" destId="{577B4DA8-C414-4924-A014-CDD066330F63}" srcOrd="0" destOrd="0" presId="urn:microsoft.com/office/officeart/2005/8/layout/radial6"/>
    <dgm:cxn modelId="{782D7EE3-54F8-4BF1-83EB-2235EA20553C}" type="presOf" srcId="{E222FF0D-4948-43C5-8F19-2E486DD1F292}" destId="{427172B0-EBC6-4664-8CCC-992E00B10D51}" srcOrd="0" destOrd="0" presId="urn:microsoft.com/office/officeart/2005/8/layout/radial6"/>
    <dgm:cxn modelId="{5FE55BE8-71A2-44A6-AF64-473EA6A216EB}" type="presOf" srcId="{1099EA81-AF62-49D2-B4F1-6E5489DA874C}" destId="{2C915704-950D-46A7-BC3F-16A560DA6A58}" srcOrd="0" destOrd="0" presId="urn:microsoft.com/office/officeart/2005/8/layout/radial6"/>
    <dgm:cxn modelId="{98263DE9-8C8A-4170-9436-A16C8E389662}" srcId="{360C5066-FB82-4309-BFD2-A59D873F4E4D}" destId="{42E6A981-4B79-4723-8D3C-FBEB25AD3348}" srcOrd="15" destOrd="0" parTransId="{14DA4522-EB77-410E-B371-2C5EFF144765}" sibTransId="{477F1537-1C30-4181-8657-59BCBF478C63}"/>
    <dgm:cxn modelId="{FA581CED-4A41-488C-B811-EA5BD475427B}" srcId="{360C5066-FB82-4309-BFD2-A59D873F4E4D}" destId="{9223B01A-5726-41D7-86E2-56DD3E393759}" srcOrd="4" destOrd="0" parTransId="{6629F946-787C-4C60-92E9-193E14B4300A}" sibTransId="{95D51646-EB68-4E7A-908E-5E7B30C37EED}"/>
    <dgm:cxn modelId="{B0A3D3ED-76A3-468E-8169-5CB0DEC67D0B}" type="presOf" srcId="{D2F7F58A-D10F-4928-994E-CB5A9E17B26E}" destId="{AC49E58F-89BE-4B7E-8A83-78CB053F00AC}" srcOrd="0" destOrd="0" presId="urn:microsoft.com/office/officeart/2005/8/layout/radial6"/>
    <dgm:cxn modelId="{598CE2ED-146D-4DA7-B6E7-5A4676687713}" srcId="{360C5066-FB82-4309-BFD2-A59D873F4E4D}" destId="{E222FF0D-4948-43C5-8F19-2E486DD1F292}" srcOrd="1" destOrd="0" parTransId="{E12E7356-F336-43D1-8686-4D958F89E872}" sibTransId="{6EB79578-09D9-474E-8CBB-21E654998502}"/>
    <dgm:cxn modelId="{AF75D9F8-1460-4A5A-A7ED-8ED4C653F1A9}" type="presOf" srcId="{360C5066-FB82-4309-BFD2-A59D873F4E4D}" destId="{F99EF458-2DCE-4766-938D-907899D4AC07}" srcOrd="0" destOrd="0" presId="urn:microsoft.com/office/officeart/2005/8/layout/radial6"/>
    <dgm:cxn modelId="{FE0642FA-AAE6-4671-8899-9DF3F62F50DB}" srcId="{360C5066-FB82-4309-BFD2-A59D873F4E4D}" destId="{EFA9BA02-84A3-4721-8EE0-D974AFCD4153}" srcOrd="7" destOrd="0" parTransId="{EE90F574-21F5-42AD-BC71-2A3BA903357C}" sibTransId="{65181142-429C-48B6-92A0-883EB5C1CC46}"/>
    <dgm:cxn modelId="{DF0E9CFE-8E8A-4EC8-A611-E34432BA080A}" srcId="{360C5066-FB82-4309-BFD2-A59D873F4E4D}" destId="{9C7EC736-9252-41E5-B6EB-B467D8C196B7}" srcOrd="8" destOrd="0" parTransId="{385A431E-D4F1-43CF-A84A-A69B38963F69}" sibTransId="{3848DCD6-2822-4B50-B133-3EDBC202CE57}"/>
    <dgm:cxn modelId="{C65A8894-99F3-47A5-941E-39C6E10EFF74}" type="presParOf" srcId="{F8107E95-70D0-4201-A4C2-1774ACE4988A}" destId="{F99EF458-2DCE-4766-938D-907899D4AC07}" srcOrd="0" destOrd="0" presId="urn:microsoft.com/office/officeart/2005/8/layout/radial6"/>
    <dgm:cxn modelId="{65DA5CA0-4207-43AE-819E-96EB61DD5AD6}" type="presParOf" srcId="{F8107E95-70D0-4201-A4C2-1774ACE4988A}" destId="{FE30DB32-6C30-4819-8C11-40926E393128}" srcOrd="1" destOrd="0" presId="urn:microsoft.com/office/officeart/2005/8/layout/radial6"/>
    <dgm:cxn modelId="{F517A442-1DBD-4383-B51F-EB642D718666}" type="presParOf" srcId="{F8107E95-70D0-4201-A4C2-1774ACE4988A}" destId="{7309D949-EFCA-4571-804E-BF4217AC213B}" srcOrd="2" destOrd="0" presId="urn:microsoft.com/office/officeart/2005/8/layout/radial6"/>
    <dgm:cxn modelId="{8CAD9453-2A5C-43B0-94BC-15BDE4665804}" type="presParOf" srcId="{F8107E95-70D0-4201-A4C2-1774ACE4988A}" destId="{AF986CC2-C541-4AE6-B682-CF5FF6BD8802}" srcOrd="3" destOrd="0" presId="urn:microsoft.com/office/officeart/2005/8/layout/radial6"/>
    <dgm:cxn modelId="{0F067E5D-3750-4465-B50D-7E4D66F4E125}" type="presParOf" srcId="{F8107E95-70D0-4201-A4C2-1774ACE4988A}" destId="{427172B0-EBC6-4664-8CCC-992E00B10D51}" srcOrd="4" destOrd="0" presId="urn:microsoft.com/office/officeart/2005/8/layout/radial6"/>
    <dgm:cxn modelId="{076522A9-A72F-4073-9B41-D428977064A9}" type="presParOf" srcId="{F8107E95-70D0-4201-A4C2-1774ACE4988A}" destId="{56B0065F-4F56-4AC0-935B-AF1E5CF7FFEB}" srcOrd="5" destOrd="0" presId="urn:microsoft.com/office/officeart/2005/8/layout/radial6"/>
    <dgm:cxn modelId="{CCE88194-6299-4BEC-BB28-5FAA3C7140D6}" type="presParOf" srcId="{F8107E95-70D0-4201-A4C2-1774ACE4988A}" destId="{02B75A87-ABE6-4DBC-844A-EEA8DA322908}" srcOrd="6" destOrd="0" presId="urn:microsoft.com/office/officeart/2005/8/layout/radial6"/>
    <dgm:cxn modelId="{662071C1-1C12-4BD9-9557-A209208A1F1C}" type="presParOf" srcId="{F8107E95-70D0-4201-A4C2-1774ACE4988A}" destId="{EDE16CDF-0CFD-4DC4-818C-B2A534C3A8BE}" srcOrd="7" destOrd="0" presId="urn:microsoft.com/office/officeart/2005/8/layout/radial6"/>
    <dgm:cxn modelId="{A17C2AB9-7417-42CE-8177-25AAFD3AF940}" type="presParOf" srcId="{F8107E95-70D0-4201-A4C2-1774ACE4988A}" destId="{ACB70ABC-9737-41A1-9813-E1E00C42E3CA}" srcOrd="8" destOrd="0" presId="urn:microsoft.com/office/officeart/2005/8/layout/radial6"/>
    <dgm:cxn modelId="{214A6592-354E-4BC9-8D86-6977FF507E0A}" type="presParOf" srcId="{F8107E95-70D0-4201-A4C2-1774ACE4988A}" destId="{EA4F3B45-995F-4E45-BA3A-786D2BA25BF4}" srcOrd="9" destOrd="0" presId="urn:microsoft.com/office/officeart/2005/8/layout/radial6"/>
    <dgm:cxn modelId="{8A3C4589-3A6F-4007-889D-C29831507234}" type="presParOf" srcId="{F8107E95-70D0-4201-A4C2-1774ACE4988A}" destId="{9F0FA91D-7607-4155-8974-1ADF3FB8B6DF}" srcOrd="10" destOrd="0" presId="urn:microsoft.com/office/officeart/2005/8/layout/radial6"/>
    <dgm:cxn modelId="{DE340679-ABE2-4564-99A7-37D6B3964FA0}" type="presParOf" srcId="{F8107E95-70D0-4201-A4C2-1774ACE4988A}" destId="{86D64CB2-9CED-4393-B647-FF1741E5DC41}" srcOrd="11" destOrd="0" presId="urn:microsoft.com/office/officeart/2005/8/layout/radial6"/>
    <dgm:cxn modelId="{037E8860-D86A-4612-944F-42E4894B1D91}" type="presParOf" srcId="{F8107E95-70D0-4201-A4C2-1774ACE4988A}" destId="{28AD6F46-6453-4F33-B942-C4BD4A1F3BD6}" srcOrd="12" destOrd="0" presId="urn:microsoft.com/office/officeart/2005/8/layout/radial6"/>
    <dgm:cxn modelId="{7CB888F0-708B-4133-B043-CD098621BC7C}" type="presParOf" srcId="{F8107E95-70D0-4201-A4C2-1774ACE4988A}" destId="{E06DD77F-624A-461F-A61B-5570B4EE3D09}" srcOrd="13" destOrd="0" presId="urn:microsoft.com/office/officeart/2005/8/layout/radial6"/>
    <dgm:cxn modelId="{14414BDD-C091-4608-B7A3-9274356B2C23}" type="presParOf" srcId="{F8107E95-70D0-4201-A4C2-1774ACE4988A}" destId="{0A686535-DDEB-4757-A33F-008BB71ADD9F}" srcOrd="14" destOrd="0" presId="urn:microsoft.com/office/officeart/2005/8/layout/radial6"/>
    <dgm:cxn modelId="{9A9C9BEC-F7A2-49BC-B628-6C4B2100744A}" type="presParOf" srcId="{F8107E95-70D0-4201-A4C2-1774ACE4988A}" destId="{D19FA873-E7F9-40C7-A40C-0F92A26E7AAB}" srcOrd="15" destOrd="0" presId="urn:microsoft.com/office/officeart/2005/8/layout/radial6"/>
    <dgm:cxn modelId="{1733ABC7-65F1-4B88-B07B-5460AA46D9D8}" type="presParOf" srcId="{F8107E95-70D0-4201-A4C2-1774ACE4988A}" destId="{01CDEE7E-9FB1-4112-9170-B147AB4331CF}" srcOrd="16" destOrd="0" presId="urn:microsoft.com/office/officeart/2005/8/layout/radial6"/>
    <dgm:cxn modelId="{1EEEC298-C2DA-4A77-A6A3-085E6ACC0D92}" type="presParOf" srcId="{F8107E95-70D0-4201-A4C2-1774ACE4988A}" destId="{32A8A284-643D-4B08-973A-A8325BD56495}" srcOrd="17" destOrd="0" presId="urn:microsoft.com/office/officeart/2005/8/layout/radial6"/>
    <dgm:cxn modelId="{6D3679E4-C2D7-403B-B2FA-83FB1E5B098F}" type="presParOf" srcId="{F8107E95-70D0-4201-A4C2-1774ACE4988A}" destId="{2C915704-950D-46A7-BC3F-16A560DA6A58}" srcOrd="18" destOrd="0" presId="urn:microsoft.com/office/officeart/2005/8/layout/radial6"/>
    <dgm:cxn modelId="{71C80690-473D-4B05-A15F-32BBA0A0EE58}" type="presParOf" srcId="{F8107E95-70D0-4201-A4C2-1774ACE4988A}" destId="{4DE173C9-63F3-45BD-A5F8-D7AFF612AA5F}" srcOrd="19" destOrd="0" presId="urn:microsoft.com/office/officeart/2005/8/layout/radial6"/>
    <dgm:cxn modelId="{A802B724-959B-4810-AE4A-6ADC435D33B5}" type="presParOf" srcId="{F8107E95-70D0-4201-A4C2-1774ACE4988A}" destId="{E837340B-6DC0-433D-8D3B-BA3BD9E1A8FE}" srcOrd="20" destOrd="0" presId="urn:microsoft.com/office/officeart/2005/8/layout/radial6"/>
    <dgm:cxn modelId="{F7C895C6-ACF1-4E34-B0BE-DE8B033FED87}" type="presParOf" srcId="{F8107E95-70D0-4201-A4C2-1774ACE4988A}" destId="{BC1F4924-D33A-46A8-9089-7549AC1440C6}" srcOrd="21" destOrd="0" presId="urn:microsoft.com/office/officeart/2005/8/layout/radial6"/>
    <dgm:cxn modelId="{CFCFA2C2-D7C7-4BDA-8ECD-753B68C9571C}" type="presParOf" srcId="{F8107E95-70D0-4201-A4C2-1774ACE4988A}" destId="{543E3783-E347-4DD7-9764-EC1A32F58791}" srcOrd="22" destOrd="0" presId="urn:microsoft.com/office/officeart/2005/8/layout/radial6"/>
    <dgm:cxn modelId="{7513CF0C-C5E4-4431-8D64-019A725AF131}" type="presParOf" srcId="{F8107E95-70D0-4201-A4C2-1774ACE4988A}" destId="{2FEFFE0B-5725-48DD-8088-C4534A524670}" srcOrd="23" destOrd="0" presId="urn:microsoft.com/office/officeart/2005/8/layout/radial6"/>
    <dgm:cxn modelId="{42E496AE-6805-408F-8E7D-E1673D673ED2}" type="presParOf" srcId="{F8107E95-70D0-4201-A4C2-1774ACE4988A}" destId="{0CB31DDE-0983-4BC1-A631-BAB0583C4C04}" srcOrd="24" destOrd="0" presId="urn:microsoft.com/office/officeart/2005/8/layout/radial6"/>
    <dgm:cxn modelId="{61778001-0FFF-4590-A67F-C220672890BE}" type="presParOf" srcId="{F8107E95-70D0-4201-A4C2-1774ACE4988A}" destId="{53F085EC-0D2C-439C-B7C1-EE433DE33CC1}" srcOrd="25" destOrd="0" presId="urn:microsoft.com/office/officeart/2005/8/layout/radial6"/>
    <dgm:cxn modelId="{084B8709-2862-4D77-BEC2-FA1FC3FBE1CC}" type="presParOf" srcId="{F8107E95-70D0-4201-A4C2-1774ACE4988A}" destId="{71ABEE31-7B5C-41C5-9C72-3F99F8F198B1}" srcOrd="26" destOrd="0" presId="urn:microsoft.com/office/officeart/2005/8/layout/radial6"/>
    <dgm:cxn modelId="{0AA4DCD6-20A1-4F3C-86F0-95974754ECE1}" type="presParOf" srcId="{F8107E95-70D0-4201-A4C2-1774ACE4988A}" destId="{2B378D10-F548-42D7-B13F-CE4A9E66A1D4}" srcOrd="27" destOrd="0" presId="urn:microsoft.com/office/officeart/2005/8/layout/radial6"/>
    <dgm:cxn modelId="{80B6C317-A18F-423F-87A9-F07FCE5ADFE9}" type="presParOf" srcId="{F8107E95-70D0-4201-A4C2-1774ACE4988A}" destId="{43665217-60B4-4FCE-9EE7-AD00F6F99E27}" srcOrd="28" destOrd="0" presId="urn:microsoft.com/office/officeart/2005/8/layout/radial6"/>
    <dgm:cxn modelId="{C8E7ECFD-EE46-4F7F-807E-AD0987D28D18}" type="presParOf" srcId="{F8107E95-70D0-4201-A4C2-1774ACE4988A}" destId="{5941E925-8830-4CF4-9A46-FAFB5F5A6804}" srcOrd="29" destOrd="0" presId="urn:microsoft.com/office/officeart/2005/8/layout/radial6"/>
    <dgm:cxn modelId="{E0DB2DC6-29DB-413D-ABD8-8E3FCAD578D9}" type="presParOf" srcId="{F8107E95-70D0-4201-A4C2-1774ACE4988A}" destId="{5CCA8366-2A54-4B2A-9A9A-5E26E58A4322}" srcOrd="30" destOrd="0" presId="urn:microsoft.com/office/officeart/2005/8/layout/radial6"/>
    <dgm:cxn modelId="{2999ED5E-B8C8-4498-9D84-468E7A64F82D}" type="presParOf" srcId="{F8107E95-70D0-4201-A4C2-1774ACE4988A}" destId="{4AA32E75-17D7-4BC4-8C03-F41E02CCDB44}" srcOrd="31" destOrd="0" presId="urn:microsoft.com/office/officeart/2005/8/layout/radial6"/>
    <dgm:cxn modelId="{BF9D1AA2-D866-4BE2-877D-9F894B1CA80A}" type="presParOf" srcId="{F8107E95-70D0-4201-A4C2-1774ACE4988A}" destId="{57BEB973-F047-487A-A416-88502F195EF8}" srcOrd="32" destOrd="0" presId="urn:microsoft.com/office/officeart/2005/8/layout/radial6"/>
    <dgm:cxn modelId="{75E4BBA1-AD51-4A51-9B3F-A5F475B00BF4}" type="presParOf" srcId="{F8107E95-70D0-4201-A4C2-1774ACE4988A}" destId="{577B4DA8-C414-4924-A014-CDD066330F63}" srcOrd="33" destOrd="0" presId="urn:microsoft.com/office/officeart/2005/8/layout/radial6"/>
    <dgm:cxn modelId="{208F005A-8849-4934-9D75-A2BDAEC0E46A}" type="presParOf" srcId="{F8107E95-70D0-4201-A4C2-1774ACE4988A}" destId="{AC49E58F-89BE-4B7E-8A83-78CB053F00AC}" srcOrd="34" destOrd="0" presId="urn:microsoft.com/office/officeart/2005/8/layout/radial6"/>
    <dgm:cxn modelId="{88B4CE5C-E296-4F31-B0F5-BDECA3968E86}" type="presParOf" srcId="{F8107E95-70D0-4201-A4C2-1774ACE4988A}" destId="{58AD11D5-A4C3-4563-B0D4-FDB69449EEF3}" srcOrd="35" destOrd="0" presId="urn:microsoft.com/office/officeart/2005/8/layout/radial6"/>
    <dgm:cxn modelId="{D0C4D499-37B8-456C-874C-638705428052}" type="presParOf" srcId="{F8107E95-70D0-4201-A4C2-1774ACE4988A}" destId="{1B3B5311-7F41-4820-8901-E28B7F194019}" srcOrd="36" destOrd="0" presId="urn:microsoft.com/office/officeart/2005/8/layout/radial6"/>
    <dgm:cxn modelId="{7F1B741C-7191-46C6-85CF-C5C6273355D8}" type="presParOf" srcId="{F8107E95-70D0-4201-A4C2-1774ACE4988A}" destId="{272F3C79-CFD7-4CAE-BE46-F8A0C6C2E057}" srcOrd="37" destOrd="0" presId="urn:microsoft.com/office/officeart/2005/8/layout/radial6"/>
    <dgm:cxn modelId="{D3864D35-BC35-4B40-9E9E-30A16E57133C}" type="presParOf" srcId="{F8107E95-70D0-4201-A4C2-1774ACE4988A}" destId="{6FF33BF1-63E5-40CA-81F5-6B08D5DAAA7C}" srcOrd="38" destOrd="0" presId="urn:microsoft.com/office/officeart/2005/8/layout/radial6"/>
    <dgm:cxn modelId="{26B9DB7F-1836-4510-8BFC-1DA9D26FBCF9}" type="presParOf" srcId="{F8107E95-70D0-4201-A4C2-1774ACE4988A}" destId="{DAB56AC3-E6C0-484E-B5E7-70876D23F4E5}" srcOrd="39" destOrd="0" presId="urn:microsoft.com/office/officeart/2005/8/layout/radial6"/>
    <dgm:cxn modelId="{321BCA20-B961-4806-81D9-20252524DE03}" type="presParOf" srcId="{F8107E95-70D0-4201-A4C2-1774ACE4988A}" destId="{D58C06E0-465F-4ACD-8ADF-EDEB30FFC6B7}" srcOrd="40" destOrd="0" presId="urn:microsoft.com/office/officeart/2005/8/layout/radial6"/>
    <dgm:cxn modelId="{94AE7F15-722A-4C67-87F2-F8A45FEF889F}" type="presParOf" srcId="{F8107E95-70D0-4201-A4C2-1774ACE4988A}" destId="{20647B1B-9567-4288-923B-EDACCF6740B3}" srcOrd="41" destOrd="0" presId="urn:microsoft.com/office/officeart/2005/8/layout/radial6"/>
    <dgm:cxn modelId="{195F3D63-8340-4919-A7A8-139DCD2B8C23}" type="presParOf" srcId="{F8107E95-70D0-4201-A4C2-1774ACE4988A}" destId="{903569CD-1315-4639-ADF0-DFCAA6021C6C}" srcOrd="42" destOrd="0" presId="urn:microsoft.com/office/officeart/2005/8/layout/radial6"/>
    <dgm:cxn modelId="{617A6C8D-1C3E-42F6-9A35-739597FF14E8}" type="presParOf" srcId="{F8107E95-70D0-4201-A4C2-1774ACE4988A}" destId="{ED1B6462-6972-4187-BBCB-FF0481868B0A}" srcOrd="43" destOrd="0" presId="urn:microsoft.com/office/officeart/2005/8/layout/radial6"/>
    <dgm:cxn modelId="{7F6B38E9-397A-4E25-AB3E-1FA5B651B179}" type="presParOf" srcId="{F8107E95-70D0-4201-A4C2-1774ACE4988A}" destId="{F8F61602-6E22-4DFC-8C29-DC54748CABFE}" srcOrd="44" destOrd="0" presId="urn:microsoft.com/office/officeart/2005/8/layout/radial6"/>
    <dgm:cxn modelId="{A6440D34-103E-4B1C-B1B5-177C5B0DF4DA}" type="presParOf" srcId="{F8107E95-70D0-4201-A4C2-1774ACE4988A}" destId="{8179B325-7435-4D26-8FDC-65D3F1E214B2}" srcOrd="45" destOrd="0" presId="urn:microsoft.com/office/officeart/2005/8/layout/radial6"/>
    <dgm:cxn modelId="{1D4DC99E-EF79-496F-989B-7584DA9650DC}" type="presParOf" srcId="{F8107E95-70D0-4201-A4C2-1774ACE4988A}" destId="{BB640310-6B43-4F3B-866F-7F5B3AC0A710}" srcOrd="46" destOrd="0" presId="urn:microsoft.com/office/officeart/2005/8/layout/radial6"/>
    <dgm:cxn modelId="{D717F793-BFEB-450F-8D84-F8B35A9267C0}" type="presParOf" srcId="{F8107E95-70D0-4201-A4C2-1774ACE4988A}" destId="{867D184E-C07F-4F1E-8F05-641D792092D8}" srcOrd="47" destOrd="0" presId="urn:microsoft.com/office/officeart/2005/8/layout/radial6"/>
    <dgm:cxn modelId="{14E4FDF5-D8CD-45D3-A79C-F35E77A8B29B}" type="presParOf" srcId="{F8107E95-70D0-4201-A4C2-1774ACE4988A}" destId="{237B6280-405B-46FC-ACA3-BD8F3171C90D}" srcOrd="4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7BDCC-2146-4EBC-9DE5-D4BB7A469B31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0016A-63FB-4EAD-B5C7-7D24B02A331E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Partner Organisations</a:t>
          </a:r>
          <a:endParaRPr lang="en-US" sz="2300" kern="1200" dirty="0"/>
        </a:p>
      </dsp:txBody>
      <dsp:txXfrm>
        <a:off x="569079" y="2427788"/>
        <a:ext cx="2072362" cy="720000"/>
      </dsp:txXfrm>
    </dsp:sp>
    <dsp:sp modelId="{91060663-FDC5-41F7-87B6-3424C51E3D09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C1659-0955-4E51-8C92-61FA08152CEA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Team      Members</a:t>
          </a:r>
          <a:endParaRPr lang="en-US" sz="2300" kern="1200" dirty="0"/>
        </a:p>
      </dsp:txBody>
      <dsp:txXfrm>
        <a:off x="3004105" y="2427788"/>
        <a:ext cx="2072362" cy="720000"/>
      </dsp:txXfrm>
    </dsp:sp>
    <dsp:sp modelId="{C6752A33-F533-4944-88C1-0D682AE38DAE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9DE92-9342-4A9F-A427-3832DF9B6669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Eligibility    Criteria </a:t>
          </a:r>
          <a:endParaRPr lang="en-US" sz="2300" kern="1200" dirty="0"/>
        </a:p>
      </dsp:txBody>
      <dsp:txXfrm>
        <a:off x="5439131" y="2427788"/>
        <a:ext cx="2072362" cy="720000"/>
      </dsp:txXfrm>
    </dsp:sp>
    <dsp:sp modelId="{86AB1AA8-60D5-478F-988F-9709F490747E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42C74-8086-4EBF-9B6B-70CC1BF57FB1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Funding      Model  </a:t>
          </a:r>
          <a:endParaRPr lang="en-US" sz="2300" kern="1200" dirty="0"/>
        </a:p>
      </dsp:txBody>
      <dsp:txXfrm>
        <a:off x="7874157" y="2427788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7CD63-1FEA-4D46-8819-A532CD3973CE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6C33A-4A50-4EBE-B373-CA6FA6328990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</a:t>
          </a:r>
          <a:r>
            <a:rPr lang="en-GB" sz="2000" kern="1200"/>
            <a:t>ace</a:t>
          </a:r>
          <a:endParaRPr lang="en-US" sz="2000" kern="1200"/>
        </a:p>
      </dsp:txBody>
      <dsp:txXfrm>
        <a:off x="3578350" y="496219"/>
        <a:ext cx="1531337" cy="1531337"/>
      </dsp:txXfrm>
    </dsp:sp>
    <dsp:sp modelId="{C96CB60A-50EB-45D6-A76E-E827B949BD5E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Persistence</a:t>
          </a:r>
          <a:endParaRPr lang="en-US" sz="2000" kern="1200"/>
        </a:p>
      </dsp:txBody>
      <dsp:txXfrm>
        <a:off x="5405912" y="496219"/>
        <a:ext cx="1531337" cy="1531337"/>
      </dsp:txXfrm>
    </dsp:sp>
    <dsp:sp modelId="{47B30A7E-09ED-42C4-A072-811179A545C9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Trust </a:t>
          </a:r>
          <a:endParaRPr lang="en-US" sz="2000" kern="1200"/>
        </a:p>
      </dsp:txBody>
      <dsp:txXfrm>
        <a:off x="3578350" y="2323781"/>
        <a:ext cx="1531337" cy="1531337"/>
      </dsp:txXfrm>
    </dsp:sp>
    <dsp:sp modelId="{4C988AC4-AB21-4AA7-A8B0-FE36E28C8851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Coordination </a:t>
          </a:r>
          <a:endParaRPr lang="en-US" sz="2000" kern="1200"/>
        </a:p>
      </dsp:txBody>
      <dsp:txXfrm>
        <a:off x="5405912" y="2323781"/>
        <a:ext cx="1531337" cy="1531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B4DA8-C414-4924-A014-CDD066330F63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8366-2A54-4B2A-9A9A-5E26E58A4322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78D10-F548-42D7-B13F-CE4A9E66A1D4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86CC2-C541-4AE6-B682-CF5FF6BD8802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EF458-2DCE-4766-938D-907899D4AC07}">
      <dsp:nvSpPr>
        <dsp:cNvPr id="0" name=""/>
        <dsp:cNvSpPr/>
      </dsp:nvSpPr>
      <dsp:spPr>
        <a:xfrm>
          <a:off x="4487614" y="1405483"/>
          <a:ext cx="1540371" cy="15403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Families</a:t>
          </a:r>
          <a:endParaRPr lang="en-GB" sz="2400" kern="1200" dirty="0"/>
        </a:p>
      </dsp:txBody>
      <dsp:txXfrm>
        <a:off x="4713196" y="1631065"/>
        <a:ext cx="1089207" cy="1089207"/>
      </dsp:txXfrm>
    </dsp:sp>
    <dsp:sp modelId="{FE30DB32-6C30-4819-8C11-40926E393128}">
      <dsp:nvSpPr>
        <dsp:cNvPr id="0" name=""/>
        <dsp:cNvSpPr/>
      </dsp:nvSpPr>
      <dsp:spPr>
        <a:xfrm>
          <a:off x="4718670" y="1448"/>
          <a:ext cx="1078259" cy="10782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Fife Gingerbread</a:t>
          </a:r>
          <a:endParaRPr lang="en-GB" sz="1100" kern="1200" dirty="0"/>
        </a:p>
      </dsp:txBody>
      <dsp:txXfrm>
        <a:off x="4876577" y="159355"/>
        <a:ext cx="762445" cy="762445"/>
      </dsp:txXfrm>
    </dsp:sp>
    <dsp:sp modelId="{53F085EC-0D2C-439C-B7C1-EE433DE33CC1}">
      <dsp:nvSpPr>
        <dsp:cNvPr id="0" name=""/>
        <dsp:cNvSpPr/>
      </dsp:nvSpPr>
      <dsp:spPr>
        <a:xfrm>
          <a:off x="6353761" y="1636539"/>
          <a:ext cx="1078259" cy="1078259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Clued Up</a:t>
          </a:r>
          <a:endParaRPr lang="en-GB" sz="1100" kern="1200" dirty="0"/>
        </a:p>
      </dsp:txBody>
      <dsp:txXfrm>
        <a:off x="6511668" y="1794446"/>
        <a:ext cx="762445" cy="762445"/>
      </dsp:txXfrm>
    </dsp:sp>
    <dsp:sp modelId="{43665217-60B4-4FCE-9EE7-AD00F6F99E27}">
      <dsp:nvSpPr>
        <dsp:cNvPr id="0" name=""/>
        <dsp:cNvSpPr/>
      </dsp:nvSpPr>
      <dsp:spPr>
        <a:xfrm>
          <a:off x="4718670" y="3271630"/>
          <a:ext cx="1078259" cy="1078259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Citizens Advice &amp; Rights Fife</a:t>
          </a:r>
          <a:endParaRPr lang="en-GB" sz="1100" kern="1200" dirty="0"/>
        </a:p>
      </dsp:txBody>
      <dsp:txXfrm>
        <a:off x="4876577" y="3429537"/>
        <a:ext cx="762445" cy="762445"/>
      </dsp:txXfrm>
    </dsp:sp>
    <dsp:sp modelId="{4AA32E75-17D7-4BC4-8C03-F41E02CCDB44}">
      <dsp:nvSpPr>
        <dsp:cNvPr id="0" name=""/>
        <dsp:cNvSpPr/>
      </dsp:nvSpPr>
      <dsp:spPr>
        <a:xfrm>
          <a:off x="3083579" y="1636539"/>
          <a:ext cx="1078259" cy="1078259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FIRST</a:t>
          </a:r>
          <a:endParaRPr lang="en-GB" sz="1100" kern="1200" dirty="0"/>
        </a:p>
      </dsp:txBody>
      <dsp:txXfrm>
        <a:off x="3241486" y="1794446"/>
        <a:ext cx="762445" cy="762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B6280-405B-46FC-ACA3-BD8F3171C90D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14850000"/>
            <a:gd name="adj2" fmla="val 16200000"/>
            <a:gd name="adj3" fmla="val 1739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9B325-7435-4D26-8FDC-65D3F1E214B2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13500000"/>
            <a:gd name="adj2" fmla="val 14850000"/>
            <a:gd name="adj3" fmla="val 1739"/>
          </a:avLst>
        </a:prstGeom>
        <a:solidFill>
          <a:schemeClr val="accent4">
            <a:hueOff val="9147498"/>
            <a:satOff val="-38059"/>
            <a:lumOff val="8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569CD-1315-4639-ADF0-DFCAA6021C6C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12150000"/>
            <a:gd name="adj2" fmla="val 13500000"/>
            <a:gd name="adj3" fmla="val 1739"/>
          </a:avLst>
        </a:prstGeom>
        <a:solidFill>
          <a:schemeClr val="accent4">
            <a:hueOff val="8494105"/>
            <a:satOff val="-35340"/>
            <a:lumOff val="8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56AC3-E6C0-484E-B5E7-70876D23F4E5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10800000"/>
            <a:gd name="adj2" fmla="val 12150000"/>
            <a:gd name="adj3" fmla="val 1739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B5311-7F41-4820-8901-E28B7F194019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9450000"/>
            <a:gd name="adj2" fmla="val 10800000"/>
            <a:gd name="adj3" fmla="val 1739"/>
          </a:avLst>
        </a:prstGeom>
        <a:solidFill>
          <a:schemeClr val="accent4">
            <a:hueOff val="7187320"/>
            <a:satOff val="-29903"/>
            <a:lumOff val="70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B4DA8-C414-4924-A014-CDD066330F63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8100000"/>
            <a:gd name="adj2" fmla="val 9450000"/>
            <a:gd name="adj3" fmla="val 1739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8366-2A54-4B2A-9A9A-5E26E58A4322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6750000"/>
            <a:gd name="adj2" fmla="val 8100000"/>
            <a:gd name="adj3" fmla="val 1739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78D10-F548-42D7-B13F-CE4A9E66A1D4}">
      <dsp:nvSpPr>
        <dsp:cNvPr id="0" name=""/>
        <dsp:cNvSpPr/>
      </dsp:nvSpPr>
      <dsp:spPr>
        <a:xfrm>
          <a:off x="3716777" y="295460"/>
          <a:ext cx="5232747" cy="5232747"/>
        </a:xfrm>
        <a:prstGeom prst="blockArc">
          <a:avLst>
            <a:gd name="adj1" fmla="val 5397001"/>
            <a:gd name="adj2" fmla="val 6753988"/>
            <a:gd name="adj3" fmla="val 1739"/>
          </a:avLst>
        </a:prstGeom>
        <a:solidFill>
          <a:schemeClr val="accent4">
            <a:hueOff val="5227142"/>
            <a:satOff val="-21748"/>
            <a:lumOff val="51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31DDE-0983-4BC1-A631-BAB0583C4C04}">
      <dsp:nvSpPr>
        <dsp:cNvPr id="0" name=""/>
        <dsp:cNvSpPr/>
      </dsp:nvSpPr>
      <dsp:spPr>
        <a:xfrm>
          <a:off x="3711193" y="295471"/>
          <a:ext cx="5232747" cy="5232747"/>
        </a:xfrm>
        <a:prstGeom prst="blockArc">
          <a:avLst>
            <a:gd name="adj1" fmla="val 4045974"/>
            <a:gd name="adj2" fmla="val 5389599"/>
            <a:gd name="adj3" fmla="val 1739"/>
          </a:avLst>
        </a:prstGeom>
        <a:solidFill>
          <a:schemeClr val="accent4">
            <a:hueOff val="4573749"/>
            <a:satOff val="-19029"/>
            <a:lumOff val="4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F4924-D33A-46A8-9089-7549AC1440C6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2700000"/>
            <a:gd name="adj2" fmla="val 4050000"/>
            <a:gd name="adj3" fmla="val 1739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15704-950D-46A7-BC3F-16A560DA6A58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1350000"/>
            <a:gd name="adj2" fmla="val 2700000"/>
            <a:gd name="adj3" fmla="val 1739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FA873-E7F9-40C7-A40C-0F92A26E7AAB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0"/>
            <a:gd name="adj2" fmla="val 1350000"/>
            <a:gd name="adj3" fmla="val 1739"/>
          </a:avLst>
        </a:prstGeom>
        <a:solidFill>
          <a:schemeClr val="accent4">
            <a:hueOff val="2613571"/>
            <a:satOff val="-10874"/>
            <a:lumOff val="25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D6F46-6453-4F33-B942-C4BD4A1F3BD6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20250000"/>
            <a:gd name="adj2" fmla="val 0"/>
            <a:gd name="adj3" fmla="val 1739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F3B45-995F-4E45-BA3A-786D2BA25BF4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18900000"/>
            <a:gd name="adj2" fmla="val 20250000"/>
            <a:gd name="adj3" fmla="val 1739"/>
          </a:avLst>
        </a:prstGeom>
        <a:solidFill>
          <a:schemeClr val="accent4">
            <a:hueOff val="1306786"/>
            <a:satOff val="-5437"/>
            <a:lumOff val="12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75A87-ABE6-4DBC-844A-EEA8DA322908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17550000"/>
            <a:gd name="adj2" fmla="val 18900000"/>
            <a:gd name="adj3" fmla="val 1739"/>
          </a:avLst>
        </a:prstGeom>
        <a:solidFill>
          <a:schemeClr val="accent4">
            <a:hueOff val="653393"/>
            <a:satOff val="-2718"/>
            <a:lumOff val="6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86CC2-C541-4AE6-B682-CF5FF6BD8802}">
      <dsp:nvSpPr>
        <dsp:cNvPr id="0" name=""/>
        <dsp:cNvSpPr/>
      </dsp:nvSpPr>
      <dsp:spPr>
        <a:xfrm>
          <a:off x="3713998" y="294307"/>
          <a:ext cx="5232747" cy="5232747"/>
        </a:xfrm>
        <a:prstGeom prst="blockArc">
          <a:avLst>
            <a:gd name="adj1" fmla="val 16200000"/>
            <a:gd name="adj2" fmla="val 17550000"/>
            <a:gd name="adj3" fmla="val 17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EF458-2DCE-4766-938D-907899D4AC07}">
      <dsp:nvSpPr>
        <dsp:cNvPr id="0" name=""/>
        <dsp:cNvSpPr/>
      </dsp:nvSpPr>
      <dsp:spPr>
        <a:xfrm>
          <a:off x="5580095" y="2244966"/>
          <a:ext cx="1500554" cy="13314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Families</a:t>
          </a:r>
          <a:endParaRPr lang="en-GB" sz="2300" kern="1200" dirty="0"/>
        </a:p>
      </dsp:txBody>
      <dsp:txXfrm>
        <a:off x="5799846" y="2439949"/>
        <a:ext cx="1061052" cy="941464"/>
      </dsp:txXfrm>
    </dsp:sp>
    <dsp:sp modelId="{FE30DB32-6C30-4819-8C11-40926E393128}">
      <dsp:nvSpPr>
        <dsp:cNvPr id="0" name=""/>
        <dsp:cNvSpPr/>
      </dsp:nvSpPr>
      <dsp:spPr>
        <a:xfrm>
          <a:off x="6014472" y="1152"/>
          <a:ext cx="631800" cy="631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Early Learning &amp; Childcare</a:t>
          </a:r>
          <a:endParaRPr lang="en-GB" sz="600" kern="1200" dirty="0"/>
        </a:p>
      </dsp:txBody>
      <dsp:txXfrm>
        <a:off x="6106997" y="93677"/>
        <a:ext cx="446750" cy="446750"/>
      </dsp:txXfrm>
    </dsp:sp>
    <dsp:sp modelId="{427172B0-EBC6-4664-8CCC-992E00B10D51}">
      <dsp:nvSpPr>
        <dsp:cNvPr id="0" name=""/>
        <dsp:cNvSpPr/>
      </dsp:nvSpPr>
      <dsp:spPr>
        <a:xfrm>
          <a:off x="7007010" y="198580"/>
          <a:ext cx="631800" cy="631800"/>
        </a:xfrm>
        <a:prstGeom prst="ellipse">
          <a:avLst/>
        </a:prstGeom>
        <a:solidFill>
          <a:schemeClr val="accent4">
            <a:hueOff val="653393"/>
            <a:satOff val="-2718"/>
            <a:lumOff val="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Criminal Justice</a:t>
          </a:r>
          <a:endParaRPr lang="en-GB" sz="600" kern="1200" dirty="0"/>
        </a:p>
      </dsp:txBody>
      <dsp:txXfrm>
        <a:off x="7099535" y="291105"/>
        <a:ext cx="446750" cy="446750"/>
      </dsp:txXfrm>
    </dsp:sp>
    <dsp:sp modelId="{EDE16CDF-0CFD-4DC4-818C-B2A534C3A8BE}">
      <dsp:nvSpPr>
        <dsp:cNvPr id="0" name=""/>
        <dsp:cNvSpPr/>
      </dsp:nvSpPr>
      <dsp:spPr>
        <a:xfrm>
          <a:off x="7848444" y="760808"/>
          <a:ext cx="631800" cy="631800"/>
        </a:xfrm>
        <a:prstGeom prst="ellipse">
          <a:avLst/>
        </a:prstGeom>
        <a:solidFill>
          <a:schemeClr val="accent4">
            <a:hueOff val="1306786"/>
            <a:satOff val="-5437"/>
            <a:lumOff val="1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Social Security Scotland</a:t>
          </a:r>
          <a:endParaRPr lang="en-GB" sz="600" kern="1200" dirty="0"/>
        </a:p>
      </dsp:txBody>
      <dsp:txXfrm>
        <a:off x="7940969" y="853333"/>
        <a:ext cx="446750" cy="446750"/>
      </dsp:txXfrm>
    </dsp:sp>
    <dsp:sp modelId="{9F0FA91D-7607-4155-8974-1ADF3FB8B6DF}">
      <dsp:nvSpPr>
        <dsp:cNvPr id="0" name=""/>
        <dsp:cNvSpPr/>
      </dsp:nvSpPr>
      <dsp:spPr>
        <a:xfrm>
          <a:off x="8410672" y="1602242"/>
          <a:ext cx="631800" cy="631800"/>
        </a:xfrm>
        <a:prstGeom prst="ellipse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Employability</a:t>
          </a:r>
          <a:endParaRPr lang="en-GB" sz="600" kern="1200" dirty="0"/>
        </a:p>
      </dsp:txBody>
      <dsp:txXfrm>
        <a:off x="8503197" y="1694767"/>
        <a:ext cx="446750" cy="446750"/>
      </dsp:txXfrm>
    </dsp:sp>
    <dsp:sp modelId="{E06DD77F-624A-461F-A61B-5570B4EE3D09}">
      <dsp:nvSpPr>
        <dsp:cNvPr id="0" name=""/>
        <dsp:cNvSpPr/>
      </dsp:nvSpPr>
      <dsp:spPr>
        <a:xfrm>
          <a:off x="8608101" y="2594781"/>
          <a:ext cx="631800" cy="631800"/>
        </a:xfrm>
        <a:prstGeom prst="ellipse">
          <a:avLst/>
        </a:prstGeom>
        <a:solidFill>
          <a:schemeClr val="accent4">
            <a:hueOff val="2613571"/>
            <a:satOff val="-10874"/>
            <a:lumOff val="2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CAHMS</a:t>
          </a:r>
          <a:endParaRPr lang="en-GB" sz="600" kern="1200" dirty="0"/>
        </a:p>
      </dsp:txBody>
      <dsp:txXfrm>
        <a:off x="8700626" y="2687306"/>
        <a:ext cx="446750" cy="446750"/>
      </dsp:txXfrm>
    </dsp:sp>
    <dsp:sp modelId="{01CDEE7E-9FB1-4112-9170-B147AB4331CF}">
      <dsp:nvSpPr>
        <dsp:cNvPr id="0" name=""/>
        <dsp:cNvSpPr/>
      </dsp:nvSpPr>
      <dsp:spPr>
        <a:xfrm>
          <a:off x="8410672" y="3587319"/>
          <a:ext cx="631800" cy="631800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DWP</a:t>
          </a:r>
          <a:endParaRPr lang="en-GB" sz="600" kern="1200" dirty="0"/>
        </a:p>
      </dsp:txBody>
      <dsp:txXfrm>
        <a:off x="8503197" y="3679844"/>
        <a:ext cx="446750" cy="446750"/>
      </dsp:txXfrm>
    </dsp:sp>
    <dsp:sp modelId="{4DE173C9-63F3-45BD-A5F8-D7AFF612AA5F}">
      <dsp:nvSpPr>
        <dsp:cNvPr id="0" name=""/>
        <dsp:cNvSpPr/>
      </dsp:nvSpPr>
      <dsp:spPr>
        <a:xfrm>
          <a:off x="7848444" y="4428753"/>
          <a:ext cx="631800" cy="631800"/>
        </a:xfrm>
        <a:prstGeom prst="ellipse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Education</a:t>
          </a:r>
          <a:endParaRPr lang="en-GB" sz="600" kern="1200" dirty="0"/>
        </a:p>
      </dsp:txBody>
      <dsp:txXfrm>
        <a:off x="7940969" y="4521278"/>
        <a:ext cx="446750" cy="446750"/>
      </dsp:txXfrm>
    </dsp:sp>
    <dsp:sp modelId="{543E3783-E347-4DD7-9764-EC1A32F58791}">
      <dsp:nvSpPr>
        <dsp:cNvPr id="0" name=""/>
        <dsp:cNvSpPr/>
      </dsp:nvSpPr>
      <dsp:spPr>
        <a:xfrm>
          <a:off x="7007010" y="4990981"/>
          <a:ext cx="631800" cy="631800"/>
        </a:xfrm>
        <a:prstGeom prst="ellipse">
          <a:avLst/>
        </a:prstGeom>
        <a:solidFill>
          <a:schemeClr val="accent4">
            <a:hueOff val="4573749"/>
            <a:satOff val="-19029"/>
            <a:lumOff val="44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Children Services &amp; Social Work</a:t>
          </a:r>
          <a:endParaRPr lang="en-GB" sz="600" kern="1200" dirty="0"/>
        </a:p>
      </dsp:txBody>
      <dsp:txXfrm>
        <a:off x="7099535" y="5083506"/>
        <a:ext cx="446750" cy="446750"/>
      </dsp:txXfrm>
    </dsp:sp>
    <dsp:sp modelId="{53F085EC-0D2C-439C-B7C1-EE433DE33CC1}">
      <dsp:nvSpPr>
        <dsp:cNvPr id="0" name=""/>
        <dsp:cNvSpPr/>
      </dsp:nvSpPr>
      <dsp:spPr>
        <a:xfrm>
          <a:off x="6019513" y="5189562"/>
          <a:ext cx="631800" cy="631800"/>
        </a:xfrm>
        <a:prstGeom prst="ellipse">
          <a:avLst/>
        </a:prstGeom>
        <a:solidFill>
          <a:schemeClr val="accent4">
            <a:hueOff val="5227142"/>
            <a:satOff val="-21748"/>
            <a:lumOff val="51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Alcohol and Drugs Partnership</a:t>
          </a:r>
          <a:endParaRPr lang="en-GB" sz="600" kern="1200" dirty="0"/>
        </a:p>
      </dsp:txBody>
      <dsp:txXfrm>
        <a:off x="6112038" y="5282087"/>
        <a:ext cx="446750" cy="446750"/>
      </dsp:txXfrm>
    </dsp:sp>
    <dsp:sp modelId="{43665217-60B4-4FCE-9EE7-AD00F6F99E27}">
      <dsp:nvSpPr>
        <dsp:cNvPr id="0" name=""/>
        <dsp:cNvSpPr/>
      </dsp:nvSpPr>
      <dsp:spPr>
        <a:xfrm>
          <a:off x="5021933" y="4990981"/>
          <a:ext cx="631800" cy="631800"/>
        </a:xfrm>
        <a:prstGeom prst="ellipse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Housing</a:t>
          </a:r>
          <a:endParaRPr lang="en-GB" sz="600" kern="1200" dirty="0"/>
        </a:p>
      </dsp:txBody>
      <dsp:txXfrm>
        <a:off x="5114458" y="5083506"/>
        <a:ext cx="446750" cy="446750"/>
      </dsp:txXfrm>
    </dsp:sp>
    <dsp:sp modelId="{4AA32E75-17D7-4BC4-8C03-F41E02CCDB44}">
      <dsp:nvSpPr>
        <dsp:cNvPr id="0" name=""/>
        <dsp:cNvSpPr/>
      </dsp:nvSpPr>
      <dsp:spPr>
        <a:xfrm>
          <a:off x="4180499" y="4428753"/>
          <a:ext cx="631800" cy="631800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Crisis Support</a:t>
          </a:r>
          <a:endParaRPr lang="en-GB" sz="600" kern="1200" dirty="0"/>
        </a:p>
      </dsp:txBody>
      <dsp:txXfrm>
        <a:off x="4273024" y="4521278"/>
        <a:ext cx="446750" cy="446750"/>
      </dsp:txXfrm>
    </dsp:sp>
    <dsp:sp modelId="{AC49E58F-89BE-4B7E-8A83-78CB053F00AC}">
      <dsp:nvSpPr>
        <dsp:cNvPr id="0" name=""/>
        <dsp:cNvSpPr/>
      </dsp:nvSpPr>
      <dsp:spPr>
        <a:xfrm>
          <a:off x="3618271" y="3587319"/>
          <a:ext cx="631800" cy="631800"/>
        </a:xfrm>
        <a:prstGeom prst="ellipse">
          <a:avLst/>
        </a:prstGeom>
        <a:solidFill>
          <a:schemeClr val="accent4">
            <a:hueOff val="7187320"/>
            <a:satOff val="-29903"/>
            <a:lumOff val="7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Employers</a:t>
          </a:r>
          <a:endParaRPr lang="en-GB" sz="600" kern="1200" dirty="0"/>
        </a:p>
      </dsp:txBody>
      <dsp:txXfrm>
        <a:off x="3710796" y="3679844"/>
        <a:ext cx="446750" cy="446750"/>
      </dsp:txXfrm>
    </dsp:sp>
    <dsp:sp modelId="{272F3C79-CFD7-4CAE-BE46-F8A0C6C2E057}">
      <dsp:nvSpPr>
        <dsp:cNvPr id="0" name=""/>
        <dsp:cNvSpPr/>
      </dsp:nvSpPr>
      <dsp:spPr>
        <a:xfrm>
          <a:off x="3420843" y="2594781"/>
          <a:ext cx="631800" cy="631800"/>
        </a:xfrm>
        <a:prstGeom prst="ellipse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Health</a:t>
          </a:r>
          <a:endParaRPr lang="en-GB" sz="600" kern="1200" dirty="0"/>
        </a:p>
      </dsp:txBody>
      <dsp:txXfrm>
        <a:off x="3513368" y="2687306"/>
        <a:ext cx="446750" cy="446750"/>
      </dsp:txXfrm>
    </dsp:sp>
    <dsp:sp modelId="{D58C06E0-465F-4ACD-8ADF-EDEB30FFC6B7}">
      <dsp:nvSpPr>
        <dsp:cNvPr id="0" name=""/>
        <dsp:cNvSpPr/>
      </dsp:nvSpPr>
      <dsp:spPr>
        <a:xfrm>
          <a:off x="3618271" y="1602242"/>
          <a:ext cx="631800" cy="631800"/>
        </a:xfrm>
        <a:prstGeom prst="ellipse">
          <a:avLst/>
        </a:prstGeom>
        <a:solidFill>
          <a:schemeClr val="accent4">
            <a:hueOff val="8494105"/>
            <a:satOff val="-35340"/>
            <a:lumOff val="8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Third Sector</a:t>
          </a:r>
          <a:endParaRPr lang="en-GB" sz="600" kern="1200" dirty="0"/>
        </a:p>
      </dsp:txBody>
      <dsp:txXfrm>
        <a:off x="3710796" y="1694767"/>
        <a:ext cx="446750" cy="446750"/>
      </dsp:txXfrm>
    </dsp:sp>
    <dsp:sp modelId="{ED1B6462-6972-4187-BBCB-FF0481868B0A}">
      <dsp:nvSpPr>
        <dsp:cNvPr id="0" name=""/>
        <dsp:cNvSpPr/>
      </dsp:nvSpPr>
      <dsp:spPr>
        <a:xfrm>
          <a:off x="4180499" y="760808"/>
          <a:ext cx="631800" cy="631800"/>
        </a:xfrm>
        <a:prstGeom prst="ellipse">
          <a:avLst/>
        </a:prstGeom>
        <a:solidFill>
          <a:schemeClr val="accent4">
            <a:hueOff val="9147498"/>
            <a:satOff val="-38059"/>
            <a:lumOff val="8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Youth Work</a:t>
          </a:r>
          <a:endParaRPr lang="en-GB" sz="600" kern="1200" dirty="0"/>
        </a:p>
      </dsp:txBody>
      <dsp:txXfrm>
        <a:off x="4273024" y="853333"/>
        <a:ext cx="446750" cy="446750"/>
      </dsp:txXfrm>
    </dsp:sp>
    <dsp:sp modelId="{BB640310-6B43-4F3B-866F-7F5B3AC0A710}">
      <dsp:nvSpPr>
        <dsp:cNvPr id="0" name=""/>
        <dsp:cNvSpPr/>
      </dsp:nvSpPr>
      <dsp:spPr>
        <a:xfrm>
          <a:off x="5021933" y="198580"/>
          <a:ext cx="631800" cy="63180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Foodbanks</a:t>
          </a:r>
          <a:endParaRPr lang="en-GB" sz="600" kern="1200" dirty="0"/>
        </a:p>
      </dsp:txBody>
      <dsp:txXfrm>
        <a:off x="5114458" y="291105"/>
        <a:ext cx="446750" cy="446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0F19A-2E7A-41E3-B794-767C1D9F3F9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8A8B-565B-40A9-982C-00377061D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8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FE95E-B39E-4C51-AF95-8E1E8FF7C0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6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5AD5-4758-E196-F073-48CF6174F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8AB38-6B3E-A3BB-15BA-C78393980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641D6-C898-C848-434A-D3B4394A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903F7-5161-BDD0-C167-DF449974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B3ACC-DF96-5365-58AF-C98679F6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0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52AB6-8944-D79E-A7BE-C1B9FEDD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A8316-895C-5EBF-2080-E6F3175DD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DA782-1E30-9C8C-DB02-145EBCDD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0CA3B-8844-18A7-327E-F47885AB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EEFBF-E31C-1A43-3E3B-67D41B26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0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4EFEAB-AB32-D7B2-0E85-174EC8998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589D2-F896-9FBA-330D-8147BEDBD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79CF5-A6F6-6BE9-375E-E6F63320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99353-771D-986D-E8BD-045FF6A0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520C-90D5-5BC5-FEFC-6CD28C63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2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1290-278E-6F13-8BAD-C64ED945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3E73-E55A-E8E2-CBE5-A4B542A9B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CFBFF-7FDC-1E4F-7D5E-27B19F2A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C1701-720D-072E-DD98-815E2F1D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EABCA-E012-A640-199C-F908DEFB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6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4478-5D6F-811E-6095-3346A279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3635B-0562-1210-B4E5-14991A35A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B03BB-81FF-5D46-A837-2D4BB434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BCC4-8715-E9F2-BF90-98476D67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6D205-837E-3C18-D3B2-68D6D6E0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4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A0C6-36A3-1C08-4A31-BA7E1ECC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7519-A1B1-FBE4-2254-18004DDD4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9FE83-834E-32B0-8530-068EDE360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DB6C3-D99B-DDED-AFE8-078AA504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8C346-B0B7-1452-7B16-DD59B70B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CC983-B084-8F97-D857-E21DA4E8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1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1359-CC3F-A18C-59D4-D300C8C9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9A1DE-6A95-37E9-FAD1-31DA73E27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EE4FA-CE32-677F-C99B-7C97315DE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55476-6874-F06D-9267-13BBAEBC1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FD1B7-9A19-0FAD-A609-06CF57AC7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54D40-DAA7-674E-786E-A424B5D3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42055-4BBE-701B-0857-02F08F98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97E41-D592-9BB9-FAE2-120A2968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4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D849-E04E-C3EC-BDC4-002D05A8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05A29-9E61-A668-6ADC-FA5D0FD7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0FA1C-6288-FF38-AC60-E1AAF07A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168E4-C8BE-B262-B0B1-010D3443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8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C0530-E90E-BD51-7539-179B7D6A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5861F-0A82-2FF0-0571-C636873C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A6A59-9828-308B-A204-D8D9D99E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7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3BE4-2967-42AF-5F78-FEF10E86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74092-BE97-9776-75D4-31346D55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8C9B1-5C69-2E78-2840-894489241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6F730-FB69-A964-55C2-AC85998D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EC930-51DB-15AB-2FB0-AC540313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E7E8-5343-F733-0F8D-50EC15A4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6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2F54-BEF5-519C-A1D2-2E619B77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CAC31-BC2C-B896-F34D-BC43DFE93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1B3E3-940F-000B-323A-D2C6AA2A0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B06-B206-A8E8-15A8-3DBAFBE3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3FE4F-B197-A625-39F1-231FE2F1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B48D3-0756-565C-80BF-E464C6FC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9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54D39-EADF-2397-D4CE-05A05514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9A487-86CA-C26B-9EE8-8D70444AE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0F99-5251-FB17-DBEC-00454EAF5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BCB0-5E0E-43FF-A9EB-0C736C4FBCC7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59D5-4F52-DAA4-683D-11CDEF1CE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BCD91-6AA8-4508-0DCC-ECD92E9CF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D3A1-6A87-426D-9FFA-C7B77C5B8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8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millar@fifegingerbread.org.uk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stevan@cluedup-project.org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3rEdQDhKA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waterfall&#10;&#10;Description automatically generated with medium confidence">
            <a:extLst>
              <a:ext uri="{FF2B5EF4-FFF2-40B4-BE49-F238E27FC236}">
                <a16:creationId xmlns:a16="http://schemas.microsoft.com/office/drawing/2014/main" id="{832643C1-863E-460F-BCC9-63B6B18D0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b="29585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DCA0-E16B-301E-F879-8C5FA19C3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/>
              <a:t>A Collaborative Multi-Agency Approach to Whole Family Support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59C61-8D67-68AA-1AD8-A5C1B9DEC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8" y="39629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b="1" dirty="0"/>
              <a:t>Laura &amp; Stevan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ECA70A0-7907-A83B-780D-B5E267FED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0" y="5178912"/>
            <a:ext cx="279654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6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7224-E40D-F59D-9E39-FC48525E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Components 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305D73-155E-B23F-51ED-E9F5DD64B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7817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56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7224-E40D-F59D-9E39-FC48525E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/>
              <a:t>Whole Family Support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9B3D-E7F0-7DEB-67D4-0400557FB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en-GB" sz="2000" dirty="0"/>
              <a:t>Partnership case conference </a:t>
            </a:r>
          </a:p>
          <a:p>
            <a:r>
              <a:rPr lang="en-GB" sz="2000" dirty="0"/>
              <a:t>Family action plans </a:t>
            </a:r>
          </a:p>
          <a:p>
            <a:r>
              <a:rPr lang="en-GB" sz="2000" dirty="0"/>
              <a:t>Shared project team leader </a:t>
            </a:r>
          </a:p>
          <a:p>
            <a:r>
              <a:rPr lang="en-GB" sz="2000" dirty="0"/>
              <a:t>Different rates of engagement </a:t>
            </a:r>
          </a:p>
          <a:p>
            <a:r>
              <a:rPr lang="en-GB" sz="2000" dirty="0"/>
              <a:t>Flexible</a:t>
            </a:r>
          </a:p>
          <a:p>
            <a:r>
              <a:rPr lang="en-GB" sz="2000" dirty="0"/>
              <a:t>Creative</a:t>
            </a:r>
          </a:p>
          <a:p>
            <a:r>
              <a:rPr lang="en-GB" sz="2000" dirty="0"/>
              <a:t>Individual journeys and confidentiality </a:t>
            </a:r>
          </a:p>
        </p:txBody>
      </p:sp>
    </p:spTree>
    <p:extLst>
      <p:ext uri="{BB962C8B-B14F-4D97-AF65-F5344CB8AC3E}">
        <p14:creationId xmlns:p14="http://schemas.microsoft.com/office/powerpoint/2010/main" val="197559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E7224-E40D-F59D-9E39-FC48525E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Co-Production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9B3D-E7F0-7DEB-67D4-0400557FB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dirty="0"/>
              <a:t>Poverty Alliance Partnership</a:t>
            </a:r>
          </a:p>
          <a:p>
            <a:r>
              <a:rPr lang="en-GB" sz="2000" dirty="0"/>
              <a:t>You Said, We Did approach </a:t>
            </a:r>
          </a:p>
          <a:p>
            <a:r>
              <a:rPr lang="en-GB" sz="2000" dirty="0"/>
              <a:t>Young Person’s Forum</a:t>
            </a:r>
          </a:p>
          <a:p>
            <a:r>
              <a:rPr lang="en-GB" sz="2000" dirty="0"/>
              <a:t>Fife Gingerbread Parent’s Forum</a:t>
            </a:r>
          </a:p>
          <a:p>
            <a:r>
              <a:rPr lang="en-GB" sz="2000" dirty="0"/>
              <a:t>Staff Interviews</a:t>
            </a:r>
          </a:p>
          <a:p>
            <a:r>
              <a:rPr lang="en-GB" sz="2000" dirty="0"/>
              <a:t>Wellbeing Room</a:t>
            </a:r>
          </a:p>
          <a:p>
            <a:r>
              <a:rPr lang="en-GB" sz="2000" dirty="0" err="1"/>
              <a:t>Corra</a:t>
            </a:r>
            <a:r>
              <a:rPr lang="en-GB" sz="2000" dirty="0"/>
              <a:t> Foundation Bids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775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F06F-9B76-3D20-2B2B-AF633B14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Systems Change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9723860-BD82-2B38-ACE4-5587208C0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1311989"/>
            <a:ext cx="7362825" cy="526581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4D619E-9AC8-9BC3-C4D8-EF1AAF66F9E6}"/>
              </a:ext>
            </a:extLst>
          </p:cNvPr>
          <p:cNvSpPr txBox="1">
            <a:spLocks/>
          </p:cNvSpPr>
          <p:nvPr/>
        </p:nvSpPr>
        <p:spPr>
          <a:xfrm>
            <a:off x="838200" y="1847129"/>
            <a:ext cx="3724275" cy="3639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Internal Influence:</a:t>
            </a:r>
          </a:p>
          <a:p>
            <a:r>
              <a:rPr lang="en-US" sz="2000" dirty="0"/>
              <a:t>Hide the wiring </a:t>
            </a:r>
          </a:p>
          <a:p>
            <a:r>
              <a:rPr lang="en-US" sz="2000" dirty="0"/>
              <a:t>Empower staff </a:t>
            </a:r>
          </a:p>
          <a:p>
            <a:r>
              <a:rPr lang="en-US" sz="2000" dirty="0"/>
              <a:t>Adapting &amp; learning </a:t>
            </a:r>
          </a:p>
          <a:p>
            <a:r>
              <a:rPr lang="en-US" sz="2000" dirty="0"/>
              <a:t>Quality improvement</a:t>
            </a:r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External Influence:</a:t>
            </a:r>
          </a:p>
          <a:p>
            <a:r>
              <a:rPr lang="en-US" sz="2000" dirty="0"/>
              <a:t>Flexible timetables</a:t>
            </a:r>
          </a:p>
          <a:p>
            <a:r>
              <a:rPr lang="en-US" sz="2000" dirty="0"/>
              <a:t>Stigma</a:t>
            </a:r>
          </a:p>
          <a:p>
            <a:r>
              <a:rPr lang="en-US" sz="2000" dirty="0" err="1"/>
              <a:t>Corra</a:t>
            </a:r>
            <a:r>
              <a:rPr lang="en-US" sz="2000" dirty="0"/>
              <a:t> Foundation bids</a:t>
            </a:r>
          </a:p>
          <a:p>
            <a:r>
              <a:rPr lang="en-US" sz="2000" dirty="0"/>
              <a:t>Education Strategic Attendance </a:t>
            </a:r>
          </a:p>
        </p:txBody>
      </p:sp>
    </p:spTree>
    <p:extLst>
      <p:ext uri="{BB962C8B-B14F-4D97-AF65-F5344CB8AC3E}">
        <p14:creationId xmlns:p14="http://schemas.microsoft.com/office/powerpoint/2010/main" val="192565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2845-AEAD-3D70-1376-1338FA8F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5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Whole Systems Approach</a:t>
            </a:r>
            <a:endParaRPr lang="en-GB" sz="33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90D5BB-A30D-D3E7-9891-430A87B0FE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3C0E94C-B70D-E1C8-F578-9FF25D88E42E}"/>
              </a:ext>
            </a:extLst>
          </p:cNvPr>
          <p:cNvGraphicFramePr>
            <a:graphicFrameLocks/>
          </p:cNvGraphicFramePr>
          <p:nvPr/>
        </p:nvGraphicFramePr>
        <p:xfrm>
          <a:off x="-234373" y="1036637"/>
          <a:ext cx="12660745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0220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51545-8566-3702-7F25-6D8A62DE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595959"/>
                </a:solidFill>
              </a:rPr>
              <a:t>Parent’s Perspective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8075A-53C4-C481-F754-8F6F1800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does your experience of Making it Work for families differ from other projects and </a:t>
            </a:r>
            <a:r>
              <a:rPr lang="en-US" sz="3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organisations</a:t>
            </a: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you’ve worked with?</a:t>
            </a:r>
            <a:endParaRPr lang="en-GB" sz="3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94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51545-8566-3702-7F25-6D8A62DE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595959"/>
                </a:solidFill>
              </a:rPr>
              <a:t>Young Person’s Perspective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8075A-53C4-C481-F754-8F6F1800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does the Making it Work for families project advocate for your rights?</a:t>
            </a:r>
            <a:endParaRPr lang="en-GB" sz="3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4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throwing a frisbee&#10;&#10;Description automatically generated with medium confidence">
            <a:extLst>
              <a:ext uri="{FF2B5EF4-FFF2-40B4-BE49-F238E27FC236}">
                <a16:creationId xmlns:a16="http://schemas.microsoft.com/office/drawing/2014/main" id="{22472D3D-074E-A61D-F1A4-3E638E8DF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904F9-898A-83C6-6E27-7EA48E0D7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988" y="410072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b="1" dirty="0"/>
              <a:t>Questions?</a:t>
            </a:r>
            <a:br>
              <a:rPr lang="en-GB" sz="5200" b="1" dirty="0"/>
            </a:br>
            <a:br>
              <a:rPr lang="en-GB" sz="5200" b="1" dirty="0"/>
            </a:br>
            <a:endParaRPr lang="en-GB" sz="5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3F95C-A4B6-1191-4315-C7EB50D59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04" y="3171909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1300" b="1" dirty="0"/>
              <a:t>Laura Millar, Strategic Manager, Fife Gingerbread</a:t>
            </a:r>
          </a:p>
          <a:p>
            <a:pPr algn="l"/>
            <a:r>
              <a:rPr lang="en-GB" sz="1300" b="1" dirty="0">
                <a:hlinkClick r:id="rId3"/>
              </a:rPr>
              <a:t>laura.millar@fifegingerbread.org.uk</a:t>
            </a:r>
            <a:r>
              <a:rPr lang="en-GB" sz="1300" b="1" dirty="0"/>
              <a:t> </a:t>
            </a:r>
          </a:p>
          <a:p>
            <a:pPr algn="l"/>
            <a:r>
              <a:rPr lang="en-GB" sz="1300" b="1" dirty="0"/>
              <a:t>Stevan Sutherland, Team Leader, Clued Up</a:t>
            </a:r>
          </a:p>
          <a:p>
            <a:pPr algn="l"/>
            <a:r>
              <a:rPr lang="en-GB" sz="1300" b="1" dirty="0">
                <a:hlinkClick r:id="rId4"/>
              </a:rPr>
              <a:t>stevan@cluedup-project.org.uk</a:t>
            </a:r>
            <a:r>
              <a:rPr lang="en-GB" sz="1300" b="1" dirty="0"/>
              <a:t> 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96E0EA65-847C-D293-77B0-BEBE4C5F8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0" y="5178912"/>
            <a:ext cx="279654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123D0-8013-8D89-EF31-B1E622083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7193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Hopes for today.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0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7B7A-659A-0061-2A2B-FCC8F513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Making it Work for Families</a:t>
            </a:r>
            <a:br>
              <a:rPr lang="en-GB" dirty="0"/>
            </a:br>
            <a:r>
              <a:rPr lang="en-US" sz="2200" i="1" dirty="0"/>
              <a:t>Working together towards your family's future</a:t>
            </a:r>
            <a:r>
              <a:rPr lang="en-GB" sz="2200" i="1" dirty="0"/>
              <a:t> 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694811F1-C03E-FE2E-919A-F7BC29752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2674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21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77C0-59F5-2819-BB44-98EF168D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it Work for Families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C0E8B0-FD6E-B91A-F957-5B2CDB226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781032"/>
              </p:ext>
            </p:extLst>
          </p:nvPr>
        </p:nvGraphicFramePr>
        <p:xfrm>
          <a:off x="838200" y="1825625"/>
          <a:ext cx="10515600" cy="2931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727861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272458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9610754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40404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Fife Gingerbread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Clued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95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Support Worker (1 FTE)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Family Learning Coordinator (0.8 FTE)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Team Leader (1 FTE)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YP Development Worker (1 FTE)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YP Project Worker (1 FTE)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Community Rehab Worker (1 FTE)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Income Maximisation Worker (0.6 FTE)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69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D8823-5318-3B2B-B5B7-81B4307D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Eligibility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69D04-7285-0F3E-D9B3-BC4AE7DD0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07632"/>
            <a:ext cx="4783697" cy="343358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P7-S2 pupil at home struggling to attend and/or engage in Education</a:t>
            </a:r>
          </a:p>
          <a:p>
            <a:pPr marL="57150" indent="-285750">
              <a:buFont typeface="Wingdings" panose="05000000000000000000" pitchFamily="2" charset="2"/>
              <a:buChar char="ü"/>
            </a:pPr>
            <a:endParaRPr lang="en-US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Identified catchment areas are </a:t>
            </a:r>
            <a:r>
              <a:rPr lang="en-US" sz="1700" dirty="0" err="1"/>
              <a:t>Viewforth</a:t>
            </a:r>
            <a:r>
              <a:rPr lang="en-US" sz="1700" dirty="0"/>
              <a:t> HS, Levenmouth Academy &amp; St Andrews HS</a:t>
            </a:r>
          </a:p>
          <a:p>
            <a:pPr marL="57150" indent="-285750">
              <a:buFont typeface="Wingdings" panose="05000000000000000000" pitchFamily="2" charset="2"/>
              <a:buChar char="ü"/>
            </a:pPr>
            <a:endParaRPr lang="en-US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Families affected by substance use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Low income, lone parent or workless household </a:t>
            </a:r>
          </a:p>
        </p:txBody>
      </p:sp>
      <p:pic>
        <p:nvPicPr>
          <p:cNvPr id="7" name="Graphic 6" descr="Family">
            <a:extLst>
              <a:ext uri="{FF2B5EF4-FFF2-40B4-BE49-F238E27FC236}">
                <a16:creationId xmlns:a16="http://schemas.microsoft.com/office/drawing/2014/main" id="{9D703665-4682-5078-E26E-AA210B90D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8424" y="646206"/>
            <a:ext cx="5365375" cy="53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902F2E3-8074-9D7C-2805-4CFEB9F20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001043"/>
              </p:ext>
            </p:extLst>
          </p:nvPr>
        </p:nvGraphicFramePr>
        <p:xfrm>
          <a:off x="643467" y="247650"/>
          <a:ext cx="10905066" cy="596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03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7224-E40D-F59D-9E39-FC48525E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/>
              <a:t>Partnership Approach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9B3D-E7F0-7DEB-67D4-0400557FB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en-GB" sz="2000" dirty="0"/>
              <a:t>Curating the partnership </a:t>
            </a:r>
          </a:p>
          <a:p>
            <a:r>
              <a:rPr lang="en-GB" sz="2000" dirty="0"/>
              <a:t>Multi-disciplinary team </a:t>
            </a:r>
          </a:p>
          <a:p>
            <a:r>
              <a:rPr lang="en-GB" sz="2000" dirty="0"/>
              <a:t>Roles &amp; Responsibilities i.e. specialisms </a:t>
            </a:r>
          </a:p>
          <a:p>
            <a:r>
              <a:rPr lang="en-GB" sz="2000" dirty="0"/>
              <a:t>Relationships </a:t>
            </a:r>
          </a:p>
          <a:p>
            <a:r>
              <a:rPr lang="en-GB" sz="2000" dirty="0"/>
              <a:t>Co-location </a:t>
            </a:r>
          </a:p>
          <a:p>
            <a:r>
              <a:rPr lang="en-GB" sz="2000" dirty="0"/>
              <a:t>External partnerships and collaboration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 descr="A group of people sitting on a bench under a tree&#10;&#10;Description automatically generated with medium confidence">
            <a:extLst>
              <a:ext uri="{FF2B5EF4-FFF2-40B4-BE49-F238E27FC236}">
                <a16:creationId xmlns:a16="http://schemas.microsoft.com/office/drawing/2014/main" id="{DF7A0A9B-9604-2D8F-DBE1-24FBAD2C2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" b="-1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Picture 4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2264AB78-9B03-C9EF-CD18-1A7BC4DC9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r="-3" b="11877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8" name="Picture 7" descr="A group of people standing in a grassy field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A5E9144D-5E60-852E-5C2E-25BC623AE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4" r="1" b="1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8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0515-DD1B-9DAD-BE72-EEAF3A23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5" y="233722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/>
              <a:t>Key Achievements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D99CF-FDBA-3418-99A3-B9054427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1669829"/>
            <a:ext cx="4753534" cy="48138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500" dirty="0"/>
              <a:t>Since </a:t>
            </a:r>
            <a:r>
              <a:rPr lang="en-GB" sz="1500" b="1" dirty="0"/>
              <a:t>2020</a:t>
            </a:r>
            <a:r>
              <a:rPr lang="en-GB" sz="1500" dirty="0"/>
              <a:t> we have… 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/>
              <a:t>Received 78 family referrals (77.9% from Education) </a:t>
            </a:r>
          </a:p>
          <a:p>
            <a:r>
              <a:rPr lang="en-GB" sz="1500" dirty="0"/>
              <a:t>Engaged 54 families (plus 4 extended households) with 58 adults, 75 young people and 44 children at home </a:t>
            </a:r>
          </a:p>
          <a:p>
            <a:r>
              <a:rPr lang="en-GB" sz="1500" dirty="0"/>
              <a:t>56 parents/carers and 63 young people engaged in intensive 1:1 support with the team </a:t>
            </a:r>
          </a:p>
          <a:p>
            <a:r>
              <a:rPr lang="en-GB" sz="1500" dirty="0"/>
              <a:t>Reported 35 outcomes for young people re-engaging in Education </a:t>
            </a:r>
          </a:p>
          <a:p>
            <a:r>
              <a:rPr lang="en-GB" sz="1500" dirty="0"/>
              <a:t>54 instances where young people felt ‘involved in decision making’ (2022)</a:t>
            </a:r>
          </a:p>
          <a:p>
            <a:r>
              <a:rPr lang="en-GB" sz="1500" dirty="0"/>
              <a:t>Average baseline was 2/10 for young people’s mental health, and average final score was 8/10 </a:t>
            </a:r>
          </a:p>
          <a:p>
            <a:r>
              <a:rPr lang="en-GB" sz="1500" dirty="0"/>
              <a:t>66% of adults engaged in Rehab Support have reported improvement in ‘positive choices’</a:t>
            </a:r>
          </a:p>
          <a:p>
            <a:r>
              <a:rPr lang="en-GB" sz="1500" dirty="0"/>
              <a:t>52% of parents have made progress with improving their ‘social networks’ </a:t>
            </a:r>
          </a:p>
          <a:p>
            <a:r>
              <a:rPr lang="en-GB" sz="1500" dirty="0"/>
              <a:t>Facilitated family learning including tea time clubs, money heroes and family outings</a:t>
            </a:r>
          </a:p>
          <a:p>
            <a:r>
              <a:rPr lang="en-GB" sz="1500" dirty="0"/>
              <a:t>There’s also been residentials… </a:t>
            </a:r>
          </a:p>
        </p:txBody>
      </p:sp>
    </p:spTree>
    <p:extLst>
      <p:ext uri="{BB962C8B-B14F-4D97-AF65-F5344CB8AC3E}">
        <p14:creationId xmlns:p14="http://schemas.microsoft.com/office/powerpoint/2010/main" val="108991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IWFF Summer Residential evaluation">
            <a:hlinkClick r:id="" action="ppaction://media"/>
            <a:extLst>
              <a:ext uri="{FF2B5EF4-FFF2-40B4-BE49-F238E27FC236}">
                <a16:creationId xmlns:a16="http://schemas.microsoft.com/office/drawing/2014/main" id="{D84D4B89-62CB-5F66-F7A1-3562D22181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545" y="123102"/>
            <a:ext cx="11914910" cy="66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AB59E00DC6549A1AFFD0D9BA51726" ma:contentTypeVersion="14" ma:contentTypeDescription="Create a new document." ma:contentTypeScope="" ma:versionID="6516318849c9e8a003bfc801185aa342">
  <xsd:schema xmlns:xsd="http://www.w3.org/2001/XMLSchema" xmlns:xs="http://www.w3.org/2001/XMLSchema" xmlns:p="http://schemas.microsoft.com/office/2006/metadata/properties" xmlns:ns3="471b2914-18d8-4ac5-aa31-32db89755d5c" xmlns:ns4="a5e758ea-88d3-4369-bae5-12653a5a4e03" targetNamespace="http://schemas.microsoft.com/office/2006/metadata/properties" ma:root="true" ma:fieldsID="d4f2c1a3e59aaec67ab80f398b652ef9" ns3:_="" ns4:_="">
    <xsd:import namespace="471b2914-18d8-4ac5-aa31-32db89755d5c"/>
    <xsd:import namespace="a5e758ea-88d3-4369-bae5-12653a5a4e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b2914-18d8-4ac5-aa31-32db89755d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758ea-88d3-4369-bae5-12653a5a4e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FA6546-39CE-40C0-A288-82C80AF36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24471F-AC79-4990-B481-2D206FE06F0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5e758ea-88d3-4369-bae5-12653a5a4e03"/>
    <ds:schemaRef ds:uri="471b2914-18d8-4ac5-aa31-32db89755d5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4FEC32-C1B0-42A8-8598-F5DCBF70A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1b2914-18d8-4ac5-aa31-32db89755d5c"/>
    <ds:schemaRef ds:uri="a5e758ea-88d3-4369-bae5-12653a5a4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PresentationFormat>Widescreen</PresentationFormat>
  <Paragraphs>123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A Collaborative Multi-Agency Approach to Whole Family Support</vt:lpstr>
      <vt:lpstr>Hopes for today.</vt:lpstr>
      <vt:lpstr>Making it Work for Families Working together towards your family's future </vt:lpstr>
      <vt:lpstr>Making it Work for Families</vt:lpstr>
      <vt:lpstr>Eligibility </vt:lpstr>
      <vt:lpstr>PowerPoint Presentation</vt:lpstr>
      <vt:lpstr>Partnership Approach</vt:lpstr>
      <vt:lpstr>Key Achievements </vt:lpstr>
      <vt:lpstr>PowerPoint Presentation</vt:lpstr>
      <vt:lpstr>Core Components </vt:lpstr>
      <vt:lpstr>Whole Family Support </vt:lpstr>
      <vt:lpstr>Co-Production</vt:lpstr>
      <vt:lpstr>Systems Change</vt:lpstr>
      <vt:lpstr>Whole Systems Approach</vt:lpstr>
      <vt:lpstr>Parent’s Perspective </vt:lpstr>
      <vt:lpstr>Young Person’s Perspective 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Collaborative Multi-Agency Approach to whole family support</dc:title>
  <dc:creator>Laura Millar</dc:creator>
  <cp:lastModifiedBy>Laura Millar</cp:lastModifiedBy>
  <cp:revision>38</cp:revision>
  <dcterms:created xsi:type="dcterms:W3CDTF">2023-01-16T15:05:59Z</dcterms:created>
  <dcterms:modified xsi:type="dcterms:W3CDTF">2023-02-08T19:42:13Z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0x010100A85AB59E00DC6549A1AFFD0D9BA51726</vt:lpwstr>
  </property>
</Properties>
</file>