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8"/>
  </p:notesMasterIdLst>
  <p:sldIdLst>
    <p:sldId id="256" r:id="rId6"/>
    <p:sldId id="257" r:id="rId7"/>
    <p:sldId id="259" r:id="rId8"/>
    <p:sldId id="260" r:id="rId9"/>
    <p:sldId id="261" r:id="rId10"/>
    <p:sldId id="269" r:id="rId11"/>
    <p:sldId id="268" r:id="rId12"/>
    <p:sldId id="279" r:id="rId13"/>
    <p:sldId id="280" r:id="rId14"/>
    <p:sldId id="281" r:id="rId15"/>
    <p:sldId id="263" r:id="rId16"/>
    <p:sldId id="272" r:id="rId17"/>
    <p:sldId id="282" r:id="rId18"/>
    <p:sldId id="283" r:id="rId19"/>
    <p:sldId id="284" r:id="rId20"/>
    <p:sldId id="275" r:id="rId21"/>
    <p:sldId id="276" r:id="rId22"/>
    <p:sldId id="264" r:id="rId23"/>
    <p:sldId id="265" r:id="rId24"/>
    <p:sldId id="285" r:id="rId25"/>
    <p:sldId id="271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A799E7-96B4-D392-EEC4-A1B7524080B9}" v="8" dt="2023-01-31T17:15:05.197"/>
    <p1510:client id="{28056494-C5C1-962E-EA55-6775EDC091AE}" v="568" dt="2023-02-02T09:43:52.619"/>
    <p1510:client id="{574AFEA7-1B22-E694-C478-35AD29F95B37}" v="21" dt="2023-01-27T12:24:14.726"/>
    <p1510:client id="{86942124-E970-0D9B-C1D8-7DBBB1334AB3}" v="2" dt="2023-01-31T17:09:03.388"/>
    <p1510:client id="{905BCBA2-352D-3D5F-F1AE-A7345CE3CC38}" v="23" dt="2023-01-27T12:34:37.436"/>
    <p1510:client id="{D2E08B6F-0121-CB4A-8ECA-1E82A2FAE9DF}" v="2" dt="2023-01-31T17:05:59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55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cia Szloboda" userId="S::felicia.szloboda@improvementservice.org.uk::60178bce-b296-4417-b1d3-53d72da4bed8" providerId="AD" clId="Web-{574AFEA7-1B22-E694-C478-35AD29F95B37}"/>
    <pc:docChg chg="modSld">
      <pc:chgData name="Felicia Szloboda" userId="S::felicia.szloboda@improvementservice.org.uk::60178bce-b296-4417-b1d3-53d72da4bed8" providerId="AD" clId="Web-{574AFEA7-1B22-E694-C478-35AD29F95B37}" dt="2023-01-27T12:24:14.726" v="17"/>
      <pc:docMkLst>
        <pc:docMk/>
      </pc:docMkLst>
      <pc:sldChg chg="addSp delSp modSp">
        <pc:chgData name="Felicia Szloboda" userId="S::felicia.szloboda@improvementservice.org.uk::60178bce-b296-4417-b1d3-53d72da4bed8" providerId="AD" clId="Web-{574AFEA7-1B22-E694-C478-35AD29F95B37}" dt="2023-01-27T12:24:14.726" v="17"/>
        <pc:sldMkLst>
          <pc:docMk/>
          <pc:sldMk cId="2225075521" sldId="266"/>
        </pc:sldMkLst>
        <pc:spChg chg="del mod">
          <ac:chgData name="Felicia Szloboda" userId="S::felicia.szloboda@improvementservice.org.uk::60178bce-b296-4417-b1d3-53d72da4bed8" providerId="AD" clId="Web-{574AFEA7-1B22-E694-C478-35AD29F95B37}" dt="2023-01-27T12:22:31.269" v="9"/>
          <ac:spMkLst>
            <pc:docMk/>
            <pc:sldMk cId="2225075521" sldId="266"/>
            <ac:spMk id="2" creationId="{00000000-0000-0000-0000-000000000000}"/>
          </ac:spMkLst>
        </pc:spChg>
        <pc:spChg chg="del mod">
          <ac:chgData name="Felicia Szloboda" userId="S::felicia.szloboda@improvementservice.org.uk::60178bce-b296-4417-b1d3-53d72da4bed8" providerId="AD" clId="Web-{574AFEA7-1B22-E694-C478-35AD29F95B37}" dt="2023-01-27T12:22:32.629" v="10"/>
          <ac:spMkLst>
            <pc:docMk/>
            <pc:sldMk cId="2225075521" sldId="266"/>
            <ac:spMk id="3" creationId="{00000000-0000-0000-0000-000000000000}"/>
          </ac:spMkLst>
        </pc:spChg>
        <pc:picChg chg="add del mod">
          <ac:chgData name="Felicia Szloboda" userId="S::felicia.szloboda@improvementservice.org.uk::60178bce-b296-4417-b1d3-53d72da4bed8" providerId="AD" clId="Web-{574AFEA7-1B22-E694-C478-35AD29F95B37}" dt="2023-01-27T12:20:41.063" v="1"/>
          <ac:picMkLst>
            <pc:docMk/>
            <pc:sldMk cId="2225075521" sldId="266"/>
            <ac:picMk id="4" creationId="{F162A7B8-C40D-C931-7CE0-7C9B7046D986}"/>
          </ac:picMkLst>
        </pc:picChg>
        <pc:picChg chg="add del mod">
          <ac:chgData name="Felicia Szloboda" userId="S::felicia.szloboda@improvementservice.org.uk::60178bce-b296-4417-b1d3-53d72da4bed8" providerId="AD" clId="Web-{574AFEA7-1B22-E694-C478-35AD29F95B37}" dt="2023-01-27T12:21:18.033" v="3"/>
          <ac:picMkLst>
            <pc:docMk/>
            <pc:sldMk cId="2225075521" sldId="266"/>
            <ac:picMk id="5" creationId="{0EB93D1F-B59E-D000-ACB8-AE46EA418A2E}"/>
          </ac:picMkLst>
        </pc:picChg>
        <pc:picChg chg="add del mod">
          <ac:chgData name="Felicia Szloboda" userId="S::felicia.szloboda@improvementservice.org.uk::60178bce-b296-4417-b1d3-53d72da4bed8" providerId="AD" clId="Web-{574AFEA7-1B22-E694-C478-35AD29F95B37}" dt="2023-01-27T12:24:14.726" v="17"/>
          <ac:picMkLst>
            <pc:docMk/>
            <pc:sldMk cId="2225075521" sldId="266"/>
            <ac:picMk id="6" creationId="{8785E69B-BB44-594B-C688-9913723606A9}"/>
          </ac:picMkLst>
        </pc:picChg>
        <pc:picChg chg="del">
          <ac:chgData name="Felicia Szloboda" userId="S::felicia.szloboda@improvementservice.org.uk::60178bce-b296-4417-b1d3-53d72da4bed8" providerId="AD" clId="Web-{574AFEA7-1B22-E694-C478-35AD29F95B37}" dt="2023-01-27T12:22:07.425" v="4"/>
          <ac:picMkLst>
            <pc:docMk/>
            <pc:sldMk cId="2225075521" sldId="266"/>
            <ac:picMk id="3074" creationId="{00000000-0000-0000-0000-000000000000}"/>
          </ac:picMkLst>
        </pc:picChg>
      </pc:sldChg>
    </pc:docChg>
  </pc:docChgLst>
  <pc:docChgLst>
    <pc:chgData name="Felicia Szloboda" userId="S::felicia.szloboda@improvementservice.org.uk::60178bce-b296-4417-b1d3-53d72da4bed8" providerId="AD" clId="Web-{D2E08B6F-0121-CB4A-8ECA-1E82A2FAE9DF}"/>
    <pc:docChg chg="modSld">
      <pc:chgData name="Felicia Szloboda" userId="S::felicia.szloboda@improvementservice.org.uk::60178bce-b296-4417-b1d3-53d72da4bed8" providerId="AD" clId="Web-{D2E08B6F-0121-CB4A-8ECA-1E82A2FAE9DF}" dt="2023-01-31T17:05:59.990" v="1" actId="20577"/>
      <pc:docMkLst>
        <pc:docMk/>
      </pc:docMkLst>
      <pc:sldChg chg="modSp">
        <pc:chgData name="Felicia Szloboda" userId="S::felicia.szloboda@improvementservice.org.uk::60178bce-b296-4417-b1d3-53d72da4bed8" providerId="AD" clId="Web-{D2E08B6F-0121-CB4A-8ECA-1E82A2FAE9DF}" dt="2023-01-31T17:05:59.990" v="1" actId="20577"/>
        <pc:sldMkLst>
          <pc:docMk/>
          <pc:sldMk cId="1929223056" sldId="273"/>
        </pc:sldMkLst>
        <pc:spChg chg="mod">
          <ac:chgData name="Felicia Szloboda" userId="S::felicia.szloboda@improvementservice.org.uk::60178bce-b296-4417-b1d3-53d72da4bed8" providerId="AD" clId="Web-{D2E08B6F-0121-CB4A-8ECA-1E82A2FAE9DF}" dt="2023-01-31T17:05:59.990" v="1" actId="20577"/>
          <ac:spMkLst>
            <pc:docMk/>
            <pc:sldMk cId="1929223056" sldId="273"/>
            <ac:spMk id="8" creationId="{73111B5F-F50D-4766-AB63-CC7D5E1E7C51}"/>
          </ac:spMkLst>
        </pc:spChg>
      </pc:sldChg>
    </pc:docChg>
  </pc:docChgLst>
  <pc:docChgLst>
    <pc:chgData name="Felicia Szloboda" userId="S::felicia.szloboda@improvementservice.org.uk::60178bce-b296-4417-b1d3-53d72da4bed8" providerId="AD" clId="Web-{905BCBA2-352D-3D5F-F1AE-A7345CE3CC38}"/>
    <pc:docChg chg="modSld">
      <pc:chgData name="Felicia Szloboda" userId="S::felicia.szloboda@improvementservice.org.uk::60178bce-b296-4417-b1d3-53d72da4bed8" providerId="AD" clId="Web-{905BCBA2-352D-3D5F-F1AE-A7345CE3CC38}" dt="2023-01-27T12:34:37.436" v="20" actId="1076"/>
      <pc:docMkLst>
        <pc:docMk/>
      </pc:docMkLst>
      <pc:sldChg chg="addSp delSp modSp">
        <pc:chgData name="Felicia Szloboda" userId="S::felicia.szloboda@improvementservice.org.uk::60178bce-b296-4417-b1d3-53d72da4bed8" providerId="AD" clId="Web-{905BCBA2-352D-3D5F-F1AE-A7345CE3CC38}" dt="2023-01-27T12:34:37.436" v="20" actId="1076"/>
        <pc:sldMkLst>
          <pc:docMk/>
          <pc:sldMk cId="46253606" sldId="276"/>
        </pc:sldMkLst>
        <pc:spChg chg="mod">
          <ac:chgData name="Felicia Szloboda" userId="S::felicia.szloboda@improvementservice.org.uk::60178bce-b296-4417-b1d3-53d72da4bed8" providerId="AD" clId="Web-{905BCBA2-352D-3D5F-F1AE-A7345CE3CC38}" dt="2023-01-27T12:34:37.436" v="20" actId="1076"/>
          <ac:spMkLst>
            <pc:docMk/>
            <pc:sldMk cId="46253606" sldId="276"/>
            <ac:spMk id="8" creationId="{73111B5F-F50D-4766-AB63-CC7D5E1E7C51}"/>
          </ac:spMkLst>
        </pc:spChg>
        <pc:picChg chg="add del mod">
          <ac:chgData name="Felicia Szloboda" userId="S::felicia.szloboda@improvementservice.org.uk::60178bce-b296-4417-b1d3-53d72da4bed8" providerId="AD" clId="Web-{905BCBA2-352D-3D5F-F1AE-A7345CE3CC38}" dt="2023-01-27T12:33:30.043" v="9"/>
          <ac:picMkLst>
            <pc:docMk/>
            <pc:sldMk cId="46253606" sldId="276"/>
            <ac:picMk id="2" creationId="{B52D6346-69B6-4688-6188-DACCD54C26EB}"/>
          </ac:picMkLst>
        </pc:picChg>
        <pc:picChg chg="add del">
          <ac:chgData name="Felicia Szloboda" userId="S::felicia.szloboda@improvementservice.org.uk::60178bce-b296-4417-b1d3-53d72da4bed8" providerId="AD" clId="Web-{905BCBA2-352D-3D5F-F1AE-A7345CE3CC38}" dt="2023-01-27T12:33:07.152" v="5"/>
          <ac:picMkLst>
            <pc:docMk/>
            <pc:sldMk cId="46253606" sldId="276"/>
            <ac:picMk id="3" creationId="{FBD9A5D9-9C42-2B2B-37FB-E3FF1ABB5BF4}"/>
          </ac:picMkLst>
        </pc:picChg>
        <pc:picChg chg="add del mod">
          <ac:chgData name="Felicia Szloboda" userId="S::felicia.szloboda@improvementservice.org.uk::60178bce-b296-4417-b1d3-53d72da4bed8" providerId="AD" clId="Web-{905BCBA2-352D-3D5F-F1AE-A7345CE3CC38}" dt="2023-01-27T12:33:46.481" v="16"/>
          <ac:picMkLst>
            <pc:docMk/>
            <pc:sldMk cId="46253606" sldId="276"/>
            <ac:picMk id="4" creationId="{962953CF-B073-6734-7682-45E465294040}"/>
          </ac:picMkLst>
        </pc:picChg>
        <pc:picChg chg="add del mod">
          <ac:chgData name="Felicia Szloboda" userId="S::felicia.szloboda@improvementservice.org.uk::60178bce-b296-4417-b1d3-53d72da4bed8" providerId="AD" clId="Web-{905BCBA2-352D-3D5F-F1AE-A7345CE3CC38}" dt="2023-01-27T12:34:30.936" v="18"/>
          <ac:picMkLst>
            <pc:docMk/>
            <pc:sldMk cId="46253606" sldId="276"/>
            <ac:picMk id="7" creationId="{7E8CAF2F-9736-0CE2-DC6F-3E110DE301E3}"/>
          </ac:picMkLst>
        </pc:picChg>
      </pc:sldChg>
    </pc:docChg>
  </pc:docChgLst>
  <pc:docChgLst>
    <pc:chgData name="Felicia Szloboda" userId="S::felicia.szloboda@improvementservice.org.uk::60178bce-b296-4417-b1d3-53d72da4bed8" providerId="AD" clId="Web-{13A799E7-96B4-D392-EEC4-A1B7524080B9}"/>
    <pc:docChg chg="modSld">
      <pc:chgData name="Felicia Szloboda" userId="S::felicia.szloboda@improvementservice.org.uk::60178bce-b296-4417-b1d3-53d72da4bed8" providerId="AD" clId="Web-{13A799E7-96B4-D392-EEC4-A1B7524080B9}" dt="2023-01-31T17:15:05.197" v="4" actId="20577"/>
      <pc:docMkLst>
        <pc:docMk/>
      </pc:docMkLst>
      <pc:sldChg chg="modSp">
        <pc:chgData name="Felicia Szloboda" userId="S::felicia.szloboda@improvementservice.org.uk::60178bce-b296-4417-b1d3-53d72da4bed8" providerId="AD" clId="Web-{13A799E7-96B4-D392-EEC4-A1B7524080B9}" dt="2023-01-31T17:15:05.197" v="4" actId="20577"/>
        <pc:sldMkLst>
          <pc:docMk/>
          <pc:sldMk cId="822673233" sldId="275"/>
        </pc:sldMkLst>
        <pc:spChg chg="mod">
          <ac:chgData name="Felicia Szloboda" userId="S::felicia.szloboda@improvementservice.org.uk::60178bce-b296-4417-b1d3-53d72da4bed8" providerId="AD" clId="Web-{13A799E7-96B4-D392-EEC4-A1B7524080B9}" dt="2023-01-31T17:15:05.197" v="4" actId="20577"/>
          <ac:spMkLst>
            <pc:docMk/>
            <pc:sldMk cId="822673233" sldId="275"/>
            <ac:spMk id="3" creationId="{7FBFA96F-29AF-4F1B-8BA7-95B89CF62DA6}"/>
          </ac:spMkLst>
        </pc:spChg>
      </pc:sldChg>
    </pc:docChg>
  </pc:docChgLst>
  <pc:docChgLst>
    <pc:chgData name="Felicia Szloboda" userId="60178bce-b296-4417-b1d3-53d72da4bed8" providerId="ADAL" clId="{AABF8B90-D719-4082-A813-CC5EC9344FBB}"/>
    <pc:docChg chg="custSel delSld modSld modMainMaster">
      <pc:chgData name="Felicia Szloboda" userId="60178bce-b296-4417-b1d3-53d72da4bed8" providerId="ADAL" clId="{AABF8B90-D719-4082-A813-CC5EC9344FBB}" dt="2023-01-27T12:28:15.399" v="13" actId="20577"/>
      <pc:docMkLst>
        <pc:docMk/>
      </pc:docMkLst>
      <pc:sldChg chg="modSp">
        <pc:chgData name="Felicia Szloboda" userId="60178bce-b296-4417-b1d3-53d72da4bed8" providerId="ADAL" clId="{AABF8B90-D719-4082-A813-CC5EC9344FBB}" dt="2023-01-27T12:25:21.866" v="0"/>
        <pc:sldMkLst>
          <pc:docMk/>
          <pc:sldMk cId="3690938734" sldId="256"/>
        </pc:sldMkLst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3690938734" sldId="256"/>
            <ac:picMk id="3074" creationId="{00000000-0000-0000-0000-000000000000}"/>
          </ac:picMkLst>
        </pc:picChg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3690938734" sldId="256"/>
            <ac:picMk id="3075" creationId="{00000000-0000-0000-0000-000000000000}"/>
          </ac:picMkLst>
        </pc:picChg>
      </pc:sldChg>
      <pc:sldChg chg="modSp">
        <pc:chgData name="Felicia Szloboda" userId="60178bce-b296-4417-b1d3-53d72da4bed8" providerId="ADAL" clId="{AABF8B90-D719-4082-A813-CC5EC9344FBB}" dt="2023-01-27T12:25:21.866" v="0"/>
        <pc:sldMkLst>
          <pc:docMk/>
          <pc:sldMk cId="3514305549" sldId="257"/>
        </pc:sldMkLst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3514305549" sldId="257"/>
            <ac:picMk id="1026" creationId="{00000000-0000-0000-0000-000000000000}"/>
          </ac:picMkLst>
        </pc:picChg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3514305549" sldId="257"/>
            <ac:picMk id="1027" creationId="{00000000-0000-0000-0000-000000000000}"/>
          </ac:picMkLst>
        </pc:picChg>
      </pc:sldChg>
      <pc:sldChg chg="modSp">
        <pc:chgData name="Felicia Szloboda" userId="60178bce-b296-4417-b1d3-53d72da4bed8" providerId="ADAL" clId="{AABF8B90-D719-4082-A813-CC5EC9344FBB}" dt="2023-01-27T12:25:22.057" v="2" actId="27636"/>
        <pc:sldMkLst>
          <pc:docMk/>
          <pc:sldMk cId="1687904196" sldId="258"/>
        </pc:sldMkLst>
        <pc:spChg chg="mod">
          <ac:chgData name="Felicia Szloboda" userId="60178bce-b296-4417-b1d3-53d72da4bed8" providerId="ADAL" clId="{AABF8B90-D719-4082-A813-CC5EC9344FBB}" dt="2023-01-27T12:25:22.057" v="2" actId="27636"/>
          <ac:spMkLst>
            <pc:docMk/>
            <pc:sldMk cId="1687904196" sldId="258"/>
            <ac:spMk id="2" creationId="{00000000-0000-0000-0000-000000000000}"/>
          </ac:spMkLst>
        </pc:spChg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1687904196" sldId="258"/>
            <ac:picMk id="5122" creationId="{00000000-0000-0000-0000-000000000000}"/>
          </ac:picMkLst>
        </pc:picChg>
      </pc:sldChg>
      <pc:sldChg chg="modSp">
        <pc:chgData name="Felicia Szloboda" userId="60178bce-b296-4417-b1d3-53d72da4bed8" providerId="ADAL" clId="{AABF8B90-D719-4082-A813-CC5EC9344FBB}" dt="2023-01-27T12:25:22.049" v="1" actId="27636"/>
        <pc:sldMkLst>
          <pc:docMk/>
          <pc:sldMk cId="3067514324" sldId="259"/>
        </pc:sldMkLst>
        <pc:spChg chg="mod">
          <ac:chgData name="Felicia Szloboda" userId="60178bce-b296-4417-b1d3-53d72da4bed8" providerId="ADAL" clId="{AABF8B90-D719-4082-A813-CC5EC9344FBB}" dt="2023-01-27T12:25:22.049" v="1" actId="27636"/>
          <ac:spMkLst>
            <pc:docMk/>
            <pc:sldMk cId="3067514324" sldId="259"/>
            <ac:spMk id="3" creationId="{00000000-0000-0000-0000-000000000000}"/>
          </ac:spMkLst>
        </pc:spChg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3067514324" sldId="259"/>
            <ac:picMk id="4098" creationId="{00000000-0000-0000-0000-000000000000}"/>
          </ac:picMkLst>
        </pc:picChg>
      </pc:sldChg>
      <pc:sldChg chg="modSp">
        <pc:chgData name="Felicia Szloboda" userId="60178bce-b296-4417-b1d3-53d72da4bed8" providerId="ADAL" clId="{AABF8B90-D719-4082-A813-CC5EC9344FBB}" dt="2023-01-27T12:25:21.866" v="0"/>
        <pc:sldMkLst>
          <pc:docMk/>
          <pc:sldMk cId="3750309298" sldId="260"/>
        </pc:sldMkLst>
        <pc:spChg chg="mod">
          <ac:chgData name="Felicia Szloboda" userId="60178bce-b296-4417-b1d3-53d72da4bed8" providerId="ADAL" clId="{AABF8B90-D719-4082-A813-CC5EC9344FBB}" dt="2023-01-27T12:25:21.866" v="0"/>
          <ac:spMkLst>
            <pc:docMk/>
            <pc:sldMk cId="3750309298" sldId="260"/>
            <ac:spMk id="2" creationId="{00000000-0000-0000-0000-000000000000}"/>
          </ac:spMkLst>
        </pc:spChg>
        <pc:spChg chg="mod">
          <ac:chgData name="Felicia Szloboda" userId="60178bce-b296-4417-b1d3-53d72da4bed8" providerId="ADAL" clId="{AABF8B90-D719-4082-A813-CC5EC9344FBB}" dt="2023-01-27T12:25:21.866" v="0"/>
          <ac:spMkLst>
            <pc:docMk/>
            <pc:sldMk cId="3750309298" sldId="260"/>
            <ac:spMk id="5" creationId="{00000000-0000-0000-0000-000000000000}"/>
          </ac:spMkLst>
        </pc:spChg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3750309298" sldId="260"/>
            <ac:picMk id="1027" creationId="{00000000-0000-0000-0000-000000000000}"/>
          </ac:picMkLst>
        </pc:picChg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3750309298" sldId="260"/>
            <ac:picMk id="1028" creationId="{00000000-0000-0000-0000-000000000000}"/>
          </ac:picMkLst>
        </pc:picChg>
      </pc:sldChg>
      <pc:sldChg chg="modSp">
        <pc:chgData name="Felicia Szloboda" userId="60178bce-b296-4417-b1d3-53d72da4bed8" providerId="ADAL" clId="{AABF8B90-D719-4082-A813-CC5EC9344FBB}" dt="2023-01-27T12:25:21.866" v="0"/>
        <pc:sldMkLst>
          <pc:docMk/>
          <pc:sldMk cId="2920254107" sldId="261"/>
        </pc:sldMkLst>
        <pc:graphicFrameChg chg="mod">
          <ac:chgData name="Felicia Szloboda" userId="60178bce-b296-4417-b1d3-53d72da4bed8" providerId="ADAL" clId="{AABF8B90-D719-4082-A813-CC5EC9344FBB}" dt="2023-01-27T12:25:21.866" v="0"/>
          <ac:graphicFrameMkLst>
            <pc:docMk/>
            <pc:sldMk cId="2920254107" sldId="261"/>
            <ac:graphicFrameMk id="3" creationId="{645B18FF-51FC-4A63-88C7-A17412830985}"/>
          </ac:graphicFrameMkLst>
        </pc:graphicFrameChg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2920254107" sldId="261"/>
            <ac:picMk id="7170" creationId="{00000000-0000-0000-0000-000000000000}"/>
          </ac:picMkLst>
        </pc:picChg>
      </pc:sldChg>
      <pc:sldChg chg="modSp">
        <pc:chgData name="Felicia Szloboda" userId="60178bce-b296-4417-b1d3-53d72da4bed8" providerId="ADAL" clId="{AABF8B90-D719-4082-A813-CC5EC9344FBB}" dt="2023-01-27T12:25:21.866" v="0"/>
        <pc:sldMkLst>
          <pc:docMk/>
          <pc:sldMk cId="1891642408" sldId="262"/>
        </pc:sldMkLst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1891642408" sldId="262"/>
            <ac:picMk id="4098" creationId="{00000000-0000-0000-0000-000000000000}"/>
          </ac:picMkLst>
        </pc:picChg>
      </pc:sldChg>
      <pc:sldChg chg="modSp">
        <pc:chgData name="Felicia Szloboda" userId="60178bce-b296-4417-b1d3-53d72da4bed8" providerId="ADAL" clId="{AABF8B90-D719-4082-A813-CC5EC9344FBB}" dt="2023-01-27T12:25:22.074" v="4" actId="27636"/>
        <pc:sldMkLst>
          <pc:docMk/>
          <pc:sldMk cId="2514445282" sldId="263"/>
        </pc:sldMkLst>
        <pc:spChg chg="mod">
          <ac:chgData name="Felicia Szloboda" userId="60178bce-b296-4417-b1d3-53d72da4bed8" providerId="ADAL" clId="{AABF8B90-D719-4082-A813-CC5EC9344FBB}" dt="2023-01-27T12:25:22.074" v="4" actId="27636"/>
          <ac:spMkLst>
            <pc:docMk/>
            <pc:sldMk cId="2514445282" sldId="263"/>
            <ac:spMk id="3" creationId="{00000000-0000-0000-0000-000000000000}"/>
          </ac:spMkLst>
        </pc:spChg>
      </pc:sldChg>
      <pc:sldChg chg="modSp">
        <pc:chgData name="Felicia Szloboda" userId="60178bce-b296-4417-b1d3-53d72da4bed8" providerId="ADAL" clId="{AABF8B90-D719-4082-A813-CC5EC9344FBB}" dt="2023-01-27T12:25:21.866" v="0"/>
        <pc:sldMkLst>
          <pc:docMk/>
          <pc:sldMk cId="2114634954" sldId="264"/>
        </pc:sldMkLst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2114634954" sldId="264"/>
            <ac:picMk id="4098" creationId="{00000000-0000-0000-0000-000000000000}"/>
          </ac:picMkLst>
        </pc:picChg>
      </pc:sldChg>
      <pc:sldChg chg="modSp">
        <pc:chgData name="Felicia Szloboda" userId="60178bce-b296-4417-b1d3-53d72da4bed8" providerId="ADAL" clId="{AABF8B90-D719-4082-A813-CC5EC9344FBB}" dt="2023-01-27T12:25:21.866" v="0"/>
        <pc:sldMkLst>
          <pc:docMk/>
          <pc:sldMk cId="3157192364" sldId="265"/>
        </pc:sldMkLst>
        <pc:spChg chg="mod">
          <ac:chgData name="Felicia Szloboda" userId="60178bce-b296-4417-b1d3-53d72da4bed8" providerId="ADAL" clId="{AABF8B90-D719-4082-A813-CC5EC9344FBB}" dt="2023-01-27T12:25:21.866" v="0"/>
          <ac:spMkLst>
            <pc:docMk/>
            <pc:sldMk cId="3157192364" sldId="265"/>
            <ac:spMk id="4" creationId="{00000000-0000-0000-0000-000000000000}"/>
          </ac:spMkLst>
        </pc:spChg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3157192364" sldId="265"/>
            <ac:picMk id="1026" creationId="{00000000-0000-0000-0000-000000000000}"/>
          </ac:picMkLst>
        </pc:picChg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3157192364" sldId="265"/>
            <ac:picMk id="1027" creationId="{00000000-0000-0000-0000-000000000000}"/>
          </ac:picMkLst>
        </pc:picChg>
      </pc:sldChg>
      <pc:sldChg chg="del">
        <pc:chgData name="Felicia Szloboda" userId="60178bce-b296-4417-b1d3-53d72da4bed8" providerId="ADAL" clId="{AABF8B90-D719-4082-A813-CC5EC9344FBB}" dt="2023-01-27T12:26:02.604" v="5" actId="2696"/>
        <pc:sldMkLst>
          <pc:docMk/>
          <pc:sldMk cId="2225075521" sldId="266"/>
        </pc:sldMkLst>
      </pc:sldChg>
      <pc:sldChg chg="modSp">
        <pc:chgData name="Felicia Szloboda" userId="60178bce-b296-4417-b1d3-53d72da4bed8" providerId="ADAL" clId="{AABF8B90-D719-4082-A813-CC5EC9344FBB}" dt="2023-01-27T12:25:22.066" v="3" actId="27636"/>
        <pc:sldMkLst>
          <pc:docMk/>
          <pc:sldMk cId="1099644063" sldId="268"/>
        </pc:sldMkLst>
        <pc:spChg chg="mod">
          <ac:chgData name="Felicia Szloboda" userId="60178bce-b296-4417-b1d3-53d72da4bed8" providerId="ADAL" clId="{AABF8B90-D719-4082-A813-CC5EC9344FBB}" dt="2023-01-27T12:25:22.066" v="3" actId="27636"/>
          <ac:spMkLst>
            <pc:docMk/>
            <pc:sldMk cId="1099644063" sldId="268"/>
            <ac:spMk id="2" creationId="{BF2F8E00-76BE-42A7-9EB7-F5DFA2545450}"/>
          </ac:spMkLst>
        </pc:spChg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1099644063" sldId="268"/>
            <ac:picMk id="2050" creationId="{00000000-0000-0000-0000-000000000000}"/>
          </ac:picMkLst>
        </pc:picChg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1099644063" sldId="268"/>
            <ac:picMk id="2051" creationId="{00000000-0000-0000-0000-000000000000}"/>
          </ac:picMkLst>
        </pc:picChg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1099644063" sldId="268"/>
            <ac:picMk id="2052" creationId="{00000000-0000-0000-0000-000000000000}"/>
          </ac:picMkLst>
        </pc:picChg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1099644063" sldId="268"/>
            <ac:picMk id="2053" creationId="{00000000-0000-0000-0000-000000000000}"/>
          </ac:picMkLst>
        </pc:picChg>
      </pc:sldChg>
      <pc:sldChg chg="modSp">
        <pc:chgData name="Felicia Szloboda" userId="60178bce-b296-4417-b1d3-53d72da4bed8" providerId="ADAL" clId="{AABF8B90-D719-4082-A813-CC5EC9344FBB}" dt="2023-01-27T12:25:21.866" v="0"/>
        <pc:sldMkLst>
          <pc:docMk/>
          <pc:sldMk cId="3451974392" sldId="269"/>
        </pc:sldMkLst>
        <pc:graphicFrameChg chg="mod">
          <ac:chgData name="Felicia Szloboda" userId="60178bce-b296-4417-b1d3-53d72da4bed8" providerId="ADAL" clId="{AABF8B90-D719-4082-A813-CC5EC9344FBB}" dt="2023-01-27T12:25:21.866" v="0"/>
          <ac:graphicFrameMkLst>
            <pc:docMk/>
            <pc:sldMk cId="3451974392" sldId="269"/>
            <ac:graphicFrameMk id="7" creationId="{6DA35B22-460B-47A4-B5B6-B04A45ADE8F8}"/>
          </ac:graphicFrameMkLst>
        </pc:graphicFrameChg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3451974392" sldId="269"/>
            <ac:picMk id="7170" creationId="{00000000-0000-0000-0000-000000000000}"/>
          </ac:picMkLst>
        </pc:picChg>
      </pc:sldChg>
      <pc:sldChg chg="modSp">
        <pc:chgData name="Felicia Szloboda" userId="60178bce-b296-4417-b1d3-53d72da4bed8" providerId="ADAL" clId="{AABF8B90-D719-4082-A813-CC5EC9344FBB}" dt="2023-01-27T12:25:21.866" v="0"/>
        <pc:sldMkLst>
          <pc:docMk/>
          <pc:sldMk cId="705568786" sldId="271"/>
        </pc:sldMkLst>
        <pc:spChg chg="mod">
          <ac:chgData name="Felicia Szloboda" userId="60178bce-b296-4417-b1d3-53d72da4bed8" providerId="ADAL" clId="{AABF8B90-D719-4082-A813-CC5EC9344FBB}" dt="2023-01-27T12:25:21.866" v="0"/>
          <ac:spMkLst>
            <pc:docMk/>
            <pc:sldMk cId="705568786" sldId="271"/>
            <ac:spMk id="2" creationId="{00000000-0000-0000-0000-000000000000}"/>
          </ac:spMkLst>
        </pc:spChg>
        <pc:spChg chg="mod">
          <ac:chgData name="Felicia Szloboda" userId="60178bce-b296-4417-b1d3-53d72da4bed8" providerId="ADAL" clId="{AABF8B90-D719-4082-A813-CC5EC9344FBB}" dt="2023-01-27T12:25:21.866" v="0"/>
          <ac:spMkLst>
            <pc:docMk/>
            <pc:sldMk cId="705568786" sldId="271"/>
            <ac:spMk id="3" creationId="{00000000-0000-0000-0000-000000000000}"/>
          </ac:spMkLst>
        </pc:spChg>
        <pc:picChg chg="mod">
          <ac:chgData name="Felicia Szloboda" userId="60178bce-b296-4417-b1d3-53d72da4bed8" providerId="ADAL" clId="{AABF8B90-D719-4082-A813-CC5EC9344FBB}" dt="2023-01-27T12:25:21.866" v="0"/>
          <ac:picMkLst>
            <pc:docMk/>
            <pc:sldMk cId="705568786" sldId="271"/>
            <ac:picMk id="5122" creationId="{00000000-0000-0000-0000-000000000000}"/>
          </ac:picMkLst>
        </pc:picChg>
      </pc:sldChg>
      <pc:sldChg chg="modSp">
        <pc:chgData name="Felicia Szloboda" userId="60178bce-b296-4417-b1d3-53d72da4bed8" providerId="ADAL" clId="{AABF8B90-D719-4082-A813-CC5EC9344FBB}" dt="2023-01-27T12:28:15.399" v="13" actId="20577"/>
        <pc:sldMkLst>
          <pc:docMk/>
          <pc:sldMk cId="822673233" sldId="275"/>
        </pc:sldMkLst>
        <pc:spChg chg="mod">
          <ac:chgData name="Felicia Szloboda" userId="60178bce-b296-4417-b1d3-53d72da4bed8" providerId="ADAL" clId="{AABF8B90-D719-4082-A813-CC5EC9344FBB}" dt="2023-01-27T12:27:56.200" v="7" actId="20577"/>
          <ac:spMkLst>
            <pc:docMk/>
            <pc:sldMk cId="822673233" sldId="275"/>
            <ac:spMk id="17" creationId="{1CA910DE-751E-44F2-AE0B-2B9C1BF2C810}"/>
          </ac:spMkLst>
        </pc:spChg>
        <pc:spChg chg="mod">
          <ac:chgData name="Felicia Szloboda" userId="60178bce-b296-4417-b1d3-53d72da4bed8" providerId="ADAL" clId="{AABF8B90-D719-4082-A813-CC5EC9344FBB}" dt="2023-01-27T12:28:02.835" v="11" actId="20577"/>
          <ac:spMkLst>
            <pc:docMk/>
            <pc:sldMk cId="822673233" sldId="275"/>
            <ac:spMk id="19" creationId="{57C8CA8D-AA07-4CC5-9436-73F0969A105E}"/>
          </ac:spMkLst>
        </pc:spChg>
        <pc:spChg chg="mod">
          <ac:chgData name="Felicia Szloboda" userId="60178bce-b296-4417-b1d3-53d72da4bed8" providerId="ADAL" clId="{AABF8B90-D719-4082-A813-CC5EC9344FBB}" dt="2023-01-27T12:28:15.399" v="13" actId="20577"/>
          <ac:spMkLst>
            <pc:docMk/>
            <pc:sldMk cId="822673233" sldId="275"/>
            <ac:spMk id="22" creationId="{B50D83A8-8C89-49C3-91F7-8F1663C02A1D}"/>
          </ac:spMkLst>
        </pc:spChg>
      </pc:sldChg>
      <pc:sldMasterChg chg="modSp modSldLayout">
        <pc:chgData name="Felicia Szloboda" userId="60178bce-b296-4417-b1d3-53d72da4bed8" providerId="ADAL" clId="{AABF8B90-D719-4082-A813-CC5EC9344FBB}" dt="2023-01-27T12:25:21.866" v="0"/>
        <pc:sldMasterMkLst>
          <pc:docMk/>
          <pc:sldMasterMk cId="2822427111" sldId="2147483648"/>
        </pc:sldMasterMkLst>
        <pc:spChg chg="mod">
          <ac:chgData name="Felicia Szloboda" userId="60178bce-b296-4417-b1d3-53d72da4bed8" providerId="ADAL" clId="{AABF8B90-D719-4082-A813-CC5EC9344FBB}" dt="2023-01-27T12:25:21.866" v="0"/>
          <ac:spMkLst>
            <pc:docMk/>
            <pc:sldMasterMk cId="2822427111" sldId="2147483648"/>
            <ac:spMk id="2" creationId="{00000000-0000-0000-0000-000000000000}"/>
          </ac:spMkLst>
        </pc:spChg>
        <pc:spChg chg="mod">
          <ac:chgData name="Felicia Szloboda" userId="60178bce-b296-4417-b1d3-53d72da4bed8" providerId="ADAL" clId="{AABF8B90-D719-4082-A813-CC5EC9344FBB}" dt="2023-01-27T12:25:21.866" v="0"/>
          <ac:spMkLst>
            <pc:docMk/>
            <pc:sldMasterMk cId="2822427111" sldId="2147483648"/>
            <ac:spMk id="3" creationId="{00000000-0000-0000-0000-000000000000}"/>
          </ac:spMkLst>
        </pc:spChg>
        <pc:spChg chg="mod">
          <ac:chgData name="Felicia Szloboda" userId="60178bce-b296-4417-b1d3-53d72da4bed8" providerId="ADAL" clId="{AABF8B90-D719-4082-A813-CC5EC9344FBB}" dt="2023-01-27T12:25:21.866" v="0"/>
          <ac:spMkLst>
            <pc:docMk/>
            <pc:sldMasterMk cId="2822427111" sldId="2147483648"/>
            <ac:spMk id="4" creationId="{00000000-0000-0000-0000-000000000000}"/>
          </ac:spMkLst>
        </pc:spChg>
        <pc:spChg chg="mod">
          <ac:chgData name="Felicia Szloboda" userId="60178bce-b296-4417-b1d3-53d72da4bed8" providerId="ADAL" clId="{AABF8B90-D719-4082-A813-CC5EC9344FBB}" dt="2023-01-27T12:25:21.866" v="0"/>
          <ac:spMkLst>
            <pc:docMk/>
            <pc:sldMasterMk cId="2822427111" sldId="2147483648"/>
            <ac:spMk id="5" creationId="{00000000-0000-0000-0000-000000000000}"/>
          </ac:spMkLst>
        </pc:spChg>
        <pc:spChg chg="mod">
          <ac:chgData name="Felicia Szloboda" userId="60178bce-b296-4417-b1d3-53d72da4bed8" providerId="ADAL" clId="{AABF8B90-D719-4082-A813-CC5EC9344FBB}" dt="2023-01-27T12:25:21.866" v="0"/>
          <ac:spMkLst>
            <pc:docMk/>
            <pc:sldMasterMk cId="2822427111" sldId="2147483648"/>
            <ac:spMk id="6" creationId="{00000000-0000-0000-0000-000000000000}"/>
          </ac:spMkLst>
        </pc:spChg>
        <pc:sldLayoutChg chg="modSp">
          <pc:chgData name="Felicia Szloboda" userId="60178bce-b296-4417-b1d3-53d72da4bed8" providerId="ADAL" clId="{AABF8B90-D719-4082-A813-CC5EC9344FBB}" dt="2023-01-27T12:25:21.866" v="0"/>
          <pc:sldLayoutMkLst>
            <pc:docMk/>
            <pc:sldMasterMk cId="2822427111" sldId="2147483648"/>
            <pc:sldLayoutMk cId="324812109" sldId="2147483649"/>
          </pc:sldLayoutMkLst>
          <pc:spChg chg="mod">
            <ac:chgData name="Felicia Szloboda" userId="60178bce-b296-4417-b1d3-53d72da4bed8" providerId="ADAL" clId="{AABF8B90-D719-4082-A813-CC5EC9344FBB}" dt="2023-01-27T12:25:21.866" v="0"/>
            <ac:spMkLst>
              <pc:docMk/>
              <pc:sldMasterMk cId="2822427111" sldId="2147483648"/>
              <pc:sldLayoutMk cId="324812109" sldId="2147483649"/>
              <ac:spMk id="2" creationId="{00000000-0000-0000-0000-000000000000}"/>
            </ac:spMkLst>
          </pc:spChg>
          <pc:spChg chg="mod">
            <ac:chgData name="Felicia Szloboda" userId="60178bce-b296-4417-b1d3-53d72da4bed8" providerId="ADAL" clId="{AABF8B90-D719-4082-A813-CC5EC9344FBB}" dt="2023-01-27T12:25:21.866" v="0"/>
            <ac:spMkLst>
              <pc:docMk/>
              <pc:sldMasterMk cId="2822427111" sldId="2147483648"/>
              <pc:sldLayoutMk cId="324812109" sldId="2147483649"/>
              <ac:spMk id="3" creationId="{00000000-0000-0000-0000-000000000000}"/>
            </ac:spMkLst>
          </pc:spChg>
        </pc:sldLayoutChg>
        <pc:sldLayoutChg chg="modSp">
          <pc:chgData name="Felicia Szloboda" userId="60178bce-b296-4417-b1d3-53d72da4bed8" providerId="ADAL" clId="{AABF8B90-D719-4082-A813-CC5EC9344FBB}" dt="2023-01-27T12:25:21.866" v="0"/>
          <pc:sldLayoutMkLst>
            <pc:docMk/>
            <pc:sldMasterMk cId="2822427111" sldId="2147483648"/>
            <pc:sldLayoutMk cId="3370949673" sldId="2147483651"/>
          </pc:sldLayoutMkLst>
          <pc:spChg chg="mod">
            <ac:chgData name="Felicia Szloboda" userId="60178bce-b296-4417-b1d3-53d72da4bed8" providerId="ADAL" clId="{AABF8B90-D719-4082-A813-CC5EC9344FBB}" dt="2023-01-27T12:25:21.866" v="0"/>
            <ac:spMkLst>
              <pc:docMk/>
              <pc:sldMasterMk cId="2822427111" sldId="2147483648"/>
              <pc:sldLayoutMk cId="3370949673" sldId="2147483651"/>
              <ac:spMk id="2" creationId="{00000000-0000-0000-0000-000000000000}"/>
            </ac:spMkLst>
          </pc:spChg>
          <pc:spChg chg="mod">
            <ac:chgData name="Felicia Szloboda" userId="60178bce-b296-4417-b1d3-53d72da4bed8" providerId="ADAL" clId="{AABF8B90-D719-4082-A813-CC5EC9344FBB}" dt="2023-01-27T12:25:21.866" v="0"/>
            <ac:spMkLst>
              <pc:docMk/>
              <pc:sldMasterMk cId="2822427111" sldId="2147483648"/>
              <pc:sldLayoutMk cId="3370949673" sldId="2147483651"/>
              <ac:spMk id="3" creationId="{00000000-0000-0000-0000-000000000000}"/>
            </ac:spMkLst>
          </pc:spChg>
        </pc:sldLayoutChg>
        <pc:sldLayoutChg chg="modSp">
          <pc:chgData name="Felicia Szloboda" userId="60178bce-b296-4417-b1d3-53d72da4bed8" providerId="ADAL" clId="{AABF8B90-D719-4082-A813-CC5EC9344FBB}" dt="2023-01-27T12:25:21.866" v="0"/>
          <pc:sldLayoutMkLst>
            <pc:docMk/>
            <pc:sldMasterMk cId="2822427111" sldId="2147483648"/>
            <pc:sldLayoutMk cId="3380766588" sldId="2147483652"/>
          </pc:sldLayoutMkLst>
          <pc:spChg chg="mod">
            <ac:chgData name="Felicia Szloboda" userId="60178bce-b296-4417-b1d3-53d72da4bed8" providerId="ADAL" clId="{AABF8B90-D719-4082-A813-CC5EC9344FBB}" dt="2023-01-27T12:25:21.866" v="0"/>
            <ac:spMkLst>
              <pc:docMk/>
              <pc:sldMasterMk cId="2822427111" sldId="2147483648"/>
              <pc:sldLayoutMk cId="3380766588" sldId="2147483652"/>
              <ac:spMk id="3" creationId="{00000000-0000-0000-0000-000000000000}"/>
            </ac:spMkLst>
          </pc:spChg>
          <pc:spChg chg="mod">
            <ac:chgData name="Felicia Szloboda" userId="60178bce-b296-4417-b1d3-53d72da4bed8" providerId="ADAL" clId="{AABF8B90-D719-4082-A813-CC5EC9344FBB}" dt="2023-01-27T12:25:21.866" v="0"/>
            <ac:spMkLst>
              <pc:docMk/>
              <pc:sldMasterMk cId="2822427111" sldId="2147483648"/>
              <pc:sldLayoutMk cId="3380766588" sldId="2147483652"/>
              <ac:spMk id="4" creationId="{00000000-0000-0000-0000-000000000000}"/>
            </ac:spMkLst>
          </pc:spChg>
        </pc:sldLayoutChg>
        <pc:sldLayoutChg chg="modSp">
          <pc:chgData name="Felicia Szloboda" userId="60178bce-b296-4417-b1d3-53d72da4bed8" providerId="ADAL" clId="{AABF8B90-D719-4082-A813-CC5EC9344FBB}" dt="2023-01-27T12:25:21.866" v="0"/>
          <pc:sldLayoutMkLst>
            <pc:docMk/>
            <pc:sldMasterMk cId="2822427111" sldId="2147483648"/>
            <pc:sldLayoutMk cId="3154751967" sldId="2147483653"/>
          </pc:sldLayoutMkLst>
          <pc:spChg chg="mod">
            <ac:chgData name="Felicia Szloboda" userId="60178bce-b296-4417-b1d3-53d72da4bed8" providerId="ADAL" clId="{AABF8B90-D719-4082-A813-CC5EC9344FBB}" dt="2023-01-27T12:25:21.866" v="0"/>
            <ac:spMkLst>
              <pc:docMk/>
              <pc:sldMasterMk cId="2822427111" sldId="2147483648"/>
              <pc:sldLayoutMk cId="3154751967" sldId="2147483653"/>
              <ac:spMk id="3" creationId="{00000000-0000-0000-0000-000000000000}"/>
            </ac:spMkLst>
          </pc:spChg>
          <pc:spChg chg="mod">
            <ac:chgData name="Felicia Szloboda" userId="60178bce-b296-4417-b1d3-53d72da4bed8" providerId="ADAL" clId="{AABF8B90-D719-4082-A813-CC5EC9344FBB}" dt="2023-01-27T12:25:21.866" v="0"/>
            <ac:spMkLst>
              <pc:docMk/>
              <pc:sldMasterMk cId="2822427111" sldId="2147483648"/>
              <pc:sldLayoutMk cId="3154751967" sldId="2147483653"/>
              <ac:spMk id="4" creationId="{00000000-0000-0000-0000-000000000000}"/>
            </ac:spMkLst>
          </pc:spChg>
          <pc:spChg chg="mod">
            <ac:chgData name="Felicia Szloboda" userId="60178bce-b296-4417-b1d3-53d72da4bed8" providerId="ADAL" clId="{AABF8B90-D719-4082-A813-CC5EC9344FBB}" dt="2023-01-27T12:25:21.866" v="0"/>
            <ac:spMkLst>
              <pc:docMk/>
              <pc:sldMasterMk cId="2822427111" sldId="2147483648"/>
              <pc:sldLayoutMk cId="3154751967" sldId="2147483653"/>
              <ac:spMk id="5" creationId="{00000000-0000-0000-0000-000000000000}"/>
            </ac:spMkLst>
          </pc:spChg>
          <pc:spChg chg="mod">
            <ac:chgData name="Felicia Szloboda" userId="60178bce-b296-4417-b1d3-53d72da4bed8" providerId="ADAL" clId="{AABF8B90-D719-4082-A813-CC5EC9344FBB}" dt="2023-01-27T12:25:21.866" v="0"/>
            <ac:spMkLst>
              <pc:docMk/>
              <pc:sldMasterMk cId="2822427111" sldId="2147483648"/>
              <pc:sldLayoutMk cId="3154751967" sldId="2147483653"/>
              <ac:spMk id="6" creationId="{00000000-0000-0000-0000-000000000000}"/>
            </ac:spMkLst>
          </pc:spChg>
        </pc:sldLayoutChg>
        <pc:sldLayoutChg chg="modSp">
          <pc:chgData name="Felicia Szloboda" userId="60178bce-b296-4417-b1d3-53d72da4bed8" providerId="ADAL" clId="{AABF8B90-D719-4082-A813-CC5EC9344FBB}" dt="2023-01-27T12:25:21.866" v="0"/>
          <pc:sldLayoutMkLst>
            <pc:docMk/>
            <pc:sldMasterMk cId="2822427111" sldId="2147483648"/>
            <pc:sldLayoutMk cId="2816667466" sldId="2147483656"/>
          </pc:sldLayoutMkLst>
          <pc:spChg chg="mod">
            <ac:chgData name="Felicia Szloboda" userId="60178bce-b296-4417-b1d3-53d72da4bed8" providerId="ADAL" clId="{AABF8B90-D719-4082-A813-CC5EC9344FBB}" dt="2023-01-27T12:25:21.866" v="0"/>
            <ac:spMkLst>
              <pc:docMk/>
              <pc:sldMasterMk cId="2822427111" sldId="2147483648"/>
              <pc:sldLayoutMk cId="2816667466" sldId="2147483656"/>
              <ac:spMk id="2" creationId="{00000000-0000-0000-0000-000000000000}"/>
            </ac:spMkLst>
          </pc:spChg>
          <pc:spChg chg="mod">
            <ac:chgData name="Felicia Szloboda" userId="60178bce-b296-4417-b1d3-53d72da4bed8" providerId="ADAL" clId="{AABF8B90-D719-4082-A813-CC5EC9344FBB}" dt="2023-01-27T12:25:21.866" v="0"/>
            <ac:spMkLst>
              <pc:docMk/>
              <pc:sldMasterMk cId="2822427111" sldId="2147483648"/>
              <pc:sldLayoutMk cId="2816667466" sldId="2147483656"/>
              <ac:spMk id="3" creationId="{00000000-0000-0000-0000-000000000000}"/>
            </ac:spMkLst>
          </pc:spChg>
          <pc:spChg chg="mod">
            <ac:chgData name="Felicia Szloboda" userId="60178bce-b296-4417-b1d3-53d72da4bed8" providerId="ADAL" clId="{AABF8B90-D719-4082-A813-CC5EC9344FBB}" dt="2023-01-27T12:25:21.866" v="0"/>
            <ac:spMkLst>
              <pc:docMk/>
              <pc:sldMasterMk cId="2822427111" sldId="2147483648"/>
              <pc:sldLayoutMk cId="2816667466" sldId="2147483656"/>
              <ac:spMk id="4" creationId="{00000000-0000-0000-0000-000000000000}"/>
            </ac:spMkLst>
          </pc:spChg>
        </pc:sldLayoutChg>
        <pc:sldLayoutChg chg="modSp">
          <pc:chgData name="Felicia Szloboda" userId="60178bce-b296-4417-b1d3-53d72da4bed8" providerId="ADAL" clId="{AABF8B90-D719-4082-A813-CC5EC9344FBB}" dt="2023-01-27T12:25:21.866" v="0"/>
          <pc:sldLayoutMkLst>
            <pc:docMk/>
            <pc:sldMasterMk cId="2822427111" sldId="2147483648"/>
            <pc:sldLayoutMk cId="1290070379" sldId="2147483657"/>
          </pc:sldLayoutMkLst>
          <pc:spChg chg="mod">
            <ac:chgData name="Felicia Szloboda" userId="60178bce-b296-4417-b1d3-53d72da4bed8" providerId="ADAL" clId="{AABF8B90-D719-4082-A813-CC5EC9344FBB}" dt="2023-01-27T12:25:21.866" v="0"/>
            <ac:spMkLst>
              <pc:docMk/>
              <pc:sldMasterMk cId="2822427111" sldId="2147483648"/>
              <pc:sldLayoutMk cId="1290070379" sldId="2147483657"/>
              <ac:spMk id="2" creationId="{00000000-0000-0000-0000-000000000000}"/>
            </ac:spMkLst>
          </pc:spChg>
          <pc:spChg chg="mod">
            <ac:chgData name="Felicia Szloboda" userId="60178bce-b296-4417-b1d3-53d72da4bed8" providerId="ADAL" clId="{AABF8B90-D719-4082-A813-CC5EC9344FBB}" dt="2023-01-27T12:25:21.866" v="0"/>
            <ac:spMkLst>
              <pc:docMk/>
              <pc:sldMasterMk cId="2822427111" sldId="2147483648"/>
              <pc:sldLayoutMk cId="1290070379" sldId="2147483657"/>
              <ac:spMk id="3" creationId="{00000000-0000-0000-0000-000000000000}"/>
            </ac:spMkLst>
          </pc:spChg>
          <pc:spChg chg="mod">
            <ac:chgData name="Felicia Szloboda" userId="60178bce-b296-4417-b1d3-53d72da4bed8" providerId="ADAL" clId="{AABF8B90-D719-4082-A813-CC5EC9344FBB}" dt="2023-01-27T12:25:21.866" v="0"/>
            <ac:spMkLst>
              <pc:docMk/>
              <pc:sldMasterMk cId="2822427111" sldId="2147483648"/>
              <pc:sldLayoutMk cId="1290070379" sldId="2147483657"/>
              <ac:spMk id="4" creationId="{00000000-0000-0000-0000-000000000000}"/>
            </ac:spMkLst>
          </pc:spChg>
        </pc:sldLayoutChg>
        <pc:sldLayoutChg chg="modSp">
          <pc:chgData name="Felicia Szloboda" userId="60178bce-b296-4417-b1d3-53d72da4bed8" providerId="ADAL" clId="{AABF8B90-D719-4082-A813-CC5EC9344FBB}" dt="2023-01-27T12:25:21.866" v="0"/>
          <pc:sldLayoutMkLst>
            <pc:docMk/>
            <pc:sldMasterMk cId="2822427111" sldId="2147483648"/>
            <pc:sldLayoutMk cId="3428118036" sldId="2147483659"/>
          </pc:sldLayoutMkLst>
          <pc:spChg chg="mod">
            <ac:chgData name="Felicia Szloboda" userId="60178bce-b296-4417-b1d3-53d72da4bed8" providerId="ADAL" clId="{AABF8B90-D719-4082-A813-CC5EC9344FBB}" dt="2023-01-27T12:25:21.866" v="0"/>
            <ac:spMkLst>
              <pc:docMk/>
              <pc:sldMasterMk cId="2822427111" sldId="2147483648"/>
              <pc:sldLayoutMk cId="3428118036" sldId="2147483659"/>
              <ac:spMk id="2" creationId="{00000000-0000-0000-0000-000000000000}"/>
            </ac:spMkLst>
          </pc:spChg>
          <pc:spChg chg="mod">
            <ac:chgData name="Felicia Szloboda" userId="60178bce-b296-4417-b1d3-53d72da4bed8" providerId="ADAL" clId="{AABF8B90-D719-4082-A813-CC5EC9344FBB}" dt="2023-01-27T12:25:21.866" v="0"/>
            <ac:spMkLst>
              <pc:docMk/>
              <pc:sldMasterMk cId="2822427111" sldId="2147483648"/>
              <pc:sldLayoutMk cId="3428118036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Felicia Szloboda" userId="S::felicia.szloboda@improvementservice.org.uk::60178bce-b296-4417-b1d3-53d72da4bed8" providerId="AD" clId="Web-{86942124-E970-0D9B-C1D8-7DBBB1334AB3}"/>
    <pc:docChg chg="modSld">
      <pc:chgData name="Felicia Szloboda" userId="S::felicia.szloboda@improvementservice.org.uk::60178bce-b296-4417-b1d3-53d72da4bed8" providerId="AD" clId="Web-{86942124-E970-0D9B-C1D8-7DBBB1334AB3}" dt="2023-01-31T17:09:03.388" v="1" actId="20577"/>
      <pc:docMkLst>
        <pc:docMk/>
      </pc:docMkLst>
      <pc:sldChg chg="modSp">
        <pc:chgData name="Felicia Szloboda" userId="S::felicia.szloboda@improvementservice.org.uk::60178bce-b296-4417-b1d3-53d72da4bed8" providerId="AD" clId="Web-{86942124-E970-0D9B-C1D8-7DBBB1334AB3}" dt="2023-01-31T17:09:03.388" v="1" actId="20577"/>
        <pc:sldMkLst>
          <pc:docMk/>
          <pc:sldMk cId="4169185649" sldId="274"/>
        </pc:sldMkLst>
        <pc:spChg chg="mod">
          <ac:chgData name="Felicia Szloboda" userId="S::felicia.szloboda@improvementservice.org.uk::60178bce-b296-4417-b1d3-53d72da4bed8" providerId="AD" clId="Web-{86942124-E970-0D9B-C1D8-7DBBB1334AB3}" dt="2023-01-31T17:09:03.388" v="1" actId="20577"/>
          <ac:spMkLst>
            <pc:docMk/>
            <pc:sldMk cId="4169185649" sldId="274"/>
            <ac:spMk id="8" creationId="{73111B5F-F50D-4766-AB63-CC7D5E1E7C51}"/>
          </ac:spMkLst>
        </pc:spChg>
      </pc:sldChg>
    </pc:docChg>
  </pc:docChgLst>
  <pc:docChgLst>
    <pc:chgData name="Rebecca Spillane" userId="S::rebecca.spillane@improvementservice.org.uk::8be0c633-1a74-458b-8482-8293bd5fba96" providerId="AD" clId="Web-{28056494-C5C1-962E-EA55-6775EDC091AE}"/>
    <pc:docChg chg="addSld modSld sldOrd">
      <pc:chgData name="Rebecca Spillane" userId="S::rebecca.spillane@improvementservice.org.uk::8be0c633-1a74-458b-8482-8293bd5fba96" providerId="AD" clId="Web-{28056494-C5C1-962E-EA55-6775EDC091AE}" dt="2023-02-02T09:43:52.619" v="569" actId="20577"/>
      <pc:docMkLst>
        <pc:docMk/>
      </pc:docMkLst>
      <pc:sldChg chg="modSp">
        <pc:chgData name="Rebecca Spillane" userId="S::rebecca.spillane@improvementservice.org.uk::8be0c633-1a74-458b-8482-8293bd5fba96" providerId="AD" clId="Web-{28056494-C5C1-962E-EA55-6775EDC091AE}" dt="2023-02-02T09:43:09.820" v="556" actId="20577"/>
        <pc:sldMkLst>
          <pc:docMk/>
          <pc:sldMk cId="3690938734" sldId="256"/>
        </pc:sldMkLst>
        <pc:spChg chg="mod">
          <ac:chgData name="Rebecca Spillane" userId="S::rebecca.spillane@improvementservice.org.uk::8be0c633-1a74-458b-8482-8293bd5fba96" providerId="AD" clId="Web-{28056494-C5C1-962E-EA55-6775EDC091AE}" dt="2023-02-02T09:43:09.820" v="556" actId="20577"/>
          <ac:spMkLst>
            <pc:docMk/>
            <pc:sldMk cId="3690938734" sldId="256"/>
            <ac:spMk id="2" creationId="{00000000-0000-0000-0000-000000000000}"/>
          </ac:spMkLst>
        </pc:spChg>
      </pc:sldChg>
      <pc:sldChg chg="modSp">
        <pc:chgData name="Rebecca Spillane" userId="S::rebecca.spillane@improvementservice.org.uk::8be0c633-1a74-458b-8482-8293bd5fba96" providerId="AD" clId="Web-{28056494-C5C1-962E-EA55-6775EDC091AE}" dt="2023-02-02T09:43:13.633" v="557" actId="20577"/>
        <pc:sldMkLst>
          <pc:docMk/>
          <pc:sldMk cId="3514305549" sldId="257"/>
        </pc:sldMkLst>
        <pc:spChg chg="mod">
          <ac:chgData name="Rebecca Spillane" userId="S::rebecca.spillane@improvementservice.org.uk::8be0c633-1a74-458b-8482-8293bd5fba96" providerId="AD" clId="Web-{28056494-C5C1-962E-EA55-6775EDC091AE}" dt="2023-02-02T09:43:13.633" v="557" actId="20577"/>
          <ac:spMkLst>
            <pc:docMk/>
            <pc:sldMk cId="3514305549" sldId="257"/>
            <ac:spMk id="2" creationId="{00000000-0000-0000-0000-000000000000}"/>
          </ac:spMkLst>
        </pc:spChg>
      </pc:sldChg>
      <pc:sldChg chg="modSp">
        <pc:chgData name="Rebecca Spillane" userId="S::rebecca.spillane@improvementservice.org.uk::8be0c633-1a74-458b-8482-8293bd5fba96" providerId="AD" clId="Web-{28056494-C5C1-962E-EA55-6775EDC091AE}" dt="2023-02-02T09:43:17.493" v="558" actId="20577"/>
        <pc:sldMkLst>
          <pc:docMk/>
          <pc:sldMk cId="3067514324" sldId="259"/>
        </pc:sldMkLst>
        <pc:spChg chg="mod">
          <ac:chgData name="Rebecca Spillane" userId="S::rebecca.spillane@improvementservice.org.uk::8be0c633-1a74-458b-8482-8293bd5fba96" providerId="AD" clId="Web-{28056494-C5C1-962E-EA55-6775EDC091AE}" dt="2023-02-02T09:43:17.493" v="558" actId="20577"/>
          <ac:spMkLst>
            <pc:docMk/>
            <pc:sldMk cId="3067514324" sldId="259"/>
            <ac:spMk id="2" creationId="{00000000-0000-0000-0000-000000000000}"/>
          </ac:spMkLst>
        </pc:spChg>
      </pc:sldChg>
      <pc:sldChg chg="modSp">
        <pc:chgData name="Rebecca Spillane" userId="S::rebecca.spillane@improvementservice.org.uk::8be0c633-1a74-458b-8482-8293bd5fba96" providerId="AD" clId="Web-{28056494-C5C1-962E-EA55-6775EDC091AE}" dt="2023-02-02T09:43:29.790" v="561" actId="20577"/>
        <pc:sldMkLst>
          <pc:docMk/>
          <pc:sldMk cId="3750309298" sldId="260"/>
        </pc:sldMkLst>
        <pc:spChg chg="mod">
          <ac:chgData name="Rebecca Spillane" userId="S::rebecca.spillane@improvementservice.org.uk::8be0c633-1a74-458b-8482-8293bd5fba96" providerId="AD" clId="Web-{28056494-C5C1-962E-EA55-6775EDC091AE}" dt="2023-02-02T09:43:29.790" v="561" actId="20577"/>
          <ac:spMkLst>
            <pc:docMk/>
            <pc:sldMk cId="3750309298" sldId="260"/>
            <ac:spMk id="2" creationId="{00000000-0000-0000-0000-000000000000}"/>
          </ac:spMkLst>
        </pc:spChg>
      </pc:sldChg>
      <pc:sldChg chg="modSp">
        <pc:chgData name="Rebecca Spillane" userId="S::rebecca.spillane@improvementservice.org.uk::8be0c633-1a74-458b-8482-8293bd5fba96" providerId="AD" clId="Web-{28056494-C5C1-962E-EA55-6775EDC091AE}" dt="2023-02-02T09:43:35.087" v="562" actId="20577"/>
        <pc:sldMkLst>
          <pc:docMk/>
          <pc:sldMk cId="2920254107" sldId="261"/>
        </pc:sldMkLst>
        <pc:spChg chg="mod">
          <ac:chgData name="Rebecca Spillane" userId="S::rebecca.spillane@improvementservice.org.uk::8be0c633-1a74-458b-8482-8293bd5fba96" providerId="AD" clId="Web-{28056494-C5C1-962E-EA55-6775EDC091AE}" dt="2023-02-02T09:43:35.087" v="562" actId="20577"/>
          <ac:spMkLst>
            <pc:docMk/>
            <pc:sldMk cId="2920254107" sldId="261"/>
            <ac:spMk id="2" creationId="{00000000-0000-0000-0000-000000000000}"/>
          </ac:spMkLst>
        </pc:spChg>
      </pc:sldChg>
      <pc:sldChg chg="modSp">
        <pc:chgData name="Rebecca Spillane" userId="S::rebecca.spillane@improvementservice.org.uk::8be0c633-1a74-458b-8482-8293bd5fba96" providerId="AD" clId="Web-{28056494-C5C1-962E-EA55-6775EDC091AE}" dt="2023-02-02T09:43:52.619" v="569" actId="20577"/>
        <pc:sldMkLst>
          <pc:docMk/>
          <pc:sldMk cId="2514445282" sldId="263"/>
        </pc:sldMkLst>
        <pc:spChg chg="mod">
          <ac:chgData name="Rebecca Spillane" userId="S::rebecca.spillane@improvementservice.org.uk::8be0c633-1a74-458b-8482-8293bd5fba96" providerId="AD" clId="Web-{28056494-C5C1-962E-EA55-6775EDC091AE}" dt="2023-02-02T09:43:52.619" v="569" actId="20577"/>
          <ac:spMkLst>
            <pc:docMk/>
            <pc:sldMk cId="2514445282" sldId="263"/>
            <ac:spMk id="2" creationId="{00000000-0000-0000-0000-000000000000}"/>
          </ac:spMkLst>
        </pc:spChg>
        <pc:spChg chg="mod">
          <ac:chgData name="Rebecca Spillane" userId="S::rebecca.spillane@improvementservice.org.uk::8be0c633-1a74-458b-8482-8293bd5fba96" providerId="AD" clId="Web-{28056494-C5C1-962E-EA55-6775EDC091AE}" dt="2023-02-02T09:31:24.894" v="2" actId="20577"/>
          <ac:spMkLst>
            <pc:docMk/>
            <pc:sldMk cId="2514445282" sldId="263"/>
            <ac:spMk id="3" creationId="{00000000-0000-0000-0000-000000000000}"/>
          </ac:spMkLst>
        </pc:spChg>
      </pc:sldChg>
      <pc:sldChg chg="modSp">
        <pc:chgData name="Rebecca Spillane" userId="S::rebecca.spillane@improvementservice.org.uk::8be0c633-1a74-458b-8482-8293bd5fba96" providerId="AD" clId="Web-{28056494-C5C1-962E-EA55-6775EDC091AE}" dt="2023-02-02T09:32:25.990" v="12" actId="20577"/>
        <pc:sldMkLst>
          <pc:docMk/>
          <pc:sldMk cId="2114634954" sldId="264"/>
        </pc:sldMkLst>
        <pc:spChg chg="mod">
          <ac:chgData name="Rebecca Spillane" userId="S::rebecca.spillane@improvementservice.org.uk::8be0c633-1a74-458b-8482-8293bd5fba96" providerId="AD" clId="Web-{28056494-C5C1-962E-EA55-6775EDC091AE}" dt="2023-02-02T09:32:25.990" v="12" actId="20577"/>
          <ac:spMkLst>
            <pc:docMk/>
            <pc:sldMk cId="2114634954" sldId="264"/>
            <ac:spMk id="2" creationId="{00000000-0000-0000-0000-000000000000}"/>
          </ac:spMkLst>
        </pc:spChg>
      </pc:sldChg>
      <pc:sldChg chg="modSp ord">
        <pc:chgData name="Rebecca Spillane" userId="S::rebecca.spillane@improvementservice.org.uk::8be0c633-1a74-458b-8482-8293bd5fba96" providerId="AD" clId="Web-{28056494-C5C1-962E-EA55-6775EDC091AE}" dt="2023-02-02T09:38:54.720" v="306" actId="20577"/>
        <pc:sldMkLst>
          <pc:docMk/>
          <pc:sldMk cId="3157192364" sldId="265"/>
        </pc:sldMkLst>
        <pc:spChg chg="mod">
          <ac:chgData name="Rebecca Spillane" userId="S::rebecca.spillane@improvementservice.org.uk::8be0c633-1a74-458b-8482-8293bd5fba96" providerId="AD" clId="Web-{28056494-C5C1-962E-EA55-6775EDC091AE}" dt="2023-02-02T09:38:54.720" v="306" actId="20577"/>
          <ac:spMkLst>
            <pc:docMk/>
            <pc:sldMk cId="3157192364" sldId="265"/>
            <ac:spMk id="2" creationId="{00000000-0000-0000-0000-000000000000}"/>
          </ac:spMkLst>
        </pc:spChg>
        <pc:picChg chg="mod">
          <ac:chgData name="Rebecca Spillane" userId="S::rebecca.spillane@improvementservice.org.uk::8be0c633-1a74-458b-8482-8293bd5fba96" providerId="AD" clId="Web-{28056494-C5C1-962E-EA55-6775EDC091AE}" dt="2023-02-02T09:38:45.360" v="305" actId="1076"/>
          <ac:picMkLst>
            <pc:docMk/>
            <pc:sldMk cId="3157192364" sldId="265"/>
            <ac:picMk id="1027" creationId="{00000000-0000-0000-0000-000000000000}"/>
          </ac:picMkLst>
        </pc:picChg>
      </pc:sldChg>
      <pc:sldChg chg="modSp">
        <pc:chgData name="Rebecca Spillane" userId="S::rebecca.spillane@improvementservice.org.uk::8be0c633-1a74-458b-8482-8293bd5fba96" providerId="AD" clId="Web-{28056494-C5C1-962E-EA55-6775EDC091AE}" dt="2023-02-02T09:43:49.322" v="567" actId="20577"/>
        <pc:sldMkLst>
          <pc:docMk/>
          <pc:sldMk cId="1099644063" sldId="268"/>
        </pc:sldMkLst>
        <pc:spChg chg="mod">
          <ac:chgData name="Rebecca Spillane" userId="S::rebecca.spillane@improvementservice.org.uk::8be0c633-1a74-458b-8482-8293bd5fba96" providerId="AD" clId="Web-{28056494-C5C1-962E-EA55-6775EDC091AE}" dt="2023-02-02T09:43:49.322" v="567" actId="20577"/>
          <ac:spMkLst>
            <pc:docMk/>
            <pc:sldMk cId="1099644063" sldId="268"/>
            <ac:spMk id="2" creationId="{BF2F8E00-76BE-42A7-9EB7-F5DFA2545450}"/>
          </ac:spMkLst>
        </pc:spChg>
      </pc:sldChg>
      <pc:sldChg chg="modSp">
        <pc:chgData name="Rebecca Spillane" userId="S::rebecca.spillane@improvementservice.org.uk::8be0c633-1a74-458b-8482-8293bd5fba96" providerId="AD" clId="Web-{28056494-C5C1-962E-EA55-6775EDC091AE}" dt="2023-02-02T09:43:42.682" v="565" actId="20577"/>
        <pc:sldMkLst>
          <pc:docMk/>
          <pc:sldMk cId="3451974392" sldId="269"/>
        </pc:sldMkLst>
        <pc:spChg chg="mod">
          <ac:chgData name="Rebecca Spillane" userId="S::rebecca.spillane@improvementservice.org.uk::8be0c633-1a74-458b-8482-8293bd5fba96" providerId="AD" clId="Web-{28056494-C5C1-962E-EA55-6775EDC091AE}" dt="2023-02-02T09:43:42.682" v="565" actId="20577"/>
          <ac:spMkLst>
            <pc:docMk/>
            <pc:sldMk cId="3451974392" sldId="269"/>
            <ac:spMk id="2" creationId="{00000000-0000-0000-0000-000000000000}"/>
          </ac:spMkLst>
        </pc:spChg>
        <pc:picChg chg="mod">
          <ac:chgData name="Rebecca Spillane" userId="S::rebecca.spillane@improvementservice.org.uk::8be0c633-1a74-458b-8482-8293bd5fba96" providerId="AD" clId="Web-{28056494-C5C1-962E-EA55-6775EDC091AE}" dt="2023-02-02T09:43:38.915" v="563" actId="1076"/>
          <ac:picMkLst>
            <pc:docMk/>
            <pc:sldMk cId="3451974392" sldId="269"/>
            <ac:picMk id="7170" creationId="{00000000-0000-0000-0000-000000000000}"/>
          </ac:picMkLst>
        </pc:picChg>
      </pc:sldChg>
      <pc:sldChg chg="addSp delSp modSp mod setBg">
        <pc:chgData name="Rebecca Spillane" userId="S::rebecca.spillane@improvementservice.org.uk::8be0c633-1a74-458b-8482-8293bd5fba96" providerId="AD" clId="Web-{28056494-C5C1-962E-EA55-6775EDC091AE}" dt="2023-02-02T09:39:20.408" v="310"/>
        <pc:sldMkLst>
          <pc:docMk/>
          <pc:sldMk cId="2365055333" sldId="270"/>
        </pc:sldMkLst>
        <pc:spChg chg="mod">
          <ac:chgData name="Rebecca Spillane" userId="S::rebecca.spillane@improvementservice.org.uk::8be0c633-1a74-458b-8482-8293bd5fba96" providerId="AD" clId="Web-{28056494-C5C1-962E-EA55-6775EDC091AE}" dt="2023-02-02T09:39:20.408" v="310"/>
          <ac:spMkLst>
            <pc:docMk/>
            <pc:sldMk cId="2365055333" sldId="270"/>
            <ac:spMk id="2" creationId="{00000000-0000-0000-0000-000000000000}"/>
          </ac:spMkLst>
        </pc:spChg>
        <pc:spChg chg="add del">
          <ac:chgData name="Rebecca Spillane" userId="S::rebecca.spillane@improvementservice.org.uk::8be0c633-1a74-458b-8482-8293bd5fba96" providerId="AD" clId="Web-{28056494-C5C1-962E-EA55-6775EDC091AE}" dt="2023-02-02T09:39:20.408" v="310"/>
          <ac:spMkLst>
            <pc:docMk/>
            <pc:sldMk cId="2365055333" sldId="270"/>
            <ac:spMk id="3" creationId="{00000000-0000-0000-0000-000000000000}"/>
          </ac:spMkLst>
        </pc:spChg>
        <pc:spChg chg="add del">
          <ac:chgData name="Rebecca Spillane" userId="S::rebecca.spillane@improvementservice.org.uk::8be0c633-1a74-458b-8482-8293bd5fba96" providerId="AD" clId="Web-{28056494-C5C1-962E-EA55-6775EDC091AE}" dt="2023-02-02T09:39:15.580" v="308"/>
          <ac:spMkLst>
            <pc:docMk/>
            <pc:sldMk cId="2365055333" sldId="270"/>
            <ac:spMk id="9" creationId="{BACC6370-2D7E-4714-9D71-7542949D7D5D}"/>
          </ac:spMkLst>
        </pc:spChg>
        <pc:spChg chg="add del">
          <ac:chgData name="Rebecca Spillane" userId="S::rebecca.spillane@improvementservice.org.uk::8be0c633-1a74-458b-8482-8293bd5fba96" providerId="AD" clId="Web-{28056494-C5C1-962E-EA55-6775EDC091AE}" dt="2023-02-02T09:39:15.580" v="308"/>
          <ac:spMkLst>
            <pc:docMk/>
            <pc:sldMk cId="2365055333" sldId="270"/>
            <ac:spMk id="11" creationId="{256B2C21-A230-48C0-8DF1-C46611373C44}"/>
          </ac:spMkLst>
        </pc:spChg>
        <pc:spChg chg="add del">
          <ac:chgData name="Rebecca Spillane" userId="S::rebecca.spillane@improvementservice.org.uk::8be0c633-1a74-458b-8482-8293bd5fba96" providerId="AD" clId="Web-{28056494-C5C1-962E-EA55-6775EDC091AE}" dt="2023-02-02T09:39:15.580" v="308"/>
          <ac:spMkLst>
            <pc:docMk/>
            <pc:sldMk cId="2365055333" sldId="270"/>
            <ac:spMk id="13" creationId="{3847E18C-932D-4C95-AABA-FEC7C9499AD7}"/>
          </ac:spMkLst>
        </pc:spChg>
        <pc:spChg chg="add del">
          <ac:chgData name="Rebecca Spillane" userId="S::rebecca.spillane@improvementservice.org.uk::8be0c633-1a74-458b-8482-8293bd5fba96" providerId="AD" clId="Web-{28056494-C5C1-962E-EA55-6775EDC091AE}" dt="2023-02-02T09:39:15.580" v="308"/>
          <ac:spMkLst>
            <pc:docMk/>
            <pc:sldMk cId="2365055333" sldId="270"/>
            <ac:spMk id="15" creationId="{3150CB11-0C61-439E-910F-5787759E72A0}"/>
          </ac:spMkLst>
        </pc:spChg>
        <pc:spChg chg="add del">
          <ac:chgData name="Rebecca Spillane" userId="S::rebecca.spillane@improvementservice.org.uk::8be0c633-1a74-458b-8482-8293bd5fba96" providerId="AD" clId="Web-{28056494-C5C1-962E-EA55-6775EDC091AE}" dt="2023-02-02T09:39:15.580" v="308"/>
          <ac:spMkLst>
            <pc:docMk/>
            <pc:sldMk cId="2365055333" sldId="270"/>
            <ac:spMk id="17" creationId="{43F8A58B-5155-44CE-A5FF-7647B47D0A7A}"/>
          </ac:spMkLst>
        </pc:spChg>
        <pc:spChg chg="add del">
          <ac:chgData name="Rebecca Spillane" userId="S::rebecca.spillane@improvementservice.org.uk::8be0c633-1a74-458b-8482-8293bd5fba96" providerId="AD" clId="Web-{28056494-C5C1-962E-EA55-6775EDC091AE}" dt="2023-02-02T09:39:15.580" v="308"/>
          <ac:spMkLst>
            <pc:docMk/>
            <pc:sldMk cId="2365055333" sldId="270"/>
            <ac:spMk id="19" creationId="{443F2ACA-E6D6-4028-82DD-F03C262D5DE6}"/>
          </ac:spMkLst>
        </pc:spChg>
        <pc:spChg chg="add del">
          <ac:chgData name="Rebecca Spillane" userId="S::rebecca.spillane@improvementservice.org.uk::8be0c633-1a74-458b-8482-8293bd5fba96" providerId="AD" clId="Web-{28056494-C5C1-962E-EA55-6775EDC091AE}" dt="2023-02-02T09:39:20.408" v="310"/>
          <ac:spMkLst>
            <pc:docMk/>
            <pc:sldMk cId="2365055333" sldId="270"/>
            <ac:spMk id="21" creationId="{B819A166-7571-4003-A6B8-B62034C3ED30}"/>
          </ac:spMkLst>
        </pc:spChg>
        <pc:graphicFrameChg chg="add del">
          <ac:chgData name="Rebecca Spillane" userId="S::rebecca.spillane@improvementservice.org.uk::8be0c633-1a74-458b-8482-8293bd5fba96" providerId="AD" clId="Web-{28056494-C5C1-962E-EA55-6775EDC091AE}" dt="2023-02-02T09:39:15.580" v="308"/>
          <ac:graphicFrameMkLst>
            <pc:docMk/>
            <pc:sldMk cId="2365055333" sldId="270"/>
            <ac:graphicFrameMk id="5" creationId="{AADF559F-BE5E-668D-CB73-9C457C9452B1}"/>
          </ac:graphicFrameMkLst>
        </pc:graphicFrameChg>
        <pc:graphicFrameChg chg="add del">
          <ac:chgData name="Rebecca Spillane" userId="S::rebecca.spillane@improvementservice.org.uk::8be0c633-1a74-458b-8482-8293bd5fba96" providerId="AD" clId="Web-{28056494-C5C1-962E-EA55-6775EDC091AE}" dt="2023-02-02T09:39:20.408" v="310"/>
          <ac:graphicFrameMkLst>
            <pc:docMk/>
            <pc:sldMk cId="2365055333" sldId="270"/>
            <ac:graphicFrameMk id="22" creationId="{D2C2EF94-4EB5-5235-9238-634F1C13632A}"/>
          </ac:graphicFrameMkLst>
        </pc:graphicFrameChg>
      </pc:sldChg>
      <pc:sldChg chg="addSp modSp new ord">
        <pc:chgData name="Rebecca Spillane" userId="S::rebecca.spillane@improvementservice.org.uk::8be0c633-1a74-458b-8482-8293bd5fba96" providerId="AD" clId="Web-{28056494-C5C1-962E-EA55-6775EDC091AE}" dt="2023-02-02T09:38:36.141" v="303" actId="20577"/>
        <pc:sldMkLst>
          <pc:docMk/>
          <pc:sldMk cId="2063555831" sldId="277"/>
        </pc:sldMkLst>
        <pc:spChg chg="mod">
          <ac:chgData name="Rebecca Spillane" userId="S::rebecca.spillane@improvementservice.org.uk::8be0c633-1a74-458b-8482-8293bd5fba96" providerId="AD" clId="Web-{28056494-C5C1-962E-EA55-6775EDC091AE}" dt="2023-02-02T09:38:36.141" v="303" actId="20577"/>
          <ac:spMkLst>
            <pc:docMk/>
            <pc:sldMk cId="2063555831" sldId="277"/>
            <ac:spMk id="2" creationId="{D05D3219-D765-647B-8C63-F8813140D3C3}"/>
          </ac:spMkLst>
        </pc:spChg>
        <pc:spChg chg="mod">
          <ac:chgData name="Rebecca Spillane" userId="S::rebecca.spillane@improvementservice.org.uk::8be0c633-1a74-458b-8482-8293bd5fba96" providerId="AD" clId="Web-{28056494-C5C1-962E-EA55-6775EDC091AE}" dt="2023-02-02T09:36:54.966" v="275" actId="20577"/>
          <ac:spMkLst>
            <pc:docMk/>
            <pc:sldMk cId="2063555831" sldId="277"/>
            <ac:spMk id="3" creationId="{F53F1448-8493-90E7-932A-8ADABC655992}"/>
          </ac:spMkLst>
        </pc:spChg>
        <pc:picChg chg="add">
          <ac:chgData name="Rebecca Spillane" userId="S::rebecca.spillane@improvementservice.org.uk::8be0c633-1a74-458b-8482-8293bd5fba96" providerId="AD" clId="Web-{28056494-C5C1-962E-EA55-6775EDC091AE}" dt="2023-02-02T09:33:37.211" v="38"/>
          <ac:picMkLst>
            <pc:docMk/>
            <pc:sldMk cId="2063555831" sldId="277"/>
            <ac:picMk id="5" creationId="{B1F0FBB1-EDAD-80DD-0924-E6DDBC430CA6}"/>
          </ac:picMkLst>
        </pc:picChg>
      </pc:sldChg>
      <pc:sldChg chg="modSp new">
        <pc:chgData name="Rebecca Spillane" userId="S::rebecca.spillane@improvementservice.org.uk::8be0c633-1a74-458b-8482-8293bd5fba96" providerId="AD" clId="Web-{28056494-C5C1-962E-EA55-6775EDC091AE}" dt="2023-02-02T09:38:23.047" v="302" actId="20577"/>
        <pc:sldMkLst>
          <pc:docMk/>
          <pc:sldMk cId="566326000" sldId="278"/>
        </pc:sldMkLst>
        <pc:spChg chg="mod">
          <ac:chgData name="Rebecca Spillane" userId="S::rebecca.spillane@improvementservice.org.uk::8be0c633-1a74-458b-8482-8293bd5fba96" providerId="AD" clId="Web-{28056494-C5C1-962E-EA55-6775EDC091AE}" dt="2023-02-02T09:38:14.640" v="298" actId="20577"/>
          <ac:spMkLst>
            <pc:docMk/>
            <pc:sldMk cId="566326000" sldId="278"/>
            <ac:spMk id="2" creationId="{19705761-ED49-A277-6B4A-6D9ECA452E0F}"/>
          </ac:spMkLst>
        </pc:spChg>
        <pc:spChg chg="mod">
          <ac:chgData name="Rebecca Spillane" userId="S::rebecca.spillane@improvementservice.org.uk::8be0c633-1a74-458b-8482-8293bd5fba96" providerId="AD" clId="Web-{28056494-C5C1-962E-EA55-6775EDC091AE}" dt="2023-02-02T09:38:23.047" v="302" actId="20577"/>
          <ac:spMkLst>
            <pc:docMk/>
            <pc:sldMk cId="566326000" sldId="278"/>
            <ac:spMk id="3" creationId="{5959CDE2-6FC3-AA41-0FE2-115065B855CE}"/>
          </ac:spMkLst>
        </pc:spChg>
      </pc:sldChg>
      <pc:sldChg chg="addSp delSp modSp new mod setBg">
        <pc:chgData name="Rebecca Spillane" userId="S::rebecca.spillane@improvementservice.org.uk::8be0c633-1a74-458b-8482-8293bd5fba96" providerId="AD" clId="Web-{28056494-C5C1-962E-EA55-6775EDC091AE}" dt="2023-02-02T09:42:45.585" v="554" actId="20577"/>
        <pc:sldMkLst>
          <pc:docMk/>
          <pc:sldMk cId="3877998569" sldId="279"/>
        </pc:sldMkLst>
        <pc:spChg chg="mod">
          <ac:chgData name="Rebecca Spillane" userId="S::rebecca.spillane@improvementservice.org.uk::8be0c633-1a74-458b-8482-8293bd5fba96" providerId="AD" clId="Web-{28056494-C5C1-962E-EA55-6775EDC091AE}" dt="2023-02-02T09:42:45.585" v="554" actId="20577"/>
          <ac:spMkLst>
            <pc:docMk/>
            <pc:sldMk cId="3877998569" sldId="279"/>
            <ac:spMk id="2" creationId="{98CFE9C5-6E59-0E2A-BFEC-D224727423D6}"/>
          </ac:spMkLst>
        </pc:spChg>
        <pc:spChg chg="del mod">
          <ac:chgData name="Rebecca Spillane" userId="S::rebecca.spillane@improvementservice.org.uk::8be0c633-1a74-458b-8482-8293bd5fba96" providerId="AD" clId="Web-{28056494-C5C1-962E-EA55-6775EDC091AE}" dt="2023-02-02T09:42:01.475" v="542"/>
          <ac:spMkLst>
            <pc:docMk/>
            <pc:sldMk cId="3877998569" sldId="279"/>
            <ac:spMk id="3" creationId="{B4DAE6BE-85FE-819B-180D-15BBD1C0A8CB}"/>
          </ac:spMkLst>
        </pc:spChg>
        <pc:spChg chg="add">
          <ac:chgData name="Rebecca Spillane" userId="S::rebecca.spillane@improvementservice.org.uk::8be0c633-1a74-458b-8482-8293bd5fba96" providerId="AD" clId="Web-{28056494-C5C1-962E-EA55-6775EDC091AE}" dt="2023-02-02T09:42:01.475" v="542"/>
          <ac:spMkLst>
            <pc:docMk/>
            <pc:sldMk cId="3877998569" sldId="279"/>
            <ac:spMk id="9" creationId="{BACC6370-2D7E-4714-9D71-7542949D7D5D}"/>
          </ac:spMkLst>
        </pc:spChg>
        <pc:spChg chg="add">
          <ac:chgData name="Rebecca Spillane" userId="S::rebecca.spillane@improvementservice.org.uk::8be0c633-1a74-458b-8482-8293bd5fba96" providerId="AD" clId="Web-{28056494-C5C1-962E-EA55-6775EDC091AE}" dt="2023-02-02T09:42:01.475" v="542"/>
          <ac:spMkLst>
            <pc:docMk/>
            <pc:sldMk cId="3877998569" sldId="279"/>
            <ac:spMk id="11" creationId="{256B2C21-A230-48C0-8DF1-C46611373C44}"/>
          </ac:spMkLst>
        </pc:spChg>
        <pc:spChg chg="add">
          <ac:chgData name="Rebecca Spillane" userId="S::rebecca.spillane@improvementservice.org.uk::8be0c633-1a74-458b-8482-8293bd5fba96" providerId="AD" clId="Web-{28056494-C5C1-962E-EA55-6775EDC091AE}" dt="2023-02-02T09:42:01.475" v="542"/>
          <ac:spMkLst>
            <pc:docMk/>
            <pc:sldMk cId="3877998569" sldId="279"/>
            <ac:spMk id="13" creationId="{3847E18C-932D-4C95-AABA-FEC7C9499AD7}"/>
          </ac:spMkLst>
        </pc:spChg>
        <pc:spChg chg="add">
          <ac:chgData name="Rebecca Spillane" userId="S::rebecca.spillane@improvementservice.org.uk::8be0c633-1a74-458b-8482-8293bd5fba96" providerId="AD" clId="Web-{28056494-C5C1-962E-EA55-6775EDC091AE}" dt="2023-02-02T09:42:01.475" v="542"/>
          <ac:spMkLst>
            <pc:docMk/>
            <pc:sldMk cId="3877998569" sldId="279"/>
            <ac:spMk id="15" creationId="{3150CB11-0C61-439E-910F-5787759E72A0}"/>
          </ac:spMkLst>
        </pc:spChg>
        <pc:spChg chg="add">
          <ac:chgData name="Rebecca Spillane" userId="S::rebecca.spillane@improvementservice.org.uk::8be0c633-1a74-458b-8482-8293bd5fba96" providerId="AD" clId="Web-{28056494-C5C1-962E-EA55-6775EDC091AE}" dt="2023-02-02T09:42:01.475" v="542"/>
          <ac:spMkLst>
            <pc:docMk/>
            <pc:sldMk cId="3877998569" sldId="279"/>
            <ac:spMk id="17" creationId="{43F8A58B-5155-44CE-A5FF-7647B47D0A7A}"/>
          </ac:spMkLst>
        </pc:spChg>
        <pc:spChg chg="add">
          <ac:chgData name="Rebecca Spillane" userId="S::rebecca.spillane@improvementservice.org.uk::8be0c633-1a74-458b-8482-8293bd5fba96" providerId="AD" clId="Web-{28056494-C5C1-962E-EA55-6775EDC091AE}" dt="2023-02-02T09:42:01.475" v="542"/>
          <ac:spMkLst>
            <pc:docMk/>
            <pc:sldMk cId="3877998569" sldId="279"/>
            <ac:spMk id="19" creationId="{443F2ACA-E6D6-4028-82DD-F03C262D5DE6}"/>
          </ac:spMkLst>
        </pc:spChg>
        <pc:graphicFrameChg chg="add">
          <ac:chgData name="Rebecca Spillane" userId="S::rebecca.spillane@improvementservice.org.uk::8be0c633-1a74-458b-8482-8293bd5fba96" providerId="AD" clId="Web-{28056494-C5C1-962E-EA55-6775EDC091AE}" dt="2023-02-02T09:42:01.475" v="542"/>
          <ac:graphicFrameMkLst>
            <pc:docMk/>
            <pc:sldMk cId="3877998569" sldId="279"/>
            <ac:graphicFrameMk id="5" creationId="{E9692067-604D-FEB7-4450-37767C9AE58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A949C-6B66-442C-BC5C-FD243D545A43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</dgm:pt>
    <dgm:pt modelId="{E121FA37-3E9E-442D-B99B-F478AD8D2F61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1800" b="1" dirty="0"/>
            <a:t>Provision</a:t>
          </a:r>
          <a:r>
            <a:rPr lang="en-GB" sz="1800" dirty="0"/>
            <a:t> </a:t>
          </a:r>
          <a:br>
            <a:rPr lang="en-GB" sz="1800" dirty="0"/>
          </a:br>
          <a:r>
            <a:rPr lang="en-GB" sz="1800" dirty="0"/>
            <a:t>(survival needs, food and nutrition, health and shelter,  an education)</a:t>
          </a:r>
        </a:p>
      </dgm:t>
    </dgm:pt>
    <dgm:pt modelId="{30FAEC3B-4744-4918-819F-FFEF5CBFE4FF}" type="parTrans" cxnId="{534DD191-5F29-4FF8-B53E-E7606D2ACAAC}">
      <dgm:prSet/>
      <dgm:spPr/>
      <dgm:t>
        <a:bodyPr/>
        <a:lstStyle/>
        <a:p>
          <a:endParaRPr lang="en-GB" sz="1600"/>
        </a:p>
      </dgm:t>
    </dgm:pt>
    <dgm:pt modelId="{C656346E-CE28-4647-8F6D-82F121F99054}" type="sibTrans" cxnId="{534DD191-5F29-4FF8-B53E-E7606D2ACAAC}">
      <dgm:prSet/>
      <dgm:spPr/>
      <dgm:t>
        <a:bodyPr/>
        <a:lstStyle/>
        <a:p>
          <a:endParaRPr lang="en-GB" sz="1600"/>
        </a:p>
      </dgm:t>
    </dgm:pt>
    <dgm:pt modelId="{7978623D-9B3A-4433-8174-2DB48B80798C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1800" b="1" dirty="0"/>
            <a:t>Protection </a:t>
          </a:r>
          <a:br>
            <a:rPr lang="en-GB" sz="1800" b="1" dirty="0"/>
          </a:br>
          <a:r>
            <a:rPr lang="en-GB" sz="1800" dirty="0"/>
            <a:t>(from all forms of harm and exploitation)</a:t>
          </a:r>
        </a:p>
      </dgm:t>
    </dgm:pt>
    <dgm:pt modelId="{E8C50CDF-F640-43BC-9673-E9CA576AFD1D}" type="parTrans" cxnId="{D0205511-3E52-4EFA-94D4-0A44E415B3C3}">
      <dgm:prSet/>
      <dgm:spPr/>
      <dgm:t>
        <a:bodyPr/>
        <a:lstStyle/>
        <a:p>
          <a:endParaRPr lang="en-GB" sz="1600"/>
        </a:p>
      </dgm:t>
    </dgm:pt>
    <dgm:pt modelId="{F63C7D09-77F9-4726-9419-DA435BAC0279}" type="sibTrans" cxnId="{D0205511-3E52-4EFA-94D4-0A44E415B3C3}">
      <dgm:prSet/>
      <dgm:spPr/>
      <dgm:t>
        <a:bodyPr/>
        <a:lstStyle/>
        <a:p>
          <a:endParaRPr lang="en-GB" sz="1600"/>
        </a:p>
      </dgm:t>
    </dgm:pt>
    <dgm:pt modelId="{EE9C4121-4231-4678-B266-A35D7B9957C7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1800" b="1" dirty="0"/>
            <a:t>Participation</a:t>
          </a:r>
          <a:r>
            <a:rPr lang="en-GB" sz="1800" dirty="0"/>
            <a:t> </a:t>
          </a:r>
          <a:br>
            <a:rPr lang="en-GB" sz="1800" dirty="0"/>
          </a:br>
          <a:r>
            <a:rPr lang="en-GB" sz="1800" dirty="0"/>
            <a:t>(as an active agent in their own lives and in society)</a:t>
          </a:r>
        </a:p>
      </dgm:t>
    </dgm:pt>
    <dgm:pt modelId="{5D1752B4-6656-4A19-83F6-73A8591F5829}" type="parTrans" cxnId="{9E1978A6-ECA7-4290-9EFC-B6FADE5627DB}">
      <dgm:prSet/>
      <dgm:spPr/>
      <dgm:t>
        <a:bodyPr/>
        <a:lstStyle/>
        <a:p>
          <a:endParaRPr lang="en-GB" sz="1600"/>
        </a:p>
      </dgm:t>
    </dgm:pt>
    <dgm:pt modelId="{DA8C0DD6-6B34-4843-A694-02D9DBD3CDE7}" type="sibTrans" cxnId="{9E1978A6-ECA7-4290-9EFC-B6FADE5627DB}">
      <dgm:prSet/>
      <dgm:spPr/>
      <dgm:t>
        <a:bodyPr/>
        <a:lstStyle/>
        <a:p>
          <a:endParaRPr lang="en-GB" sz="1600"/>
        </a:p>
      </dgm:t>
    </dgm:pt>
    <dgm:pt modelId="{9E12AEB6-530E-4119-902D-10A3C92B9310}" type="pres">
      <dgm:prSet presAssocID="{E49A949C-6B66-442C-BC5C-FD243D545A43}" presName="Name0" presStyleCnt="0">
        <dgm:presLayoutVars>
          <dgm:resizeHandles/>
        </dgm:presLayoutVars>
      </dgm:prSet>
      <dgm:spPr/>
    </dgm:pt>
    <dgm:pt modelId="{096ED1CA-7E03-440B-833A-B804C5BBC1E9}" type="pres">
      <dgm:prSet presAssocID="{E121FA37-3E9E-442D-B99B-F478AD8D2F61}" presName="text" presStyleLbl="node1" presStyleIdx="0" presStyleCnt="3" custScaleX="232175" custLinFactNeighborX="-1629" custLinFactNeighborY="-30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8FE446-5115-4FE7-BBB7-BA56F7CC7D5A}" type="pres">
      <dgm:prSet presAssocID="{C656346E-CE28-4647-8F6D-82F121F99054}" presName="space" presStyleCnt="0"/>
      <dgm:spPr/>
    </dgm:pt>
    <dgm:pt modelId="{92C90485-404D-4D44-8BB5-2BCB97453A20}" type="pres">
      <dgm:prSet presAssocID="{7978623D-9B3A-4433-8174-2DB48B80798C}" presName="text" presStyleLbl="node1" presStyleIdx="1" presStyleCnt="3" custScaleX="3307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A750AE-6D9A-4386-AFE9-ADAC29AC7AA1}" type="pres">
      <dgm:prSet presAssocID="{F63C7D09-77F9-4726-9419-DA435BAC0279}" presName="space" presStyleCnt="0"/>
      <dgm:spPr/>
    </dgm:pt>
    <dgm:pt modelId="{852F55D0-0E07-498A-91D0-3FF21D1ABD7F}" type="pres">
      <dgm:prSet presAssocID="{EE9C4121-4231-4678-B266-A35D7B9957C7}" presName="text" presStyleLbl="node1" presStyleIdx="2" presStyleCnt="3" custScaleX="309105" custLinFactY="9175" custLinFactNeighborX="5246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E1EA71-9595-4CF8-B010-C1A3D44CC3D7}" type="presOf" srcId="{E49A949C-6B66-442C-BC5C-FD243D545A43}" destId="{9E12AEB6-530E-4119-902D-10A3C92B9310}" srcOrd="0" destOrd="0" presId="urn:diagrams.loki3.com/VaryingWidthList"/>
    <dgm:cxn modelId="{DE60D1B9-B921-4119-A8C4-137E99FC229A}" type="presOf" srcId="{EE9C4121-4231-4678-B266-A35D7B9957C7}" destId="{852F55D0-0E07-498A-91D0-3FF21D1ABD7F}" srcOrd="0" destOrd="0" presId="urn:diagrams.loki3.com/VaryingWidthList"/>
    <dgm:cxn modelId="{70E1ED79-12E9-4544-8DBD-6AD9960F980E}" type="presOf" srcId="{E121FA37-3E9E-442D-B99B-F478AD8D2F61}" destId="{096ED1CA-7E03-440B-833A-B804C5BBC1E9}" srcOrd="0" destOrd="0" presId="urn:diagrams.loki3.com/VaryingWidthList"/>
    <dgm:cxn modelId="{9E1978A6-ECA7-4290-9EFC-B6FADE5627DB}" srcId="{E49A949C-6B66-442C-BC5C-FD243D545A43}" destId="{EE9C4121-4231-4678-B266-A35D7B9957C7}" srcOrd="2" destOrd="0" parTransId="{5D1752B4-6656-4A19-83F6-73A8591F5829}" sibTransId="{DA8C0DD6-6B34-4843-A694-02D9DBD3CDE7}"/>
    <dgm:cxn modelId="{534DD191-5F29-4FF8-B53E-E7606D2ACAAC}" srcId="{E49A949C-6B66-442C-BC5C-FD243D545A43}" destId="{E121FA37-3E9E-442D-B99B-F478AD8D2F61}" srcOrd="0" destOrd="0" parTransId="{30FAEC3B-4744-4918-819F-FFEF5CBFE4FF}" sibTransId="{C656346E-CE28-4647-8F6D-82F121F99054}"/>
    <dgm:cxn modelId="{3BF4A41B-078F-4B33-A79C-E335F12079C4}" type="presOf" srcId="{7978623D-9B3A-4433-8174-2DB48B80798C}" destId="{92C90485-404D-4D44-8BB5-2BCB97453A20}" srcOrd="0" destOrd="0" presId="urn:diagrams.loki3.com/VaryingWidthList"/>
    <dgm:cxn modelId="{D0205511-3E52-4EFA-94D4-0A44E415B3C3}" srcId="{E49A949C-6B66-442C-BC5C-FD243D545A43}" destId="{7978623D-9B3A-4433-8174-2DB48B80798C}" srcOrd="1" destOrd="0" parTransId="{E8C50CDF-F640-43BC-9673-E9CA576AFD1D}" sibTransId="{F63C7D09-77F9-4726-9419-DA435BAC0279}"/>
    <dgm:cxn modelId="{CC4B7CEF-9CD0-4BF0-A187-CD76CDBD078B}" type="presParOf" srcId="{9E12AEB6-530E-4119-902D-10A3C92B9310}" destId="{096ED1CA-7E03-440B-833A-B804C5BBC1E9}" srcOrd="0" destOrd="0" presId="urn:diagrams.loki3.com/VaryingWidthList"/>
    <dgm:cxn modelId="{57C89D07-AD79-428E-BDDA-1C71CBD1E8DB}" type="presParOf" srcId="{9E12AEB6-530E-4119-902D-10A3C92B9310}" destId="{278FE446-5115-4FE7-BBB7-BA56F7CC7D5A}" srcOrd="1" destOrd="0" presId="urn:diagrams.loki3.com/VaryingWidthList"/>
    <dgm:cxn modelId="{68A97F8D-5E3A-4D08-83CD-434C68494736}" type="presParOf" srcId="{9E12AEB6-530E-4119-902D-10A3C92B9310}" destId="{92C90485-404D-4D44-8BB5-2BCB97453A20}" srcOrd="2" destOrd="0" presId="urn:diagrams.loki3.com/VaryingWidthList"/>
    <dgm:cxn modelId="{504546D8-6E1E-43E0-ACF8-328493C93A6C}" type="presParOf" srcId="{9E12AEB6-530E-4119-902D-10A3C92B9310}" destId="{C4A750AE-6D9A-4386-AFE9-ADAC29AC7AA1}" srcOrd="3" destOrd="0" presId="urn:diagrams.loki3.com/VaryingWidthList"/>
    <dgm:cxn modelId="{18573139-CCC8-40A2-9FBF-E2A3DCC04D94}" type="presParOf" srcId="{9E12AEB6-530E-4119-902D-10A3C92B9310}" destId="{852F55D0-0E07-498A-91D0-3FF21D1ABD7F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AD2B06-0083-4503-8DAF-FB7BC2EBF62C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4FCFCA-C4B3-4A79-B97C-1501B46B6561}">
      <dgm:prSet phldrT="[Text]"/>
      <dgm:spPr/>
      <dgm:t>
        <a:bodyPr/>
        <a:lstStyle/>
        <a:p>
          <a:pPr>
            <a:buFont typeface="Arial" charset="0"/>
            <a:buNone/>
          </a:pPr>
          <a:r>
            <a:rPr lang="en-US" b="1" dirty="0">
              <a:solidFill>
                <a:schemeClr val="tx1"/>
              </a:solidFill>
              <a:latin typeface="Cambria" panose="02040503050406030204" pitchFamily="18" charset="0"/>
            </a:rPr>
            <a:t>UNCRC General Principles</a:t>
          </a:r>
        </a:p>
      </dgm:t>
    </dgm:pt>
    <dgm:pt modelId="{F8715A50-6204-4746-AFA6-EAE1C4BE5BE6}" type="parTrans" cxnId="{21AD30BB-4DE1-4DBF-8DEA-26DBA702834E}">
      <dgm:prSet/>
      <dgm:spPr/>
      <dgm:t>
        <a:bodyPr/>
        <a:lstStyle/>
        <a:p>
          <a:endParaRPr lang="en-US"/>
        </a:p>
      </dgm:t>
    </dgm:pt>
    <dgm:pt modelId="{92FFCF38-8038-4412-98FD-F3BDD1636307}" type="sibTrans" cxnId="{21AD30BB-4DE1-4DBF-8DEA-26DBA702834E}">
      <dgm:prSet/>
      <dgm:spPr/>
      <dgm:t>
        <a:bodyPr/>
        <a:lstStyle/>
        <a:p>
          <a:endParaRPr lang="en-US"/>
        </a:p>
      </dgm:t>
    </dgm:pt>
    <dgm:pt modelId="{AEA9D4D2-8E99-47AC-8E5A-24DD93727BC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Non-discrimination</a:t>
          </a:r>
          <a:br>
            <a:rPr lang="en-US" sz="2400" b="1" dirty="0">
              <a:solidFill>
                <a:schemeClr val="tx1"/>
              </a:solidFill>
            </a:rPr>
          </a:br>
          <a:r>
            <a:rPr lang="en-US" sz="2400" b="1" dirty="0">
              <a:solidFill>
                <a:schemeClr val="tx1"/>
              </a:solidFill>
            </a:rPr>
            <a:t>(Article 2).</a:t>
          </a:r>
        </a:p>
      </dgm:t>
    </dgm:pt>
    <dgm:pt modelId="{B38740E6-79C2-4BE0-93AA-7F325A0A3425}" type="parTrans" cxnId="{26B75AC2-FA2D-4692-8F1E-D33668DF055C}">
      <dgm:prSet/>
      <dgm:spPr/>
      <dgm:t>
        <a:bodyPr/>
        <a:lstStyle/>
        <a:p>
          <a:endParaRPr lang="en-US"/>
        </a:p>
      </dgm:t>
    </dgm:pt>
    <dgm:pt modelId="{0760B985-873A-47B4-AAB8-7E4BA8DA1EC6}" type="sibTrans" cxnId="{26B75AC2-FA2D-4692-8F1E-D33668DF055C}">
      <dgm:prSet/>
      <dgm:spPr/>
      <dgm:t>
        <a:bodyPr/>
        <a:lstStyle/>
        <a:p>
          <a:endParaRPr lang="en-US"/>
        </a:p>
      </dgm:t>
    </dgm:pt>
    <dgm:pt modelId="{3AAD6691-E8CF-450F-BDA8-7AFB85039B2B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Survival and development</a:t>
          </a:r>
          <a:br>
            <a:rPr lang="en-US" sz="2400" b="1" dirty="0">
              <a:solidFill>
                <a:schemeClr val="tx1"/>
              </a:solidFill>
            </a:rPr>
          </a:br>
          <a:r>
            <a:rPr lang="en-US" sz="2400" b="1" dirty="0">
              <a:solidFill>
                <a:schemeClr val="tx1"/>
              </a:solidFill>
            </a:rPr>
            <a:t>(Article 6).</a:t>
          </a:r>
        </a:p>
      </dgm:t>
    </dgm:pt>
    <dgm:pt modelId="{ACB2CAD9-D0C5-4C58-B9C0-3C689A0DBFE5}" type="parTrans" cxnId="{404F209A-7EA9-487B-8329-469C59E4D1F3}">
      <dgm:prSet/>
      <dgm:spPr/>
      <dgm:t>
        <a:bodyPr/>
        <a:lstStyle/>
        <a:p>
          <a:endParaRPr lang="en-US"/>
        </a:p>
      </dgm:t>
    </dgm:pt>
    <dgm:pt modelId="{F784F20A-60E4-4F03-818B-0C298717866D}" type="sibTrans" cxnId="{404F209A-7EA9-487B-8329-469C59E4D1F3}">
      <dgm:prSet/>
      <dgm:spPr/>
      <dgm:t>
        <a:bodyPr/>
        <a:lstStyle/>
        <a:p>
          <a:endParaRPr lang="en-US"/>
        </a:p>
      </dgm:t>
    </dgm:pt>
    <dgm:pt modelId="{83F00316-F421-4EB1-B475-D920F2B995C1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Children’s participation (Article 12).</a:t>
          </a:r>
        </a:p>
      </dgm:t>
    </dgm:pt>
    <dgm:pt modelId="{8865414E-795D-44C2-9DE8-ADDD34980B6E}" type="parTrans" cxnId="{E8FD89BB-A518-496A-8E6E-EF0B6A56FDD4}">
      <dgm:prSet/>
      <dgm:spPr/>
      <dgm:t>
        <a:bodyPr/>
        <a:lstStyle/>
        <a:p>
          <a:endParaRPr lang="en-US"/>
        </a:p>
      </dgm:t>
    </dgm:pt>
    <dgm:pt modelId="{F129F77B-A306-4C26-8688-9220AA46889C}" type="sibTrans" cxnId="{E8FD89BB-A518-496A-8E6E-EF0B6A56FDD4}">
      <dgm:prSet/>
      <dgm:spPr/>
      <dgm:t>
        <a:bodyPr/>
        <a:lstStyle/>
        <a:p>
          <a:endParaRPr lang="en-US"/>
        </a:p>
      </dgm:t>
    </dgm:pt>
    <dgm:pt modelId="{C435A646-84FC-4E61-BCCE-A54A985582CB}">
      <dgm:prSet/>
      <dgm:spPr/>
      <dgm:t>
        <a:bodyPr/>
        <a:lstStyle/>
        <a:p>
          <a:endParaRPr lang="en-US"/>
        </a:p>
      </dgm:t>
    </dgm:pt>
    <dgm:pt modelId="{88571538-C840-4F1A-BD18-FD90094E01F1}" type="parTrans" cxnId="{FA6BA27D-47D9-4EF9-9AB1-46BECACE65C3}">
      <dgm:prSet/>
      <dgm:spPr/>
      <dgm:t>
        <a:bodyPr/>
        <a:lstStyle/>
        <a:p>
          <a:endParaRPr lang="en-US"/>
        </a:p>
      </dgm:t>
    </dgm:pt>
    <dgm:pt modelId="{C8D551B1-0DF5-43D7-BD6D-780D981BCA18}" type="sibTrans" cxnId="{FA6BA27D-47D9-4EF9-9AB1-46BECACE65C3}">
      <dgm:prSet/>
      <dgm:spPr/>
      <dgm:t>
        <a:bodyPr/>
        <a:lstStyle/>
        <a:p>
          <a:endParaRPr lang="en-US"/>
        </a:p>
      </dgm:t>
    </dgm:pt>
    <dgm:pt modelId="{99813A7C-5273-42EC-ABA1-DF289646D53E}">
      <dgm:prSet/>
      <dgm:spPr/>
      <dgm:t>
        <a:bodyPr/>
        <a:lstStyle/>
        <a:p>
          <a:endParaRPr lang="en-US"/>
        </a:p>
      </dgm:t>
    </dgm:pt>
    <dgm:pt modelId="{B9080229-F5EA-4AC3-9AF6-4F67344588D9}" type="parTrans" cxnId="{AD013F6E-7269-4E7B-94D7-0D8A1957F6F4}">
      <dgm:prSet/>
      <dgm:spPr/>
      <dgm:t>
        <a:bodyPr/>
        <a:lstStyle/>
        <a:p>
          <a:endParaRPr lang="en-US"/>
        </a:p>
      </dgm:t>
    </dgm:pt>
    <dgm:pt modelId="{3764E494-0827-406E-A864-AB377F37487B}" type="sibTrans" cxnId="{AD013F6E-7269-4E7B-94D7-0D8A1957F6F4}">
      <dgm:prSet/>
      <dgm:spPr/>
      <dgm:t>
        <a:bodyPr/>
        <a:lstStyle/>
        <a:p>
          <a:endParaRPr lang="en-US"/>
        </a:p>
      </dgm:t>
    </dgm:pt>
    <dgm:pt modelId="{8465D0A1-F9DC-4E8C-B8FA-D86E3DEEBCB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Best interests</a:t>
          </a:r>
          <a:br>
            <a:rPr lang="en-US" sz="2400" b="1" dirty="0">
              <a:solidFill>
                <a:schemeClr val="tx1"/>
              </a:solidFill>
            </a:rPr>
          </a:br>
          <a:r>
            <a:rPr lang="en-US" sz="2400" b="1" dirty="0">
              <a:solidFill>
                <a:schemeClr val="tx1"/>
              </a:solidFill>
            </a:rPr>
            <a:t>(Article 3).</a:t>
          </a:r>
        </a:p>
      </dgm:t>
    </dgm:pt>
    <dgm:pt modelId="{0FDEA978-B61E-4E01-A663-C3C81B115869}" type="sibTrans" cxnId="{C440F445-2627-4FEA-A39A-9918E32817BB}">
      <dgm:prSet/>
      <dgm:spPr/>
      <dgm:t>
        <a:bodyPr/>
        <a:lstStyle/>
        <a:p>
          <a:endParaRPr lang="en-US"/>
        </a:p>
      </dgm:t>
    </dgm:pt>
    <dgm:pt modelId="{69692168-EADB-43DE-A94A-1775D49EF3AE}" type="parTrans" cxnId="{C440F445-2627-4FEA-A39A-9918E32817BB}">
      <dgm:prSet/>
      <dgm:spPr/>
      <dgm:t>
        <a:bodyPr/>
        <a:lstStyle/>
        <a:p>
          <a:endParaRPr lang="en-US"/>
        </a:p>
      </dgm:t>
    </dgm:pt>
    <dgm:pt modelId="{291C3738-7ED6-4206-98C6-8FB1A7B826C0}" type="pres">
      <dgm:prSet presAssocID="{57AD2B06-0083-4503-8DAF-FB7BC2EBF62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7FB95F0-F57B-40D8-BC31-926B5A64D9E5}" type="pres">
      <dgm:prSet presAssocID="{57AD2B06-0083-4503-8DAF-FB7BC2EBF62C}" presName="matrix" presStyleCnt="0"/>
      <dgm:spPr/>
    </dgm:pt>
    <dgm:pt modelId="{BF5602FD-F5B7-4A14-95C0-E3A72FF86DA2}" type="pres">
      <dgm:prSet presAssocID="{57AD2B06-0083-4503-8DAF-FB7BC2EBF62C}" presName="tile1" presStyleLbl="node1" presStyleIdx="0" presStyleCnt="4" custLinFactX="-43333" custLinFactNeighborX="-100000" custLinFactNeighborY="-34805"/>
      <dgm:spPr/>
      <dgm:t>
        <a:bodyPr/>
        <a:lstStyle/>
        <a:p>
          <a:endParaRPr lang="en-GB"/>
        </a:p>
      </dgm:t>
    </dgm:pt>
    <dgm:pt modelId="{F3141E2C-F76C-4935-9FE0-5F2C9140A653}" type="pres">
      <dgm:prSet presAssocID="{57AD2B06-0083-4503-8DAF-FB7BC2EBF62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650367-522A-4B87-8FEC-29B098A242FF}" type="pres">
      <dgm:prSet presAssocID="{57AD2B06-0083-4503-8DAF-FB7BC2EBF62C}" presName="tile2" presStyleLbl="node1" presStyleIdx="1" presStyleCnt="4"/>
      <dgm:spPr/>
      <dgm:t>
        <a:bodyPr/>
        <a:lstStyle/>
        <a:p>
          <a:endParaRPr lang="en-GB"/>
        </a:p>
      </dgm:t>
    </dgm:pt>
    <dgm:pt modelId="{3D28CED6-994B-4B91-BA1A-A1F14FEE2C16}" type="pres">
      <dgm:prSet presAssocID="{57AD2B06-0083-4503-8DAF-FB7BC2EBF62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AB87F7-4D0B-4244-A9B2-0E05B91F6C8C}" type="pres">
      <dgm:prSet presAssocID="{57AD2B06-0083-4503-8DAF-FB7BC2EBF62C}" presName="tile3" presStyleLbl="node1" presStyleIdx="2" presStyleCnt="4"/>
      <dgm:spPr/>
      <dgm:t>
        <a:bodyPr/>
        <a:lstStyle/>
        <a:p>
          <a:endParaRPr lang="en-GB"/>
        </a:p>
      </dgm:t>
    </dgm:pt>
    <dgm:pt modelId="{D6EC386C-7D66-42DD-89F9-12CF984044E1}" type="pres">
      <dgm:prSet presAssocID="{57AD2B06-0083-4503-8DAF-FB7BC2EBF62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46DCB2-673E-43E5-B6D7-AEB48479BC1B}" type="pres">
      <dgm:prSet presAssocID="{57AD2B06-0083-4503-8DAF-FB7BC2EBF62C}" presName="tile4" presStyleLbl="node1" presStyleIdx="3" presStyleCnt="4"/>
      <dgm:spPr/>
      <dgm:t>
        <a:bodyPr/>
        <a:lstStyle/>
        <a:p>
          <a:endParaRPr lang="en-GB"/>
        </a:p>
      </dgm:t>
    </dgm:pt>
    <dgm:pt modelId="{EA7A8894-3DC0-4321-AFBC-2E68012EE3D7}" type="pres">
      <dgm:prSet presAssocID="{57AD2B06-0083-4503-8DAF-FB7BC2EBF62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430F4F-33EF-4165-9273-2F53060C9914}" type="pres">
      <dgm:prSet presAssocID="{57AD2B06-0083-4503-8DAF-FB7BC2EBF62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C86C4261-6834-4025-A738-26F6EC95E2FB}" type="presOf" srcId="{8465D0A1-F9DC-4E8C-B8FA-D86E3DEEBCB9}" destId="{3D28CED6-994B-4B91-BA1A-A1F14FEE2C16}" srcOrd="1" destOrd="0" presId="urn:microsoft.com/office/officeart/2005/8/layout/matrix1"/>
    <dgm:cxn modelId="{21AD30BB-4DE1-4DBF-8DEA-26DBA702834E}" srcId="{57AD2B06-0083-4503-8DAF-FB7BC2EBF62C}" destId="{E94FCFCA-C4B3-4A79-B97C-1501B46B6561}" srcOrd="0" destOrd="0" parTransId="{F8715A50-6204-4746-AFA6-EAE1C4BE5BE6}" sibTransId="{92FFCF38-8038-4412-98FD-F3BDD1636307}"/>
    <dgm:cxn modelId="{57386521-E6A1-4E6D-A486-DAF21AD1E1F3}" type="presOf" srcId="{83F00316-F421-4EB1-B475-D920F2B995C1}" destId="{7F46DCB2-673E-43E5-B6D7-AEB48479BC1B}" srcOrd="0" destOrd="0" presId="urn:microsoft.com/office/officeart/2005/8/layout/matrix1"/>
    <dgm:cxn modelId="{17ABE6DE-7E58-4338-9554-0660EFE27F87}" type="presOf" srcId="{8465D0A1-F9DC-4E8C-B8FA-D86E3DEEBCB9}" destId="{81650367-522A-4B87-8FEC-29B098A242FF}" srcOrd="0" destOrd="0" presId="urn:microsoft.com/office/officeart/2005/8/layout/matrix1"/>
    <dgm:cxn modelId="{1A815BBA-92DE-4B02-8ABC-5A18EC8AE020}" type="presOf" srcId="{57AD2B06-0083-4503-8DAF-FB7BC2EBF62C}" destId="{291C3738-7ED6-4206-98C6-8FB1A7B826C0}" srcOrd="0" destOrd="0" presId="urn:microsoft.com/office/officeart/2005/8/layout/matrix1"/>
    <dgm:cxn modelId="{26B75AC2-FA2D-4692-8F1E-D33668DF055C}" srcId="{E94FCFCA-C4B3-4A79-B97C-1501B46B6561}" destId="{AEA9D4D2-8E99-47AC-8E5A-24DD93727BCB}" srcOrd="0" destOrd="0" parTransId="{B38740E6-79C2-4BE0-93AA-7F325A0A3425}" sibTransId="{0760B985-873A-47B4-AAB8-7E4BA8DA1EC6}"/>
    <dgm:cxn modelId="{E8FD89BB-A518-496A-8E6E-EF0B6A56FDD4}" srcId="{E94FCFCA-C4B3-4A79-B97C-1501B46B6561}" destId="{83F00316-F421-4EB1-B475-D920F2B995C1}" srcOrd="3" destOrd="0" parTransId="{8865414E-795D-44C2-9DE8-ADDD34980B6E}" sibTransId="{F129F77B-A306-4C26-8688-9220AA46889C}"/>
    <dgm:cxn modelId="{86A99240-30B3-4A75-9D2B-968F589273DA}" type="presOf" srcId="{E94FCFCA-C4B3-4A79-B97C-1501B46B6561}" destId="{AE430F4F-33EF-4165-9273-2F53060C9914}" srcOrd="0" destOrd="0" presId="urn:microsoft.com/office/officeart/2005/8/layout/matrix1"/>
    <dgm:cxn modelId="{404F209A-7EA9-487B-8329-469C59E4D1F3}" srcId="{E94FCFCA-C4B3-4A79-B97C-1501B46B6561}" destId="{3AAD6691-E8CF-450F-BDA8-7AFB85039B2B}" srcOrd="2" destOrd="0" parTransId="{ACB2CAD9-D0C5-4C58-B9C0-3C689A0DBFE5}" sibTransId="{F784F20A-60E4-4F03-818B-0C298717866D}"/>
    <dgm:cxn modelId="{AD013F6E-7269-4E7B-94D7-0D8A1957F6F4}" srcId="{E94FCFCA-C4B3-4A79-B97C-1501B46B6561}" destId="{99813A7C-5273-42EC-ABA1-DF289646D53E}" srcOrd="4" destOrd="0" parTransId="{B9080229-F5EA-4AC3-9AF6-4F67344588D9}" sibTransId="{3764E494-0827-406E-A864-AB377F37487B}"/>
    <dgm:cxn modelId="{81D36318-9B22-4266-A7B1-FC6F4090D9F3}" type="presOf" srcId="{AEA9D4D2-8E99-47AC-8E5A-24DD93727BCB}" destId="{F3141E2C-F76C-4935-9FE0-5F2C9140A653}" srcOrd="1" destOrd="0" presId="urn:microsoft.com/office/officeart/2005/8/layout/matrix1"/>
    <dgm:cxn modelId="{8D5A3702-2526-4E5A-BF23-41BBE0769602}" type="presOf" srcId="{3AAD6691-E8CF-450F-BDA8-7AFB85039B2B}" destId="{38AB87F7-4D0B-4244-A9B2-0E05B91F6C8C}" srcOrd="0" destOrd="0" presId="urn:microsoft.com/office/officeart/2005/8/layout/matrix1"/>
    <dgm:cxn modelId="{808FAE0E-717A-4992-88BF-3A36BDA40504}" type="presOf" srcId="{83F00316-F421-4EB1-B475-D920F2B995C1}" destId="{EA7A8894-3DC0-4321-AFBC-2E68012EE3D7}" srcOrd="1" destOrd="0" presId="urn:microsoft.com/office/officeart/2005/8/layout/matrix1"/>
    <dgm:cxn modelId="{C440F445-2627-4FEA-A39A-9918E32817BB}" srcId="{E94FCFCA-C4B3-4A79-B97C-1501B46B6561}" destId="{8465D0A1-F9DC-4E8C-B8FA-D86E3DEEBCB9}" srcOrd="1" destOrd="0" parTransId="{69692168-EADB-43DE-A94A-1775D49EF3AE}" sibTransId="{0FDEA978-B61E-4E01-A663-C3C81B115869}"/>
    <dgm:cxn modelId="{CB386F15-B85C-4883-A0D9-EAC935F25BCD}" type="presOf" srcId="{3AAD6691-E8CF-450F-BDA8-7AFB85039B2B}" destId="{D6EC386C-7D66-42DD-89F9-12CF984044E1}" srcOrd="1" destOrd="0" presId="urn:microsoft.com/office/officeart/2005/8/layout/matrix1"/>
    <dgm:cxn modelId="{01BE3CDA-7C90-44BC-A756-7813BB3D887C}" type="presOf" srcId="{AEA9D4D2-8E99-47AC-8E5A-24DD93727BCB}" destId="{BF5602FD-F5B7-4A14-95C0-E3A72FF86DA2}" srcOrd="0" destOrd="0" presId="urn:microsoft.com/office/officeart/2005/8/layout/matrix1"/>
    <dgm:cxn modelId="{FA6BA27D-47D9-4EF9-9AB1-46BECACE65C3}" srcId="{E94FCFCA-C4B3-4A79-B97C-1501B46B6561}" destId="{C435A646-84FC-4E61-BCCE-A54A985582CB}" srcOrd="5" destOrd="0" parTransId="{88571538-C840-4F1A-BD18-FD90094E01F1}" sibTransId="{C8D551B1-0DF5-43D7-BD6D-780D981BCA18}"/>
    <dgm:cxn modelId="{818D564B-E083-4628-B53A-CC30500478E2}" type="presParOf" srcId="{291C3738-7ED6-4206-98C6-8FB1A7B826C0}" destId="{E7FB95F0-F57B-40D8-BC31-926B5A64D9E5}" srcOrd="0" destOrd="0" presId="urn:microsoft.com/office/officeart/2005/8/layout/matrix1"/>
    <dgm:cxn modelId="{33F0CD1F-593E-4764-8C1A-0250DB5FB09A}" type="presParOf" srcId="{E7FB95F0-F57B-40D8-BC31-926B5A64D9E5}" destId="{BF5602FD-F5B7-4A14-95C0-E3A72FF86DA2}" srcOrd="0" destOrd="0" presId="urn:microsoft.com/office/officeart/2005/8/layout/matrix1"/>
    <dgm:cxn modelId="{5F786D12-1D22-4DE0-96BD-B6968B6F6865}" type="presParOf" srcId="{E7FB95F0-F57B-40D8-BC31-926B5A64D9E5}" destId="{F3141E2C-F76C-4935-9FE0-5F2C9140A653}" srcOrd="1" destOrd="0" presId="urn:microsoft.com/office/officeart/2005/8/layout/matrix1"/>
    <dgm:cxn modelId="{6D0C9177-BC3B-4FFA-B524-65020ABAA591}" type="presParOf" srcId="{E7FB95F0-F57B-40D8-BC31-926B5A64D9E5}" destId="{81650367-522A-4B87-8FEC-29B098A242FF}" srcOrd="2" destOrd="0" presId="urn:microsoft.com/office/officeart/2005/8/layout/matrix1"/>
    <dgm:cxn modelId="{5FA50B72-89D5-4B32-A234-05504546D2F6}" type="presParOf" srcId="{E7FB95F0-F57B-40D8-BC31-926B5A64D9E5}" destId="{3D28CED6-994B-4B91-BA1A-A1F14FEE2C16}" srcOrd="3" destOrd="0" presId="urn:microsoft.com/office/officeart/2005/8/layout/matrix1"/>
    <dgm:cxn modelId="{099B747B-E080-499E-BDD3-B8B31C8456D4}" type="presParOf" srcId="{E7FB95F0-F57B-40D8-BC31-926B5A64D9E5}" destId="{38AB87F7-4D0B-4244-A9B2-0E05B91F6C8C}" srcOrd="4" destOrd="0" presId="urn:microsoft.com/office/officeart/2005/8/layout/matrix1"/>
    <dgm:cxn modelId="{A8653AA5-B399-4CC2-ABAF-8559F6FB912E}" type="presParOf" srcId="{E7FB95F0-F57B-40D8-BC31-926B5A64D9E5}" destId="{D6EC386C-7D66-42DD-89F9-12CF984044E1}" srcOrd="5" destOrd="0" presId="urn:microsoft.com/office/officeart/2005/8/layout/matrix1"/>
    <dgm:cxn modelId="{B50E85C8-07D2-417A-8476-27AF2892B7ED}" type="presParOf" srcId="{E7FB95F0-F57B-40D8-BC31-926B5A64D9E5}" destId="{7F46DCB2-673E-43E5-B6D7-AEB48479BC1B}" srcOrd="6" destOrd="0" presId="urn:microsoft.com/office/officeart/2005/8/layout/matrix1"/>
    <dgm:cxn modelId="{21FDCB13-F3C1-4BCA-8807-795422AD848E}" type="presParOf" srcId="{E7FB95F0-F57B-40D8-BC31-926B5A64D9E5}" destId="{EA7A8894-3DC0-4321-AFBC-2E68012EE3D7}" srcOrd="7" destOrd="0" presId="urn:microsoft.com/office/officeart/2005/8/layout/matrix1"/>
    <dgm:cxn modelId="{5CA5D048-E78E-4BE1-A9A8-9BBD0417E8A8}" type="presParOf" srcId="{291C3738-7ED6-4206-98C6-8FB1A7B826C0}" destId="{AE430F4F-33EF-4165-9273-2F53060C991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ED1CA-7E03-440B-833A-B804C5BBC1E9}">
      <dsp:nvSpPr>
        <dsp:cNvPr id="0" name=""/>
        <dsp:cNvSpPr/>
      </dsp:nvSpPr>
      <dsp:spPr>
        <a:xfrm>
          <a:off x="792095" y="0"/>
          <a:ext cx="4325769" cy="1457426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Provision</a:t>
          </a:r>
          <a:r>
            <a:rPr lang="en-GB" sz="1800" kern="1200" dirty="0"/>
            <a:t> </a:t>
          </a:r>
          <a:br>
            <a:rPr lang="en-GB" sz="1800" kern="1200" dirty="0"/>
          </a:br>
          <a:r>
            <a:rPr lang="en-GB" sz="1800" kern="1200" dirty="0"/>
            <a:t>(survival needs, food and nutrition, health and shelter,  an education)</a:t>
          </a:r>
        </a:p>
      </dsp:txBody>
      <dsp:txXfrm>
        <a:off x="792095" y="0"/>
        <a:ext cx="4325769" cy="1457426"/>
      </dsp:txXfrm>
    </dsp:sp>
    <dsp:sp modelId="{92C90485-404D-4D44-8BB5-2BCB97453A20}">
      <dsp:nvSpPr>
        <dsp:cNvPr id="0" name=""/>
        <dsp:cNvSpPr/>
      </dsp:nvSpPr>
      <dsp:spPr>
        <a:xfrm>
          <a:off x="864095" y="1532506"/>
          <a:ext cx="4242471" cy="1457426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Protection </a:t>
          </a:r>
          <a:br>
            <a:rPr lang="en-GB" sz="1800" b="1" kern="1200" dirty="0"/>
          </a:br>
          <a:r>
            <a:rPr lang="en-GB" sz="1800" kern="1200" dirty="0"/>
            <a:t>(from all forms of harm and exploitation)</a:t>
          </a:r>
        </a:p>
      </dsp:txBody>
      <dsp:txXfrm>
        <a:off x="864095" y="1532506"/>
        <a:ext cx="4242471" cy="1457426"/>
      </dsp:txXfrm>
    </dsp:sp>
    <dsp:sp modelId="{852F55D0-0E07-498A-91D0-3FF21D1ABD7F}">
      <dsp:nvSpPr>
        <dsp:cNvPr id="0" name=""/>
        <dsp:cNvSpPr/>
      </dsp:nvSpPr>
      <dsp:spPr>
        <a:xfrm>
          <a:off x="936099" y="3065013"/>
          <a:ext cx="4242466" cy="1457426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Participation</a:t>
          </a:r>
          <a:r>
            <a:rPr lang="en-GB" sz="1800" kern="1200" dirty="0"/>
            <a:t> </a:t>
          </a:r>
          <a:br>
            <a:rPr lang="en-GB" sz="1800" kern="1200" dirty="0"/>
          </a:br>
          <a:r>
            <a:rPr lang="en-GB" sz="1800" kern="1200" dirty="0"/>
            <a:t>(as an active agent in their own lives and in society)</a:t>
          </a:r>
        </a:p>
      </dsp:txBody>
      <dsp:txXfrm>
        <a:off x="936099" y="3065013"/>
        <a:ext cx="4242466" cy="1457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602FD-F5B7-4A14-95C0-E3A72FF86DA2}">
      <dsp:nvSpPr>
        <dsp:cNvPr id="0" name=""/>
        <dsp:cNvSpPr/>
      </dsp:nvSpPr>
      <dsp:spPr>
        <a:xfrm rot="16200000">
          <a:off x="90010" y="-90010"/>
          <a:ext cx="1980220" cy="2160240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Non-discrimination</a:t>
          </a:r>
          <a:br>
            <a:rPr lang="en-US" sz="2400" b="1" kern="1200" dirty="0">
              <a:solidFill>
                <a:schemeClr val="tx1"/>
              </a:solidFill>
            </a:rPr>
          </a:br>
          <a:r>
            <a:rPr lang="en-US" sz="2400" b="1" kern="1200" dirty="0">
              <a:solidFill>
                <a:schemeClr val="tx1"/>
              </a:solidFill>
            </a:rPr>
            <a:t>(Article 2).</a:t>
          </a:r>
        </a:p>
      </dsp:txBody>
      <dsp:txXfrm rot="5400000">
        <a:off x="0" y="0"/>
        <a:ext cx="2160240" cy="1485165"/>
      </dsp:txXfrm>
    </dsp:sp>
    <dsp:sp modelId="{81650367-522A-4B87-8FEC-29B098A242FF}">
      <dsp:nvSpPr>
        <dsp:cNvPr id="0" name=""/>
        <dsp:cNvSpPr/>
      </dsp:nvSpPr>
      <dsp:spPr>
        <a:xfrm>
          <a:off x="2160240" y="0"/>
          <a:ext cx="2160240" cy="1980220"/>
        </a:xfrm>
        <a:prstGeom prst="round1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Best interests</a:t>
          </a:r>
          <a:br>
            <a:rPr lang="en-US" sz="2400" b="1" kern="1200" dirty="0">
              <a:solidFill>
                <a:schemeClr val="tx1"/>
              </a:solidFill>
            </a:rPr>
          </a:br>
          <a:r>
            <a:rPr lang="en-US" sz="2400" b="1" kern="1200" dirty="0">
              <a:solidFill>
                <a:schemeClr val="tx1"/>
              </a:solidFill>
            </a:rPr>
            <a:t>(Article 3).</a:t>
          </a:r>
        </a:p>
      </dsp:txBody>
      <dsp:txXfrm>
        <a:off x="2160240" y="0"/>
        <a:ext cx="2160240" cy="1485165"/>
      </dsp:txXfrm>
    </dsp:sp>
    <dsp:sp modelId="{38AB87F7-4D0B-4244-A9B2-0E05B91F6C8C}">
      <dsp:nvSpPr>
        <dsp:cNvPr id="0" name=""/>
        <dsp:cNvSpPr/>
      </dsp:nvSpPr>
      <dsp:spPr>
        <a:xfrm rot="10800000">
          <a:off x="0" y="1980220"/>
          <a:ext cx="2160240" cy="1980220"/>
        </a:xfrm>
        <a:prstGeom prst="round1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Survival and development</a:t>
          </a:r>
          <a:br>
            <a:rPr lang="en-US" sz="2400" b="1" kern="1200" dirty="0">
              <a:solidFill>
                <a:schemeClr val="tx1"/>
              </a:solidFill>
            </a:rPr>
          </a:br>
          <a:r>
            <a:rPr lang="en-US" sz="2400" b="1" kern="1200" dirty="0">
              <a:solidFill>
                <a:schemeClr val="tx1"/>
              </a:solidFill>
            </a:rPr>
            <a:t>(Article 6).</a:t>
          </a:r>
        </a:p>
      </dsp:txBody>
      <dsp:txXfrm rot="10800000">
        <a:off x="0" y="2475275"/>
        <a:ext cx="2160240" cy="1485165"/>
      </dsp:txXfrm>
    </dsp:sp>
    <dsp:sp modelId="{7F46DCB2-673E-43E5-B6D7-AEB48479BC1B}">
      <dsp:nvSpPr>
        <dsp:cNvPr id="0" name=""/>
        <dsp:cNvSpPr/>
      </dsp:nvSpPr>
      <dsp:spPr>
        <a:xfrm rot="5400000">
          <a:off x="2250250" y="1890209"/>
          <a:ext cx="1980220" cy="2160240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Children’s participation (Article 12).</a:t>
          </a:r>
        </a:p>
      </dsp:txBody>
      <dsp:txXfrm rot="-5400000">
        <a:off x="2160240" y="2475274"/>
        <a:ext cx="2160240" cy="1485165"/>
      </dsp:txXfrm>
    </dsp:sp>
    <dsp:sp modelId="{AE430F4F-33EF-4165-9273-2F53060C9914}">
      <dsp:nvSpPr>
        <dsp:cNvPr id="0" name=""/>
        <dsp:cNvSpPr/>
      </dsp:nvSpPr>
      <dsp:spPr>
        <a:xfrm>
          <a:off x="1512168" y="1485164"/>
          <a:ext cx="1296144" cy="99011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1700" b="1" kern="1200" dirty="0">
              <a:solidFill>
                <a:schemeClr val="tx1"/>
              </a:solidFill>
              <a:latin typeface="Cambria" panose="02040503050406030204" pitchFamily="18" charset="0"/>
            </a:rPr>
            <a:t>UNCRC General Principles</a:t>
          </a:r>
        </a:p>
      </dsp:txBody>
      <dsp:txXfrm>
        <a:off x="1560501" y="1533497"/>
        <a:ext cx="1199478" cy="893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F56CA-6165-47A5-93BF-346B8ED0D9A4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9F7A9-ABF2-4C5F-ADE0-6053342E6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60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47CB28-EC66-4281-AE36-F988E32060A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4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47CB28-EC66-4281-AE36-F988E32060A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4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D4BE5-565F-4B63-B4A8-1C4B141C718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46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4040-DCDE-4407-9323-8764936C8A6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131F-A07D-43E8-BC70-B7F0A337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1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4040-DCDE-4407-9323-8764936C8A6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131F-A07D-43E8-BC70-B7F0A337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81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4040-DCDE-4407-9323-8764936C8A6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131F-A07D-43E8-BC70-B7F0A337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118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E4207-E2B7-424D-B535-EFE1E8AFB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2B754F-5AB8-4263-8FCB-7CB7404DE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847B07-EFD3-475A-8E06-24DD1B0E5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B9E-D11E-49C6-92E7-28F9E29FB92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90747F-954E-4B3A-A569-16DB8B38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974FC5-E1B3-406F-BB58-EB4B41BE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322B-D71F-4A7B-8A46-B658054A3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90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44CED-2B4D-472C-9B42-00CC97B6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D90DCA-BCB4-49B8-A6CF-F9FEC0F72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EA38F5-4C93-4D4D-A40F-1921C4F4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B9E-D11E-49C6-92E7-28F9E29FB92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E664CD-A71F-4F3B-B245-96555AEA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04C4C-E894-48F4-8756-94919846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322B-D71F-4A7B-8A46-B658054A3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023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66B76-F072-4BBD-B8F3-1E0F3D5A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36DD43-782F-4A5F-8463-338685895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7A95C2-7942-49F9-A578-FF219C44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B9E-D11E-49C6-92E7-28F9E29FB92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BDEEA0-F84B-4F2D-9E0F-708ABEA8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B2A1D0-A775-4093-8662-3F8C6076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322B-D71F-4A7B-8A46-B658054A3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84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3FC63-79D8-4859-9092-534AC7B2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A7BE0B-0C3B-4788-8078-86DD1708E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E82D85-278B-4DF8-BAFF-8F3EEF45C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B8C5C9-B477-42FF-88FD-1F58C675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B9E-D11E-49C6-92E7-28F9E29FB92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75641C-46A7-42B3-96AF-1EE1D7C3E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22590C-91D9-4267-9A30-5D62A82D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322B-D71F-4A7B-8A46-B658054A3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80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B740D2-1C8A-4210-9CFE-37C3AD7A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896DC8-5ACE-41E0-8E23-F545DECD1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DFDC81-EDE2-4641-AB57-6569A80DC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6D9F4A-D8E1-4452-80B3-276B40712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58927A-1E7D-43BA-A086-D7ADF466F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32E6E6-D30D-4C38-AABC-0E4F5E25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B9E-D11E-49C6-92E7-28F9E29FB92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F112464-F723-4CF5-B8AF-E7F2D070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9DF271-1CCC-4D32-ABC7-9261B64E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322B-D71F-4A7B-8A46-B658054A3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01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AEF6D0-E7D2-4FD9-ADBD-5C5DFB8B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115582-1215-4CB2-AE01-9D9F7064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B9E-D11E-49C6-92E7-28F9E29FB92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1B825D0-6178-418C-8ED0-481CA43D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398994A-2842-48C8-8C05-8673A862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322B-D71F-4A7B-8A46-B658054A3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69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4055185-EC18-4DD4-9DF3-556C1771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B9E-D11E-49C6-92E7-28F9E29FB92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AC539D4-972C-4D2F-A08E-314DBD6B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EFF49F-CA73-43C4-A483-5AB2ECE3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322B-D71F-4A7B-8A46-B658054A3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00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06901-3584-4E6C-A02E-56174650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79FBBE-659D-493B-A71C-F1504CCB7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50D81D-19A4-44E3-A6BD-956495951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9A8BCB-8852-43EB-8040-E9329BDC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B9E-D11E-49C6-92E7-28F9E29FB92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C8724F-60E1-43E0-B6CE-FFC98155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AE0F91-18DF-4898-B2CC-EFCFBA2D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322B-D71F-4A7B-8A46-B658054A3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72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4040-DCDE-4407-9323-8764936C8A6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131F-A07D-43E8-BC70-B7F0A337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80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193A1-2E5A-4CD5-BDE1-6ECEC4E0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DC52B45-0F83-4A3E-86D2-22F309620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C3E4AD-83CE-4504-ABB2-8626566D2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26E988-778D-424F-A6C2-819C8054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B9E-D11E-49C6-92E7-28F9E29FB92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64764B-E562-4CAC-86A1-9A7CDC7D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A6BEB0-B7FA-4446-8EF6-6206146E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322B-D71F-4A7B-8A46-B658054A3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13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D4883-1669-408A-A26C-3F7A0974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7050B4-53D5-4359-8160-0D6DFAB6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841A81-DF5A-45F2-BBD5-D6AA2103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B9E-D11E-49C6-92E7-28F9E29FB92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1B9FFA-B1F4-4BF4-A8C7-50C256F7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56952D-0C50-4FFC-858E-91215ED6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322B-D71F-4A7B-8A46-B658054A3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07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9BEBA4-876A-46AE-A517-705E25561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6E0CC1-EF3B-44E3-9493-73CA8D211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2BE0C0-A5F8-46A3-AF11-E6399C46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B9E-D11E-49C6-92E7-28F9E29FB92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815B34-99B2-48B3-8274-3E8D9B82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9F7044-C44B-4608-A8DA-769C7752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322B-D71F-4A7B-8A46-B658054A3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17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4040-DCDE-4407-9323-8764936C8A6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131F-A07D-43E8-BC70-B7F0A337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94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4040-DCDE-4407-9323-8764936C8A6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131F-A07D-43E8-BC70-B7F0A337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76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4040-DCDE-4407-9323-8764936C8A6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131F-A07D-43E8-BC70-B7F0A337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5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4040-DCDE-4407-9323-8764936C8A6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131F-A07D-43E8-BC70-B7F0A337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97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4040-DCDE-4407-9323-8764936C8A6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131F-A07D-43E8-BC70-B7F0A337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39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4040-DCDE-4407-9323-8764936C8A6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131F-A07D-43E8-BC70-B7F0A337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6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4040-DCDE-4407-9323-8764936C8A6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131F-A07D-43E8-BC70-B7F0A337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7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A4040-DCDE-4407-9323-8764936C8A67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131F-A07D-43E8-BC70-B7F0A337D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42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9BCA4E-60C5-4FDD-8509-4214F34BB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D82DD3-A44E-4F95-B497-5959B96F1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E74837-EFAA-4D53-A95D-9234A1620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D0B9E-D11E-49C6-92E7-28F9E29FB92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15D10-60BC-4591-B80F-AA859E98A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331098-1186-4BA0-A8FC-E020F117E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322B-D71F-4A7B-8A46-B658054A3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zmhI6dlByd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ebecca.spillane@improvementservice.org.uk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khub.net/web/childrens-human-rights-in-scotland-uncrc" TargetMode="External"/><Relationship Id="rId4" Type="http://schemas.openxmlformats.org/officeDocument/2006/relationships/hyperlink" Target="mailto:Felicia.szloboda@improvementservice.org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An Introduction to Children’s Rights and what the UNCRC Bill means for Public Bodies</a:t>
            </a:r>
            <a:r>
              <a:rPr lang="en-GB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Rebecca Spillane</a:t>
            </a:r>
          </a:p>
          <a:p>
            <a:r>
              <a:rPr lang="en-GB" b="1" dirty="0" smtClean="0"/>
              <a:t>UNCRC Implementation Project Manager</a:t>
            </a:r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5" y="404664"/>
            <a:ext cx="310699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4" y="5758755"/>
            <a:ext cx="4493779" cy="109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9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548680"/>
            <a:ext cx="8928992" cy="590465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‘Recognizing that the child, for the full and harmonious development of his/her personality, should grow up in a family environment, in an atmosphere of happiness, love and understanding’  </a:t>
            </a:r>
          </a:p>
          <a:p>
            <a:pPr marL="0" indent="0">
              <a:buNone/>
            </a:pPr>
            <a:r>
              <a:rPr lang="en-GB" b="1" dirty="0" smtClean="0"/>
              <a:t>   UNCRC preamble 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‘You</a:t>
            </a:r>
            <a:r>
              <a:rPr lang="en-GB" dirty="0"/>
              <a:t> </a:t>
            </a:r>
            <a:r>
              <a:rPr lang="en-GB" b="1" dirty="0"/>
              <a:t>will</a:t>
            </a:r>
            <a:r>
              <a:rPr lang="en-GB" dirty="0"/>
              <a:t> grow up loved, safe and </a:t>
            </a:r>
            <a:r>
              <a:rPr lang="en-GB" dirty="0" smtClean="0"/>
              <a:t>respected’ </a:t>
            </a:r>
            <a:r>
              <a:rPr lang="en-GB" b="1" dirty="0" smtClean="0"/>
              <a:t>The Promise 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‘</a:t>
            </a:r>
            <a:r>
              <a:rPr lang="en-GB" b="1" dirty="0" smtClean="0"/>
              <a:t>GIRFEC</a:t>
            </a:r>
            <a:r>
              <a:rPr lang="en-GB" dirty="0" smtClean="0"/>
              <a:t>, </a:t>
            </a:r>
            <a:r>
              <a:rPr lang="en-GB" dirty="0"/>
              <a:t>as a strengths-based approach, seeks to realise children’s rights on a day to day </a:t>
            </a:r>
            <a:r>
              <a:rPr lang="en-GB" dirty="0" smtClean="0"/>
              <a:t>basis’ Scottish Government </a:t>
            </a:r>
          </a:p>
          <a:p>
            <a:pPr marL="0" indent="0">
              <a:buNone/>
            </a:pPr>
            <a:endParaRPr lang="en-GB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Whole Family Wellbeing Fund: Underpinned</a:t>
            </a:r>
            <a:r>
              <a:rPr lang="en-GB" dirty="0"/>
              <a:t> </a:t>
            </a:r>
            <a:r>
              <a:rPr lang="en-GB" b="1" dirty="0"/>
              <a:t>by</a:t>
            </a:r>
            <a:r>
              <a:rPr lang="en-GB" dirty="0"/>
              <a:t> </a:t>
            </a:r>
            <a:r>
              <a:rPr lang="en-GB" b="1" dirty="0"/>
              <a:t>Children's</a:t>
            </a:r>
            <a:r>
              <a:rPr lang="en-GB" dirty="0"/>
              <a:t> </a:t>
            </a:r>
            <a:r>
              <a:rPr lang="en-GB" b="1" dirty="0"/>
              <a:t>Rights:</a:t>
            </a:r>
            <a:r>
              <a:rPr lang="en-GB" dirty="0"/>
              <a:t> Children's rights should be the funnel through which every decision and support service is viewed.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4" descr="The Promise Scotland (@ThePromiseScot) / Twitter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89" y="2204864"/>
            <a:ext cx="2676888" cy="200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089" y="260648"/>
            <a:ext cx="25602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301" y="4941168"/>
            <a:ext cx="2054836" cy="120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9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Group Exercise 1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Thinking about children and young people in your community/ service area, what rights come to mind? </a:t>
            </a:r>
            <a:endParaRPr lang="en-US"/>
          </a:p>
          <a:p>
            <a:pPr lvl="0"/>
            <a:r>
              <a:rPr lang="en-GB" dirty="0"/>
              <a:t>Where are children and young people experiencing these rights e.g. in their home, community, health setting, partner organisation?</a:t>
            </a:r>
            <a:endParaRPr lang="en-GB"/>
          </a:p>
          <a:p>
            <a:r>
              <a:rPr lang="en-GB" dirty="0"/>
              <a:t>Thinking again about children and young people in your community/service area, can you think of areas where rights are at risk or where rights are not being experienced?</a:t>
            </a:r>
            <a:endParaRPr lang="en-GB" dirty="0">
              <a:cs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5882102"/>
            <a:ext cx="17684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4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581E368D-96D5-4132-B88C-C3FD5AE3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47" y="255270"/>
            <a:ext cx="9525258" cy="10604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 Rights Framework in Scotland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38E7F4-B257-4DDE-A10C-2CC1072AE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350" y="6079049"/>
            <a:ext cx="1538669" cy="778951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xmlns="" id="{0285D324-4042-4C30-A10D-B74AF68AC64C}"/>
              </a:ext>
            </a:extLst>
          </p:cNvPr>
          <p:cNvSpPr txBox="1">
            <a:spLocks/>
          </p:cNvSpPr>
          <p:nvPr/>
        </p:nvSpPr>
        <p:spPr>
          <a:xfrm>
            <a:off x="1421796" y="962049"/>
            <a:ext cx="4418922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2243D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3111B5F-F50D-4766-AB63-CC7D5E1E7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808" y="1315745"/>
            <a:ext cx="10566991" cy="4861218"/>
          </a:xfrm>
        </p:spPr>
        <p:txBody>
          <a:bodyPr>
            <a:normAutofit fontScale="92500"/>
          </a:bodyPr>
          <a:lstStyle/>
          <a:p>
            <a:pPr fontAlgn="base"/>
            <a:r>
              <a:rPr lang="en-GB" dirty="0"/>
              <a:t>The Children (Scotland) Act 1995 provides a major part of the legal framework for child </a:t>
            </a:r>
            <a:r>
              <a:rPr lang="en-GB" b="1" dirty="0"/>
              <a:t>welfare</a:t>
            </a:r>
            <a:r>
              <a:rPr lang="en-GB" dirty="0"/>
              <a:t> and </a:t>
            </a:r>
            <a:r>
              <a:rPr lang="en-GB" b="1" dirty="0"/>
              <a:t>protection</a:t>
            </a:r>
            <a:r>
              <a:rPr lang="en-GB" dirty="0"/>
              <a:t> in Scotland and is based on the </a:t>
            </a:r>
            <a:r>
              <a:rPr lang="en-GB" b="1" dirty="0"/>
              <a:t>UNCRC</a:t>
            </a:r>
            <a:r>
              <a:rPr lang="en-GB" dirty="0"/>
              <a:t>. </a:t>
            </a:r>
          </a:p>
          <a:p>
            <a:pPr fontAlgn="base"/>
            <a:r>
              <a:rPr lang="en-GB" dirty="0"/>
              <a:t>Children and Young People (Scotland) Act 2014 places a duty on specified public authorities and Scottish Ministers to report every 3 years on the steps they have taken in that period </a:t>
            </a:r>
            <a:r>
              <a:rPr lang="en-GB" b="1" dirty="0"/>
              <a:t>to secure better or further effect of the requirements of the UNCRC.</a:t>
            </a:r>
          </a:p>
          <a:p>
            <a:r>
              <a:rPr lang="en-GB" dirty="0"/>
              <a:t>Getting It Right for Every Child (GIRFEC) is Scotland’s national approach to improving the </a:t>
            </a:r>
            <a:r>
              <a:rPr lang="en-GB" b="1" dirty="0"/>
              <a:t>wellbeing of children</a:t>
            </a:r>
            <a:r>
              <a:rPr lang="en-GB" dirty="0"/>
              <a:t>, and is based on the </a:t>
            </a:r>
            <a:r>
              <a:rPr lang="en-GB" b="1" dirty="0"/>
              <a:t>UNCRC</a:t>
            </a:r>
            <a:r>
              <a:rPr lang="en-GB" dirty="0"/>
              <a:t>. </a:t>
            </a:r>
          </a:p>
          <a:p>
            <a:r>
              <a:rPr lang="en-GB" dirty="0"/>
              <a:t>Its main principles are: </a:t>
            </a:r>
          </a:p>
          <a:p>
            <a:pPr lvl="1"/>
            <a:r>
              <a:rPr lang="en-GB" dirty="0"/>
              <a:t>putting the best interests of the child at the heart of decision-making </a:t>
            </a:r>
          </a:p>
          <a:p>
            <a:pPr lvl="1"/>
            <a:r>
              <a:rPr lang="en-GB" dirty="0"/>
              <a:t>taking a holistic approach to the wellbeing of a child</a:t>
            </a:r>
          </a:p>
        </p:txBody>
      </p:sp>
    </p:spTree>
    <p:extLst>
      <p:ext uri="{BB962C8B-B14F-4D97-AF65-F5344CB8AC3E}">
        <p14:creationId xmlns:p14="http://schemas.microsoft.com/office/powerpoint/2010/main" val="23518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UNCRC (Incorporation) Scotland Bill 2021 </a:t>
            </a: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9376" y="1772816"/>
            <a:ext cx="11425269" cy="44970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Bill aims to incorporate the UNCRC fully and directly into Scots law to ensure that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children’s rights are respected and protected in the law in </a:t>
            </a:r>
            <a:r>
              <a:rPr lang="en-GB" dirty="0" smtClean="0"/>
              <a:t>Scotland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public authorities are legally required to respect and protect children’s rights in all the work that they </a:t>
            </a:r>
            <a:r>
              <a:rPr lang="en-GB" dirty="0" smtClean="0"/>
              <a:t>do</a:t>
            </a:r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intent behind the UNCRC Bill is to deliver a proactive culture of everyday accountability for children’s rights across public services in </a:t>
            </a:r>
            <a:r>
              <a:rPr lang="en-GB" dirty="0" smtClean="0"/>
              <a:t>Scotland.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0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Bill: A proactive approach</a:t>
            </a: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387" y="5949281"/>
            <a:ext cx="2255632" cy="85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en-GB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Duty not to act incompatibly with the UNCRC (s6)</a:t>
            </a:r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placed on all those delivering ‘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functions of a public nature’ include functions carried out ‘under a contract or other arrangement with a public authority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Children’s Rights Scheme (s11-13) </a:t>
            </a:r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 Scottish Ministers to publish an annual plan and report on steps taken to further the UNCRC, including </a:t>
            </a:r>
            <a:r>
              <a:rPr lang="en-GB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children’s participation</a:t>
            </a:r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raising awareness</a:t>
            </a:r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child rights budgeting</a:t>
            </a:r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complaints mechanisms</a:t>
            </a:r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child rights impact assessment</a:t>
            </a:r>
            <a:r>
              <a:rPr lang="en-GB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more. </a:t>
            </a:r>
            <a:endParaRPr lang="en-GB" dirty="0" smtClean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GB" dirty="0" smtClean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GB" dirty="0"/>
              <a:t>The Scottish Ministers must prepare and publish a Child Rights and Wellbeing Impact Assessment in relation to decisions of a strategic nature relating to the rights and wellbeing of children.</a:t>
            </a:r>
          </a:p>
          <a:p>
            <a:pPr>
              <a:spcBef>
                <a:spcPts val="0"/>
              </a:spcBef>
              <a:defRPr/>
            </a:pPr>
            <a:endParaRPr lang="en-GB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>
              <a:spcBef>
                <a:spcPts val="0"/>
              </a:spcBef>
              <a:buNone/>
              <a:defRPr/>
            </a:pPr>
            <a:endParaRPr lang="en-GB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Public body reporting (s15-16) </a:t>
            </a:r>
            <a:r>
              <a:rPr lang="en-GB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 Listed public bodies to report on steps taken and steps planned to further UNCRC – </a:t>
            </a:r>
            <a:r>
              <a:rPr lang="en-GB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cross cutting across all services.</a:t>
            </a:r>
            <a:endParaRPr lang="en-GB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2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Challenging Breaches of Rights </a:t>
            </a: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14313" indent="-214313">
              <a:spcAft>
                <a:spcPts val="450"/>
              </a:spcAft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Children and young people can complain if they think their rights aren’t being protected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(s.7).</a:t>
            </a:r>
          </a:p>
          <a:p>
            <a:pPr marL="214313" indent="-214313">
              <a:spcAft>
                <a:spcPts val="450"/>
              </a:spcAft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No time limits on proceedings until children reach the age of 18 years old (s.7).</a:t>
            </a:r>
          </a:p>
          <a:p>
            <a:pPr marL="214313" indent="-214313">
              <a:spcAft>
                <a:spcPts val="450"/>
              </a:spcAft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Courts can decide if laws follow the UNCRC (s. 18-21)*</a:t>
            </a:r>
          </a:p>
          <a:p>
            <a:pPr marL="214313" indent="-214313">
              <a:spcAft>
                <a:spcPts val="450"/>
              </a:spcAft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Children and Young People’s Commissioner will be able to help if someone wants to complain their rights are not being protected (s.10).</a:t>
            </a:r>
          </a:p>
          <a:p>
            <a:pPr marL="214313" indent="-214313">
              <a:spcAft>
                <a:spcPts val="450"/>
              </a:spcAft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court could tell an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to change what they are doing, if the court agrees that they are not protecting children’s rights properly (s. 18-21).</a:t>
            </a:r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387" y="5949281"/>
            <a:ext cx="2255632" cy="85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581E368D-96D5-4132-B88C-C3FD5AE3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516" y="352078"/>
            <a:ext cx="9131554" cy="1060475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rgbClr val="02243D"/>
                </a:solidFill>
              </a:rPr>
              <a:t>UNCRC Incorporation – Timeline and Current Stage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38E7F4-B257-4DDE-A10C-2CC1072AE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350" y="6079049"/>
            <a:ext cx="1538669" cy="778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D997FA-E1BF-4BAF-A1AE-134B8E56D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46367"/>
            <a:ext cx="3313649" cy="811631"/>
          </a:xfrm>
          <a:prstGeom prst="rect">
            <a:avLst/>
          </a:prstGeom>
          <a:ln>
            <a:noFill/>
          </a:ln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xmlns="" id="{0285D324-4042-4C30-A10D-B74AF68AC64C}"/>
              </a:ext>
            </a:extLst>
          </p:cNvPr>
          <p:cNvSpPr txBox="1">
            <a:spLocks/>
          </p:cNvSpPr>
          <p:nvPr/>
        </p:nvSpPr>
        <p:spPr>
          <a:xfrm>
            <a:off x="1421796" y="962049"/>
            <a:ext cx="4418922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2243D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80117CD3-96D6-439F-9D45-F4684ACEA241}"/>
              </a:ext>
            </a:extLst>
          </p:cNvPr>
          <p:cNvSpPr/>
          <p:nvPr/>
        </p:nvSpPr>
        <p:spPr>
          <a:xfrm rot="18828579">
            <a:off x="-672156" y="-149081"/>
            <a:ext cx="2051580" cy="1035316"/>
          </a:xfrm>
          <a:prstGeom prst="triangle">
            <a:avLst>
              <a:gd name="adj" fmla="val 51756"/>
            </a:avLst>
          </a:prstGeom>
          <a:solidFill>
            <a:srgbClr val="0224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C11D0ABA-107A-4EC2-8CA6-B2F1FF3344D8}"/>
              </a:ext>
            </a:extLst>
          </p:cNvPr>
          <p:cNvSpPr/>
          <p:nvPr/>
        </p:nvSpPr>
        <p:spPr>
          <a:xfrm rot="2675299">
            <a:off x="10779965" y="-159874"/>
            <a:ext cx="2053534" cy="1023905"/>
          </a:xfrm>
          <a:prstGeom prst="triangle">
            <a:avLst>
              <a:gd name="adj" fmla="val 51756"/>
            </a:avLst>
          </a:prstGeom>
          <a:solidFill>
            <a:srgbClr val="0224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F6813A16-04EB-4D1B-AEEF-AAB42F920474}"/>
              </a:ext>
            </a:extLst>
          </p:cNvPr>
          <p:cNvSpPr/>
          <p:nvPr/>
        </p:nvSpPr>
        <p:spPr>
          <a:xfrm>
            <a:off x="-33867" y="3422825"/>
            <a:ext cx="11908465" cy="811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BFA96F-29AF-4F1B-8BA7-95B89CF62DA6}"/>
              </a:ext>
            </a:extLst>
          </p:cNvPr>
          <p:cNvSpPr txBox="1"/>
          <p:nvPr/>
        </p:nvSpPr>
        <p:spPr>
          <a:xfrm>
            <a:off x="90376" y="4646428"/>
            <a:ext cx="1653364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2020</a:t>
            </a:r>
          </a:p>
          <a:p>
            <a:pPr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UNCRC Bill </a:t>
            </a:r>
            <a:r>
              <a:rPr lang="en-GB" sz="1400" dirty="0">
                <a:latin typeface="Calibri" panose="020F0502020204030204"/>
              </a:rPr>
              <a:t>was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introduced to the Scottish Parliament</a:t>
            </a:r>
            <a:r>
              <a:rPr lang="en-GB" sz="1400" dirty="0">
                <a:latin typeface="Calibri" panose="020F0502020204030204"/>
              </a:rPr>
              <a:t> </a:t>
            </a:r>
            <a:endParaRPr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AF24C01-743D-4001-96CC-CABEE577DCEE}"/>
              </a:ext>
            </a:extLst>
          </p:cNvPr>
          <p:cNvCxnSpPr>
            <a:cxnSpLocks/>
          </p:cNvCxnSpPr>
          <p:nvPr/>
        </p:nvCxnSpPr>
        <p:spPr>
          <a:xfrm>
            <a:off x="-33867" y="3943963"/>
            <a:ext cx="248485" cy="620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CA910DE-751E-44F2-AE0B-2B9C1BF2C810}"/>
              </a:ext>
            </a:extLst>
          </p:cNvPr>
          <p:cNvSpPr txBox="1"/>
          <p:nvPr/>
        </p:nvSpPr>
        <p:spPr>
          <a:xfrm>
            <a:off x="649390" y="2014978"/>
            <a:ext cx="1211307" cy="123110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Scottish Parliament unanimously passed the UNCRC Bill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BFCB5E1-BADD-4B5B-A919-FBD3154CD1D4}"/>
              </a:ext>
            </a:extLst>
          </p:cNvPr>
          <p:cNvCxnSpPr>
            <a:cxnSpLocks/>
          </p:cNvCxnSpPr>
          <p:nvPr/>
        </p:nvCxnSpPr>
        <p:spPr>
          <a:xfrm>
            <a:off x="1151477" y="3252090"/>
            <a:ext cx="0" cy="368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C8CA8D-AA07-4CC5-9436-73F0969A105E}"/>
              </a:ext>
            </a:extLst>
          </p:cNvPr>
          <p:cNvSpPr txBox="1"/>
          <p:nvPr/>
        </p:nvSpPr>
        <p:spPr>
          <a:xfrm>
            <a:off x="1856045" y="2042138"/>
            <a:ext cx="1293203" cy="123110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UK Government referred the Bill to the Supreme Court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632A5B0-BAB4-4682-A84F-FEF77530C02B}"/>
              </a:ext>
            </a:extLst>
          </p:cNvPr>
          <p:cNvCxnSpPr>
            <a:cxnSpLocks/>
          </p:cNvCxnSpPr>
          <p:nvPr/>
        </p:nvCxnSpPr>
        <p:spPr>
          <a:xfrm flipH="1">
            <a:off x="1156005" y="3372847"/>
            <a:ext cx="842012" cy="247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50D83A8-8C89-49C3-91F7-8F1663C02A1D}"/>
              </a:ext>
            </a:extLst>
          </p:cNvPr>
          <p:cNvSpPr txBox="1"/>
          <p:nvPr/>
        </p:nvSpPr>
        <p:spPr>
          <a:xfrm>
            <a:off x="3553776" y="1712751"/>
            <a:ext cx="1562661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Supreme Court issued their decision that certain aspects of the UNCRC Bill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were out-with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powers of the Scottish Parliament.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1403077-7AC1-452E-98A4-BECCE9F6C2DA}"/>
              </a:ext>
            </a:extLst>
          </p:cNvPr>
          <p:cNvCxnSpPr>
            <a:cxnSpLocks/>
          </p:cNvCxnSpPr>
          <p:nvPr/>
        </p:nvCxnSpPr>
        <p:spPr>
          <a:xfrm flipH="1">
            <a:off x="3558303" y="3296062"/>
            <a:ext cx="386376" cy="400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BF01B23-73CE-49B1-A31F-E48714D95BFB}"/>
              </a:ext>
            </a:extLst>
          </p:cNvPr>
          <p:cNvSpPr txBox="1"/>
          <p:nvPr/>
        </p:nvSpPr>
        <p:spPr>
          <a:xfrm>
            <a:off x="5451926" y="4176934"/>
            <a:ext cx="1562661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Scottish Government announced their intention to amend the Bill to address the judgement of the Supreme Court.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D78CC7B-155A-4AE6-B19E-D9FE1D3F0FE9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6233257" y="3850416"/>
            <a:ext cx="47876" cy="326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269B3B6-C0A2-47DD-81F3-BF62E9AC2EE7}"/>
              </a:ext>
            </a:extLst>
          </p:cNvPr>
          <p:cNvSpPr txBox="1"/>
          <p:nvPr/>
        </p:nvSpPr>
        <p:spPr>
          <a:xfrm>
            <a:off x="6351504" y="3659363"/>
            <a:ext cx="2457106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RECONSIDERATION STAGE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ADC5804-2258-45DA-B3F8-D34A96DF8806}"/>
              </a:ext>
            </a:extLst>
          </p:cNvPr>
          <p:cNvSpPr txBox="1"/>
          <p:nvPr/>
        </p:nvSpPr>
        <p:spPr>
          <a:xfrm>
            <a:off x="8981797" y="1634603"/>
            <a:ext cx="2317898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steps: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Bill gets reintroduced to the Scottish Parliament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passed by the Scottish Parliament and not challenged by the UK Government, it receives Royal Assent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12-week public consultation begins on the statutory guidance  </a:t>
            </a:r>
          </a:p>
        </p:txBody>
      </p:sp>
    </p:spTree>
    <p:extLst>
      <p:ext uri="{BB962C8B-B14F-4D97-AF65-F5344CB8AC3E}">
        <p14:creationId xmlns:p14="http://schemas.microsoft.com/office/powerpoint/2010/main" val="8226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581E368D-96D5-4132-B88C-C3FD5AE3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243" y="491317"/>
            <a:ext cx="8016949" cy="10604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factors to consider at the local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38E7F4-B257-4DDE-A10C-2CC1072AE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350" y="6079049"/>
            <a:ext cx="1538669" cy="778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D997FA-E1BF-4BAF-A1AE-134B8E56D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46367"/>
            <a:ext cx="3313649" cy="811631"/>
          </a:xfrm>
          <a:prstGeom prst="rect">
            <a:avLst/>
          </a:prstGeom>
          <a:ln>
            <a:noFill/>
          </a:ln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xmlns="" id="{0285D324-4042-4C30-A10D-B74AF68AC64C}"/>
              </a:ext>
            </a:extLst>
          </p:cNvPr>
          <p:cNvSpPr txBox="1">
            <a:spLocks/>
          </p:cNvSpPr>
          <p:nvPr/>
        </p:nvSpPr>
        <p:spPr>
          <a:xfrm>
            <a:off x="1421796" y="962049"/>
            <a:ext cx="4418922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2243D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3111B5F-F50D-4766-AB63-CC7D5E1E7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37643"/>
            <a:ext cx="9573924" cy="433252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proactive approach to children’s rights and compliance with the UNCRC</a:t>
            </a:r>
          </a:p>
          <a:p>
            <a:r>
              <a:rPr lang="en-GB" dirty="0"/>
              <a:t>Children’s Rights and Wellbeing Impact Assessment </a:t>
            </a:r>
          </a:p>
          <a:p>
            <a:r>
              <a:rPr lang="en-GB" dirty="0"/>
              <a:t>Leadership Commitment </a:t>
            </a:r>
          </a:p>
          <a:p>
            <a:r>
              <a:rPr lang="en-GB" dirty="0"/>
              <a:t>Participation of children and young people in decision-making that affect them </a:t>
            </a:r>
          </a:p>
          <a:p>
            <a:r>
              <a:rPr lang="en-GB" dirty="0"/>
              <a:t>Knowledge and awareness of children’s rights</a:t>
            </a:r>
          </a:p>
          <a:p>
            <a:r>
              <a:rPr lang="en-GB" dirty="0"/>
              <a:t>Child-friendly communication including child-friendly complaints process and reports</a:t>
            </a:r>
          </a:p>
          <a:p>
            <a:r>
              <a:rPr lang="en-GB" dirty="0"/>
              <a:t>Reporting on progress and planning future work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Workshop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Thinking about the rights you </a:t>
            </a:r>
            <a:r>
              <a:rPr lang="en-GB" dirty="0" smtClean="0"/>
              <a:t>identified earlier, </a:t>
            </a:r>
            <a:r>
              <a:rPr lang="en-GB" dirty="0"/>
              <a:t>what are the impacts of the new legislation  for the way you work?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Can you </a:t>
            </a:r>
            <a:r>
              <a:rPr lang="en-GB" dirty="0" smtClean="0"/>
              <a:t>identify/share </a:t>
            </a:r>
            <a:r>
              <a:rPr lang="en-GB" dirty="0"/>
              <a:t>ways in which you are already taking a children’s rights approach?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5" y="5589240"/>
            <a:ext cx="17684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6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Getting Ready for the UNCRC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76" y="1762927"/>
            <a:ext cx="7291448" cy="420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848097"/>
            <a:ext cx="16954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7608" y="612465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Help and support is available from the Improvement </a:t>
            </a:r>
            <a:r>
              <a:rPr lang="en-GB" b="1" dirty="0" smtClean="0"/>
              <a:t>Service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571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Format for the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Introductions and Purpose of the Session </a:t>
            </a:r>
          </a:p>
          <a:p>
            <a:r>
              <a:rPr lang="en-GB" dirty="0"/>
              <a:t>Understanding </a:t>
            </a:r>
            <a:r>
              <a:rPr lang="en-GB" dirty="0" smtClean="0"/>
              <a:t>Children’s Human </a:t>
            </a:r>
            <a:r>
              <a:rPr lang="en-GB" dirty="0"/>
              <a:t>Rights</a:t>
            </a:r>
          </a:p>
          <a:p>
            <a:r>
              <a:rPr lang="en-GB" dirty="0"/>
              <a:t>Introduction to the </a:t>
            </a:r>
            <a:r>
              <a:rPr lang="en-GB" dirty="0" smtClean="0"/>
              <a:t>United Nations Convention on the Rights of the Child</a:t>
            </a:r>
          </a:p>
          <a:p>
            <a:r>
              <a:rPr lang="en-GB" dirty="0" smtClean="0"/>
              <a:t>The UNCRC in Scotland – what is happening and what does it mean for me?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9" y="5805264"/>
            <a:ext cx="17684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5024801"/>
            <a:ext cx="5716116" cy="183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3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Things to think about….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0" i="0" dirty="0" smtClean="0">
                <a:solidFill>
                  <a:srgbClr val="000000"/>
                </a:solidFill>
                <a:effectLst/>
              </a:rPr>
              <a:t>What was new information to you?</a:t>
            </a:r>
          </a:p>
          <a:p>
            <a:pPr marL="0" indent="0">
              <a:buNone/>
            </a:pPr>
            <a:endParaRPr lang="en-US" sz="2000" b="0" i="0" dirty="0" smtClean="0">
              <a:solidFill>
                <a:srgbClr val="000000"/>
              </a:solidFill>
              <a:effectLst/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Which rights are most relevant to your service?</a:t>
            </a:r>
            <a:endParaRPr lang="en-US" sz="2000" b="0" i="0" dirty="0" smtClean="0">
              <a:solidFill>
                <a:srgbClr val="000000"/>
              </a:solidFill>
              <a:effectLst/>
            </a:endParaRPr>
          </a:p>
          <a:p>
            <a:endParaRPr lang="en-US" sz="2000" b="0" i="0" dirty="0" smtClean="0">
              <a:solidFill>
                <a:srgbClr val="000000"/>
              </a:solidFill>
              <a:effectLst/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How do children’s rights relate to the work you do or are supporting others to do?</a:t>
            </a:r>
          </a:p>
          <a:p>
            <a:endParaRPr lang="en-US" sz="2000" b="0" i="0" dirty="0" smtClean="0">
              <a:solidFill>
                <a:srgbClr val="000000"/>
              </a:solidFill>
              <a:effectLst/>
            </a:endParaRPr>
          </a:p>
          <a:p>
            <a:r>
              <a:rPr lang="en-US" sz="2000" b="0" i="0" dirty="0" smtClean="0">
                <a:solidFill>
                  <a:srgbClr val="000000"/>
                </a:solidFill>
                <a:effectLst/>
              </a:rPr>
              <a:t>What do you see being the main challenges in encouraging and supporting a human rights approach in your work?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b="0" i="0" dirty="0" smtClean="0">
                <a:solidFill>
                  <a:srgbClr val="000000"/>
                </a:solidFill>
                <a:effectLst/>
              </a:rPr>
              <a:t>Can you share information about what you have already done?</a:t>
            </a:r>
          </a:p>
          <a:p>
            <a:endParaRPr lang="en-US" sz="2000" b="0" i="0" dirty="0" smtClean="0">
              <a:solidFill>
                <a:srgbClr val="000000"/>
              </a:solidFill>
              <a:effectLst/>
            </a:endParaRPr>
          </a:p>
          <a:p>
            <a:r>
              <a:rPr lang="en-US" sz="2000" b="0" i="0" dirty="0" smtClean="0">
                <a:solidFill>
                  <a:srgbClr val="000000"/>
                </a:solidFill>
                <a:effectLst/>
              </a:rPr>
              <a:t>What do you need to support you?  Can you already identify sources of support?</a:t>
            </a:r>
          </a:p>
          <a:p>
            <a:endParaRPr lang="en-US" sz="2000" b="0" i="0" dirty="0" smtClean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404664"/>
            <a:ext cx="17684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‘No Time to Waste’ … to Empower and Protect Children and Young People’s Rights to Climate Justice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3068961"/>
            <a:ext cx="8301608" cy="223224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https://www.youtube.com/watch?v=zmhI6dlBydA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3" y="4226768"/>
            <a:ext cx="3151673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56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496047"/>
            <a:ext cx="885576" cy="73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705761-ED49-A277-6B4A-6D9ECA45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cs typeface="Calibri"/>
              </a:rPr>
              <a:t>Keep in Touch 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59CDE2-6FC3-AA41-0FE2-115065B85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•Connect:</a:t>
            </a:r>
            <a:endParaRPr lang="en-US" b="1" dirty="0">
              <a:cs typeface="Calibri"/>
            </a:endParaRPr>
          </a:p>
          <a:p>
            <a:r>
              <a:rPr lang="en-US" dirty="0">
                <a:ea typeface="+mn-lt"/>
                <a:cs typeface="+mn-lt"/>
                <a:hlinkClick r:id="rId3"/>
              </a:rPr>
              <a:t>Rebecca.spillane@improvementservice.org.uk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4"/>
              </a:rPr>
              <a:t>Felicia.szloboda@improvementservice.org.uk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	</a:t>
            </a:r>
            <a:r>
              <a:rPr lang="en-US" dirty="0" smtClean="0">
                <a:ea typeface="+mn-lt"/>
                <a:cs typeface="+mn-lt"/>
              </a:rPr>
              <a:t>	</a:t>
            </a:r>
            <a:r>
              <a:rPr lang="en-US" dirty="0" smtClean="0">
                <a:ea typeface="+mn-lt"/>
                <a:cs typeface="+mn-lt"/>
              </a:rPr>
              <a:t>@</a:t>
            </a:r>
            <a:r>
              <a:rPr lang="en-US" dirty="0">
                <a:ea typeface="+mn-lt"/>
                <a:cs typeface="+mn-lt"/>
              </a:rPr>
              <a:t>beckyporty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ea typeface="+mn-lt"/>
                <a:cs typeface="+mn-lt"/>
              </a:rPr>
              <a:t>		@</a:t>
            </a:r>
            <a:r>
              <a:rPr lang="en-US" dirty="0">
                <a:ea typeface="+mn-lt"/>
                <a:cs typeface="+mn-lt"/>
              </a:rPr>
              <a:t>FeliciaSzloboda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•Join our Knowledge Hub: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5"/>
              </a:rPr>
              <a:t>https://khub.net/web/childrens-human-rights-in-scotland-uncrc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764704"/>
            <a:ext cx="17684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3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What are Human Rights?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Human rights are a set of principles concerned with equality and fairness. They recognise our freedom to make choices about our lives and to develop our potential as human beings. They are about living a life free from fear, harassment or discrimination.</a:t>
            </a:r>
          </a:p>
          <a:p>
            <a:r>
              <a:rPr lang="en-GB" dirty="0"/>
              <a:t>You have them no matter where you are from, how old you are, what you believe, or how you choose to live your life.</a:t>
            </a:r>
          </a:p>
          <a:p>
            <a:r>
              <a:rPr lang="en-GB" dirty="0"/>
              <a:t>Governments cannot pick or choose which rights to honour. Your rights can’t be taken away from you.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5733257"/>
            <a:ext cx="17684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5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320401"/>
            <a:ext cx="8949680" cy="133667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The United Nations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Convention of the Rights 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>of the Child</a:t>
            </a:r>
            <a:r>
              <a:rPr lang="en-GB" b="1" dirty="0"/>
              <a:t> 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266" y="1988840"/>
            <a:ext cx="9958435" cy="4569345"/>
          </a:xfrm>
        </p:spPr>
        <p:txBody>
          <a:bodyPr>
            <a:normAutofit fontScale="32500" lnSpcReduction="20000"/>
          </a:bodyPr>
          <a:lstStyle/>
          <a:p>
            <a:pPr marL="285750" indent="-285750"/>
            <a:r>
              <a:rPr lang="en-GB" sz="8000" dirty="0"/>
              <a:t>Most widely ratified international human rights treaty in history. </a:t>
            </a:r>
          </a:p>
          <a:p>
            <a:pPr marL="285750" indent="-285750"/>
            <a:endParaRPr lang="en-GB" sz="8000" dirty="0"/>
          </a:p>
          <a:p>
            <a:pPr marL="285750" indent="-285750"/>
            <a:r>
              <a:rPr lang="en-GB" sz="8000" dirty="0"/>
              <a:t>Applies to everyone under the age of 18</a:t>
            </a:r>
          </a:p>
          <a:p>
            <a:pPr marL="0" indent="0">
              <a:buNone/>
            </a:pPr>
            <a:endParaRPr lang="en-GB" sz="8000" dirty="0"/>
          </a:p>
          <a:p>
            <a:pPr marL="285750" indent="-285750"/>
            <a:r>
              <a:rPr lang="en-GB" sz="8000" dirty="0"/>
              <a:t>Sets out children’s rights in a way which recognises that children are more vulnerable and need special protection.</a:t>
            </a:r>
          </a:p>
          <a:p>
            <a:pPr marL="285750" indent="-285750"/>
            <a:endParaRPr lang="en-GB" sz="8000" dirty="0"/>
          </a:p>
          <a:p>
            <a:pPr marL="285750" indent="-285750"/>
            <a:r>
              <a:rPr lang="en-GB" sz="8000" dirty="0"/>
              <a:t>Starts with the premise that children should grow up in an environment of happiness, love and understanding</a:t>
            </a:r>
          </a:p>
          <a:p>
            <a:pPr marL="285750" indent="-285750"/>
            <a:endParaRPr lang="en-GB" sz="8000" dirty="0"/>
          </a:p>
          <a:p>
            <a:pPr marL="285750" indent="-285750"/>
            <a:r>
              <a:rPr lang="en-GB" sz="8000" dirty="0"/>
              <a:t>Gives children status as having a distinct set of rights, not just passive objects of care and charity</a:t>
            </a:r>
          </a:p>
          <a:p>
            <a:pPr marL="285750" indent="-285750"/>
            <a:endParaRPr lang="en-GB" dirty="0"/>
          </a:p>
          <a:p>
            <a:pPr marL="285750" indent="-285750"/>
            <a:endParaRPr lang="en-GB" dirty="0"/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69538"/>
            <a:ext cx="1508687" cy="76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2276872"/>
            <a:ext cx="1499507" cy="146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3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645B18FF-51FC-4A63-88C7-A17412830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622364"/>
              </p:ext>
            </p:extLst>
          </p:nvPr>
        </p:nvGraphicFramePr>
        <p:xfrm>
          <a:off x="2351585" y="1340768"/>
          <a:ext cx="5970662" cy="452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109728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What does the UNCRC cover? </a:t>
            </a:r>
            <a:endParaRPr lang="en-GB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724" y="5589240"/>
            <a:ext cx="17684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2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DA35B22-460B-47A4-B5B6-B04A45ADE8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166331"/>
              </p:ext>
            </p:extLst>
          </p:nvPr>
        </p:nvGraphicFramePr>
        <p:xfrm>
          <a:off x="3719736" y="1916832"/>
          <a:ext cx="43204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A rights based approach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442" y="470480"/>
            <a:ext cx="1492831" cy="75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72614" y="2771926"/>
            <a:ext cx="2279598" cy="1451451"/>
            <a:chOff x="-3528392" y="744791"/>
            <a:chExt cx="2279598" cy="1451451"/>
          </a:xfrm>
        </p:grpSpPr>
        <p:sp>
          <p:nvSpPr>
            <p:cNvPr id="6" name="Rounded Rectangle 5"/>
            <p:cNvSpPr/>
            <p:nvPr/>
          </p:nvSpPr>
          <p:spPr>
            <a:xfrm>
              <a:off x="-2784637" y="828091"/>
              <a:ext cx="1296144" cy="9901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-3528392" y="744791"/>
              <a:ext cx="2279598" cy="1451451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None/>
              </a:pPr>
              <a:r>
                <a:rPr lang="en-US" sz="4800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Dignity </a:t>
              </a:r>
              <a:endParaRPr lang="en-US" sz="4800" b="1" kern="12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9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F8E00-76BE-42A7-9EB7-F5DFA254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What a rights based approach isn’t?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629433"/>
            <a:ext cx="2208540" cy="248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61" y="1488595"/>
            <a:ext cx="4176463" cy="525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44" y="458112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3" y="1670261"/>
            <a:ext cx="2101775" cy="244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5422503"/>
            <a:ext cx="17684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6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Exploring Some Articles </a:t>
            </a:r>
            <a:endParaRPr lang="en-GB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07368" y="1268760"/>
            <a:ext cx="11617291" cy="5325094"/>
          </a:xfrm>
          <a:ln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en-GB" sz="8000" dirty="0" smtClean="0"/>
              <a:t> UNCRC Article 12</a:t>
            </a:r>
          </a:p>
          <a:p>
            <a:pPr marL="0" indent="0">
              <a:buNone/>
            </a:pPr>
            <a:r>
              <a:rPr lang="en-GB" sz="8000" dirty="0" smtClean="0"/>
              <a:t>I have the right to be listened to and taken seriously</a:t>
            </a:r>
          </a:p>
          <a:p>
            <a:pPr marL="0" indent="0">
              <a:buNone/>
            </a:pPr>
            <a:endParaRPr lang="en-GB" sz="8000" dirty="0" smtClean="0"/>
          </a:p>
          <a:p>
            <a:pPr marL="285750" indent="-285750"/>
            <a:r>
              <a:rPr lang="en-GB" sz="8000" dirty="0" smtClean="0"/>
              <a:t>UNCRC Article 20</a:t>
            </a:r>
          </a:p>
          <a:p>
            <a:pPr marL="0" indent="0">
              <a:buNone/>
            </a:pPr>
            <a:r>
              <a:rPr lang="en-GB" sz="8000" dirty="0" smtClean="0"/>
              <a:t>I have the right to special protection and help if I can’t live with my own family</a:t>
            </a: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8000" dirty="0" smtClean="0"/>
              <a:t>UNCRC Article 17</a:t>
            </a:r>
          </a:p>
          <a:p>
            <a:pPr marL="0" indent="0">
              <a:buNone/>
            </a:pPr>
            <a:r>
              <a:rPr lang="en-GB" sz="8000" dirty="0" smtClean="0"/>
              <a:t>I have the right to information in ways I can understand</a:t>
            </a:r>
          </a:p>
          <a:p>
            <a:endParaRPr lang="en-GB" sz="8000" dirty="0" smtClean="0"/>
          </a:p>
          <a:p>
            <a:r>
              <a:rPr lang="en-GB" sz="8000" dirty="0" smtClean="0"/>
              <a:t>UNCRC Article 27</a:t>
            </a:r>
          </a:p>
          <a:p>
            <a:pPr marL="0" indent="0">
              <a:buNone/>
            </a:pPr>
            <a:r>
              <a:rPr lang="en-GB" sz="8000" dirty="0" smtClean="0"/>
              <a:t>I have the right to have a proper house, food and clothing</a:t>
            </a:r>
          </a:p>
          <a:p>
            <a:pPr marL="0" indent="0">
              <a:buNone/>
            </a:pPr>
            <a:endParaRPr lang="en-GB" sz="8000" dirty="0" smtClean="0"/>
          </a:p>
          <a:p>
            <a:r>
              <a:rPr lang="en-GB" sz="8000" dirty="0" smtClean="0"/>
              <a:t>UNCRC Article 19</a:t>
            </a:r>
          </a:p>
          <a:p>
            <a:pPr marL="0" indent="0">
              <a:buNone/>
            </a:pPr>
            <a:r>
              <a:rPr lang="en-GB" sz="8000" dirty="0" smtClean="0"/>
              <a:t>I have the right to be protected from being hurt or badly treated</a:t>
            </a:r>
          </a:p>
          <a:p>
            <a:pPr marL="0" indent="0">
              <a:buNone/>
            </a:pPr>
            <a:endParaRPr lang="en-GB" sz="8000" dirty="0" smtClean="0"/>
          </a:p>
          <a:p>
            <a:r>
              <a:rPr lang="en-GB" sz="8000" dirty="0" smtClean="0"/>
              <a:t>UNCRC Article </a:t>
            </a:r>
            <a:r>
              <a:rPr lang="en-GB" sz="8000" dirty="0"/>
              <a:t>32 </a:t>
            </a:r>
            <a:endParaRPr lang="en-GB" sz="8000" dirty="0" smtClean="0"/>
          </a:p>
          <a:p>
            <a:pPr marL="0" indent="0">
              <a:buNone/>
            </a:pPr>
            <a:r>
              <a:rPr lang="en-GB" sz="8000" dirty="0" smtClean="0"/>
              <a:t>I have the right not to </a:t>
            </a:r>
            <a:r>
              <a:rPr lang="en-GB" sz="8000" dirty="0"/>
              <a:t>work until I</a:t>
            </a:r>
            <a:r>
              <a:rPr lang="en-GB" sz="8000" dirty="0" smtClean="0"/>
              <a:t> </a:t>
            </a:r>
            <a:r>
              <a:rPr lang="en-GB" sz="8000" dirty="0"/>
              <a:t>reach a particular age and should not be allowed to do dangerous work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3" name="Content Placeholder 11"/>
          <p:cNvSpPr txBox="1">
            <a:spLocks/>
          </p:cNvSpPr>
          <p:nvPr/>
        </p:nvSpPr>
        <p:spPr>
          <a:xfrm>
            <a:off x="5748567" y="1556793"/>
            <a:ext cx="49103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 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" y="15273"/>
            <a:ext cx="2033471" cy="77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1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Aligning Agendas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Child </a:t>
            </a:r>
            <a:r>
              <a:rPr lang="en-GB" dirty="0" smtClean="0"/>
              <a:t>Poverty</a:t>
            </a:r>
          </a:p>
          <a:p>
            <a:r>
              <a:rPr lang="en-GB" dirty="0" smtClean="0"/>
              <a:t>The Promise</a:t>
            </a:r>
          </a:p>
          <a:p>
            <a:r>
              <a:rPr lang="en-GB" dirty="0" smtClean="0"/>
              <a:t>Getting It Right for Every Child</a:t>
            </a:r>
          </a:p>
          <a:p>
            <a:r>
              <a:rPr lang="en-GB" dirty="0" smtClean="0"/>
              <a:t>Whole Family Wellbeing</a:t>
            </a:r>
          </a:p>
          <a:p>
            <a:r>
              <a:rPr lang="en-GB" dirty="0" smtClean="0"/>
              <a:t>Trauma </a:t>
            </a:r>
            <a:r>
              <a:rPr lang="en-GB" dirty="0" smtClean="0"/>
              <a:t>Informed Practice</a:t>
            </a:r>
          </a:p>
          <a:p>
            <a:r>
              <a:rPr lang="en-GB" dirty="0" smtClean="0"/>
              <a:t>Violence Against Women and Girls </a:t>
            </a:r>
          </a:p>
          <a:p>
            <a:r>
              <a:rPr lang="en-GB" dirty="0" smtClean="0"/>
              <a:t>Community Learning and Development 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5589240"/>
            <a:ext cx="17684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8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_UNCRC_SLIDE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S_UNCRC_SLIDE_THEME" id="{FF0DDEEE-3E20-4A95-BE4A-F3E51E0837A7}" vid="{BEC3DD6E-3386-41E0-8370-B2CEF38F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B37618F89864ABE738DE1DBF7EE19" ma:contentTypeVersion="16" ma:contentTypeDescription="Create a new document." ma:contentTypeScope="" ma:versionID="57096d6a8e89826472b86eca145916cb">
  <xsd:schema xmlns:xsd="http://www.w3.org/2001/XMLSchema" xmlns:xs="http://www.w3.org/2001/XMLSchema" xmlns:p="http://schemas.microsoft.com/office/2006/metadata/properties" xmlns:ns2="1543e12e-b41e-4b3f-8a83-41e12152c6a2" xmlns:ns3="4ea622ab-6d0b-4c8a-8736-27bd26b1fd54" targetNamespace="http://schemas.microsoft.com/office/2006/metadata/properties" ma:root="true" ma:fieldsID="2951ec6a121e9081c573afc5e0ae0d79" ns2:_="" ns3:_="">
    <xsd:import namespace="1543e12e-b41e-4b3f-8a83-41e12152c6a2"/>
    <xsd:import namespace="4ea622ab-6d0b-4c8a-8736-27bd26b1f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3e12e-b41e-4b3f-8a83-41e12152c6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68f511a-55f6-4a17-bf66-50620cb4ac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622ab-6d0b-4c8a-8736-27bd26b1f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d32ef1-88e9-423d-8931-ac66733720bd}" ma:internalName="TaxCatchAll" ma:showField="CatchAllData" ma:web="4ea622ab-6d0b-4c8a-8736-27bd26b1f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43e12e-b41e-4b3f-8a83-41e12152c6a2">
      <Terms xmlns="http://schemas.microsoft.com/office/infopath/2007/PartnerControls"/>
    </lcf76f155ced4ddcb4097134ff3c332f>
    <TaxCatchAll xmlns="4ea622ab-6d0b-4c8a-8736-27bd26b1fd54" xsi:nil="true"/>
  </documentManagement>
</p:properties>
</file>

<file path=customXml/itemProps1.xml><?xml version="1.0" encoding="utf-8"?>
<ds:datastoreItem xmlns:ds="http://schemas.openxmlformats.org/officeDocument/2006/customXml" ds:itemID="{1F25C9B5-3283-45C0-B82E-1B00598DFE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43e12e-b41e-4b3f-8a83-41e12152c6a2"/>
    <ds:schemaRef ds:uri="4ea622ab-6d0b-4c8a-8736-27bd26b1f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0E0849-499B-4445-9146-AE2E9D2DBB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7DE5CD-AB31-47FA-9A60-B9887A82DE86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4ea622ab-6d0b-4c8a-8736-27bd26b1fd54"/>
    <ds:schemaRef ds:uri="http://schemas.microsoft.com/office/2006/metadata/properties"/>
    <ds:schemaRef ds:uri="1543e12e-b41e-4b3f-8a83-41e12152c6a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10466</TotalTime>
  <Words>1219</Words>
  <Application>Microsoft Office PowerPoint</Application>
  <PresentationFormat>Custom</PresentationFormat>
  <Paragraphs>164</Paragraphs>
  <Slides>22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IS_UNCRC_SLIDE_THEME</vt:lpstr>
      <vt:lpstr>An Introduction to Children’s Rights and what the UNCRC Bill means for Public Bodies </vt:lpstr>
      <vt:lpstr>Format for the Workshop</vt:lpstr>
      <vt:lpstr>What are Human Rights?</vt:lpstr>
      <vt:lpstr>The United Nations Convention of the Rights  of the Child  </vt:lpstr>
      <vt:lpstr>What does the UNCRC cover? </vt:lpstr>
      <vt:lpstr>A rights based approach</vt:lpstr>
      <vt:lpstr>What a rights based approach isn’t?</vt:lpstr>
      <vt:lpstr>Exploring Some Articles </vt:lpstr>
      <vt:lpstr>Aligning Agendas</vt:lpstr>
      <vt:lpstr>PowerPoint Presentation</vt:lpstr>
      <vt:lpstr>Group Exercise 1</vt:lpstr>
      <vt:lpstr>Children’s Rights Framework in Scotland</vt:lpstr>
      <vt:lpstr>UNCRC (Incorporation) Scotland Bill 2021 </vt:lpstr>
      <vt:lpstr>The Bill: A proactive approach</vt:lpstr>
      <vt:lpstr>Challenging Breaches of Rights </vt:lpstr>
      <vt:lpstr>UNCRC Incorporation – Timeline and Current Stage  </vt:lpstr>
      <vt:lpstr>Key factors to consider at the local level</vt:lpstr>
      <vt:lpstr>Workshop 2</vt:lpstr>
      <vt:lpstr>  Getting Ready for the UNCRC </vt:lpstr>
      <vt:lpstr>Things to think about…. </vt:lpstr>
      <vt:lpstr>‘No Time to Waste’ … to Empower and Protect Children and Young People’s Rights to Climate Justice </vt:lpstr>
      <vt:lpstr>Keep in Touch 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Ready for the UNCRC in Perth and Kinross Council</dc:title>
  <dc:creator>user</dc:creator>
  <cp:lastModifiedBy>user</cp:lastModifiedBy>
  <cp:revision>131</cp:revision>
  <dcterms:created xsi:type="dcterms:W3CDTF">2023-01-24T14:13:14Z</dcterms:created>
  <dcterms:modified xsi:type="dcterms:W3CDTF">2023-02-07T21:27:39Z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0x0101008D8B37618F89864ABE738DE1DBF7EE19</vt:lpwstr>
  </property>
  <property fmtid="{D5CDD505-2E9C-101B-9397-08002B2CF9AE}" pid="3" name="MediaServiceImageTags">
    <vt:lpwstr/>
  </property>
</Properties>
</file>