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4" r:id="rId4"/>
    <p:sldId id="268" r:id="rId5"/>
    <p:sldId id="265" r:id="rId6"/>
    <p:sldId id="266" r:id="rId7"/>
    <p:sldId id="270" r:id="rId8"/>
    <p:sldId id="271" r:id="rId9"/>
    <p:sldId id="267"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6F7"/>
    <a:srgbClr val="F3F8FE"/>
    <a:srgbClr val="F1F5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F4A0D-EBCA-49AE-9363-A34AE1F320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CDF25FB-6B4B-432A-95C5-2DBB9BC43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6DC0343-6AEA-46C6-9367-CFE938D80720}"/>
              </a:ext>
            </a:extLst>
          </p:cNvPr>
          <p:cNvSpPr>
            <a:spLocks noGrp="1"/>
          </p:cNvSpPr>
          <p:nvPr>
            <p:ph type="dt" sz="half" idx="10"/>
          </p:nvPr>
        </p:nvSpPr>
        <p:spPr/>
        <p:txBody>
          <a:bodyPr/>
          <a:lstStyle/>
          <a:p>
            <a:fld id="{675BF6AB-22D0-4D7B-BF1C-6E3FDDF1B40D}" type="datetimeFigureOut">
              <a:rPr lang="en-IN" smtClean="0"/>
              <a:t>01-09-2018</a:t>
            </a:fld>
            <a:endParaRPr lang="en-IN"/>
          </a:p>
        </p:txBody>
      </p:sp>
      <p:sp>
        <p:nvSpPr>
          <p:cNvPr id="5" name="Footer Placeholder 4">
            <a:extLst>
              <a:ext uri="{FF2B5EF4-FFF2-40B4-BE49-F238E27FC236}">
                <a16:creationId xmlns:a16="http://schemas.microsoft.com/office/drawing/2014/main" id="{90149D64-E4FB-48CD-A1E6-8BD69B91177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C6A9C81-E5E5-4C00-9B0D-CD05512D72BD}"/>
              </a:ext>
            </a:extLst>
          </p:cNvPr>
          <p:cNvSpPr>
            <a:spLocks noGrp="1"/>
          </p:cNvSpPr>
          <p:nvPr>
            <p:ph type="sldNum" sz="quarter" idx="12"/>
          </p:nvPr>
        </p:nvSpPr>
        <p:spPr/>
        <p:txBody>
          <a:bodyPr/>
          <a:lstStyle/>
          <a:p>
            <a:fld id="{2CB87502-790F-43D8-BE86-CC689FDDDEE2}" type="slidenum">
              <a:rPr lang="en-IN" smtClean="0"/>
              <a:t>‹#›</a:t>
            </a:fld>
            <a:endParaRPr lang="en-IN"/>
          </a:p>
        </p:txBody>
      </p:sp>
    </p:spTree>
    <p:extLst>
      <p:ext uri="{BB962C8B-B14F-4D97-AF65-F5344CB8AC3E}">
        <p14:creationId xmlns:p14="http://schemas.microsoft.com/office/powerpoint/2010/main" val="3222095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E36CA-8756-4302-A960-F5BE98D1B91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D692DD1-5CEE-4D6A-AEF3-A74964A31C3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931DFEF-5A8D-4A62-9892-FB5E7366C0B9}"/>
              </a:ext>
            </a:extLst>
          </p:cNvPr>
          <p:cNvSpPr>
            <a:spLocks noGrp="1"/>
          </p:cNvSpPr>
          <p:nvPr>
            <p:ph type="dt" sz="half" idx="10"/>
          </p:nvPr>
        </p:nvSpPr>
        <p:spPr/>
        <p:txBody>
          <a:bodyPr/>
          <a:lstStyle/>
          <a:p>
            <a:fld id="{675BF6AB-22D0-4D7B-BF1C-6E3FDDF1B40D}" type="datetimeFigureOut">
              <a:rPr lang="en-IN" smtClean="0"/>
              <a:t>01-09-2018</a:t>
            </a:fld>
            <a:endParaRPr lang="en-IN"/>
          </a:p>
        </p:txBody>
      </p:sp>
      <p:sp>
        <p:nvSpPr>
          <p:cNvPr id="5" name="Footer Placeholder 4">
            <a:extLst>
              <a:ext uri="{FF2B5EF4-FFF2-40B4-BE49-F238E27FC236}">
                <a16:creationId xmlns:a16="http://schemas.microsoft.com/office/drawing/2014/main" id="{9471DF7E-DDB1-43C3-A606-B0DD6297762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7285A1-FABB-4E84-BDA9-F0F9A3CD3B47}"/>
              </a:ext>
            </a:extLst>
          </p:cNvPr>
          <p:cNvSpPr>
            <a:spLocks noGrp="1"/>
          </p:cNvSpPr>
          <p:nvPr>
            <p:ph type="sldNum" sz="quarter" idx="12"/>
          </p:nvPr>
        </p:nvSpPr>
        <p:spPr/>
        <p:txBody>
          <a:bodyPr/>
          <a:lstStyle/>
          <a:p>
            <a:fld id="{2CB87502-790F-43D8-BE86-CC689FDDDEE2}" type="slidenum">
              <a:rPr lang="en-IN" smtClean="0"/>
              <a:t>‹#›</a:t>
            </a:fld>
            <a:endParaRPr lang="en-IN"/>
          </a:p>
        </p:txBody>
      </p:sp>
    </p:spTree>
    <p:extLst>
      <p:ext uri="{BB962C8B-B14F-4D97-AF65-F5344CB8AC3E}">
        <p14:creationId xmlns:p14="http://schemas.microsoft.com/office/powerpoint/2010/main" val="1312611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A2EC3B-EC8C-4BD7-848A-CF5D829BF2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D287472-16EC-415B-B299-C118026565C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3E14D9C-322D-4720-9CA3-50A933786F20}"/>
              </a:ext>
            </a:extLst>
          </p:cNvPr>
          <p:cNvSpPr>
            <a:spLocks noGrp="1"/>
          </p:cNvSpPr>
          <p:nvPr>
            <p:ph type="dt" sz="half" idx="10"/>
          </p:nvPr>
        </p:nvSpPr>
        <p:spPr/>
        <p:txBody>
          <a:bodyPr/>
          <a:lstStyle/>
          <a:p>
            <a:fld id="{675BF6AB-22D0-4D7B-BF1C-6E3FDDF1B40D}" type="datetimeFigureOut">
              <a:rPr lang="en-IN" smtClean="0"/>
              <a:t>01-09-2018</a:t>
            </a:fld>
            <a:endParaRPr lang="en-IN"/>
          </a:p>
        </p:txBody>
      </p:sp>
      <p:sp>
        <p:nvSpPr>
          <p:cNvPr id="5" name="Footer Placeholder 4">
            <a:extLst>
              <a:ext uri="{FF2B5EF4-FFF2-40B4-BE49-F238E27FC236}">
                <a16:creationId xmlns:a16="http://schemas.microsoft.com/office/drawing/2014/main" id="{5F2FDFDA-CE21-4E2E-B799-17C2735752E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612828C-9019-42FE-9390-8B4567401FBD}"/>
              </a:ext>
            </a:extLst>
          </p:cNvPr>
          <p:cNvSpPr>
            <a:spLocks noGrp="1"/>
          </p:cNvSpPr>
          <p:nvPr>
            <p:ph type="sldNum" sz="quarter" idx="12"/>
          </p:nvPr>
        </p:nvSpPr>
        <p:spPr/>
        <p:txBody>
          <a:bodyPr/>
          <a:lstStyle/>
          <a:p>
            <a:fld id="{2CB87502-790F-43D8-BE86-CC689FDDDEE2}" type="slidenum">
              <a:rPr lang="en-IN" smtClean="0"/>
              <a:t>‹#›</a:t>
            </a:fld>
            <a:endParaRPr lang="en-IN"/>
          </a:p>
        </p:txBody>
      </p:sp>
    </p:spTree>
    <p:extLst>
      <p:ext uri="{BB962C8B-B14F-4D97-AF65-F5344CB8AC3E}">
        <p14:creationId xmlns:p14="http://schemas.microsoft.com/office/powerpoint/2010/main" val="1266736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79409-0853-4C04-867E-BA293391367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E8CA50E-A913-4E29-96EB-AFFDA75C0D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981B708-07DA-4ADC-B1E2-8D80AC801AAF}"/>
              </a:ext>
            </a:extLst>
          </p:cNvPr>
          <p:cNvSpPr>
            <a:spLocks noGrp="1"/>
          </p:cNvSpPr>
          <p:nvPr>
            <p:ph type="dt" sz="half" idx="10"/>
          </p:nvPr>
        </p:nvSpPr>
        <p:spPr/>
        <p:txBody>
          <a:bodyPr/>
          <a:lstStyle/>
          <a:p>
            <a:fld id="{675BF6AB-22D0-4D7B-BF1C-6E3FDDF1B40D}" type="datetimeFigureOut">
              <a:rPr lang="en-IN" smtClean="0"/>
              <a:t>01-09-2018</a:t>
            </a:fld>
            <a:endParaRPr lang="en-IN"/>
          </a:p>
        </p:txBody>
      </p:sp>
      <p:sp>
        <p:nvSpPr>
          <p:cNvPr id="5" name="Footer Placeholder 4">
            <a:extLst>
              <a:ext uri="{FF2B5EF4-FFF2-40B4-BE49-F238E27FC236}">
                <a16:creationId xmlns:a16="http://schemas.microsoft.com/office/drawing/2014/main" id="{598BFA4D-4862-4723-889B-79101BA5580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57DD2DD-38C9-4A5E-A49F-4AA02567857C}"/>
              </a:ext>
            </a:extLst>
          </p:cNvPr>
          <p:cNvSpPr>
            <a:spLocks noGrp="1"/>
          </p:cNvSpPr>
          <p:nvPr>
            <p:ph type="sldNum" sz="quarter" idx="12"/>
          </p:nvPr>
        </p:nvSpPr>
        <p:spPr/>
        <p:txBody>
          <a:bodyPr/>
          <a:lstStyle/>
          <a:p>
            <a:fld id="{2CB87502-790F-43D8-BE86-CC689FDDDEE2}" type="slidenum">
              <a:rPr lang="en-IN" smtClean="0"/>
              <a:t>‹#›</a:t>
            </a:fld>
            <a:endParaRPr lang="en-IN"/>
          </a:p>
        </p:txBody>
      </p:sp>
    </p:spTree>
    <p:extLst>
      <p:ext uri="{BB962C8B-B14F-4D97-AF65-F5344CB8AC3E}">
        <p14:creationId xmlns:p14="http://schemas.microsoft.com/office/powerpoint/2010/main" val="1744021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34B0D-0322-4FBA-8964-2E392C1F0E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8A65B50-69DF-4CED-A6E5-7174B3C906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C806145-5A44-4D9A-8199-BA3CA4F1EAA0}"/>
              </a:ext>
            </a:extLst>
          </p:cNvPr>
          <p:cNvSpPr>
            <a:spLocks noGrp="1"/>
          </p:cNvSpPr>
          <p:nvPr>
            <p:ph type="dt" sz="half" idx="10"/>
          </p:nvPr>
        </p:nvSpPr>
        <p:spPr/>
        <p:txBody>
          <a:bodyPr/>
          <a:lstStyle/>
          <a:p>
            <a:fld id="{675BF6AB-22D0-4D7B-BF1C-6E3FDDF1B40D}" type="datetimeFigureOut">
              <a:rPr lang="en-IN" smtClean="0"/>
              <a:t>01-09-2018</a:t>
            </a:fld>
            <a:endParaRPr lang="en-IN"/>
          </a:p>
        </p:txBody>
      </p:sp>
      <p:sp>
        <p:nvSpPr>
          <p:cNvPr id="5" name="Footer Placeholder 4">
            <a:extLst>
              <a:ext uri="{FF2B5EF4-FFF2-40B4-BE49-F238E27FC236}">
                <a16:creationId xmlns:a16="http://schemas.microsoft.com/office/drawing/2014/main" id="{589B35AA-16F7-4307-961B-2E018DD39D5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7A5BCCC-5816-40B6-AF24-1337C01C418A}"/>
              </a:ext>
            </a:extLst>
          </p:cNvPr>
          <p:cNvSpPr>
            <a:spLocks noGrp="1"/>
          </p:cNvSpPr>
          <p:nvPr>
            <p:ph type="sldNum" sz="quarter" idx="12"/>
          </p:nvPr>
        </p:nvSpPr>
        <p:spPr/>
        <p:txBody>
          <a:bodyPr/>
          <a:lstStyle/>
          <a:p>
            <a:fld id="{2CB87502-790F-43D8-BE86-CC689FDDDEE2}" type="slidenum">
              <a:rPr lang="en-IN" smtClean="0"/>
              <a:t>‹#›</a:t>
            </a:fld>
            <a:endParaRPr lang="en-IN"/>
          </a:p>
        </p:txBody>
      </p:sp>
    </p:spTree>
    <p:extLst>
      <p:ext uri="{BB962C8B-B14F-4D97-AF65-F5344CB8AC3E}">
        <p14:creationId xmlns:p14="http://schemas.microsoft.com/office/powerpoint/2010/main" val="775411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FAA5A-F578-4423-BC2C-FB59493BE96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5CE60A8-8AB6-4467-96C8-CD5B3186D28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B94F7B9-81A1-48C1-ADC6-0C4EEB346D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1ECBBDA-5CD3-40B1-B583-3EAA2C38E9F7}"/>
              </a:ext>
            </a:extLst>
          </p:cNvPr>
          <p:cNvSpPr>
            <a:spLocks noGrp="1"/>
          </p:cNvSpPr>
          <p:nvPr>
            <p:ph type="dt" sz="half" idx="10"/>
          </p:nvPr>
        </p:nvSpPr>
        <p:spPr/>
        <p:txBody>
          <a:bodyPr/>
          <a:lstStyle/>
          <a:p>
            <a:fld id="{675BF6AB-22D0-4D7B-BF1C-6E3FDDF1B40D}" type="datetimeFigureOut">
              <a:rPr lang="en-IN" smtClean="0"/>
              <a:t>01-09-2018</a:t>
            </a:fld>
            <a:endParaRPr lang="en-IN"/>
          </a:p>
        </p:txBody>
      </p:sp>
      <p:sp>
        <p:nvSpPr>
          <p:cNvPr id="6" name="Footer Placeholder 5">
            <a:extLst>
              <a:ext uri="{FF2B5EF4-FFF2-40B4-BE49-F238E27FC236}">
                <a16:creationId xmlns:a16="http://schemas.microsoft.com/office/drawing/2014/main" id="{707C48D5-0531-478B-9D02-CEEBC94774F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9D8737E-A1B9-49D4-871C-F39FBBC7FD9B}"/>
              </a:ext>
            </a:extLst>
          </p:cNvPr>
          <p:cNvSpPr>
            <a:spLocks noGrp="1"/>
          </p:cNvSpPr>
          <p:nvPr>
            <p:ph type="sldNum" sz="quarter" idx="12"/>
          </p:nvPr>
        </p:nvSpPr>
        <p:spPr/>
        <p:txBody>
          <a:bodyPr/>
          <a:lstStyle/>
          <a:p>
            <a:fld id="{2CB87502-790F-43D8-BE86-CC689FDDDEE2}" type="slidenum">
              <a:rPr lang="en-IN" smtClean="0"/>
              <a:t>‹#›</a:t>
            </a:fld>
            <a:endParaRPr lang="en-IN"/>
          </a:p>
        </p:txBody>
      </p:sp>
    </p:spTree>
    <p:extLst>
      <p:ext uri="{BB962C8B-B14F-4D97-AF65-F5344CB8AC3E}">
        <p14:creationId xmlns:p14="http://schemas.microsoft.com/office/powerpoint/2010/main" val="3164705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3FA11-C29C-4CEA-8337-4E0BCF1F814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55AD8B6-B44B-4B66-AB85-2C2165EB1A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9CF25FA-8088-454F-8A2A-ADC0D20458D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3F7BD32-293D-4A34-9AF3-18751AE72C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714FD4D-68B0-4358-A13A-FE8EDC32761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0F293E6-82D2-458E-B24B-630585A8F366}"/>
              </a:ext>
            </a:extLst>
          </p:cNvPr>
          <p:cNvSpPr>
            <a:spLocks noGrp="1"/>
          </p:cNvSpPr>
          <p:nvPr>
            <p:ph type="dt" sz="half" idx="10"/>
          </p:nvPr>
        </p:nvSpPr>
        <p:spPr/>
        <p:txBody>
          <a:bodyPr/>
          <a:lstStyle/>
          <a:p>
            <a:fld id="{675BF6AB-22D0-4D7B-BF1C-6E3FDDF1B40D}" type="datetimeFigureOut">
              <a:rPr lang="en-IN" smtClean="0"/>
              <a:t>01-09-2018</a:t>
            </a:fld>
            <a:endParaRPr lang="en-IN"/>
          </a:p>
        </p:txBody>
      </p:sp>
      <p:sp>
        <p:nvSpPr>
          <p:cNvPr id="8" name="Footer Placeholder 7">
            <a:extLst>
              <a:ext uri="{FF2B5EF4-FFF2-40B4-BE49-F238E27FC236}">
                <a16:creationId xmlns:a16="http://schemas.microsoft.com/office/drawing/2014/main" id="{286E2100-1301-4148-A46F-68E541ABE66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2BE9796-5FDE-4403-8CC3-ECC1D8E954D2}"/>
              </a:ext>
            </a:extLst>
          </p:cNvPr>
          <p:cNvSpPr>
            <a:spLocks noGrp="1"/>
          </p:cNvSpPr>
          <p:nvPr>
            <p:ph type="sldNum" sz="quarter" idx="12"/>
          </p:nvPr>
        </p:nvSpPr>
        <p:spPr/>
        <p:txBody>
          <a:bodyPr/>
          <a:lstStyle/>
          <a:p>
            <a:fld id="{2CB87502-790F-43D8-BE86-CC689FDDDEE2}" type="slidenum">
              <a:rPr lang="en-IN" smtClean="0"/>
              <a:t>‹#›</a:t>
            </a:fld>
            <a:endParaRPr lang="en-IN"/>
          </a:p>
        </p:txBody>
      </p:sp>
    </p:spTree>
    <p:extLst>
      <p:ext uri="{BB962C8B-B14F-4D97-AF65-F5344CB8AC3E}">
        <p14:creationId xmlns:p14="http://schemas.microsoft.com/office/powerpoint/2010/main" val="1771969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689AA-7018-4891-BACE-CC842CA7865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B46ECBF-9B9F-428D-889D-697FF2D4330E}"/>
              </a:ext>
            </a:extLst>
          </p:cNvPr>
          <p:cNvSpPr>
            <a:spLocks noGrp="1"/>
          </p:cNvSpPr>
          <p:nvPr>
            <p:ph type="dt" sz="half" idx="10"/>
          </p:nvPr>
        </p:nvSpPr>
        <p:spPr/>
        <p:txBody>
          <a:bodyPr/>
          <a:lstStyle/>
          <a:p>
            <a:fld id="{675BF6AB-22D0-4D7B-BF1C-6E3FDDF1B40D}" type="datetimeFigureOut">
              <a:rPr lang="en-IN" smtClean="0"/>
              <a:t>01-09-2018</a:t>
            </a:fld>
            <a:endParaRPr lang="en-IN"/>
          </a:p>
        </p:txBody>
      </p:sp>
      <p:sp>
        <p:nvSpPr>
          <p:cNvPr id="4" name="Footer Placeholder 3">
            <a:extLst>
              <a:ext uri="{FF2B5EF4-FFF2-40B4-BE49-F238E27FC236}">
                <a16:creationId xmlns:a16="http://schemas.microsoft.com/office/drawing/2014/main" id="{19931412-A89D-498D-9864-EF70E50E6CB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B2856F1-ADC3-4058-88D4-C9A0D5361FD4}"/>
              </a:ext>
            </a:extLst>
          </p:cNvPr>
          <p:cNvSpPr>
            <a:spLocks noGrp="1"/>
          </p:cNvSpPr>
          <p:nvPr>
            <p:ph type="sldNum" sz="quarter" idx="12"/>
          </p:nvPr>
        </p:nvSpPr>
        <p:spPr/>
        <p:txBody>
          <a:bodyPr/>
          <a:lstStyle/>
          <a:p>
            <a:fld id="{2CB87502-790F-43D8-BE86-CC689FDDDEE2}" type="slidenum">
              <a:rPr lang="en-IN" smtClean="0"/>
              <a:t>‹#›</a:t>
            </a:fld>
            <a:endParaRPr lang="en-IN"/>
          </a:p>
        </p:txBody>
      </p:sp>
    </p:spTree>
    <p:extLst>
      <p:ext uri="{BB962C8B-B14F-4D97-AF65-F5344CB8AC3E}">
        <p14:creationId xmlns:p14="http://schemas.microsoft.com/office/powerpoint/2010/main" val="3379616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217C0C-91DF-4887-A218-43D640223B86}"/>
              </a:ext>
            </a:extLst>
          </p:cNvPr>
          <p:cNvSpPr>
            <a:spLocks noGrp="1"/>
          </p:cNvSpPr>
          <p:nvPr>
            <p:ph type="dt" sz="half" idx="10"/>
          </p:nvPr>
        </p:nvSpPr>
        <p:spPr/>
        <p:txBody>
          <a:bodyPr/>
          <a:lstStyle/>
          <a:p>
            <a:fld id="{675BF6AB-22D0-4D7B-BF1C-6E3FDDF1B40D}" type="datetimeFigureOut">
              <a:rPr lang="en-IN" smtClean="0"/>
              <a:t>01-09-2018</a:t>
            </a:fld>
            <a:endParaRPr lang="en-IN"/>
          </a:p>
        </p:txBody>
      </p:sp>
      <p:sp>
        <p:nvSpPr>
          <p:cNvPr id="3" name="Footer Placeholder 2">
            <a:extLst>
              <a:ext uri="{FF2B5EF4-FFF2-40B4-BE49-F238E27FC236}">
                <a16:creationId xmlns:a16="http://schemas.microsoft.com/office/drawing/2014/main" id="{62D2812A-D140-40AD-B510-57AE5489127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FD90E86-BE0A-49BB-9FFD-4E57F0F9C845}"/>
              </a:ext>
            </a:extLst>
          </p:cNvPr>
          <p:cNvSpPr>
            <a:spLocks noGrp="1"/>
          </p:cNvSpPr>
          <p:nvPr>
            <p:ph type="sldNum" sz="quarter" idx="12"/>
          </p:nvPr>
        </p:nvSpPr>
        <p:spPr/>
        <p:txBody>
          <a:bodyPr/>
          <a:lstStyle/>
          <a:p>
            <a:fld id="{2CB87502-790F-43D8-BE86-CC689FDDDEE2}" type="slidenum">
              <a:rPr lang="en-IN" smtClean="0"/>
              <a:t>‹#›</a:t>
            </a:fld>
            <a:endParaRPr lang="en-IN"/>
          </a:p>
        </p:txBody>
      </p:sp>
    </p:spTree>
    <p:extLst>
      <p:ext uri="{BB962C8B-B14F-4D97-AF65-F5344CB8AC3E}">
        <p14:creationId xmlns:p14="http://schemas.microsoft.com/office/powerpoint/2010/main" val="2126479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CD3AC-7B1A-414D-85B2-D8D94489A6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88E8931-E690-455F-9A63-2709834387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5D87EDA-180A-40BB-A97E-3F4FEBDDF6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997F25-B1B2-4F52-8703-9C59A0B45B91}"/>
              </a:ext>
            </a:extLst>
          </p:cNvPr>
          <p:cNvSpPr>
            <a:spLocks noGrp="1"/>
          </p:cNvSpPr>
          <p:nvPr>
            <p:ph type="dt" sz="half" idx="10"/>
          </p:nvPr>
        </p:nvSpPr>
        <p:spPr/>
        <p:txBody>
          <a:bodyPr/>
          <a:lstStyle/>
          <a:p>
            <a:fld id="{675BF6AB-22D0-4D7B-BF1C-6E3FDDF1B40D}" type="datetimeFigureOut">
              <a:rPr lang="en-IN" smtClean="0"/>
              <a:t>01-09-2018</a:t>
            </a:fld>
            <a:endParaRPr lang="en-IN"/>
          </a:p>
        </p:txBody>
      </p:sp>
      <p:sp>
        <p:nvSpPr>
          <p:cNvPr id="6" name="Footer Placeholder 5">
            <a:extLst>
              <a:ext uri="{FF2B5EF4-FFF2-40B4-BE49-F238E27FC236}">
                <a16:creationId xmlns:a16="http://schemas.microsoft.com/office/drawing/2014/main" id="{CB7BC1F9-B2CE-44C0-AD72-BD890C635EC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98DB2CF-65C4-49D1-AF14-E116C48FB451}"/>
              </a:ext>
            </a:extLst>
          </p:cNvPr>
          <p:cNvSpPr>
            <a:spLocks noGrp="1"/>
          </p:cNvSpPr>
          <p:nvPr>
            <p:ph type="sldNum" sz="quarter" idx="12"/>
          </p:nvPr>
        </p:nvSpPr>
        <p:spPr/>
        <p:txBody>
          <a:bodyPr/>
          <a:lstStyle/>
          <a:p>
            <a:fld id="{2CB87502-790F-43D8-BE86-CC689FDDDEE2}" type="slidenum">
              <a:rPr lang="en-IN" smtClean="0"/>
              <a:t>‹#›</a:t>
            </a:fld>
            <a:endParaRPr lang="en-IN"/>
          </a:p>
        </p:txBody>
      </p:sp>
    </p:spTree>
    <p:extLst>
      <p:ext uri="{BB962C8B-B14F-4D97-AF65-F5344CB8AC3E}">
        <p14:creationId xmlns:p14="http://schemas.microsoft.com/office/powerpoint/2010/main" val="1514766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B6287-070D-4B71-B062-52BFF9FC00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5473407-C259-46CF-8A8C-3CCEC063E6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7DA9A45-0805-43A3-B32A-FE465A3191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56D312-3279-49D0-938A-B3DA0AF8C8E8}"/>
              </a:ext>
            </a:extLst>
          </p:cNvPr>
          <p:cNvSpPr>
            <a:spLocks noGrp="1"/>
          </p:cNvSpPr>
          <p:nvPr>
            <p:ph type="dt" sz="half" idx="10"/>
          </p:nvPr>
        </p:nvSpPr>
        <p:spPr/>
        <p:txBody>
          <a:bodyPr/>
          <a:lstStyle/>
          <a:p>
            <a:fld id="{675BF6AB-22D0-4D7B-BF1C-6E3FDDF1B40D}" type="datetimeFigureOut">
              <a:rPr lang="en-IN" smtClean="0"/>
              <a:t>01-09-2018</a:t>
            </a:fld>
            <a:endParaRPr lang="en-IN"/>
          </a:p>
        </p:txBody>
      </p:sp>
      <p:sp>
        <p:nvSpPr>
          <p:cNvPr id="6" name="Footer Placeholder 5">
            <a:extLst>
              <a:ext uri="{FF2B5EF4-FFF2-40B4-BE49-F238E27FC236}">
                <a16:creationId xmlns:a16="http://schemas.microsoft.com/office/drawing/2014/main" id="{873AD01E-C989-4A78-A199-E406FF9C49A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52709EA-5DED-4A3D-858D-072A99F78C16}"/>
              </a:ext>
            </a:extLst>
          </p:cNvPr>
          <p:cNvSpPr>
            <a:spLocks noGrp="1"/>
          </p:cNvSpPr>
          <p:nvPr>
            <p:ph type="sldNum" sz="quarter" idx="12"/>
          </p:nvPr>
        </p:nvSpPr>
        <p:spPr/>
        <p:txBody>
          <a:bodyPr/>
          <a:lstStyle/>
          <a:p>
            <a:fld id="{2CB87502-790F-43D8-BE86-CC689FDDDEE2}" type="slidenum">
              <a:rPr lang="en-IN" smtClean="0"/>
              <a:t>‹#›</a:t>
            </a:fld>
            <a:endParaRPr lang="en-IN"/>
          </a:p>
        </p:txBody>
      </p:sp>
    </p:spTree>
    <p:extLst>
      <p:ext uri="{BB962C8B-B14F-4D97-AF65-F5344CB8AC3E}">
        <p14:creationId xmlns:p14="http://schemas.microsoft.com/office/powerpoint/2010/main" val="108697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6CD653-FF9D-4E8E-A9FD-4494A292F4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579BBFA-8395-499E-8C59-7485A8B735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0B8575B-E321-45AF-B87B-D4045E7CCC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BF6AB-22D0-4D7B-BF1C-6E3FDDF1B40D}" type="datetimeFigureOut">
              <a:rPr lang="en-IN" smtClean="0"/>
              <a:t>01-09-2018</a:t>
            </a:fld>
            <a:endParaRPr lang="en-IN"/>
          </a:p>
        </p:txBody>
      </p:sp>
      <p:sp>
        <p:nvSpPr>
          <p:cNvPr id="5" name="Footer Placeholder 4">
            <a:extLst>
              <a:ext uri="{FF2B5EF4-FFF2-40B4-BE49-F238E27FC236}">
                <a16:creationId xmlns:a16="http://schemas.microsoft.com/office/drawing/2014/main" id="{7F57A7B8-E457-4AF9-B841-10697B3BBC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67CD2D97-0BA9-41FC-BAE3-0F952E707C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87502-790F-43D8-BE86-CC689FDDDEE2}" type="slidenum">
              <a:rPr lang="en-IN" smtClean="0"/>
              <a:t>‹#›</a:t>
            </a:fld>
            <a:endParaRPr lang="en-IN"/>
          </a:p>
        </p:txBody>
      </p:sp>
    </p:spTree>
    <p:extLst>
      <p:ext uri="{BB962C8B-B14F-4D97-AF65-F5344CB8AC3E}">
        <p14:creationId xmlns:p14="http://schemas.microsoft.com/office/powerpoint/2010/main" val="2203726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Niranjan@claronfibreoptics.com" TargetMode="External"/><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hyperlink" Target="mailto:sales@claronfibreoptics.com" TargetMode="Externa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8.png"/><Relationship Id="rId5" Type="http://schemas.openxmlformats.org/officeDocument/2006/relationships/slideLayout" Target="../slideLayouts/slideLayout2.xml"/><Relationship Id="rId4"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FF52BB1-C054-4555-92D5-C10261B800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2586" y="1484243"/>
            <a:ext cx="2884813" cy="2314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1C62EAD4-D513-4C73-81A3-5FB1B962463E}"/>
              </a:ext>
            </a:extLst>
          </p:cNvPr>
          <p:cNvSpPr txBox="1"/>
          <p:nvPr/>
        </p:nvSpPr>
        <p:spPr>
          <a:xfrm>
            <a:off x="2208629" y="3967090"/>
            <a:ext cx="8806376" cy="830997"/>
          </a:xfrm>
          <a:prstGeom prst="rect">
            <a:avLst/>
          </a:prstGeom>
          <a:noFill/>
        </p:spPr>
        <p:txBody>
          <a:bodyPr wrap="square" rtlCol="0">
            <a:spAutoFit/>
          </a:bodyPr>
          <a:lstStyle/>
          <a:p>
            <a:pPr algn="ctr"/>
            <a:r>
              <a:rPr lang="en-IN" sz="3200" dirty="0">
                <a:latin typeface="Eras Bold ITC" panose="020B0907030504020204" pitchFamily="34" charset="0"/>
              </a:rPr>
              <a:t>CLARON FIBREOPTICS PRIVATE LIMITED</a:t>
            </a:r>
          </a:p>
          <a:p>
            <a:pPr algn="r"/>
            <a:r>
              <a:rPr lang="en-IN" sz="1600" i="1" dirty="0">
                <a:latin typeface="Eras Bold ITC" panose="020B0907030504020204" pitchFamily="34" charset="0"/>
              </a:rPr>
              <a:t>THE FTTH COMPANY</a:t>
            </a:r>
          </a:p>
        </p:txBody>
      </p:sp>
    </p:spTree>
    <p:extLst>
      <p:ext uri="{BB962C8B-B14F-4D97-AF65-F5344CB8AC3E}">
        <p14:creationId xmlns:p14="http://schemas.microsoft.com/office/powerpoint/2010/main" val="513761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4473304-4BAE-4D3D-8FB6-535F0EBBD2E1}"/>
              </a:ext>
            </a:extLst>
          </p:cNvPr>
          <p:cNvSpPr txBox="1"/>
          <p:nvPr/>
        </p:nvSpPr>
        <p:spPr>
          <a:xfrm>
            <a:off x="4726978" y="325461"/>
            <a:ext cx="4204542" cy="523220"/>
          </a:xfrm>
          <a:prstGeom prst="rect">
            <a:avLst/>
          </a:prstGeom>
          <a:noFill/>
        </p:spPr>
        <p:txBody>
          <a:bodyPr wrap="square" rtlCol="0">
            <a:spAutoFit/>
          </a:bodyPr>
          <a:lstStyle/>
          <a:p>
            <a:r>
              <a:rPr lang="en-IN" sz="2800" dirty="0">
                <a:latin typeface="Broadway" panose="04040905080B02020502" pitchFamily="82" charset="0"/>
              </a:rPr>
              <a:t>CONTACT US</a:t>
            </a:r>
          </a:p>
        </p:txBody>
      </p:sp>
      <p:grpSp>
        <p:nvGrpSpPr>
          <p:cNvPr id="5" name="Group 4">
            <a:extLst>
              <a:ext uri="{FF2B5EF4-FFF2-40B4-BE49-F238E27FC236}">
                <a16:creationId xmlns:a16="http://schemas.microsoft.com/office/drawing/2014/main" id="{C7526539-955F-4681-B6B9-3D993FFAA0A0}"/>
              </a:ext>
            </a:extLst>
          </p:cNvPr>
          <p:cNvGrpSpPr/>
          <p:nvPr/>
        </p:nvGrpSpPr>
        <p:grpSpPr>
          <a:xfrm>
            <a:off x="1563756" y="1162050"/>
            <a:ext cx="9144000" cy="4533900"/>
            <a:chOff x="1563756" y="1162050"/>
            <a:chExt cx="9144000" cy="4533900"/>
          </a:xfrm>
        </p:grpSpPr>
        <p:pic>
          <p:nvPicPr>
            <p:cNvPr id="3" name="Picture 2">
              <a:extLst>
                <a:ext uri="{FF2B5EF4-FFF2-40B4-BE49-F238E27FC236}">
                  <a16:creationId xmlns:a16="http://schemas.microsoft.com/office/drawing/2014/main" id="{F1F094B5-D0FA-45AF-AD87-59B191563C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3756" y="1162050"/>
              <a:ext cx="9144000" cy="4533900"/>
            </a:xfrm>
            <a:prstGeom prst="rect">
              <a:avLst/>
            </a:prstGeom>
          </p:spPr>
        </p:pic>
        <p:sp>
          <p:nvSpPr>
            <p:cNvPr id="4" name="Rectangle 3">
              <a:extLst>
                <a:ext uri="{FF2B5EF4-FFF2-40B4-BE49-F238E27FC236}">
                  <a16:creationId xmlns:a16="http://schemas.microsoft.com/office/drawing/2014/main" id="{E429DE6A-0C4B-40CC-B941-D09787BF163F}"/>
                </a:ext>
              </a:extLst>
            </p:cNvPr>
            <p:cNvSpPr/>
            <p:nvPr/>
          </p:nvSpPr>
          <p:spPr>
            <a:xfrm>
              <a:off x="2835965" y="1431235"/>
              <a:ext cx="3949148" cy="2994991"/>
            </a:xfrm>
            <a:prstGeom prst="rect">
              <a:avLst/>
            </a:prstGeom>
            <a:solidFill>
              <a:srgbClr val="F2F6F7"/>
            </a:solidFill>
            <a:ln>
              <a:solidFill>
                <a:srgbClr val="F2F6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sz="1600" dirty="0">
                  <a:ln w="0"/>
                  <a:solidFill>
                    <a:schemeClr val="tx1"/>
                  </a:solidFill>
                  <a:effectLst>
                    <a:outerShdw blurRad="38100" dist="19050" dir="2700000" algn="tl" rotWithShape="0">
                      <a:schemeClr val="dk1">
                        <a:alpha val="40000"/>
                      </a:schemeClr>
                    </a:outerShdw>
                  </a:effectLst>
                </a:rPr>
                <a:t>M/s. Claron Fibreoptics Private Limited</a:t>
              </a:r>
            </a:p>
            <a:p>
              <a:pPr algn="just"/>
              <a:r>
                <a:rPr lang="en-IN" sz="1600" dirty="0">
                  <a:ln w="0"/>
                  <a:solidFill>
                    <a:schemeClr val="tx1"/>
                  </a:solidFill>
                  <a:effectLst>
                    <a:outerShdw blurRad="38100" dist="19050" dir="2700000" algn="tl" rotWithShape="0">
                      <a:schemeClr val="dk1">
                        <a:alpha val="40000"/>
                      </a:schemeClr>
                    </a:outerShdw>
                  </a:effectLst>
                </a:rPr>
                <a:t>No.12-53/1, Survey No.807/part</a:t>
              </a:r>
            </a:p>
            <a:p>
              <a:pPr algn="just"/>
              <a:r>
                <a:rPr lang="en-IN" sz="1600" dirty="0">
                  <a:ln w="0"/>
                  <a:solidFill>
                    <a:schemeClr val="tx1"/>
                  </a:solidFill>
                  <a:effectLst>
                    <a:outerShdw blurRad="38100" dist="19050" dir="2700000" algn="tl" rotWithShape="0">
                      <a:schemeClr val="dk1">
                        <a:alpha val="40000"/>
                      </a:schemeClr>
                    </a:outerShdw>
                  </a:effectLst>
                </a:rPr>
                <a:t>Medchal Industrial Area</a:t>
              </a:r>
            </a:p>
            <a:p>
              <a:pPr algn="just"/>
              <a:r>
                <a:rPr lang="en-IN" sz="1600" dirty="0">
                  <a:ln w="0"/>
                  <a:solidFill>
                    <a:schemeClr val="tx1"/>
                  </a:solidFill>
                  <a:effectLst>
                    <a:outerShdw blurRad="38100" dist="19050" dir="2700000" algn="tl" rotWithShape="0">
                      <a:schemeClr val="dk1">
                        <a:alpha val="40000"/>
                      </a:schemeClr>
                    </a:outerShdw>
                  </a:effectLst>
                </a:rPr>
                <a:t>Medchal</a:t>
              </a:r>
            </a:p>
            <a:p>
              <a:pPr algn="just"/>
              <a:r>
                <a:rPr lang="en-IN" sz="1600" dirty="0">
                  <a:ln w="0"/>
                  <a:solidFill>
                    <a:schemeClr val="tx1"/>
                  </a:solidFill>
                  <a:effectLst>
                    <a:outerShdw blurRad="38100" dist="19050" dir="2700000" algn="tl" rotWithShape="0">
                      <a:schemeClr val="dk1">
                        <a:alpha val="40000"/>
                      </a:schemeClr>
                    </a:outerShdw>
                  </a:effectLst>
                </a:rPr>
                <a:t>Telangana – 501401</a:t>
              </a:r>
            </a:p>
            <a:p>
              <a:pPr algn="just"/>
              <a:endParaRPr lang="en-IN" sz="1600" dirty="0">
                <a:ln w="0"/>
                <a:solidFill>
                  <a:schemeClr val="tx1"/>
                </a:solidFill>
                <a:effectLst>
                  <a:outerShdw blurRad="38100" dist="19050" dir="2700000" algn="tl" rotWithShape="0">
                    <a:schemeClr val="dk1">
                      <a:alpha val="40000"/>
                    </a:schemeClr>
                  </a:outerShdw>
                </a:effectLst>
              </a:endParaRPr>
            </a:p>
            <a:p>
              <a:pPr algn="just"/>
              <a:r>
                <a:rPr lang="en-IN" sz="1600" dirty="0">
                  <a:ln w="0"/>
                  <a:solidFill>
                    <a:schemeClr val="tx1"/>
                  </a:solidFill>
                  <a:effectLst>
                    <a:outerShdw blurRad="38100" dist="19050" dir="2700000" algn="tl" rotWithShape="0">
                      <a:schemeClr val="dk1">
                        <a:alpha val="40000"/>
                      </a:schemeClr>
                    </a:outerShdw>
                  </a:effectLst>
                </a:rPr>
                <a:t>Tel : 9833934331</a:t>
              </a:r>
            </a:p>
            <a:p>
              <a:pPr algn="just"/>
              <a:r>
                <a:rPr lang="en-IN" sz="1600" dirty="0">
                  <a:ln w="0"/>
                  <a:solidFill>
                    <a:schemeClr val="tx1"/>
                  </a:solidFill>
                  <a:effectLst>
                    <a:outerShdw blurRad="38100" dist="19050" dir="2700000" algn="tl" rotWithShape="0">
                      <a:schemeClr val="dk1">
                        <a:alpha val="40000"/>
                      </a:schemeClr>
                    </a:outerShdw>
                  </a:effectLst>
                </a:rPr>
                <a:t>Email : </a:t>
              </a:r>
              <a:r>
                <a:rPr lang="en-IN" sz="1600" dirty="0">
                  <a:ln w="0"/>
                  <a:solidFill>
                    <a:schemeClr val="tx1"/>
                  </a:solidFill>
                  <a:effectLst>
                    <a:outerShdw blurRad="38100" dist="19050" dir="2700000" algn="tl" rotWithShape="0">
                      <a:schemeClr val="dk1">
                        <a:alpha val="40000"/>
                      </a:schemeClr>
                    </a:outerShdw>
                  </a:effectLst>
                  <a:hlinkClick r:id="rId3"/>
                </a:rPr>
                <a:t>Niranjan@claronfibreoptics.com</a:t>
              </a:r>
              <a:endParaRPr lang="en-IN" sz="1600" dirty="0">
                <a:ln w="0"/>
                <a:solidFill>
                  <a:schemeClr val="tx1"/>
                </a:solidFill>
                <a:effectLst>
                  <a:outerShdw blurRad="38100" dist="19050" dir="2700000" algn="tl" rotWithShape="0">
                    <a:schemeClr val="dk1">
                      <a:alpha val="40000"/>
                    </a:schemeClr>
                  </a:outerShdw>
                </a:effectLst>
              </a:endParaRPr>
            </a:p>
            <a:p>
              <a:pPr algn="just"/>
              <a:r>
                <a:rPr lang="en-IN" sz="1600" dirty="0">
                  <a:ln w="0"/>
                  <a:solidFill>
                    <a:schemeClr val="tx1"/>
                  </a:solidFill>
                  <a:effectLst>
                    <a:outerShdw blurRad="38100" dist="19050" dir="2700000" algn="tl" rotWithShape="0">
                      <a:schemeClr val="dk1">
                        <a:alpha val="40000"/>
                      </a:schemeClr>
                    </a:outerShdw>
                  </a:effectLst>
                  <a:hlinkClick r:id="rId4"/>
                </a:rPr>
                <a:t>sales@claronfibreoptics.com</a:t>
              </a:r>
              <a:endParaRPr lang="en-IN" sz="1600" dirty="0">
                <a:ln w="0"/>
                <a:solidFill>
                  <a:schemeClr val="tx1"/>
                </a:solidFill>
                <a:effectLst>
                  <a:outerShdw blurRad="38100" dist="19050" dir="2700000" algn="tl" rotWithShape="0">
                    <a:schemeClr val="dk1">
                      <a:alpha val="40000"/>
                    </a:schemeClr>
                  </a:outerShdw>
                </a:effectLst>
              </a:endParaRPr>
            </a:p>
            <a:p>
              <a:pPr algn="just"/>
              <a:endParaRPr lang="en-IN" sz="1600" dirty="0">
                <a:ln w="0"/>
                <a:solidFill>
                  <a:schemeClr val="tx1"/>
                </a:solidFill>
                <a:effectLst>
                  <a:outerShdw blurRad="38100" dist="19050" dir="2700000" algn="tl" rotWithShape="0">
                    <a:schemeClr val="dk1">
                      <a:alpha val="40000"/>
                    </a:schemeClr>
                  </a:outerShdw>
                </a:effectLst>
              </a:endParaRPr>
            </a:p>
            <a:p>
              <a:pPr algn="just"/>
              <a:r>
                <a:rPr lang="en-IN" sz="1600" dirty="0">
                  <a:ln w="0"/>
                  <a:solidFill>
                    <a:schemeClr val="tx1"/>
                  </a:solidFill>
                  <a:effectLst>
                    <a:outerShdw blurRad="38100" dist="19050" dir="2700000" algn="tl" rotWithShape="0">
                      <a:schemeClr val="dk1">
                        <a:alpha val="40000"/>
                      </a:schemeClr>
                    </a:outerShdw>
                  </a:effectLst>
                </a:rPr>
                <a:t>Web : http://www.claronfibreoptics.com</a:t>
              </a:r>
            </a:p>
            <a:p>
              <a:pPr algn="ctr"/>
              <a:endParaRPr lang="en-IN" sz="1600" dirty="0">
                <a:ln w="0"/>
                <a:solidFill>
                  <a:schemeClr val="tx1"/>
                </a:solidFill>
                <a:effectLst>
                  <a:outerShdw blurRad="38100" dist="19050" dir="2700000" algn="tl" rotWithShape="0">
                    <a:schemeClr val="dk1">
                      <a:alpha val="40000"/>
                    </a:schemeClr>
                  </a:outerShdw>
                </a:effectLst>
              </a:endParaRPr>
            </a:p>
          </p:txBody>
        </p:sp>
      </p:grpSp>
    </p:spTree>
    <p:extLst>
      <p:ext uri="{BB962C8B-B14F-4D97-AF65-F5344CB8AC3E}">
        <p14:creationId xmlns:p14="http://schemas.microsoft.com/office/powerpoint/2010/main" val="2234339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F80C402-2A93-4D2C-820C-B7ECAB51626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CrisscrossEtching trans="17000"/>
                    </a14:imgEffect>
                  </a14:imgLayer>
                </a14:imgProps>
              </a:ext>
              <a:ext uri="{28A0092B-C50C-407E-A947-70E740481C1C}">
                <a14:useLocalDpi xmlns:a14="http://schemas.microsoft.com/office/drawing/2010/main" val="0"/>
              </a:ext>
            </a:extLst>
          </a:blip>
          <a:srcRect/>
          <a:stretch>
            <a:fillRect/>
          </a:stretch>
        </p:blipFill>
        <p:spPr bwMode="auto">
          <a:xfrm>
            <a:off x="6610881" y="977805"/>
            <a:ext cx="4966829" cy="3985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Diagonal Corners Rounded 4">
            <a:extLst>
              <a:ext uri="{FF2B5EF4-FFF2-40B4-BE49-F238E27FC236}">
                <a16:creationId xmlns:a16="http://schemas.microsoft.com/office/drawing/2014/main" id="{BB2AAC7A-DA25-4C4C-B432-4789A89260F7}"/>
              </a:ext>
            </a:extLst>
          </p:cNvPr>
          <p:cNvSpPr/>
          <p:nvPr/>
        </p:nvSpPr>
        <p:spPr>
          <a:xfrm>
            <a:off x="2069204" y="1379349"/>
            <a:ext cx="7023832" cy="4659745"/>
          </a:xfrm>
          <a:prstGeom prst="round2DiagRect">
            <a:avLst/>
          </a:prstGeom>
          <a:solidFill>
            <a:schemeClr val="accent2">
              <a:lumMod val="40000"/>
              <a:lumOff val="60000"/>
            </a:schemeClr>
          </a:solidFill>
          <a:ln w="38100">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IN" sz="2400" dirty="0">
                <a:latin typeface="+mj-lt"/>
              </a:rPr>
              <a:t>A Start-up created with a vision of contributing towards the Digital India, having exclusive focus on bringing Fiber To The Home technology (FTTH) to each corner of the country and to the reach of each and every individual in India</a:t>
            </a:r>
          </a:p>
          <a:p>
            <a:pPr algn="just"/>
            <a:endParaRPr lang="en-IN" sz="2400" dirty="0">
              <a:latin typeface="+mj-lt"/>
            </a:endParaRPr>
          </a:p>
          <a:p>
            <a:pPr algn="just"/>
            <a:r>
              <a:rPr lang="en-IN" sz="2400" dirty="0">
                <a:latin typeface="+mj-lt"/>
              </a:rPr>
              <a:t>With more than 20 years experience in the Industry ranging from Optical Fibers to Cables, we strive for the development and contribution to the digital economy</a:t>
            </a:r>
          </a:p>
        </p:txBody>
      </p:sp>
      <p:sp>
        <p:nvSpPr>
          <p:cNvPr id="6" name="TextBox 5">
            <a:extLst>
              <a:ext uri="{FF2B5EF4-FFF2-40B4-BE49-F238E27FC236}">
                <a16:creationId xmlns:a16="http://schemas.microsoft.com/office/drawing/2014/main" id="{7C48640A-F08E-4E5F-A651-09FC9BA78488}"/>
              </a:ext>
            </a:extLst>
          </p:cNvPr>
          <p:cNvSpPr txBox="1"/>
          <p:nvPr/>
        </p:nvSpPr>
        <p:spPr>
          <a:xfrm>
            <a:off x="2665706" y="325461"/>
            <a:ext cx="3177151" cy="461665"/>
          </a:xfrm>
          <a:prstGeom prst="rect">
            <a:avLst/>
          </a:prstGeom>
          <a:noFill/>
        </p:spPr>
        <p:txBody>
          <a:bodyPr wrap="square" rtlCol="0">
            <a:spAutoFit/>
          </a:bodyPr>
          <a:lstStyle/>
          <a:p>
            <a:r>
              <a:rPr lang="en-IN" sz="2400" dirty="0">
                <a:latin typeface="Broadway" panose="04040905080B02020502" pitchFamily="82" charset="0"/>
              </a:rPr>
              <a:t>ABOUT US . . . .</a:t>
            </a:r>
          </a:p>
        </p:txBody>
      </p:sp>
    </p:spTree>
    <p:extLst>
      <p:ext uri="{BB962C8B-B14F-4D97-AF65-F5344CB8AC3E}">
        <p14:creationId xmlns:p14="http://schemas.microsoft.com/office/powerpoint/2010/main" val="200728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6BEC3B2-7BA7-456B-AF10-0C99FCF42C9C}"/>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CrisscrossEtching trans="17000"/>
                    </a14:imgEffect>
                  </a14:imgLayer>
                </a14:imgProps>
              </a:ext>
              <a:ext uri="{28A0092B-C50C-407E-A947-70E740481C1C}">
                <a14:useLocalDpi xmlns:a14="http://schemas.microsoft.com/office/drawing/2010/main" val="0"/>
              </a:ext>
            </a:extLst>
          </a:blip>
          <a:srcRect/>
          <a:stretch>
            <a:fillRect/>
          </a:stretch>
        </p:blipFill>
        <p:spPr bwMode="auto">
          <a:xfrm>
            <a:off x="6610881" y="977805"/>
            <a:ext cx="4966829" cy="3985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Diagonal Corners Rounded 4">
            <a:extLst>
              <a:ext uri="{FF2B5EF4-FFF2-40B4-BE49-F238E27FC236}">
                <a16:creationId xmlns:a16="http://schemas.microsoft.com/office/drawing/2014/main" id="{B37B45A9-02D6-496A-9F98-D8FD33DAADB2}"/>
              </a:ext>
            </a:extLst>
          </p:cNvPr>
          <p:cNvSpPr/>
          <p:nvPr/>
        </p:nvSpPr>
        <p:spPr>
          <a:xfrm>
            <a:off x="2069204" y="1379349"/>
            <a:ext cx="7023832" cy="4659745"/>
          </a:xfrm>
          <a:prstGeom prst="round2DiagRect">
            <a:avLst/>
          </a:prstGeom>
          <a:solidFill>
            <a:schemeClr val="accent6">
              <a:lumMod val="20000"/>
              <a:lumOff val="80000"/>
            </a:schemeClr>
          </a:solidFill>
          <a:ln w="38100">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457200" indent="-457200" algn="just">
              <a:buFont typeface="Wingdings" panose="05000000000000000000" pitchFamily="2" charset="2"/>
              <a:buChar char="ü"/>
            </a:pPr>
            <a:r>
              <a:rPr lang="en-IN" sz="2400" dirty="0">
                <a:latin typeface="+mj-lt"/>
              </a:rPr>
              <a:t>We are the first exclusive manufacturer of FTTH drop cables in India</a:t>
            </a:r>
          </a:p>
          <a:p>
            <a:pPr marL="457200" indent="-457200" algn="just">
              <a:buFont typeface="Wingdings" panose="05000000000000000000" pitchFamily="2" charset="2"/>
              <a:buChar char="ü"/>
            </a:pPr>
            <a:endParaRPr lang="en-IN" sz="2400" dirty="0">
              <a:latin typeface="+mj-lt"/>
            </a:endParaRPr>
          </a:p>
          <a:p>
            <a:pPr marL="457200" indent="-457200" algn="just">
              <a:buFont typeface="Wingdings" panose="05000000000000000000" pitchFamily="2" charset="2"/>
              <a:buChar char="ü"/>
            </a:pPr>
            <a:r>
              <a:rPr lang="en-IN" sz="2400" dirty="0">
                <a:latin typeface="+mj-lt"/>
              </a:rPr>
              <a:t>We manufacture cables with 1F, 2F and 4F cables</a:t>
            </a:r>
          </a:p>
          <a:p>
            <a:pPr marL="457200" indent="-457200" algn="just">
              <a:buFont typeface="Wingdings" panose="05000000000000000000" pitchFamily="2" charset="2"/>
              <a:buChar char="ü"/>
            </a:pPr>
            <a:endParaRPr lang="en-IN" sz="2400" dirty="0">
              <a:latin typeface="+mj-lt"/>
            </a:endParaRPr>
          </a:p>
          <a:p>
            <a:pPr marL="457200" indent="-457200" algn="just">
              <a:buFont typeface="Wingdings" panose="05000000000000000000" pitchFamily="2" charset="2"/>
              <a:buChar char="ü"/>
            </a:pPr>
            <a:r>
              <a:rPr lang="en-IN" sz="2400" dirty="0">
                <a:latin typeface="+mj-lt"/>
              </a:rPr>
              <a:t>We offer cables with G657A </a:t>
            </a:r>
            <a:r>
              <a:rPr lang="en-IN" sz="2400" dirty="0" err="1">
                <a:latin typeface="+mj-lt"/>
              </a:rPr>
              <a:t>fiber</a:t>
            </a:r>
            <a:r>
              <a:rPr lang="en-IN" sz="2400" dirty="0">
                <a:latin typeface="+mj-lt"/>
              </a:rPr>
              <a:t> and options of various strength members </a:t>
            </a:r>
          </a:p>
          <a:p>
            <a:pPr marL="457200" indent="-457200" algn="just">
              <a:buFont typeface="Wingdings" panose="05000000000000000000" pitchFamily="2" charset="2"/>
              <a:buChar char="ü"/>
            </a:pPr>
            <a:endParaRPr lang="en-IN" sz="2400" dirty="0">
              <a:latin typeface="+mj-lt"/>
            </a:endParaRPr>
          </a:p>
          <a:p>
            <a:pPr marL="457200" indent="-457200" algn="just">
              <a:buFont typeface="Wingdings" panose="05000000000000000000" pitchFamily="2" charset="2"/>
              <a:buChar char="ü"/>
            </a:pPr>
            <a:r>
              <a:rPr lang="en-IN" sz="2400" dirty="0">
                <a:latin typeface="+mj-lt"/>
              </a:rPr>
              <a:t>We also offer technology support and take-up complete FTTH projects</a:t>
            </a:r>
          </a:p>
        </p:txBody>
      </p:sp>
      <p:sp>
        <p:nvSpPr>
          <p:cNvPr id="6" name="TextBox 5">
            <a:extLst>
              <a:ext uri="{FF2B5EF4-FFF2-40B4-BE49-F238E27FC236}">
                <a16:creationId xmlns:a16="http://schemas.microsoft.com/office/drawing/2014/main" id="{E9419E75-C3A7-497A-BF3A-D260D7E42F7D}"/>
              </a:ext>
            </a:extLst>
          </p:cNvPr>
          <p:cNvSpPr txBox="1"/>
          <p:nvPr/>
        </p:nvSpPr>
        <p:spPr>
          <a:xfrm>
            <a:off x="2665706" y="325461"/>
            <a:ext cx="3177151" cy="461665"/>
          </a:xfrm>
          <a:prstGeom prst="rect">
            <a:avLst/>
          </a:prstGeom>
          <a:noFill/>
        </p:spPr>
        <p:txBody>
          <a:bodyPr wrap="square" rtlCol="0">
            <a:spAutoFit/>
          </a:bodyPr>
          <a:lstStyle/>
          <a:p>
            <a:r>
              <a:rPr lang="en-IN" sz="2400" dirty="0">
                <a:latin typeface="Broadway" panose="04040905080B02020502" pitchFamily="82" charset="0"/>
              </a:rPr>
              <a:t>WHAT WE DO . . . .</a:t>
            </a:r>
          </a:p>
        </p:txBody>
      </p:sp>
    </p:spTree>
    <p:extLst>
      <p:ext uri="{BB962C8B-B14F-4D97-AF65-F5344CB8AC3E}">
        <p14:creationId xmlns:p14="http://schemas.microsoft.com/office/powerpoint/2010/main" val="32636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FF15D3A-8FE8-42CD-86A8-C62B488C526C}"/>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CrisscrossEtching trans="17000"/>
                    </a14:imgEffect>
                  </a14:imgLayer>
                </a14:imgProps>
              </a:ext>
              <a:ext uri="{28A0092B-C50C-407E-A947-70E740481C1C}">
                <a14:useLocalDpi xmlns:a14="http://schemas.microsoft.com/office/drawing/2010/main" val="0"/>
              </a:ext>
            </a:extLst>
          </a:blip>
          <a:srcRect/>
          <a:stretch>
            <a:fillRect/>
          </a:stretch>
        </p:blipFill>
        <p:spPr bwMode="auto">
          <a:xfrm>
            <a:off x="6610881" y="977805"/>
            <a:ext cx="4966829" cy="3985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C0FD5582-E032-409C-8A4E-ABF596029A72}"/>
              </a:ext>
            </a:extLst>
          </p:cNvPr>
          <p:cNvSpPr txBox="1"/>
          <p:nvPr/>
        </p:nvSpPr>
        <p:spPr>
          <a:xfrm>
            <a:off x="2208629" y="2835713"/>
            <a:ext cx="8806376" cy="830997"/>
          </a:xfrm>
          <a:prstGeom prst="rect">
            <a:avLst/>
          </a:prstGeom>
          <a:noFill/>
        </p:spPr>
        <p:txBody>
          <a:bodyPr wrap="square" rtlCol="0">
            <a:spAutoFit/>
          </a:bodyPr>
          <a:lstStyle/>
          <a:p>
            <a:pPr algn="ctr"/>
            <a:r>
              <a:rPr lang="en-IN" sz="4800" i="1" dirty="0">
                <a:latin typeface="Eras Bold ITC" panose="020B0907030504020204" pitchFamily="34" charset="0"/>
              </a:rPr>
              <a:t>OUR PRODUCT RANGE</a:t>
            </a:r>
            <a:endParaRPr lang="en-IN" sz="2800" i="1" dirty="0">
              <a:latin typeface="Eras Bold ITC" panose="020B0907030504020204" pitchFamily="34" charset="0"/>
            </a:endParaRPr>
          </a:p>
        </p:txBody>
      </p:sp>
    </p:spTree>
    <p:extLst>
      <p:ext uri="{BB962C8B-B14F-4D97-AF65-F5344CB8AC3E}">
        <p14:creationId xmlns:p14="http://schemas.microsoft.com/office/powerpoint/2010/main" val="272830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B0134E8-7CCF-4CF8-A5E8-4924FE60CD87}"/>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CrisscrossEtching trans="17000"/>
                    </a14:imgEffect>
                  </a14:imgLayer>
                </a14:imgProps>
              </a:ext>
              <a:ext uri="{28A0092B-C50C-407E-A947-70E740481C1C}">
                <a14:useLocalDpi xmlns:a14="http://schemas.microsoft.com/office/drawing/2010/main" val="0"/>
              </a:ext>
            </a:extLst>
          </a:blip>
          <a:srcRect/>
          <a:stretch>
            <a:fillRect/>
          </a:stretch>
        </p:blipFill>
        <p:spPr bwMode="auto">
          <a:xfrm>
            <a:off x="6610881" y="977805"/>
            <a:ext cx="4966829" cy="3985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1C806448-347C-4BEC-9993-46EAC9438D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3886" y="1115875"/>
            <a:ext cx="10068900" cy="4323704"/>
          </a:xfrm>
          <a:prstGeom prst="rect">
            <a:avLst/>
          </a:prstGeom>
        </p:spPr>
      </p:pic>
      <p:sp>
        <p:nvSpPr>
          <p:cNvPr id="7" name="TextBox 6">
            <a:extLst>
              <a:ext uri="{FF2B5EF4-FFF2-40B4-BE49-F238E27FC236}">
                <a16:creationId xmlns:a16="http://schemas.microsoft.com/office/drawing/2014/main" id="{A9276A22-DD7D-418B-B998-AAD3FF75DFC3}"/>
              </a:ext>
            </a:extLst>
          </p:cNvPr>
          <p:cNvSpPr txBox="1"/>
          <p:nvPr/>
        </p:nvSpPr>
        <p:spPr>
          <a:xfrm>
            <a:off x="2665706" y="325461"/>
            <a:ext cx="6881250" cy="461665"/>
          </a:xfrm>
          <a:prstGeom prst="rect">
            <a:avLst/>
          </a:prstGeom>
          <a:noFill/>
        </p:spPr>
        <p:txBody>
          <a:bodyPr wrap="square" rtlCol="0">
            <a:spAutoFit/>
          </a:bodyPr>
          <a:lstStyle/>
          <a:p>
            <a:pPr algn="ctr"/>
            <a:r>
              <a:rPr lang="en-IN" sz="2400" dirty="0">
                <a:latin typeface="Broadway" panose="04040905080B02020502" pitchFamily="82" charset="0"/>
              </a:rPr>
              <a:t>FTTH DROP CABLE</a:t>
            </a:r>
          </a:p>
        </p:txBody>
      </p:sp>
    </p:spTree>
    <p:extLst>
      <p:ext uri="{BB962C8B-B14F-4D97-AF65-F5344CB8AC3E}">
        <p14:creationId xmlns:p14="http://schemas.microsoft.com/office/powerpoint/2010/main" val="3589844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E3635A-17FC-40A9-B230-2182DED5F0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610" y="1394847"/>
            <a:ext cx="10995283" cy="4169045"/>
          </a:xfrm>
          <a:prstGeom prst="rect">
            <a:avLst/>
          </a:prstGeom>
        </p:spPr>
      </p:pic>
      <p:sp>
        <p:nvSpPr>
          <p:cNvPr id="7" name="Rectangle 6">
            <a:extLst>
              <a:ext uri="{FF2B5EF4-FFF2-40B4-BE49-F238E27FC236}">
                <a16:creationId xmlns:a16="http://schemas.microsoft.com/office/drawing/2014/main" id="{E8793B6E-402B-42E3-AA83-7D2A4FF0A737}"/>
              </a:ext>
            </a:extLst>
          </p:cNvPr>
          <p:cNvSpPr/>
          <p:nvPr/>
        </p:nvSpPr>
        <p:spPr>
          <a:xfrm>
            <a:off x="3967567" y="3413502"/>
            <a:ext cx="185980" cy="2440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extBox 7">
            <a:extLst>
              <a:ext uri="{FF2B5EF4-FFF2-40B4-BE49-F238E27FC236}">
                <a16:creationId xmlns:a16="http://schemas.microsoft.com/office/drawing/2014/main" id="{07700136-E606-4AA8-8A06-C5EED5F9FF0C}"/>
              </a:ext>
            </a:extLst>
          </p:cNvPr>
          <p:cNvSpPr txBox="1"/>
          <p:nvPr/>
        </p:nvSpPr>
        <p:spPr>
          <a:xfrm>
            <a:off x="2758695" y="325461"/>
            <a:ext cx="6881250" cy="461665"/>
          </a:xfrm>
          <a:prstGeom prst="rect">
            <a:avLst/>
          </a:prstGeom>
          <a:noFill/>
        </p:spPr>
        <p:txBody>
          <a:bodyPr wrap="square" rtlCol="0">
            <a:spAutoFit/>
          </a:bodyPr>
          <a:lstStyle/>
          <a:p>
            <a:pPr algn="ctr"/>
            <a:r>
              <a:rPr lang="en-IN" sz="2400" dirty="0">
                <a:latin typeface="Broadway" panose="04040905080B02020502" pitchFamily="82" charset="0"/>
              </a:rPr>
              <a:t>Steel Wire supported FTTH Cable</a:t>
            </a:r>
          </a:p>
        </p:txBody>
      </p:sp>
    </p:spTree>
    <p:extLst>
      <p:ext uri="{BB962C8B-B14F-4D97-AF65-F5344CB8AC3E}">
        <p14:creationId xmlns:p14="http://schemas.microsoft.com/office/powerpoint/2010/main" val="1290084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9A368B8-F7AF-4D5A-9BD2-A872E11A19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0180" y="1623183"/>
            <a:ext cx="7862577" cy="3107843"/>
          </a:xfrm>
          <a:prstGeom prst="rect">
            <a:avLst/>
          </a:prstGeom>
        </p:spPr>
      </p:pic>
      <p:sp>
        <p:nvSpPr>
          <p:cNvPr id="10" name="TextBox 9">
            <a:extLst>
              <a:ext uri="{FF2B5EF4-FFF2-40B4-BE49-F238E27FC236}">
                <a16:creationId xmlns:a16="http://schemas.microsoft.com/office/drawing/2014/main" id="{3F0B4F4B-D102-46FF-B340-DA3BF92EAF97}"/>
              </a:ext>
            </a:extLst>
          </p:cNvPr>
          <p:cNvSpPr txBox="1"/>
          <p:nvPr/>
        </p:nvSpPr>
        <p:spPr>
          <a:xfrm>
            <a:off x="2758695" y="325461"/>
            <a:ext cx="6881250" cy="461665"/>
          </a:xfrm>
          <a:prstGeom prst="rect">
            <a:avLst/>
          </a:prstGeom>
          <a:noFill/>
        </p:spPr>
        <p:txBody>
          <a:bodyPr wrap="square" rtlCol="0">
            <a:spAutoFit/>
          </a:bodyPr>
          <a:lstStyle/>
          <a:p>
            <a:pPr algn="ctr"/>
            <a:r>
              <a:rPr lang="en-IN" sz="2400" dirty="0">
                <a:latin typeface="Broadway" panose="04040905080B02020502" pitchFamily="82" charset="0"/>
              </a:rPr>
              <a:t>FTTH OUTDOOR CABLE</a:t>
            </a:r>
          </a:p>
        </p:txBody>
      </p:sp>
    </p:spTree>
    <p:extLst>
      <p:ext uri="{BB962C8B-B14F-4D97-AF65-F5344CB8AC3E}">
        <p14:creationId xmlns:p14="http://schemas.microsoft.com/office/powerpoint/2010/main" val="2182154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421ECA0-A10D-4708-8F41-4DC5746B66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3759" y="1754875"/>
            <a:ext cx="8336031" cy="3348541"/>
          </a:xfrm>
          <a:prstGeom prst="rect">
            <a:avLst/>
          </a:prstGeom>
        </p:spPr>
      </p:pic>
      <p:sp>
        <p:nvSpPr>
          <p:cNvPr id="6" name="TextBox 5">
            <a:extLst>
              <a:ext uri="{FF2B5EF4-FFF2-40B4-BE49-F238E27FC236}">
                <a16:creationId xmlns:a16="http://schemas.microsoft.com/office/drawing/2014/main" id="{0D53922E-213F-4D4A-B3C1-34C467E27F3F}"/>
              </a:ext>
            </a:extLst>
          </p:cNvPr>
          <p:cNvSpPr txBox="1"/>
          <p:nvPr/>
        </p:nvSpPr>
        <p:spPr>
          <a:xfrm>
            <a:off x="2911095" y="451357"/>
            <a:ext cx="6881250" cy="461665"/>
          </a:xfrm>
          <a:prstGeom prst="rect">
            <a:avLst/>
          </a:prstGeom>
          <a:noFill/>
        </p:spPr>
        <p:txBody>
          <a:bodyPr wrap="square" rtlCol="0">
            <a:spAutoFit/>
          </a:bodyPr>
          <a:lstStyle/>
          <a:p>
            <a:pPr algn="ctr"/>
            <a:r>
              <a:rPr lang="en-IN" sz="2400" dirty="0">
                <a:latin typeface="Broadway" panose="04040905080B02020502" pitchFamily="82" charset="0"/>
              </a:rPr>
              <a:t>2F-12F UNITUBE OFC FOR CATV</a:t>
            </a:r>
          </a:p>
        </p:txBody>
      </p:sp>
    </p:spTree>
    <p:extLst>
      <p:ext uri="{BB962C8B-B14F-4D97-AF65-F5344CB8AC3E}">
        <p14:creationId xmlns:p14="http://schemas.microsoft.com/office/powerpoint/2010/main" val="4193112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val 25">
            <a:extLst>
              <a:ext uri="{FF2B5EF4-FFF2-40B4-BE49-F238E27FC236}">
                <a16:creationId xmlns:a16="http://schemas.microsoft.com/office/drawing/2014/main" id="{74AB619A-FD57-4EF1-9FAB-EE11F9241C26}"/>
              </a:ext>
            </a:extLst>
          </p:cNvPr>
          <p:cNvSpPr/>
          <p:nvPr/>
        </p:nvSpPr>
        <p:spPr>
          <a:xfrm>
            <a:off x="9369615" y="950089"/>
            <a:ext cx="1879039" cy="175587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24" name="Picture 23">
            <a:extLst>
              <a:ext uri="{FF2B5EF4-FFF2-40B4-BE49-F238E27FC236}">
                <a16:creationId xmlns:a16="http://schemas.microsoft.com/office/drawing/2014/main" id="{6E642137-6F34-407A-BF37-0FBC1EAF536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25122" y="2385624"/>
            <a:ext cx="2982593" cy="2393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Oval 24">
            <a:extLst>
              <a:ext uri="{FF2B5EF4-FFF2-40B4-BE49-F238E27FC236}">
                <a16:creationId xmlns:a16="http://schemas.microsoft.com/office/drawing/2014/main" id="{50A261C3-73E0-42E2-920F-7956A2ECC1F3}"/>
              </a:ext>
            </a:extLst>
          </p:cNvPr>
          <p:cNvSpPr/>
          <p:nvPr/>
        </p:nvSpPr>
        <p:spPr>
          <a:xfrm>
            <a:off x="2955898" y="1045661"/>
            <a:ext cx="1879039" cy="17558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33">
            <a:extLst>
              <a:ext uri="{FF2B5EF4-FFF2-40B4-BE49-F238E27FC236}">
                <a16:creationId xmlns:a16="http://schemas.microsoft.com/office/drawing/2014/main" id="{1B37EBA7-8B63-4DC8-A24F-056D42ADF8F9}"/>
              </a:ext>
            </a:extLst>
          </p:cNvPr>
          <p:cNvSpPr>
            <a:spLocks noChangeArrowheads="1"/>
          </p:cNvSpPr>
          <p:nvPr>
            <p:custDataLst>
              <p:tags r:id="rId1"/>
            </p:custDataLst>
          </p:nvPr>
        </p:nvSpPr>
        <p:spPr bwMode="auto">
          <a:xfrm>
            <a:off x="3007187" y="1733336"/>
            <a:ext cx="1757946" cy="438582"/>
          </a:xfrm>
          <a:prstGeom prst="rect">
            <a:avLst/>
          </a:prstGeom>
          <a:ln w="9525" algn="ctr">
            <a:noFill/>
            <a:miter lim="800000"/>
            <a:headEnd/>
            <a:tailEnd/>
          </a:ln>
          <a:extLst>
            <a:ext uri="{909E8E84-426E-40DD-AFC4-6F175D3DCCD1}">
              <a14:hiddenFill xmlns:a14="http://schemas.microsoft.com/office/drawing/2010/main">
                <a:solidFill>
                  <a:srgbClr val="FFFFFF"/>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chorCtr="1">
            <a:spAutoFit/>
          </a:bodyPr>
          <a:lstStyle>
            <a:lvl1pPr defTabSz="787400" eaLnBrk="0" hangingPunct="0">
              <a:defRPr i="1">
                <a:solidFill>
                  <a:schemeClr val="tx1"/>
                </a:solidFill>
                <a:latin typeface="Arial" panose="020B0604020202020204" pitchFamily="34" charset="0"/>
              </a:defRPr>
            </a:lvl1pPr>
            <a:lvl2pPr marL="742950" indent="-285750" defTabSz="787400" eaLnBrk="0" hangingPunct="0">
              <a:defRPr i="1">
                <a:solidFill>
                  <a:schemeClr val="tx1"/>
                </a:solidFill>
                <a:latin typeface="Arial" panose="020B0604020202020204" pitchFamily="34" charset="0"/>
              </a:defRPr>
            </a:lvl2pPr>
            <a:lvl3pPr marL="1143000" indent="-228600" defTabSz="787400" eaLnBrk="0" hangingPunct="0">
              <a:defRPr i="1">
                <a:solidFill>
                  <a:schemeClr val="tx1"/>
                </a:solidFill>
                <a:latin typeface="Arial" panose="020B0604020202020204" pitchFamily="34" charset="0"/>
              </a:defRPr>
            </a:lvl3pPr>
            <a:lvl4pPr marL="1600200" indent="-228600" defTabSz="787400" eaLnBrk="0" hangingPunct="0">
              <a:defRPr i="1">
                <a:solidFill>
                  <a:schemeClr val="tx1"/>
                </a:solidFill>
                <a:latin typeface="Arial" panose="020B0604020202020204" pitchFamily="34" charset="0"/>
              </a:defRPr>
            </a:lvl4pPr>
            <a:lvl5pPr marL="2057400" indent="-228600" defTabSz="787400" eaLnBrk="0" hangingPunct="0">
              <a:defRPr i="1">
                <a:solidFill>
                  <a:schemeClr val="tx1"/>
                </a:solidFill>
                <a:latin typeface="Arial" panose="020B0604020202020204" pitchFamily="34" charset="0"/>
              </a:defRPr>
            </a:lvl5pPr>
            <a:lvl6pPr marL="2514600" indent="-228600" defTabSz="787400" eaLnBrk="0" fontAlgn="base" hangingPunct="0">
              <a:spcBef>
                <a:spcPct val="0"/>
              </a:spcBef>
              <a:spcAft>
                <a:spcPct val="0"/>
              </a:spcAft>
              <a:defRPr i="1">
                <a:solidFill>
                  <a:schemeClr val="tx1"/>
                </a:solidFill>
                <a:latin typeface="Arial" panose="020B0604020202020204" pitchFamily="34" charset="0"/>
              </a:defRPr>
            </a:lvl6pPr>
            <a:lvl7pPr marL="2971800" indent="-228600" defTabSz="787400" eaLnBrk="0" fontAlgn="base" hangingPunct="0">
              <a:spcBef>
                <a:spcPct val="0"/>
              </a:spcBef>
              <a:spcAft>
                <a:spcPct val="0"/>
              </a:spcAft>
              <a:defRPr i="1">
                <a:solidFill>
                  <a:schemeClr val="tx1"/>
                </a:solidFill>
                <a:latin typeface="Arial" panose="020B0604020202020204" pitchFamily="34" charset="0"/>
              </a:defRPr>
            </a:lvl7pPr>
            <a:lvl8pPr marL="3429000" indent="-228600" defTabSz="787400" eaLnBrk="0" fontAlgn="base" hangingPunct="0">
              <a:spcBef>
                <a:spcPct val="0"/>
              </a:spcBef>
              <a:spcAft>
                <a:spcPct val="0"/>
              </a:spcAft>
              <a:defRPr i="1">
                <a:solidFill>
                  <a:schemeClr val="tx1"/>
                </a:solidFill>
                <a:latin typeface="Arial" panose="020B0604020202020204" pitchFamily="34" charset="0"/>
              </a:defRPr>
            </a:lvl8pPr>
            <a:lvl9pPr marL="3886200" indent="-228600" defTabSz="787400" eaLnBrk="0" fontAlgn="base" hangingPunct="0">
              <a:spcBef>
                <a:spcPct val="0"/>
              </a:spcBef>
              <a:spcAft>
                <a:spcPct val="0"/>
              </a:spcAft>
              <a:defRPr i="1">
                <a:solidFill>
                  <a:schemeClr val="tx1"/>
                </a:solidFill>
                <a:latin typeface="Arial" panose="020B0604020202020204" pitchFamily="34" charset="0"/>
              </a:defRPr>
            </a:lvl9pPr>
          </a:lstStyle>
          <a:p>
            <a:pPr algn="ctr" eaLnBrk="1" hangingPunct="1">
              <a:lnSpc>
                <a:spcPct val="95000"/>
              </a:lnSpc>
              <a:spcBef>
                <a:spcPct val="20000"/>
              </a:spcBef>
            </a:pPr>
            <a:r>
              <a:rPr lang="de-DE" altLang="en-US" sz="1500" b="1" i="0" dirty="0">
                <a:solidFill>
                  <a:schemeClr val="bg1"/>
                </a:solidFill>
                <a:latin typeface="Times New Roman" panose="02020603050405020304" pitchFamily="18" charset="0"/>
                <a:cs typeface="Arial" panose="020B0604020202020204" pitchFamily="34" charset="0"/>
              </a:rPr>
              <a:t>Primary focus on Quality</a:t>
            </a:r>
          </a:p>
        </p:txBody>
      </p:sp>
      <p:sp>
        <p:nvSpPr>
          <p:cNvPr id="12" name="Rectangle 35">
            <a:extLst>
              <a:ext uri="{FF2B5EF4-FFF2-40B4-BE49-F238E27FC236}">
                <a16:creationId xmlns:a16="http://schemas.microsoft.com/office/drawing/2014/main" id="{4A14B73C-A8DC-4383-AB1F-D4626A142631}"/>
              </a:ext>
            </a:extLst>
          </p:cNvPr>
          <p:cNvSpPr>
            <a:spLocks noChangeArrowheads="1"/>
          </p:cNvSpPr>
          <p:nvPr>
            <p:custDataLst>
              <p:tags r:id="rId2"/>
            </p:custDataLst>
          </p:nvPr>
        </p:nvSpPr>
        <p:spPr bwMode="auto">
          <a:xfrm>
            <a:off x="9473963" y="1596631"/>
            <a:ext cx="1697037" cy="526298"/>
          </a:xfrm>
          <a:prstGeom prst="rect">
            <a:avLst/>
          </a:prstGeom>
          <a:noFill/>
          <a:ln w="9525" algn="ctr">
            <a:noFill/>
            <a:miter lim="800000"/>
            <a:headEnd/>
            <a:tailEnd/>
          </a:ln>
        </p:spPr>
        <p:style>
          <a:lnRef idx="2">
            <a:schemeClr val="dk1"/>
          </a:lnRef>
          <a:fillRef idx="1">
            <a:schemeClr val="lt1"/>
          </a:fillRef>
          <a:effectRef idx="0">
            <a:schemeClr val="dk1"/>
          </a:effectRef>
          <a:fontRef idx="minor">
            <a:schemeClr val="dk1"/>
          </a:fontRef>
        </p:style>
        <p:txBody>
          <a:bodyPr lIns="0" tIns="0" rIns="0" bIns="0" anchor="ctr" anchorCtr="1">
            <a:spAutoFit/>
          </a:bodyPr>
          <a:lstStyle>
            <a:lvl1pPr defTabSz="787400" eaLnBrk="0" hangingPunct="0">
              <a:defRPr i="1">
                <a:solidFill>
                  <a:schemeClr val="tx1"/>
                </a:solidFill>
                <a:latin typeface="Arial" panose="020B0604020202020204" pitchFamily="34" charset="0"/>
              </a:defRPr>
            </a:lvl1pPr>
            <a:lvl2pPr marL="742950" indent="-285750" defTabSz="787400" eaLnBrk="0" hangingPunct="0">
              <a:defRPr i="1">
                <a:solidFill>
                  <a:schemeClr val="tx1"/>
                </a:solidFill>
                <a:latin typeface="Arial" panose="020B0604020202020204" pitchFamily="34" charset="0"/>
              </a:defRPr>
            </a:lvl2pPr>
            <a:lvl3pPr marL="1143000" indent="-228600" defTabSz="787400" eaLnBrk="0" hangingPunct="0">
              <a:defRPr i="1">
                <a:solidFill>
                  <a:schemeClr val="tx1"/>
                </a:solidFill>
                <a:latin typeface="Arial" panose="020B0604020202020204" pitchFamily="34" charset="0"/>
              </a:defRPr>
            </a:lvl3pPr>
            <a:lvl4pPr marL="1600200" indent="-228600" defTabSz="787400" eaLnBrk="0" hangingPunct="0">
              <a:defRPr i="1">
                <a:solidFill>
                  <a:schemeClr val="tx1"/>
                </a:solidFill>
                <a:latin typeface="Arial" panose="020B0604020202020204" pitchFamily="34" charset="0"/>
              </a:defRPr>
            </a:lvl4pPr>
            <a:lvl5pPr marL="2057400" indent="-228600" defTabSz="787400" eaLnBrk="0" hangingPunct="0">
              <a:defRPr i="1">
                <a:solidFill>
                  <a:schemeClr val="tx1"/>
                </a:solidFill>
                <a:latin typeface="Arial" panose="020B0604020202020204" pitchFamily="34" charset="0"/>
              </a:defRPr>
            </a:lvl5pPr>
            <a:lvl6pPr marL="2514600" indent="-228600" defTabSz="787400" eaLnBrk="0" fontAlgn="base" hangingPunct="0">
              <a:spcBef>
                <a:spcPct val="0"/>
              </a:spcBef>
              <a:spcAft>
                <a:spcPct val="0"/>
              </a:spcAft>
              <a:defRPr i="1">
                <a:solidFill>
                  <a:schemeClr val="tx1"/>
                </a:solidFill>
                <a:latin typeface="Arial" panose="020B0604020202020204" pitchFamily="34" charset="0"/>
              </a:defRPr>
            </a:lvl6pPr>
            <a:lvl7pPr marL="2971800" indent="-228600" defTabSz="787400" eaLnBrk="0" fontAlgn="base" hangingPunct="0">
              <a:spcBef>
                <a:spcPct val="0"/>
              </a:spcBef>
              <a:spcAft>
                <a:spcPct val="0"/>
              </a:spcAft>
              <a:defRPr i="1">
                <a:solidFill>
                  <a:schemeClr val="tx1"/>
                </a:solidFill>
                <a:latin typeface="Arial" panose="020B0604020202020204" pitchFamily="34" charset="0"/>
              </a:defRPr>
            </a:lvl7pPr>
            <a:lvl8pPr marL="3429000" indent="-228600" defTabSz="787400" eaLnBrk="0" fontAlgn="base" hangingPunct="0">
              <a:spcBef>
                <a:spcPct val="0"/>
              </a:spcBef>
              <a:spcAft>
                <a:spcPct val="0"/>
              </a:spcAft>
              <a:defRPr i="1">
                <a:solidFill>
                  <a:schemeClr val="tx1"/>
                </a:solidFill>
                <a:latin typeface="Arial" panose="020B0604020202020204" pitchFamily="34" charset="0"/>
              </a:defRPr>
            </a:lvl8pPr>
            <a:lvl9pPr marL="3886200" indent="-228600" defTabSz="787400" eaLnBrk="0" fontAlgn="base" hangingPunct="0">
              <a:spcBef>
                <a:spcPct val="0"/>
              </a:spcBef>
              <a:spcAft>
                <a:spcPct val="0"/>
              </a:spcAft>
              <a:defRPr i="1">
                <a:solidFill>
                  <a:schemeClr val="tx1"/>
                </a:solidFill>
                <a:latin typeface="Arial" panose="020B0604020202020204" pitchFamily="34" charset="0"/>
              </a:defRPr>
            </a:lvl9pPr>
          </a:lstStyle>
          <a:p>
            <a:pPr algn="ctr" eaLnBrk="1" hangingPunct="1">
              <a:lnSpc>
                <a:spcPct val="95000"/>
              </a:lnSpc>
              <a:spcBef>
                <a:spcPct val="20000"/>
              </a:spcBef>
            </a:pPr>
            <a:r>
              <a:rPr lang="de-DE" altLang="en-US" i="0" dirty="0">
                <a:solidFill>
                  <a:schemeClr val="bg1"/>
                </a:solidFill>
                <a:latin typeface="Times New Roman" panose="02020603050405020304" pitchFamily="18" charset="0"/>
                <a:cs typeface="Arial" panose="020B0604020202020204" pitchFamily="34" charset="0"/>
              </a:rPr>
              <a:t>Strong Technical Knowledge</a:t>
            </a:r>
          </a:p>
        </p:txBody>
      </p:sp>
      <p:sp>
        <p:nvSpPr>
          <p:cNvPr id="27" name="Oval 26">
            <a:extLst>
              <a:ext uri="{FF2B5EF4-FFF2-40B4-BE49-F238E27FC236}">
                <a16:creationId xmlns:a16="http://schemas.microsoft.com/office/drawing/2014/main" id="{6029F4BA-6C74-4D5B-B397-98458F9B739C}"/>
              </a:ext>
            </a:extLst>
          </p:cNvPr>
          <p:cNvSpPr/>
          <p:nvPr/>
        </p:nvSpPr>
        <p:spPr>
          <a:xfrm>
            <a:off x="2451342" y="3291357"/>
            <a:ext cx="2982593" cy="2969958"/>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Rectangle 33">
            <a:extLst>
              <a:ext uri="{FF2B5EF4-FFF2-40B4-BE49-F238E27FC236}">
                <a16:creationId xmlns:a16="http://schemas.microsoft.com/office/drawing/2014/main" id="{C89A866E-50B8-4F6F-BDB5-C7DAE569EC2C}"/>
              </a:ext>
            </a:extLst>
          </p:cNvPr>
          <p:cNvSpPr>
            <a:spLocks noChangeArrowheads="1"/>
          </p:cNvSpPr>
          <p:nvPr>
            <p:custDataLst>
              <p:tags r:id="rId3"/>
            </p:custDataLst>
          </p:nvPr>
        </p:nvSpPr>
        <p:spPr bwMode="auto">
          <a:xfrm>
            <a:off x="2973608" y="4357875"/>
            <a:ext cx="1757946" cy="701731"/>
          </a:xfrm>
          <a:prstGeom prst="rect">
            <a:avLst/>
          </a:prstGeom>
          <a:noFill/>
          <a:ln w="9525" algn="ctr">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chorCtr="1">
            <a:spAutoFit/>
          </a:bodyPr>
          <a:lstStyle>
            <a:lvl1pPr defTabSz="787400" eaLnBrk="0" hangingPunct="0">
              <a:defRPr i="1">
                <a:solidFill>
                  <a:schemeClr val="tx1"/>
                </a:solidFill>
                <a:latin typeface="Arial" panose="020B0604020202020204" pitchFamily="34" charset="0"/>
              </a:defRPr>
            </a:lvl1pPr>
            <a:lvl2pPr marL="742950" indent="-285750" defTabSz="787400" eaLnBrk="0" hangingPunct="0">
              <a:defRPr i="1">
                <a:solidFill>
                  <a:schemeClr val="tx1"/>
                </a:solidFill>
                <a:latin typeface="Arial" panose="020B0604020202020204" pitchFamily="34" charset="0"/>
              </a:defRPr>
            </a:lvl2pPr>
            <a:lvl3pPr marL="1143000" indent="-228600" defTabSz="787400" eaLnBrk="0" hangingPunct="0">
              <a:defRPr i="1">
                <a:solidFill>
                  <a:schemeClr val="tx1"/>
                </a:solidFill>
                <a:latin typeface="Arial" panose="020B0604020202020204" pitchFamily="34" charset="0"/>
              </a:defRPr>
            </a:lvl3pPr>
            <a:lvl4pPr marL="1600200" indent="-228600" defTabSz="787400" eaLnBrk="0" hangingPunct="0">
              <a:defRPr i="1">
                <a:solidFill>
                  <a:schemeClr val="tx1"/>
                </a:solidFill>
                <a:latin typeface="Arial" panose="020B0604020202020204" pitchFamily="34" charset="0"/>
              </a:defRPr>
            </a:lvl4pPr>
            <a:lvl5pPr marL="2057400" indent="-228600" defTabSz="787400" eaLnBrk="0" hangingPunct="0">
              <a:defRPr i="1">
                <a:solidFill>
                  <a:schemeClr val="tx1"/>
                </a:solidFill>
                <a:latin typeface="Arial" panose="020B0604020202020204" pitchFamily="34" charset="0"/>
              </a:defRPr>
            </a:lvl5pPr>
            <a:lvl6pPr marL="2514600" indent="-228600" defTabSz="787400" eaLnBrk="0" fontAlgn="base" hangingPunct="0">
              <a:spcBef>
                <a:spcPct val="0"/>
              </a:spcBef>
              <a:spcAft>
                <a:spcPct val="0"/>
              </a:spcAft>
              <a:defRPr i="1">
                <a:solidFill>
                  <a:schemeClr val="tx1"/>
                </a:solidFill>
                <a:latin typeface="Arial" panose="020B0604020202020204" pitchFamily="34" charset="0"/>
              </a:defRPr>
            </a:lvl6pPr>
            <a:lvl7pPr marL="2971800" indent="-228600" defTabSz="787400" eaLnBrk="0" fontAlgn="base" hangingPunct="0">
              <a:spcBef>
                <a:spcPct val="0"/>
              </a:spcBef>
              <a:spcAft>
                <a:spcPct val="0"/>
              </a:spcAft>
              <a:defRPr i="1">
                <a:solidFill>
                  <a:schemeClr val="tx1"/>
                </a:solidFill>
                <a:latin typeface="Arial" panose="020B0604020202020204" pitchFamily="34" charset="0"/>
              </a:defRPr>
            </a:lvl7pPr>
            <a:lvl8pPr marL="3429000" indent="-228600" defTabSz="787400" eaLnBrk="0" fontAlgn="base" hangingPunct="0">
              <a:spcBef>
                <a:spcPct val="0"/>
              </a:spcBef>
              <a:spcAft>
                <a:spcPct val="0"/>
              </a:spcAft>
              <a:defRPr i="1">
                <a:solidFill>
                  <a:schemeClr val="tx1"/>
                </a:solidFill>
                <a:latin typeface="Arial" panose="020B0604020202020204" pitchFamily="34" charset="0"/>
              </a:defRPr>
            </a:lvl8pPr>
            <a:lvl9pPr marL="3886200" indent="-228600" defTabSz="787400" eaLnBrk="0" fontAlgn="base" hangingPunct="0">
              <a:spcBef>
                <a:spcPct val="0"/>
              </a:spcBef>
              <a:spcAft>
                <a:spcPct val="0"/>
              </a:spcAft>
              <a:defRPr i="1">
                <a:solidFill>
                  <a:schemeClr val="tx1"/>
                </a:solidFill>
                <a:latin typeface="Arial" panose="020B0604020202020204" pitchFamily="34" charset="0"/>
              </a:defRPr>
            </a:lvl9pPr>
          </a:lstStyle>
          <a:p>
            <a:pPr algn="ctr" eaLnBrk="1" hangingPunct="1">
              <a:lnSpc>
                <a:spcPct val="95000"/>
              </a:lnSpc>
              <a:spcBef>
                <a:spcPct val="20000"/>
              </a:spcBef>
            </a:pPr>
            <a:r>
              <a:rPr lang="de-DE" altLang="en-US" sz="2400" i="0" dirty="0">
                <a:ln w="0"/>
                <a:effectLst>
                  <a:outerShdw blurRad="38100" dist="19050" dir="2700000" algn="tl" rotWithShape="0">
                    <a:schemeClr val="dk1">
                      <a:alpha val="40000"/>
                    </a:schemeClr>
                  </a:outerShdw>
                </a:effectLst>
                <a:latin typeface="Times New Roman" panose="02020603050405020304" pitchFamily="18" charset="0"/>
                <a:cs typeface="Arial" panose="020B0604020202020204" pitchFamily="34" charset="0"/>
              </a:rPr>
              <a:t>Exclusive FTTH Focus</a:t>
            </a:r>
          </a:p>
        </p:txBody>
      </p:sp>
      <p:sp>
        <p:nvSpPr>
          <p:cNvPr id="29" name="Oval 28">
            <a:extLst>
              <a:ext uri="{FF2B5EF4-FFF2-40B4-BE49-F238E27FC236}">
                <a16:creationId xmlns:a16="http://schemas.microsoft.com/office/drawing/2014/main" id="{7794A512-4C67-4D10-80A1-110D9BC6FB90}"/>
              </a:ext>
            </a:extLst>
          </p:cNvPr>
          <p:cNvSpPr/>
          <p:nvPr/>
        </p:nvSpPr>
        <p:spPr>
          <a:xfrm>
            <a:off x="8818559" y="3242283"/>
            <a:ext cx="2982593" cy="296995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Rectangle 33">
            <a:extLst>
              <a:ext uri="{FF2B5EF4-FFF2-40B4-BE49-F238E27FC236}">
                <a16:creationId xmlns:a16="http://schemas.microsoft.com/office/drawing/2014/main" id="{6B6529DF-54F8-42A1-8206-520BEBFB2060}"/>
              </a:ext>
            </a:extLst>
          </p:cNvPr>
          <p:cNvSpPr>
            <a:spLocks noChangeArrowheads="1"/>
          </p:cNvSpPr>
          <p:nvPr>
            <p:custDataLst>
              <p:tags r:id="rId4"/>
            </p:custDataLst>
          </p:nvPr>
        </p:nvSpPr>
        <p:spPr bwMode="auto">
          <a:xfrm>
            <a:off x="9340824" y="4229549"/>
            <a:ext cx="2000653" cy="877163"/>
          </a:xfrm>
          <a:prstGeom prst="rect">
            <a:avLst/>
          </a:prstGeom>
          <a:noFill/>
          <a:ln w="9525" algn="ctr">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chorCtr="1">
            <a:spAutoFit/>
          </a:bodyPr>
          <a:lstStyle>
            <a:lvl1pPr defTabSz="787400" eaLnBrk="0" hangingPunct="0">
              <a:defRPr i="1">
                <a:solidFill>
                  <a:schemeClr val="tx1"/>
                </a:solidFill>
                <a:latin typeface="Arial" panose="020B0604020202020204" pitchFamily="34" charset="0"/>
              </a:defRPr>
            </a:lvl1pPr>
            <a:lvl2pPr marL="742950" indent="-285750" defTabSz="787400" eaLnBrk="0" hangingPunct="0">
              <a:defRPr i="1">
                <a:solidFill>
                  <a:schemeClr val="tx1"/>
                </a:solidFill>
                <a:latin typeface="Arial" panose="020B0604020202020204" pitchFamily="34" charset="0"/>
              </a:defRPr>
            </a:lvl2pPr>
            <a:lvl3pPr marL="1143000" indent="-228600" defTabSz="787400" eaLnBrk="0" hangingPunct="0">
              <a:defRPr i="1">
                <a:solidFill>
                  <a:schemeClr val="tx1"/>
                </a:solidFill>
                <a:latin typeface="Arial" panose="020B0604020202020204" pitchFamily="34" charset="0"/>
              </a:defRPr>
            </a:lvl3pPr>
            <a:lvl4pPr marL="1600200" indent="-228600" defTabSz="787400" eaLnBrk="0" hangingPunct="0">
              <a:defRPr i="1">
                <a:solidFill>
                  <a:schemeClr val="tx1"/>
                </a:solidFill>
                <a:latin typeface="Arial" panose="020B0604020202020204" pitchFamily="34" charset="0"/>
              </a:defRPr>
            </a:lvl4pPr>
            <a:lvl5pPr marL="2057400" indent="-228600" defTabSz="787400" eaLnBrk="0" hangingPunct="0">
              <a:defRPr i="1">
                <a:solidFill>
                  <a:schemeClr val="tx1"/>
                </a:solidFill>
                <a:latin typeface="Arial" panose="020B0604020202020204" pitchFamily="34" charset="0"/>
              </a:defRPr>
            </a:lvl5pPr>
            <a:lvl6pPr marL="2514600" indent="-228600" defTabSz="787400" eaLnBrk="0" fontAlgn="base" hangingPunct="0">
              <a:spcBef>
                <a:spcPct val="0"/>
              </a:spcBef>
              <a:spcAft>
                <a:spcPct val="0"/>
              </a:spcAft>
              <a:defRPr i="1">
                <a:solidFill>
                  <a:schemeClr val="tx1"/>
                </a:solidFill>
                <a:latin typeface="Arial" panose="020B0604020202020204" pitchFamily="34" charset="0"/>
              </a:defRPr>
            </a:lvl6pPr>
            <a:lvl7pPr marL="2971800" indent="-228600" defTabSz="787400" eaLnBrk="0" fontAlgn="base" hangingPunct="0">
              <a:spcBef>
                <a:spcPct val="0"/>
              </a:spcBef>
              <a:spcAft>
                <a:spcPct val="0"/>
              </a:spcAft>
              <a:defRPr i="1">
                <a:solidFill>
                  <a:schemeClr val="tx1"/>
                </a:solidFill>
                <a:latin typeface="Arial" panose="020B0604020202020204" pitchFamily="34" charset="0"/>
              </a:defRPr>
            </a:lvl7pPr>
            <a:lvl8pPr marL="3429000" indent="-228600" defTabSz="787400" eaLnBrk="0" fontAlgn="base" hangingPunct="0">
              <a:spcBef>
                <a:spcPct val="0"/>
              </a:spcBef>
              <a:spcAft>
                <a:spcPct val="0"/>
              </a:spcAft>
              <a:defRPr i="1">
                <a:solidFill>
                  <a:schemeClr val="tx1"/>
                </a:solidFill>
                <a:latin typeface="Arial" panose="020B0604020202020204" pitchFamily="34" charset="0"/>
              </a:defRPr>
            </a:lvl8pPr>
            <a:lvl9pPr marL="3886200" indent="-228600" defTabSz="787400" eaLnBrk="0" fontAlgn="base" hangingPunct="0">
              <a:spcBef>
                <a:spcPct val="0"/>
              </a:spcBef>
              <a:spcAft>
                <a:spcPct val="0"/>
              </a:spcAft>
              <a:defRPr i="1">
                <a:solidFill>
                  <a:schemeClr val="tx1"/>
                </a:solidFill>
                <a:latin typeface="Arial" panose="020B0604020202020204" pitchFamily="34" charset="0"/>
              </a:defRPr>
            </a:lvl9pPr>
          </a:lstStyle>
          <a:p>
            <a:pPr algn="ctr" eaLnBrk="1" hangingPunct="1">
              <a:lnSpc>
                <a:spcPct val="95000"/>
              </a:lnSpc>
              <a:spcBef>
                <a:spcPct val="20000"/>
              </a:spcBef>
            </a:pPr>
            <a:r>
              <a:rPr lang="de-DE" altLang="en-US" sz="2000" i="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Arial" panose="020B0604020202020204" pitchFamily="34" charset="0"/>
              </a:rPr>
              <a:t>Biggest Manufacturing capacity in India</a:t>
            </a:r>
          </a:p>
        </p:txBody>
      </p:sp>
      <p:sp>
        <p:nvSpPr>
          <p:cNvPr id="31" name="TextBox 30">
            <a:extLst>
              <a:ext uri="{FF2B5EF4-FFF2-40B4-BE49-F238E27FC236}">
                <a16:creationId xmlns:a16="http://schemas.microsoft.com/office/drawing/2014/main" id="{4AA8833A-CAAC-4F2E-9BD0-5ED365814AE5}"/>
              </a:ext>
            </a:extLst>
          </p:cNvPr>
          <p:cNvSpPr txBox="1"/>
          <p:nvPr/>
        </p:nvSpPr>
        <p:spPr>
          <a:xfrm>
            <a:off x="4726978" y="325461"/>
            <a:ext cx="4204542" cy="523220"/>
          </a:xfrm>
          <a:prstGeom prst="rect">
            <a:avLst/>
          </a:prstGeom>
          <a:noFill/>
        </p:spPr>
        <p:txBody>
          <a:bodyPr wrap="square" rtlCol="0">
            <a:spAutoFit/>
          </a:bodyPr>
          <a:lstStyle/>
          <a:p>
            <a:r>
              <a:rPr lang="en-IN" sz="2800" dirty="0">
                <a:latin typeface="Broadway" panose="04040905080B02020502" pitchFamily="82" charset="0"/>
              </a:rPr>
              <a:t>Advantage CLARON</a:t>
            </a:r>
          </a:p>
        </p:txBody>
      </p:sp>
    </p:spTree>
    <p:extLst>
      <p:ext uri="{BB962C8B-B14F-4D97-AF65-F5344CB8AC3E}">
        <p14:creationId xmlns:p14="http://schemas.microsoft.com/office/powerpoint/2010/main" val="9067899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2.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3.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ags/tag4.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2606</TotalTime>
  <Words>221</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Broadway</vt:lpstr>
      <vt:lpstr>Calibri</vt:lpstr>
      <vt:lpstr>Calibri Light</vt:lpstr>
      <vt:lpstr>Eras Bold ITC</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Niranjan Sharma</dc:creator>
  <cp:lastModifiedBy>Niranjan Sharma</cp:lastModifiedBy>
  <cp:revision>21</cp:revision>
  <dcterms:created xsi:type="dcterms:W3CDTF">2018-01-23T14:10:24Z</dcterms:created>
  <dcterms:modified xsi:type="dcterms:W3CDTF">2018-09-03T05:38:26Z</dcterms:modified>
</cp:coreProperties>
</file>