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1316" r:id="rId2"/>
    <p:sldId id="1266" r:id="rId3"/>
    <p:sldId id="1267" r:id="rId4"/>
    <p:sldId id="1268" r:id="rId5"/>
    <p:sldId id="1317" r:id="rId6"/>
    <p:sldId id="1318" r:id="rId7"/>
    <p:sldId id="1200" r:id="rId8"/>
    <p:sldId id="1319" r:id="rId9"/>
    <p:sldId id="1241" r:id="rId10"/>
    <p:sldId id="1242" r:id="rId11"/>
    <p:sldId id="1269" r:id="rId12"/>
    <p:sldId id="1320" r:id="rId13"/>
    <p:sldId id="1273" r:id="rId14"/>
    <p:sldId id="1274" r:id="rId15"/>
    <p:sldId id="1321" r:id="rId16"/>
    <p:sldId id="1275" r:id="rId17"/>
    <p:sldId id="1323" r:id="rId18"/>
    <p:sldId id="1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00"/>
    <a:srgbClr val="AFAFAF"/>
    <a:srgbClr val="3B3B3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99EF9-837C-46C0-B22C-A3528CBFE22F}" v="48" dt="2022-08-31T11:13:05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82348" autoAdjust="0"/>
  </p:normalViewPr>
  <p:slideViewPr>
    <p:cSldViewPr snapToGrid="0" snapToObjects="1">
      <p:cViewPr varScale="1">
        <p:scale>
          <a:sx n="82" d="100"/>
          <a:sy n="82" d="100"/>
        </p:scale>
        <p:origin x="33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Coe" userId="67bea0881ae6006b" providerId="LiveId" clId="{F3D99EF9-837C-46C0-B22C-A3528CBFE22F}"/>
    <pc:docChg chg="undo custSel addSld delSld modSld sldOrd">
      <pc:chgData name="Robert Coe" userId="67bea0881ae6006b" providerId="LiveId" clId="{F3D99EF9-837C-46C0-B22C-A3528CBFE22F}" dt="2022-08-31T11:13:10.273" v="2581" actId="20577"/>
      <pc:docMkLst>
        <pc:docMk/>
      </pc:docMkLst>
      <pc:sldChg chg="del">
        <pc:chgData name="Robert Coe" userId="67bea0881ae6006b" providerId="LiveId" clId="{F3D99EF9-837C-46C0-B22C-A3528CBFE22F}" dt="2022-08-30T19:43:42.920" v="139" actId="47"/>
        <pc:sldMkLst>
          <pc:docMk/>
          <pc:sldMk cId="1247682563" sldId="256"/>
        </pc:sldMkLst>
      </pc:sldChg>
      <pc:sldChg chg="del">
        <pc:chgData name="Robert Coe" userId="67bea0881ae6006b" providerId="LiveId" clId="{F3D99EF9-837C-46C0-B22C-A3528CBFE22F}" dt="2022-08-31T10:03:08.968" v="1706" actId="47"/>
        <pc:sldMkLst>
          <pc:docMk/>
          <pc:sldMk cId="515211398" sldId="1208"/>
        </pc:sldMkLst>
      </pc:sldChg>
      <pc:sldChg chg="ord">
        <pc:chgData name="Robert Coe" userId="67bea0881ae6006b" providerId="LiveId" clId="{F3D99EF9-837C-46C0-B22C-A3528CBFE22F}" dt="2022-08-31T10:08:58.958" v="1810"/>
        <pc:sldMkLst>
          <pc:docMk/>
          <pc:sldMk cId="2824778573" sldId="1241"/>
        </pc:sldMkLst>
      </pc:sldChg>
      <pc:sldChg chg="ord">
        <pc:chgData name="Robert Coe" userId="67bea0881ae6006b" providerId="LiveId" clId="{F3D99EF9-837C-46C0-B22C-A3528CBFE22F}" dt="2022-08-31T10:08:58.958" v="1810"/>
        <pc:sldMkLst>
          <pc:docMk/>
          <pc:sldMk cId="3326867094" sldId="1242"/>
        </pc:sldMkLst>
      </pc:sldChg>
      <pc:sldChg chg="modSp mod">
        <pc:chgData name="Robert Coe" userId="67bea0881ae6006b" providerId="LiveId" clId="{F3D99EF9-837C-46C0-B22C-A3528CBFE22F}" dt="2022-08-30T19:45:56.250" v="196" actId="20577"/>
        <pc:sldMkLst>
          <pc:docMk/>
          <pc:sldMk cId="2518713590" sldId="1267"/>
        </pc:sldMkLst>
        <pc:spChg chg="mod">
          <ac:chgData name="Robert Coe" userId="67bea0881ae6006b" providerId="LiveId" clId="{F3D99EF9-837C-46C0-B22C-A3528CBFE22F}" dt="2022-08-30T19:45:56.250" v="196" actId="20577"/>
          <ac:spMkLst>
            <pc:docMk/>
            <pc:sldMk cId="2518713590" sldId="1267"/>
            <ac:spMk id="7" creationId="{C524511E-348D-480D-8403-9AC95F5B4C19}"/>
          </ac:spMkLst>
        </pc:spChg>
      </pc:sldChg>
      <pc:sldChg chg="modSp mod">
        <pc:chgData name="Robert Coe" userId="67bea0881ae6006b" providerId="LiveId" clId="{F3D99EF9-837C-46C0-B22C-A3528CBFE22F}" dt="2022-08-31T10:16:31.363" v="1977" actId="20577"/>
        <pc:sldMkLst>
          <pc:docMk/>
          <pc:sldMk cId="61273881" sldId="1269"/>
        </pc:sldMkLst>
        <pc:spChg chg="mod">
          <ac:chgData name="Robert Coe" userId="67bea0881ae6006b" providerId="LiveId" clId="{F3D99EF9-837C-46C0-B22C-A3528CBFE22F}" dt="2022-08-31T10:10:56.509" v="1820" actId="20577"/>
          <ac:spMkLst>
            <pc:docMk/>
            <pc:sldMk cId="61273881" sldId="1269"/>
            <ac:spMk id="2" creationId="{09DF505E-15E2-4B58-8298-870A518912C7}"/>
          </ac:spMkLst>
        </pc:spChg>
        <pc:spChg chg="mod">
          <ac:chgData name="Robert Coe" userId="67bea0881ae6006b" providerId="LiveId" clId="{F3D99EF9-837C-46C0-B22C-A3528CBFE22F}" dt="2022-08-31T10:16:31.363" v="1977" actId="20577"/>
          <ac:spMkLst>
            <pc:docMk/>
            <pc:sldMk cId="61273881" sldId="1269"/>
            <ac:spMk id="3" creationId="{FD975DB3-66F3-4731-BD4C-940203A7A8FF}"/>
          </ac:spMkLst>
        </pc:spChg>
      </pc:sldChg>
      <pc:sldChg chg="del">
        <pc:chgData name="Robert Coe" userId="67bea0881ae6006b" providerId="LiveId" clId="{F3D99EF9-837C-46C0-B22C-A3528CBFE22F}" dt="2022-08-31T10:09:35.344" v="1811" actId="47"/>
        <pc:sldMkLst>
          <pc:docMk/>
          <pc:sldMk cId="4034265735" sldId="1270"/>
        </pc:sldMkLst>
      </pc:sldChg>
      <pc:sldChg chg="del">
        <pc:chgData name="Robert Coe" userId="67bea0881ae6006b" providerId="LiveId" clId="{F3D99EF9-837C-46C0-B22C-A3528CBFE22F}" dt="2022-08-31T10:09:37.014" v="1812" actId="47"/>
        <pc:sldMkLst>
          <pc:docMk/>
          <pc:sldMk cId="2697657007" sldId="1271"/>
        </pc:sldMkLst>
      </pc:sldChg>
      <pc:sldChg chg="addSp modSp mod modAnim">
        <pc:chgData name="Robert Coe" userId="67bea0881ae6006b" providerId="LiveId" clId="{F3D99EF9-837C-46C0-B22C-A3528CBFE22F}" dt="2022-08-31T10:36:05.929" v="2211"/>
        <pc:sldMkLst>
          <pc:docMk/>
          <pc:sldMk cId="3720926693" sldId="1273"/>
        </pc:sldMkLst>
        <pc:spChg chg="add mod">
          <ac:chgData name="Robert Coe" userId="67bea0881ae6006b" providerId="LiveId" clId="{F3D99EF9-837C-46C0-B22C-A3528CBFE22F}" dt="2022-08-31T10:33:00.008" v="2198" actId="14100"/>
          <ac:spMkLst>
            <pc:docMk/>
            <pc:sldMk cId="3720926693" sldId="1273"/>
            <ac:spMk id="9" creationId="{BA07E390-80CA-26F6-CD48-2B5927302A59}"/>
          </ac:spMkLst>
        </pc:spChg>
        <pc:spChg chg="add mod">
          <ac:chgData name="Robert Coe" userId="67bea0881ae6006b" providerId="LiveId" clId="{F3D99EF9-837C-46C0-B22C-A3528CBFE22F}" dt="2022-08-31T10:32:51.920" v="2196" actId="1076"/>
          <ac:spMkLst>
            <pc:docMk/>
            <pc:sldMk cId="3720926693" sldId="1273"/>
            <ac:spMk id="11" creationId="{FA25D832-B23C-8468-284C-444D290707BA}"/>
          </ac:spMkLst>
        </pc:spChg>
        <pc:spChg chg="add mod">
          <ac:chgData name="Robert Coe" userId="67bea0881ae6006b" providerId="LiveId" clId="{F3D99EF9-837C-46C0-B22C-A3528CBFE22F}" dt="2022-08-31T10:32:34.816" v="2193" actId="14100"/>
          <ac:spMkLst>
            <pc:docMk/>
            <pc:sldMk cId="3720926693" sldId="1273"/>
            <ac:spMk id="13" creationId="{02A05F0A-32BE-EAB1-2193-C9D93945BC36}"/>
          </ac:spMkLst>
        </pc:spChg>
        <pc:cxnChg chg="add">
          <ac:chgData name="Robert Coe" userId="67bea0881ae6006b" providerId="LiveId" clId="{F3D99EF9-837C-46C0-B22C-A3528CBFE22F}" dt="2022-08-31T10:33:32.426" v="2199" actId="11529"/>
          <ac:cxnSpMkLst>
            <pc:docMk/>
            <pc:sldMk cId="3720926693" sldId="1273"/>
            <ac:cxnSpMk id="16" creationId="{3CB5EA8B-B657-D1C1-D8C4-E5A510DB081D}"/>
          </ac:cxnSpMkLst>
        </pc:cxnChg>
        <pc:cxnChg chg="add">
          <ac:chgData name="Robert Coe" userId="67bea0881ae6006b" providerId="LiveId" clId="{F3D99EF9-837C-46C0-B22C-A3528CBFE22F}" dt="2022-08-31T10:33:47.371" v="2200" actId="11529"/>
          <ac:cxnSpMkLst>
            <pc:docMk/>
            <pc:sldMk cId="3720926693" sldId="1273"/>
            <ac:cxnSpMk id="19" creationId="{3B9ED153-78CB-BE8B-184D-28C2E95EC395}"/>
          </ac:cxnSpMkLst>
        </pc:cxnChg>
        <pc:cxnChg chg="add">
          <ac:chgData name="Robert Coe" userId="67bea0881ae6006b" providerId="LiveId" clId="{F3D99EF9-837C-46C0-B22C-A3528CBFE22F}" dt="2022-08-31T10:34:04.671" v="2201" actId="11529"/>
          <ac:cxnSpMkLst>
            <pc:docMk/>
            <pc:sldMk cId="3720926693" sldId="1273"/>
            <ac:cxnSpMk id="25" creationId="{B5AB6DE4-2599-EF10-2700-A86FDA9C0B8A}"/>
          </ac:cxnSpMkLst>
        </pc:cxnChg>
      </pc:sldChg>
      <pc:sldChg chg="modAnim">
        <pc:chgData name="Robert Coe" userId="67bea0881ae6006b" providerId="LiveId" clId="{F3D99EF9-837C-46C0-B22C-A3528CBFE22F}" dt="2022-08-31T10:39:09.666" v="2228"/>
        <pc:sldMkLst>
          <pc:docMk/>
          <pc:sldMk cId="651458396" sldId="1274"/>
        </pc:sldMkLst>
      </pc:sldChg>
      <pc:sldChg chg="addSp delSp modSp mod modClrScheme chgLayout">
        <pc:chgData name="Robert Coe" userId="67bea0881ae6006b" providerId="LiveId" clId="{F3D99EF9-837C-46C0-B22C-A3528CBFE22F}" dt="2022-08-31T10:58:16.422" v="2326" actId="14"/>
        <pc:sldMkLst>
          <pc:docMk/>
          <pc:sldMk cId="644317340" sldId="1275"/>
        </pc:sldMkLst>
        <pc:spChg chg="mod ord">
          <ac:chgData name="Robert Coe" userId="67bea0881ae6006b" providerId="LiveId" clId="{F3D99EF9-837C-46C0-B22C-A3528CBFE22F}" dt="2022-08-31T10:57:56.028" v="2323" actId="700"/>
          <ac:spMkLst>
            <pc:docMk/>
            <pc:sldMk cId="644317340" sldId="1275"/>
            <ac:spMk id="2" creationId="{08385C8F-F115-5ADA-25C2-4675C46C4FAE}"/>
          </ac:spMkLst>
        </pc:spChg>
        <pc:spChg chg="add del mod">
          <ac:chgData name="Robert Coe" userId="67bea0881ae6006b" providerId="LiveId" clId="{F3D99EF9-837C-46C0-B22C-A3528CBFE22F}" dt="2022-08-31T10:57:50.590" v="2322" actId="478"/>
          <ac:spMkLst>
            <pc:docMk/>
            <pc:sldMk cId="644317340" sldId="1275"/>
            <ac:spMk id="4" creationId="{A3278286-50B8-4DDA-AC30-C16F7D6E49FE}"/>
          </ac:spMkLst>
        </pc:spChg>
        <pc:spChg chg="mod ord">
          <ac:chgData name="Robert Coe" userId="67bea0881ae6006b" providerId="LiveId" clId="{F3D99EF9-837C-46C0-B22C-A3528CBFE22F}" dt="2022-08-31T10:57:56.028" v="2323" actId="700"/>
          <ac:spMkLst>
            <pc:docMk/>
            <pc:sldMk cId="644317340" sldId="1275"/>
            <ac:spMk id="5" creationId="{C830484E-F245-8373-6B53-B1CCA510FB69}"/>
          </ac:spMkLst>
        </pc:spChg>
        <pc:spChg chg="del">
          <ac:chgData name="Robert Coe" userId="67bea0881ae6006b" providerId="LiveId" clId="{F3D99EF9-837C-46C0-B22C-A3528CBFE22F}" dt="2022-08-31T10:57:44.410" v="2321" actId="478"/>
          <ac:spMkLst>
            <pc:docMk/>
            <pc:sldMk cId="644317340" sldId="1275"/>
            <ac:spMk id="6" creationId="{35A87C4A-0544-6E8D-D9D3-4695273E0D8E}"/>
          </ac:spMkLst>
        </pc:spChg>
        <pc:spChg chg="mod ord">
          <ac:chgData name="Robert Coe" userId="67bea0881ae6006b" providerId="LiveId" clId="{F3D99EF9-837C-46C0-B22C-A3528CBFE22F}" dt="2022-08-31T10:58:16.422" v="2326" actId="14"/>
          <ac:spMkLst>
            <pc:docMk/>
            <pc:sldMk cId="644317340" sldId="1275"/>
            <ac:spMk id="7" creationId="{967F5F93-4BF5-0433-EE8A-81D83D449E12}"/>
          </ac:spMkLst>
        </pc:spChg>
      </pc:sldChg>
      <pc:sldChg chg="modSp add mod">
        <pc:chgData name="Robert Coe" userId="67bea0881ae6006b" providerId="LiveId" clId="{F3D99EF9-837C-46C0-B22C-A3528CBFE22F}" dt="2022-08-31T09:44:56.147" v="831" actId="14100"/>
        <pc:sldMkLst>
          <pc:docMk/>
          <pc:sldMk cId="954474633" sldId="1316"/>
        </pc:sldMkLst>
        <pc:spChg chg="mod">
          <ac:chgData name="Robert Coe" userId="67bea0881ae6006b" providerId="LiveId" clId="{F3D99EF9-837C-46C0-B22C-A3528CBFE22F}" dt="2022-08-31T09:44:56.147" v="831" actId="14100"/>
          <ac:spMkLst>
            <pc:docMk/>
            <pc:sldMk cId="954474633" sldId="1316"/>
            <ac:spMk id="2" creationId="{29D115C4-77B6-40B8-9BEF-5A9D2ECDF8F9}"/>
          </ac:spMkLst>
        </pc:spChg>
        <pc:spChg chg="mod">
          <ac:chgData name="Robert Coe" userId="67bea0881ae6006b" providerId="LiveId" clId="{F3D99EF9-837C-46C0-B22C-A3528CBFE22F}" dt="2022-08-30T19:43:19.962" v="138" actId="1076"/>
          <ac:spMkLst>
            <pc:docMk/>
            <pc:sldMk cId="954474633" sldId="1316"/>
            <ac:spMk id="3" creationId="{A6F56721-BC66-4A13-9A52-660A69B88E24}"/>
          </ac:spMkLst>
        </pc:spChg>
        <pc:spChg chg="mod">
          <ac:chgData name="Robert Coe" userId="67bea0881ae6006b" providerId="LiveId" clId="{F3D99EF9-837C-46C0-B22C-A3528CBFE22F}" dt="2022-08-30T19:43:14.111" v="137" actId="14100"/>
          <ac:spMkLst>
            <pc:docMk/>
            <pc:sldMk cId="954474633" sldId="1316"/>
            <ac:spMk id="4" creationId="{8EE87897-7295-4A3F-A563-05BE7F9AF812}"/>
          </ac:spMkLst>
        </pc:spChg>
      </pc:sldChg>
      <pc:sldChg chg="modSp new mod">
        <pc:chgData name="Robert Coe" userId="67bea0881ae6006b" providerId="LiveId" clId="{F3D99EF9-837C-46C0-B22C-A3528CBFE22F}" dt="2022-08-30T20:07:09.968" v="826" actId="20577"/>
        <pc:sldMkLst>
          <pc:docMk/>
          <pc:sldMk cId="3649895950" sldId="1317"/>
        </pc:sldMkLst>
        <pc:spChg chg="mod">
          <ac:chgData name="Robert Coe" userId="67bea0881ae6006b" providerId="LiveId" clId="{F3D99EF9-837C-46C0-B22C-A3528CBFE22F}" dt="2022-08-30T20:07:09.968" v="826" actId="20577"/>
          <ac:spMkLst>
            <pc:docMk/>
            <pc:sldMk cId="3649895950" sldId="1317"/>
            <ac:spMk id="2" creationId="{97CDBB31-FD48-1A76-8C71-7E796A6378E2}"/>
          </ac:spMkLst>
        </pc:spChg>
        <pc:spChg chg="mod">
          <ac:chgData name="Robert Coe" userId="67bea0881ae6006b" providerId="LiveId" clId="{F3D99EF9-837C-46C0-B22C-A3528CBFE22F}" dt="2022-08-30T20:05:35.484" v="825" actId="20577"/>
          <ac:spMkLst>
            <pc:docMk/>
            <pc:sldMk cId="3649895950" sldId="1317"/>
            <ac:spMk id="3" creationId="{A71A706E-2FC6-13A5-C080-81C3E4D582C4}"/>
          </ac:spMkLst>
        </pc:spChg>
      </pc:sldChg>
      <pc:sldChg chg="modSp new mod">
        <pc:chgData name="Robert Coe" userId="67bea0881ae6006b" providerId="LiveId" clId="{F3D99EF9-837C-46C0-B22C-A3528CBFE22F}" dt="2022-08-31T09:52:15.206" v="1136" actId="20577"/>
        <pc:sldMkLst>
          <pc:docMk/>
          <pc:sldMk cId="996760176" sldId="1318"/>
        </pc:sldMkLst>
        <pc:spChg chg="mod">
          <ac:chgData name="Robert Coe" userId="67bea0881ae6006b" providerId="LiveId" clId="{F3D99EF9-837C-46C0-B22C-A3528CBFE22F}" dt="2022-08-31T09:46:34.601" v="909" actId="404"/>
          <ac:spMkLst>
            <pc:docMk/>
            <pc:sldMk cId="996760176" sldId="1318"/>
            <ac:spMk id="2" creationId="{FA7A71AC-234F-DC92-3D88-CEAEE972FCB2}"/>
          </ac:spMkLst>
        </pc:spChg>
        <pc:spChg chg="mod">
          <ac:chgData name="Robert Coe" userId="67bea0881ae6006b" providerId="LiveId" clId="{F3D99EF9-837C-46C0-B22C-A3528CBFE22F}" dt="2022-08-31T09:52:15.206" v="1136" actId="20577"/>
          <ac:spMkLst>
            <pc:docMk/>
            <pc:sldMk cId="996760176" sldId="1318"/>
            <ac:spMk id="3" creationId="{8B20A2A6-5BA7-2F39-0D7A-11C57FDEC32B}"/>
          </ac:spMkLst>
        </pc:spChg>
      </pc:sldChg>
      <pc:sldChg chg="addSp delSp modSp new mod modClrScheme chgLayout">
        <pc:chgData name="Robert Coe" userId="67bea0881ae6006b" providerId="LiveId" clId="{F3D99EF9-837C-46C0-B22C-A3528CBFE22F}" dt="2022-08-31T10:06:43.208" v="1808" actId="113"/>
        <pc:sldMkLst>
          <pc:docMk/>
          <pc:sldMk cId="1034663393" sldId="1319"/>
        </pc:sldMkLst>
        <pc:spChg chg="del mod ord">
          <ac:chgData name="Robert Coe" userId="67bea0881ae6006b" providerId="LiveId" clId="{F3D99EF9-837C-46C0-B22C-A3528CBFE22F}" dt="2022-08-31T09:52:53.761" v="1138" actId="700"/>
          <ac:spMkLst>
            <pc:docMk/>
            <pc:sldMk cId="1034663393" sldId="1319"/>
            <ac:spMk id="2" creationId="{4FBF67D5-2341-46BC-534A-EFD004A600E6}"/>
          </ac:spMkLst>
        </pc:spChg>
        <pc:spChg chg="del mod ord">
          <ac:chgData name="Robert Coe" userId="67bea0881ae6006b" providerId="LiveId" clId="{F3D99EF9-837C-46C0-B22C-A3528CBFE22F}" dt="2022-08-31T09:52:53.761" v="1138" actId="700"/>
          <ac:spMkLst>
            <pc:docMk/>
            <pc:sldMk cId="1034663393" sldId="1319"/>
            <ac:spMk id="3" creationId="{77CAE95F-E4F5-4EEB-A5F8-9F837B5AA1F9}"/>
          </ac:spMkLst>
        </pc:spChg>
        <pc:spChg chg="del">
          <ac:chgData name="Robert Coe" userId="67bea0881ae6006b" providerId="LiveId" clId="{F3D99EF9-837C-46C0-B22C-A3528CBFE22F}" dt="2022-08-31T09:52:53.761" v="1138" actId="700"/>
          <ac:spMkLst>
            <pc:docMk/>
            <pc:sldMk cId="1034663393" sldId="1319"/>
            <ac:spMk id="4" creationId="{3A33D58C-6D17-D424-D695-FFA29293C5DF}"/>
          </ac:spMkLst>
        </pc:spChg>
        <pc:spChg chg="mod ord">
          <ac:chgData name="Robert Coe" userId="67bea0881ae6006b" providerId="LiveId" clId="{F3D99EF9-837C-46C0-B22C-A3528CBFE22F}" dt="2022-08-31T09:52:53.761" v="1138" actId="700"/>
          <ac:spMkLst>
            <pc:docMk/>
            <pc:sldMk cId="1034663393" sldId="1319"/>
            <ac:spMk id="5" creationId="{37467DD7-850F-A753-69B2-C41096C4BDB7}"/>
          </ac:spMkLst>
        </pc:spChg>
        <pc:spChg chg="add mod ord">
          <ac:chgData name="Robert Coe" userId="67bea0881ae6006b" providerId="LiveId" clId="{F3D99EF9-837C-46C0-B22C-A3528CBFE22F}" dt="2022-08-31T09:54:15.876" v="1178" actId="20577"/>
          <ac:spMkLst>
            <pc:docMk/>
            <pc:sldMk cId="1034663393" sldId="1319"/>
            <ac:spMk id="6" creationId="{183B8F81-3461-FCAE-B757-B048F4FAD080}"/>
          </ac:spMkLst>
        </pc:spChg>
        <pc:spChg chg="add mod ord">
          <ac:chgData name="Robert Coe" userId="67bea0881ae6006b" providerId="LiveId" clId="{F3D99EF9-837C-46C0-B22C-A3528CBFE22F}" dt="2022-08-31T10:06:43.208" v="1808" actId="113"/>
          <ac:spMkLst>
            <pc:docMk/>
            <pc:sldMk cId="1034663393" sldId="1319"/>
            <ac:spMk id="7" creationId="{A732AE96-AC15-A52D-C0AB-26BDE44F7300}"/>
          </ac:spMkLst>
        </pc:spChg>
      </pc:sldChg>
      <pc:sldChg chg="addSp delSp modSp new mod">
        <pc:chgData name="Robert Coe" userId="67bea0881ae6006b" providerId="LiveId" clId="{F3D99EF9-837C-46C0-B22C-A3528CBFE22F}" dt="2022-08-31T10:22:40.077" v="2085" actId="113"/>
        <pc:sldMkLst>
          <pc:docMk/>
          <pc:sldMk cId="1348004974" sldId="1320"/>
        </pc:sldMkLst>
        <pc:spChg chg="mod">
          <ac:chgData name="Robert Coe" userId="67bea0881ae6006b" providerId="LiveId" clId="{F3D99EF9-837C-46C0-B22C-A3528CBFE22F}" dt="2022-08-31T10:22:19.770" v="2078"/>
          <ac:spMkLst>
            <pc:docMk/>
            <pc:sldMk cId="1348004974" sldId="1320"/>
            <ac:spMk id="2" creationId="{968EF1F4-BD4B-BC9E-76A3-B7FD8CBC9A15}"/>
          </ac:spMkLst>
        </pc:spChg>
        <pc:spChg chg="mod">
          <ac:chgData name="Robert Coe" userId="67bea0881ae6006b" providerId="LiveId" clId="{F3D99EF9-837C-46C0-B22C-A3528CBFE22F}" dt="2022-08-31T10:22:40.077" v="2085" actId="113"/>
          <ac:spMkLst>
            <pc:docMk/>
            <pc:sldMk cId="1348004974" sldId="1320"/>
            <ac:spMk id="3" creationId="{97033576-E348-C5B6-1C1D-9DC5E70D9A30}"/>
          </ac:spMkLst>
        </pc:spChg>
        <pc:spChg chg="mod">
          <ac:chgData name="Robert Coe" userId="67bea0881ae6006b" providerId="LiveId" clId="{F3D99EF9-837C-46C0-B22C-A3528CBFE22F}" dt="2022-08-31T10:22:19.770" v="2078"/>
          <ac:spMkLst>
            <pc:docMk/>
            <pc:sldMk cId="1348004974" sldId="1320"/>
            <ac:spMk id="4" creationId="{FE97D872-C4CE-AF56-14A6-946C5A2AFBB2}"/>
          </ac:spMkLst>
        </pc:spChg>
        <pc:spChg chg="add del mod">
          <ac:chgData name="Robert Coe" userId="67bea0881ae6006b" providerId="LiveId" clId="{F3D99EF9-837C-46C0-B22C-A3528CBFE22F}" dt="2022-08-31T10:22:19.770" v="2078"/>
          <ac:spMkLst>
            <pc:docMk/>
            <pc:sldMk cId="1348004974" sldId="1320"/>
            <ac:spMk id="5" creationId="{4268FC01-5014-790F-E133-F4AF5D0A0B6A}"/>
          </ac:spMkLst>
        </pc:spChg>
        <pc:spChg chg="add del mod">
          <ac:chgData name="Robert Coe" userId="67bea0881ae6006b" providerId="LiveId" clId="{F3D99EF9-837C-46C0-B22C-A3528CBFE22F}" dt="2022-08-31T10:22:19.770" v="2078"/>
          <ac:spMkLst>
            <pc:docMk/>
            <pc:sldMk cId="1348004974" sldId="1320"/>
            <ac:spMk id="6" creationId="{B464E608-BA8B-E756-D6B8-C2F4729DCE46}"/>
          </ac:spMkLst>
        </pc:spChg>
        <pc:spChg chg="add del mod">
          <ac:chgData name="Robert Coe" userId="67bea0881ae6006b" providerId="LiveId" clId="{F3D99EF9-837C-46C0-B22C-A3528CBFE22F}" dt="2022-08-31T10:22:19.770" v="2078"/>
          <ac:spMkLst>
            <pc:docMk/>
            <pc:sldMk cId="1348004974" sldId="1320"/>
            <ac:spMk id="7" creationId="{9FFE2639-26B1-A681-48C2-11014051EFEC}"/>
          </ac:spMkLst>
        </pc:spChg>
      </pc:sldChg>
      <pc:sldChg chg="addSp delSp modSp add mod modClrScheme delAnim chgLayout">
        <pc:chgData name="Robert Coe" userId="67bea0881ae6006b" providerId="LiveId" clId="{F3D99EF9-837C-46C0-B22C-A3528CBFE22F}" dt="2022-08-31T10:57:12.539" v="2310" actId="206"/>
        <pc:sldMkLst>
          <pc:docMk/>
          <pc:sldMk cId="298111910" sldId="1321"/>
        </pc:sldMkLst>
        <pc:spChg chg="add mod ord">
          <ac:chgData name="Robert Coe" userId="67bea0881ae6006b" providerId="LiveId" clId="{F3D99EF9-837C-46C0-B22C-A3528CBFE22F}" dt="2022-08-31T10:47:40.678" v="2260" actId="20577"/>
          <ac:spMkLst>
            <pc:docMk/>
            <pc:sldMk cId="298111910" sldId="1321"/>
            <ac:spMk id="2" creationId="{0978B46A-56B4-62E5-4689-A303071BB4DA}"/>
          </ac:spMkLst>
        </pc:spChg>
        <pc:spChg chg="mod ord">
          <ac:chgData name="Robert Coe" userId="67bea0881ae6006b" providerId="LiveId" clId="{F3D99EF9-837C-46C0-B22C-A3528CBFE22F}" dt="2022-08-31T10:47:34.553" v="2243" actId="700"/>
          <ac:spMkLst>
            <pc:docMk/>
            <pc:sldMk cId="298111910" sldId="1321"/>
            <ac:spMk id="4" creationId="{2FFA767B-BEA7-090D-CDC5-2F57DBCF7A2D}"/>
          </ac:spMkLst>
        </pc:spChg>
        <pc:spChg chg="add mod">
          <ac:chgData name="Robert Coe" userId="67bea0881ae6006b" providerId="LiveId" clId="{F3D99EF9-837C-46C0-B22C-A3528CBFE22F}" dt="2022-08-31T10:56:07.690" v="2304" actId="1076"/>
          <ac:spMkLst>
            <pc:docMk/>
            <pc:sldMk cId="298111910" sldId="1321"/>
            <ac:spMk id="5" creationId="{83C8E8D0-F999-7685-6A47-3D491828D16D}"/>
          </ac:spMkLst>
        </pc:spChg>
        <pc:spChg chg="del">
          <ac:chgData name="Robert Coe" userId="67bea0881ae6006b" providerId="LiveId" clId="{F3D99EF9-837C-46C0-B22C-A3528CBFE22F}" dt="2022-08-31T10:46:41.188" v="2233" actId="478"/>
          <ac:spMkLst>
            <pc:docMk/>
            <pc:sldMk cId="298111910" sldId="1321"/>
            <ac:spMk id="11" creationId="{E836A9E5-D3E9-5171-F549-92D7181EF6DC}"/>
          </ac:spMkLst>
        </pc:spChg>
        <pc:spChg chg="del">
          <ac:chgData name="Robert Coe" userId="67bea0881ae6006b" providerId="LiveId" clId="{F3D99EF9-837C-46C0-B22C-A3528CBFE22F}" dt="2022-08-31T10:46:41.188" v="2233" actId="478"/>
          <ac:spMkLst>
            <pc:docMk/>
            <pc:sldMk cId="298111910" sldId="1321"/>
            <ac:spMk id="14" creationId="{59FB9D13-D753-940B-2371-896581B4523A}"/>
          </ac:spMkLst>
        </pc:spChg>
        <pc:spChg chg="mod">
          <ac:chgData name="Robert Coe" userId="67bea0881ae6006b" providerId="LiveId" clId="{F3D99EF9-837C-46C0-B22C-A3528CBFE22F}" dt="2022-08-31T10:50:03.710" v="2280" actId="1076"/>
          <ac:spMkLst>
            <pc:docMk/>
            <pc:sldMk cId="298111910" sldId="1321"/>
            <ac:spMk id="16" creationId="{9BC6B69B-EC3B-5789-54C6-245B302B9FB0}"/>
          </ac:spMkLst>
        </pc:spChg>
        <pc:spChg chg="mod">
          <ac:chgData name="Robert Coe" userId="67bea0881ae6006b" providerId="LiveId" clId="{F3D99EF9-837C-46C0-B22C-A3528CBFE22F}" dt="2022-08-31T10:49:58.278" v="2279" actId="1076"/>
          <ac:spMkLst>
            <pc:docMk/>
            <pc:sldMk cId="298111910" sldId="1321"/>
            <ac:spMk id="17" creationId="{FC34A332-B93A-B294-FE6C-EE911BC76E89}"/>
          </ac:spMkLst>
        </pc:spChg>
        <pc:spChg chg="del">
          <ac:chgData name="Robert Coe" userId="67bea0881ae6006b" providerId="LiveId" clId="{F3D99EF9-837C-46C0-B22C-A3528CBFE22F}" dt="2022-08-31T10:46:50.688" v="2237" actId="478"/>
          <ac:spMkLst>
            <pc:docMk/>
            <pc:sldMk cId="298111910" sldId="1321"/>
            <ac:spMk id="18" creationId="{BFCFE9E7-4914-1FD3-B0C9-7C78552B10B4}"/>
          </ac:spMkLst>
        </pc:spChg>
        <pc:spChg chg="del">
          <ac:chgData name="Robert Coe" userId="67bea0881ae6006b" providerId="LiveId" clId="{F3D99EF9-837C-46C0-B22C-A3528CBFE22F}" dt="2022-08-31T10:46:48.584" v="2236" actId="478"/>
          <ac:spMkLst>
            <pc:docMk/>
            <pc:sldMk cId="298111910" sldId="1321"/>
            <ac:spMk id="19" creationId="{3C027381-E2CD-D33C-C98D-647DA930C5DB}"/>
          </ac:spMkLst>
        </pc:spChg>
        <pc:spChg chg="del">
          <ac:chgData name="Robert Coe" userId="67bea0881ae6006b" providerId="LiveId" clId="{F3D99EF9-837C-46C0-B22C-A3528CBFE22F}" dt="2022-08-31T10:47:01.413" v="2241" actId="478"/>
          <ac:spMkLst>
            <pc:docMk/>
            <pc:sldMk cId="298111910" sldId="1321"/>
            <ac:spMk id="20" creationId="{5932626F-7A63-0283-D618-9CF62A9407D2}"/>
          </ac:spMkLst>
        </pc:spChg>
        <pc:spChg chg="del mod">
          <ac:chgData name="Robert Coe" userId="67bea0881ae6006b" providerId="LiveId" clId="{F3D99EF9-837C-46C0-B22C-A3528CBFE22F}" dt="2022-08-31T10:46:47.306" v="2235" actId="478"/>
          <ac:spMkLst>
            <pc:docMk/>
            <pc:sldMk cId="298111910" sldId="1321"/>
            <ac:spMk id="21" creationId="{EDF0BE34-A4DA-66FA-F90D-C710BB14E482}"/>
          </ac:spMkLst>
        </pc:spChg>
        <pc:spChg chg="del">
          <ac:chgData name="Robert Coe" userId="67bea0881ae6006b" providerId="LiveId" clId="{F3D99EF9-837C-46C0-B22C-A3528CBFE22F}" dt="2022-08-31T10:46:53.358" v="2238" actId="478"/>
          <ac:spMkLst>
            <pc:docMk/>
            <pc:sldMk cId="298111910" sldId="1321"/>
            <ac:spMk id="22" creationId="{8A2F7931-586D-F4DC-F78A-6FDFFD510C89}"/>
          </ac:spMkLst>
        </pc:spChg>
        <pc:spChg chg="del">
          <ac:chgData name="Robert Coe" userId="67bea0881ae6006b" providerId="LiveId" clId="{F3D99EF9-837C-46C0-B22C-A3528CBFE22F}" dt="2022-08-31T10:47:03.865" v="2242" actId="478"/>
          <ac:spMkLst>
            <pc:docMk/>
            <pc:sldMk cId="298111910" sldId="1321"/>
            <ac:spMk id="23" creationId="{CA221C34-A997-8673-34CD-84F8C964AE7A}"/>
          </ac:spMkLst>
        </pc:spChg>
        <pc:spChg chg="del">
          <ac:chgData name="Robert Coe" userId="67bea0881ae6006b" providerId="LiveId" clId="{F3D99EF9-837C-46C0-B22C-A3528CBFE22F}" dt="2022-08-31T10:46:41.188" v="2233" actId="478"/>
          <ac:spMkLst>
            <pc:docMk/>
            <pc:sldMk cId="298111910" sldId="1321"/>
            <ac:spMk id="24" creationId="{1C0DA941-B1BC-93DF-DE95-A748366A17B4}"/>
          </ac:spMkLst>
        </pc:spChg>
        <pc:spChg chg="del">
          <ac:chgData name="Robert Coe" userId="67bea0881ae6006b" providerId="LiveId" clId="{F3D99EF9-837C-46C0-B22C-A3528CBFE22F}" dt="2022-08-31T10:46:41.188" v="2233" actId="478"/>
          <ac:spMkLst>
            <pc:docMk/>
            <pc:sldMk cId="298111910" sldId="1321"/>
            <ac:spMk id="25" creationId="{99E50628-BDF3-9FD3-F92E-6D59003C334C}"/>
          </ac:spMkLst>
        </pc:spChg>
        <pc:spChg chg="add del mod">
          <ac:chgData name="Robert Coe" userId="67bea0881ae6006b" providerId="LiveId" clId="{F3D99EF9-837C-46C0-B22C-A3528CBFE22F}" dt="2022-08-31T10:49:44.115" v="2276" actId="478"/>
          <ac:spMkLst>
            <pc:docMk/>
            <pc:sldMk cId="298111910" sldId="1321"/>
            <ac:spMk id="26" creationId="{20F38E4E-79F1-7854-908C-4A5B1AE13C7A}"/>
          </ac:spMkLst>
        </pc:spChg>
        <pc:spChg chg="add mod">
          <ac:chgData name="Robert Coe" userId="67bea0881ae6006b" providerId="LiveId" clId="{F3D99EF9-837C-46C0-B22C-A3528CBFE22F}" dt="2022-08-31T10:53:31.018" v="2298" actId="1076"/>
          <ac:spMkLst>
            <pc:docMk/>
            <pc:sldMk cId="298111910" sldId="1321"/>
            <ac:spMk id="31" creationId="{A9AA0018-06E3-356B-1CAC-F910136E12AF}"/>
          </ac:spMkLst>
        </pc:spChg>
        <pc:spChg chg="add mod">
          <ac:chgData name="Robert Coe" userId="67bea0881ae6006b" providerId="LiveId" clId="{F3D99EF9-837C-46C0-B22C-A3528CBFE22F}" dt="2022-08-31T10:51:18.690" v="2291" actId="1076"/>
          <ac:spMkLst>
            <pc:docMk/>
            <pc:sldMk cId="298111910" sldId="1321"/>
            <ac:spMk id="33" creationId="{3B548948-A130-4732-33B6-46E0970155EC}"/>
          </ac:spMkLst>
        </pc:spChg>
        <pc:spChg chg="add mod">
          <ac:chgData name="Robert Coe" userId="67bea0881ae6006b" providerId="LiveId" clId="{F3D99EF9-837C-46C0-B22C-A3528CBFE22F}" dt="2022-08-31T10:57:12.539" v="2310" actId="206"/>
          <ac:spMkLst>
            <pc:docMk/>
            <pc:sldMk cId="298111910" sldId="1321"/>
            <ac:spMk id="34" creationId="{046CE6E0-952F-A1CC-4C57-483099BCE4E9}"/>
          </ac:spMkLst>
        </pc:spChg>
        <pc:spChg chg="add del mod">
          <ac:chgData name="Robert Coe" userId="67bea0881ae6006b" providerId="LiveId" clId="{F3D99EF9-837C-46C0-B22C-A3528CBFE22F}" dt="2022-08-31T10:56:34.584" v="2307" actId="478"/>
          <ac:spMkLst>
            <pc:docMk/>
            <pc:sldMk cId="298111910" sldId="1321"/>
            <ac:spMk id="35" creationId="{3FDAC69E-40C4-5BA7-F3B4-9719F312860C}"/>
          </ac:spMkLst>
        </pc:spChg>
        <pc:spChg chg="add mod">
          <ac:chgData name="Robert Coe" userId="67bea0881ae6006b" providerId="LiveId" clId="{F3D99EF9-837C-46C0-B22C-A3528CBFE22F}" dt="2022-08-31T10:54:42.989" v="2303" actId="206"/>
          <ac:spMkLst>
            <pc:docMk/>
            <pc:sldMk cId="298111910" sldId="1321"/>
            <ac:spMk id="36" creationId="{BF0FE8A8-80C8-0ACC-87EC-218B85E3ABDD}"/>
          </ac:spMkLst>
        </pc:spChg>
        <pc:spChg chg="add">
          <ac:chgData name="Robert Coe" userId="67bea0881ae6006b" providerId="LiveId" clId="{F3D99EF9-837C-46C0-B22C-A3528CBFE22F}" dt="2022-08-31T10:56:52.511" v="2308" actId="11529"/>
          <ac:spMkLst>
            <pc:docMk/>
            <pc:sldMk cId="298111910" sldId="1321"/>
            <ac:spMk id="37" creationId="{B6AB507C-AD51-B2B8-D386-A70F275035B3}"/>
          </ac:spMkLst>
        </pc:spChg>
        <pc:grpChg chg="add del">
          <ac:chgData name="Robert Coe" userId="67bea0881ae6006b" providerId="LiveId" clId="{F3D99EF9-837C-46C0-B22C-A3528CBFE22F}" dt="2022-08-31T10:46:58.174" v="2240" actId="478"/>
          <ac:grpSpMkLst>
            <pc:docMk/>
            <pc:sldMk cId="298111910" sldId="1321"/>
            <ac:grpSpMk id="10" creationId="{E2B1D3CB-0EB4-C06C-6C0A-864ECEB1963B}"/>
          </ac:grpSpMkLst>
        </pc:grpChg>
        <pc:cxnChg chg="del">
          <ac:chgData name="Robert Coe" userId="67bea0881ae6006b" providerId="LiveId" clId="{F3D99EF9-837C-46C0-B22C-A3528CBFE22F}" dt="2022-08-31T10:46:41.188" v="2233" actId="478"/>
          <ac:cxnSpMkLst>
            <pc:docMk/>
            <pc:sldMk cId="298111910" sldId="1321"/>
            <ac:cxnSpMk id="13" creationId="{A6DEE592-44DC-B4C2-AB4A-033459C3F41B}"/>
          </ac:cxnSpMkLst>
        </pc:cxnChg>
        <pc:cxnChg chg="del">
          <ac:chgData name="Robert Coe" userId="67bea0881ae6006b" providerId="LiveId" clId="{F3D99EF9-837C-46C0-B22C-A3528CBFE22F}" dt="2022-08-31T10:46:41.188" v="2233" actId="478"/>
          <ac:cxnSpMkLst>
            <pc:docMk/>
            <pc:sldMk cId="298111910" sldId="1321"/>
            <ac:cxnSpMk id="27" creationId="{84BBC180-09BC-2335-D811-CB3FAD87C2E1}"/>
          </ac:cxnSpMkLst>
        </pc:cxnChg>
        <pc:cxnChg chg="del">
          <ac:chgData name="Robert Coe" userId="67bea0881ae6006b" providerId="LiveId" clId="{F3D99EF9-837C-46C0-B22C-A3528CBFE22F}" dt="2022-08-31T10:46:41.188" v="2233" actId="478"/>
          <ac:cxnSpMkLst>
            <pc:docMk/>
            <pc:sldMk cId="298111910" sldId="1321"/>
            <ac:cxnSpMk id="28" creationId="{5B4A76BB-2C35-A8AD-8B6E-F81C3C95ACB4}"/>
          </ac:cxnSpMkLst>
        </pc:cxnChg>
        <pc:cxnChg chg="del">
          <ac:chgData name="Robert Coe" userId="67bea0881ae6006b" providerId="LiveId" clId="{F3D99EF9-837C-46C0-B22C-A3528CBFE22F}" dt="2022-08-31T10:46:41.188" v="2233" actId="478"/>
          <ac:cxnSpMkLst>
            <pc:docMk/>
            <pc:sldMk cId="298111910" sldId="1321"/>
            <ac:cxnSpMk id="29" creationId="{05F85FDB-CCDE-0EF2-2238-9524956297F2}"/>
          </ac:cxnSpMkLst>
        </pc:cxnChg>
      </pc:sldChg>
      <pc:sldChg chg="addSp delSp modSp new mod modClrScheme chgLayout">
        <pc:chgData name="Robert Coe" userId="67bea0881ae6006b" providerId="LiveId" clId="{F3D99EF9-837C-46C0-B22C-A3528CBFE22F}" dt="2022-08-31T10:59:07.797" v="2328" actId="700"/>
        <pc:sldMkLst>
          <pc:docMk/>
          <pc:sldMk cId="2683187060" sldId="1322"/>
        </pc:sldMkLst>
        <pc:spChg chg="del mod ord">
          <ac:chgData name="Robert Coe" userId="67bea0881ae6006b" providerId="LiveId" clId="{F3D99EF9-837C-46C0-B22C-A3528CBFE22F}" dt="2022-08-31T10:59:07.797" v="2328" actId="700"/>
          <ac:spMkLst>
            <pc:docMk/>
            <pc:sldMk cId="2683187060" sldId="1322"/>
            <ac:spMk id="2" creationId="{4878ECFD-E2E3-1A2E-C290-FFFC162966D5}"/>
          </ac:spMkLst>
        </pc:spChg>
        <pc:spChg chg="del mod ord">
          <ac:chgData name="Robert Coe" userId="67bea0881ae6006b" providerId="LiveId" clId="{F3D99EF9-837C-46C0-B22C-A3528CBFE22F}" dt="2022-08-31T10:59:07.797" v="2328" actId="700"/>
          <ac:spMkLst>
            <pc:docMk/>
            <pc:sldMk cId="2683187060" sldId="1322"/>
            <ac:spMk id="3" creationId="{8FCFA116-4855-22A0-73B9-26CDCEE0C6B5}"/>
          </ac:spMkLst>
        </pc:spChg>
        <pc:spChg chg="mod ord">
          <ac:chgData name="Robert Coe" userId="67bea0881ae6006b" providerId="LiveId" clId="{F3D99EF9-837C-46C0-B22C-A3528CBFE22F}" dt="2022-08-31T10:59:07.797" v="2328" actId="700"/>
          <ac:spMkLst>
            <pc:docMk/>
            <pc:sldMk cId="2683187060" sldId="1322"/>
            <ac:spMk id="4" creationId="{7C575A83-E8F1-8136-023C-DE0774D56331}"/>
          </ac:spMkLst>
        </pc:spChg>
        <pc:spChg chg="add mod ord">
          <ac:chgData name="Robert Coe" userId="67bea0881ae6006b" providerId="LiveId" clId="{F3D99EF9-837C-46C0-B22C-A3528CBFE22F}" dt="2022-08-31T10:59:07.797" v="2328" actId="700"/>
          <ac:spMkLst>
            <pc:docMk/>
            <pc:sldMk cId="2683187060" sldId="1322"/>
            <ac:spMk id="5" creationId="{3B61999D-6DD7-144C-71E9-E62E3348A258}"/>
          </ac:spMkLst>
        </pc:spChg>
        <pc:spChg chg="add mod ord">
          <ac:chgData name="Robert Coe" userId="67bea0881ae6006b" providerId="LiveId" clId="{F3D99EF9-837C-46C0-B22C-A3528CBFE22F}" dt="2022-08-31T10:59:07.797" v="2328" actId="700"/>
          <ac:spMkLst>
            <pc:docMk/>
            <pc:sldMk cId="2683187060" sldId="1322"/>
            <ac:spMk id="6" creationId="{92174DE4-203B-3EDE-5210-E37CA8B013A5}"/>
          </ac:spMkLst>
        </pc:spChg>
        <pc:spChg chg="add mod ord">
          <ac:chgData name="Robert Coe" userId="67bea0881ae6006b" providerId="LiveId" clId="{F3D99EF9-837C-46C0-B22C-A3528CBFE22F}" dt="2022-08-31T10:59:07.797" v="2328" actId="700"/>
          <ac:spMkLst>
            <pc:docMk/>
            <pc:sldMk cId="2683187060" sldId="1322"/>
            <ac:spMk id="7" creationId="{D3966D71-9C30-24D9-6FDF-DC46D5424C6F}"/>
          </ac:spMkLst>
        </pc:spChg>
      </pc:sldChg>
      <pc:sldChg chg="addSp delSp modSp add mod">
        <pc:chgData name="Robert Coe" userId="67bea0881ae6006b" providerId="LiveId" clId="{F3D99EF9-837C-46C0-B22C-A3528CBFE22F}" dt="2022-08-31T11:13:10.273" v="2581" actId="20577"/>
        <pc:sldMkLst>
          <pc:docMk/>
          <pc:sldMk cId="1438091525" sldId="1323"/>
        </pc:sldMkLst>
        <pc:spChg chg="del mod">
          <ac:chgData name="Robert Coe" userId="67bea0881ae6006b" providerId="LiveId" clId="{F3D99EF9-837C-46C0-B22C-A3528CBFE22F}" dt="2022-08-31T11:04:48.048" v="2473" actId="478"/>
          <ac:spMkLst>
            <pc:docMk/>
            <pc:sldMk cId="1438091525" sldId="1323"/>
            <ac:spMk id="2" creationId="{29D115C4-77B6-40B8-9BEF-5A9D2ECDF8F9}"/>
          </ac:spMkLst>
        </pc:spChg>
        <pc:spChg chg="mod">
          <ac:chgData name="Robert Coe" userId="67bea0881ae6006b" providerId="LiveId" clId="{F3D99EF9-837C-46C0-B22C-A3528CBFE22F}" dt="2022-08-31T10:59:40.256" v="2330" actId="6549"/>
          <ac:spMkLst>
            <pc:docMk/>
            <pc:sldMk cId="1438091525" sldId="1323"/>
            <ac:spMk id="3" creationId="{A6F56721-BC66-4A13-9A52-660A69B88E24}"/>
          </ac:spMkLst>
        </pc:spChg>
        <pc:spChg chg="del mod">
          <ac:chgData name="Robert Coe" userId="67bea0881ae6006b" providerId="LiveId" clId="{F3D99EF9-837C-46C0-B22C-A3528CBFE22F}" dt="2022-08-31T10:59:44.507" v="2332" actId="478"/>
          <ac:spMkLst>
            <pc:docMk/>
            <pc:sldMk cId="1438091525" sldId="1323"/>
            <ac:spMk id="4" creationId="{8EE87897-7295-4A3F-A563-05BE7F9AF812}"/>
          </ac:spMkLst>
        </pc:spChg>
        <pc:spChg chg="add del mod">
          <ac:chgData name="Robert Coe" userId="67bea0881ae6006b" providerId="LiveId" clId="{F3D99EF9-837C-46C0-B22C-A3528CBFE22F}" dt="2022-08-31T11:06:26.520" v="2527" actId="478"/>
          <ac:spMkLst>
            <pc:docMk/>
            <pc:sldMk cId="1438091525" sldId="1323"/>
            <ac:spMk id="6" creationId="{66642A0C-CC54-E160-6FEA-8FB35ADF67EE}"/>
          </ac:spMkLst>
        </pc:spChg>
        <pc:spChg chg="add mod">
          <ac:chgData name="Robert Coe" userId="67bea0881ae6006b" providerId="LiveId" clId="{F3D99EF9-837C-46C0-B22C-A3528CBFE22F}" dt="2022-08-31T11:13:10.273" v="2581" actId="20577"/>
          <ac:spMkLst>
            <pc:docMk/>
            <pc:sldMk cId="1438091525" sldId="1323"/>
            <ac:spMk id="7" creationId="{B89524CB-8654-B19F-71B3-B9E853EA1439}"/>
          </ac:spMkLst>
        </pc:spChg>
        <pc:spChg chg="add del mod">
          <ac:chgData name="Robert Coe" userId="67bea0881ae6006b" providerId="LiveId" clId="{F3D99EF9-837C-46C0-B22C-A3528CBFE22F}" dt="2022-08-31T11:06:29.087" v="2528" actId="478"/>
          <ac:spMkLst>
            <pc:docMk/>
            <pc:sldMk cId="1438091525" sldId="1323"/>
            <ac:spMk id="9" creationId="{586186BA-DA53-2D2A-1B7C-262468A124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3C26-0A6E-4F95-B020-E10CE6E9870C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18A23-2E73-45EB-A949-7FAC2BA8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3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davidhopkins.com/assets/docs/Seven%20strong%20claims%20about%20successful%20school%20leadership%20revisited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8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Leithwood</a:t>
            </a:r>
            <a:r>
              <a:rPr lang="en-GB" sz="1800" dirty="0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, K., Harris, A., &amp; Hopkins, D. (2020). Seven strong claims about successful school leadership revisited. School Leadership &amp; Management, 40(1), 5-22. </a:t>
            </a:r>
            <a:r>
              <a:rPr lang="en-GB" sz="1800" u="sng" dirty="0">
                <a:solidFill>
                  <a:srgbClr val="2998E3"/>
                </a:solidFill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  <a:hlinkClick r:id="rId3"/>
              </a:rPr>
              <a:t>http://www.profdavidhopkins.com/assets/docs/Seven%20strong%20claims%20about%20successful%20school%20leadership%20revisited.pdf</a:t>
            </a:r>
            <a:r>
              <a:rPr lang="en-GB" sz="1800" dirty="0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797FE-A716-4D08-B479-577596A0023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Papay</a:t>
            </a:r>
            <a:r>
              <a:rPr lang="en-GB" dirty="0"/>
              <a:t>, J.P. &amp; Kraft, M.A. (2016) The myth of the performance plateau. Educational Leadership, May 2016</a:t>
            </a:r>
          </a:p>
          <a:p>
            <a:endParaRPr lang="en-GB" dirty="0"/>
          </a:p>
          <a:p>
            <a:r>
              <a:rPr lang="en-GB" dirty="0"/>
              <a:t>Original paper is</a:t>
            </a:r>
          </a:p>
          <a:p>
            <a:r>
              <a:rPr lang="en-GB" sz="1800" dirty="0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Kraft, M. A., &amp; </a:t>
            </a:r>
            <a:r>
              <a:rPr lang="en-GB" sz="1800" dirty="0" err="1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Papay</a:t>
            </a:r>
            <a:r>
              <a:rPr lang="en-GB" sz="1800" dirty="0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, J. P. (2014). Can professional environments in schools promote teacher development? Explaining heterogeneity in returns to teaching experience. Educational Evaluation and Policy Analysis, 36(4), 476-500.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797FE-A716-4D08-B479-577596A0023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8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Bryk, A. S., Sebring, P. B., Allensworth, E., Easton, J. Q., &amp; </a:t>
            </a:r>
            <a:r>
              <a:rPr lang="en-GB" sz="1800" dirty="0" err="1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Luppescu</a:t>
            </a:r>
            <a:r>
              <a:rPr lang="en-GB" sz="1800" dirty="0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, S. (2010). Organizing schools for improvement: Lessons from Chicago. University of Chicago Press.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797FE-A716-4D08-B479-577596A0023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7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8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1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73C2FB-777D-394A-B2E1-56D621981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70DE8-44A4-AB48-ADCB-4ECE61887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717" y="3988500"/>
            <a:ext cx="9079057" cy="693395"/>
          </a:xfrm>
        </p:spPr>
        <p:txBody>
          <a:bodyPr anchor="t" anchorCtr="0"/>
          <a:lstStyle>
            <a:lvl1pPr algn="l">
              <a:defRPr sz="3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26D22-8F42-FC4D-9D82-06E0F8F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9D14-831E-B64F-A1B1-9AB7A07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300" y="631310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2952C0-B741-E24E-A739-3F7B966F12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D005BD-485C-F344-BA59-80551195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233" y="5985737"/>
            <a:ext cx="9079057" cy="50993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E867636-D797-844E-B2A5-34388AD2FF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232" y="5620613"/>
            <a:ext cx="9079057" cy="509930"/>
          </a:xfrm>
        </p:spPr>
        <p:txBody>
          <a:bodyPr anchor="b" anchorCtr="0">
            <a:no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78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82DB-1C63-434C-9F3D-D6E93F37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782200"/>
            <a:ext cx="10696574" cy="503599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FE141-27C8-ED46-9A0A-188D286EC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5900"/>
            <a:ext cx="61722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E3E94-0519-E340-A321-519AA4992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1485098"/>
            <a:ext cx="4114800" cy="4466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E8616-A5F8-0C4C-BA4C-7911F23F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60D4F42C-AFDE-48B3-A87A-16C4B455073A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6C2FA-91F1-4C4E-AEE9-D9F4A97C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BDE3E-70C2-C64B-8D5B-AC54CD73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0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BEDD-8215-814A-BA46-D58853EA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04F9C-45CB-7148-9AA1-589967E4F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6D91C-F50D-9D49-8A79-2F15EC66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245B9912-A407-4C39-92D9-CD1C2B57156B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1AE22-A10E-F748-A066-FF5E54C6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8EDC-3D96-7F4B-B5A4-454BE7BF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B1A11-5388-9C47-92B9-DE6AD4AAC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F5EBC-D640-5B4E-BA1A-2E7FA92C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BC2B-BC89-B84F-9737-B95FD07B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C7F347A6-45C9-4649-AB79-1897A287B03F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86FC-548B-C249-81BC-52E91F59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7D55-63A7-3D45-9AA0-592CAF9F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evelop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B96DD9-4151-8E4D-8830-F6E25BE5C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70DE8-44A4-AB48-ADCB-4ECE61887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717" y="3988500"/>
            <a:ext cx="9079057" cy="693395"/>
          </a:xfrm>
        </p:spPr>
        <p:txBody>
          <a:bodyPr anchor="ctr" anchorCtr="0"/>
          <a:lstStyle>
            <a:lvl1pPr algn="l">
              <a:defRPr sz="3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26D22-8F42-FC4D-9D82-06E0F8F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9D14-831E-B64F-A1B1-9AB7A07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D005BD-485C-F344-BA59-80551195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233" y="5985737"/>
            <a:ext cx="9079057" cy="50993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79EEE4-70E7-B346-B7D9-317B9220E117}"/>
              </a:ext>
            </a:extLst>
          </p:cNvPr>
          <p:cNvSpPr txBox="1">
            <a:spLocks/>
          </p:cNvSpPr>
          <p:nvPr userDrawn="1"/>
        </p:nvSpPr>
        <p:spPr>
          <a:xfrm>
            <a:off x="965982" y="2094112"/>
            <a:ext cx="9079057" cy="425437"/>
          </a:xfrm>
          <a:prstGeom prst="rect">
            <a:avLst/>
          </a:prstGeom>
          <a:ln w="57150"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Futura PT Demi" panose="020B0502020204020303" pitchFamily="34" charset="77"/>
                <a:ea typeface="+mj-ea"/>
                <a:cs typeface="+mj-cs"/>
              </a:defRPr>
            </a:lvl1pPr>
          </a:lstStyle>
          <a:p>
            <a:r>
              <a:rPr lang="en-GB" sz="2400" b="1" i="0" kern="100" spc="50" baseline="0" dirty="0">
                <a:latin typeface="Futura LT Heavy" panose="02000503000000000000" pitchFamily="2" charset="0"/>
              </a:rPr>
              <a:t>Developing the</a:t>
            </a:r>
            <a:endParaRPr lang="en-US" sz="2400" b="1" i="0" kern="100" spc="50" baseline="0" dirty="0">
              <a:latin typeface="Futura LT Heavy" panose="02000503000000000000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E867636-D797-844E-B2A5-34388AD2FF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232" y="5620613"/>
            <a:ext cx="9079057" cy="50993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87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E40-7379-B046-9824-4D4536D6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820281"/>
            <a:ext cx="10359266" cy="452432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1BCE5-52F0-454C-AC2F-CF91CB10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1570383"/>
            <a:ext cx="10045064" cy="4498948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5EFF9-53EE-2743-8F7A-DE8750DB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12D51-4132-864F-965B-930872A1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utura PT Book" panose="020B0502020204020303" pitchFamily="34" charset="77"/>
              </a:defRPr>
            </a:lvl1pPr>
          </a:lstStyle>
          <a:p>
            <a:fld id="{D51CAB04-AED9-4642-90C4-EE3F9EC13E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01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 and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8A1EBA5-53D2-1E49-934B-58DD43121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E4E8A-9084-3141-9B23-695D053A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9439"/>
            <a:ext cx="10509250" cy="931665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246BF-55DA-9E41-8B00-98092B7F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533"/>
            <a:ext cx="10515600" cy="1500187"/>
          </a:xfrm>
        </p:spPr>
        <p:txBody>
          <a:bodyPr anchor="ctr" anchorCtr="0"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5EF4-50EF-D440-9707-CC1301E3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4FB24B11-07E2-4DAF-97AB-A28B149957B6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1910A-3C52-854F-AFE1-0C611290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EAE26-9305-2243-A22E-A5C21B09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C7C3C-3065-3C43-ADFD-122F904678A3}"/>
              </a:ext>
            </a:extLst>
          </p:cNvPr>
          <p:cNvSpPr txBox="1"/>
          <p:nvPr userDrawn="1"/>
        </p:nvSpPr>
        <p:spPr>
          <a:xfrm>
            <a:off x="831850" y="6086150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>
                <a:latin typeface="Futura LT Book" panose="02000503000000000000" pitchFamily="2" charset="0"/>
              </a:rPr>
              <a:t>greatteaching</a:t>
            </a:r>
            <a:r>
              <a:rPr lang="en-US" sz="2400" b="0" i="0" dirty="0" err="1">
                <a:latin typeface="Futura PT Book" panose="020B0502020204020303" pitchFamily="34" charset="77"/>
              </a:rPr>
              <a:t>.com</a:t>
            </a:r>
            <a:endParaRPr lang="en-US" sz="2400" b="0" i="0" dirty="0">
              <a:latin typeface="Futura PT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420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8037-08A9-C14B-B3B3-C33907F6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9EB6-7B03-9847-880C-ECEDA1AA5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8600"/>
            <a:ext cx="5181600" cy="4564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BA410-C518-614A-9765-43A3CBF0C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8600"/>
            <a:ext cx="5181600" cy="4564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04E7D-022D-7C4F-804A-9B809EDA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8BA2F11A-0A96-4DD5-8925-218438324DBA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06780-AE71-6043-980F-F53D67C0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EDE70-9610-5445-B1A8-F0297024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8D79-DCD3-F740-A166-106AF50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796444"/>
            <a:ext cx="10827026" cy="4613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C755B-21E7-934B-8341-B899E4671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52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A22B7-A1D7-C54F-8C0C-AEF7EA988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89175"/>
            <a:ext cx="5157787" cy="3772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F76BE-5B36-0142-98FF-EDD0863C9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52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104D4-16BA-464A-A5D5-CB60278D3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9175"/>
            <a:ext cx="5183188" cy="3772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A2368-07A5-E047-8148-F185F6D6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8A072011-0D8C-4F00-81CD-452B66453B50}" type="datetime1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48F3B-C275-1649-B7E3-0E26DCB8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BAFDC-3DD4-D34D-B7A2-961CFEEA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7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BC53-2DEF-8942-8CFF-614DD2BF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F75F1-4C86-3740-BADA-E5DEBB9C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F65A5225-9AC1-4D12-9E9C-82F2A9349634}" type="datetime1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175E3-AADE-1247-BBA5-FD54C8D0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6715-EC53-5E41-9D6E-9B39137A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EBD43C-884D-A648-BCE1-D3CA18D5EDF8}"/>
              </a:ext>
            </a:extLst>
          </p:cNvPr>
          <p:cNvSpPr/>
          <p:nvPr userDrawn="1"/>
        </p:nvSpPr>
        <p:spPr>
          <a:xfrm>
            <a:off x="0" y="0"/>
            <a:ext cx="12192000" cy="613054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3C568-7428-C848-9DC7-3271F15E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DD60669C-3BB5-47B8-A8EE-5098944020A9}" type="datetime1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2F7A5-07B3-EE46-8E42-D67C7DD0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0257B-7F6B-BC4C-AF4C-8D314856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8BCF-B146-2F45-ADDD-4C2FAAE2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775431"/>
            <a:ext cx="10877548" cy="503599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4C3B9-A033-2543-8DFC-A80FBECD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79433"/>
            <a:ext cx="6351586" cy="39816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60D5E-8C96-C249-91F9-EC70B5824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1887371"/>
            <a:ext cx="4114800" cy="39816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0C576-17A0-BB47-95F0-706AEC82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1F8269C1-A0ED-4E31-8694-D8AA62075E0B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721C9-829F-7E42-A23E-1853F412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BA406-9F75-064E-B70A-190C2016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404CD-6E33-5A4A-A077-199F9A7C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69114"/>
            <a:ext cx="10359266" cy="503599"/>
          </a:xfrm>
          <a:prstGeom prst="rect">
            <a:avLst/>
          </a:prstGeom>
          <a:ln w="57150">
            <a:noFill/>
          </a:ln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8DB21-994C-4649-ABEA-F6C95491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413" y="1639957"/>
            <a:ext cx="10040552" cy="4429374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5FF6-A15F-4B41-B4BA-FB7CF8812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05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4580-BCAF-B14F-A9E5-9137EB3BB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12" y="63568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0B2952C0-B741-E24E-A739-3F7B966F12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6C7607-179F-5641-B105-73B35A27576F}"/>
              </a:ext>
            </a:extLst>
          </p:cNvPr>
          <p:cNvCxnSpPr/>
          <p:nvPr userDrawn="1"/>
        </p:nvCxnSpPr>
        <p:spPr>
          <a:xfrm>
            <a:off x="747462" y="1342101"/>
            <a:ext cx="742950" cy="0"/>
          </a:xfrm>
          <a:prstGeom prst="line">
            <a:avLst/>
          </a:prstGeom>
          <a:ln w="60325">
            <a:solidFill>
              <a:srgbClr val="A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C06472-4CCC-2244-87FC-1108E718FA32}"/>
              </a:ext>
            </a:extLst>
          </p:cNvPr>
          <p:cNvSpPr txBox="1"/>
          <p:nvPr userDrawn="1"/>
        </p:nvSpPr>
        <p:spPr>
          <a:xfrm>
            <a:off x="5176831" y="6556880"/>
            <a:ext cx="1838338" cy="21544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800" b="0" i="0" dirty="0">
                <a:solidFill>
                  <a:srgbClr val="AFAFAF"/>
                </a:solidFill>
                <a:latin typeface="Futura LT Light" panose="02000303000000000000" pitchFamily="2" charset="0"/>
              </a:rPr>
              <a:t>© Evidence Based Education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B4FC20C-DE86-3E42-8E16-AA75BB89EAB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61295" y="237500"/>
            <a:ext cx="393205" cy="393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F5D2B-630D-3E42-9B72-BE3CA9835EF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321430" y="6420922"/>
            <a:ext cx="2239866" cy="2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600" b="1" i="0" kern="100" spc="50" baseline="0">
          <a:solidFill>
            <a:schemeClr val="tx1"/>
          </a:solidFill>
          <a:latin typeface="Futura LT Heavy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2pPr>
      <a:lvl3pPr marL="1288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3pPr>
      <a:lvl4pPr marL="1814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4pPr>
      <a:lvl5pPr marL="2347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oroscopes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15C4-77B6-40B8-9BEF-5A9D2EC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603" y="2913680"/>
            <a:ext cx="10320019" cy="1987093"/>
          </a:xfrm>
        </p:spPr>
        <p:txBody>
          <a:bodyPr>
            <a:noAutofit/>
          </a:bodyPr>
          <a:lstStyle/>
          <a:p>
            <a:r>
              <a:rPr lang="en-GB" sz="3200" b="0"/>
              <a:t>Research on School Environment and Leadership: </a:t>
            </a:r>
            <a:br>
              <a:rPr lang="en-GB" sz="4400" b="0"/>
            </a:br>
            <a:r>
              <a:rPr lang="en-GB" sz="4400"/>
              <a:t>Important but mostly dreadful</a:t>
            </a:r>
            <a:br>
              <a:rPr lang="en-GB" sz="2000" b="0" dirty="0"/>
            </a:br>
            <a:endParaRPr lang="en-GB" sz="2000" b="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6F56721-BC66-4A13-9A52-660A69B88E24}"/>
              </a:ext>
            </a:extLst>
          </p:cNvPr>
          <p:cNvSpPr txBox="1">
            <a:spLocks/>
          </p:cNvSpPr>
          <p:nvPr/>
        </p:nvSpPr>
        <p:spPr>
          <a:xfrm>
            <a:off x="838197" y="5221730"/>
            <a:ext cx="9079057" cy="5099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2pPr>
            <a:lvl3pPr marL="1288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3pPr>
            <a:lvl4pPr marL="18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4pPr>
            <a:lvl5pPr marL="234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Prof Rob Coe, Evidence Based Education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87897-7295-4A3F-A563-05BE7F9AF812}"/>
              </a:ext>
            </a:extLst>
          </p:cNvPr>
          <p:cNvSpPr txBox="1">
            <a:spLocks/>
          </p:cNvSpPr>
          <p:nvPr/>
        </p:nvSpPr>
        <p:spPr>
          <a:xfrm>
            <a:off x="838198" y="5734372"/>
            <a:ext cx="9079057" cy="372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2pPr>
            <a:lvl3pPr marL="1288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3pPr>
            <a:lvl4pPr marL="18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4pPr>
            <a:lvl5pPr marL="234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/>
              <a:t>researchED National Conference, London, September 2022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447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E3CE-4EEB-4B79-A5CF-C015F8CC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Bryk et al 2010</a:t>
            </a:r>
            <a:br>
              <a:rPr lang="en-GB" dirty="0"/>
            </a:br>
            <a:r>
              <a:rPr lang="en-GB" sz="2800" b="0" dirty="0"/>
              <a:t>Organizing schools for improvement: Lessons from Chicago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70CB-FEFB-4D48-A262-29F7352B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873" y="1711842"/>
            <a:ext cx="9418287" cy="47633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Effective Leaders</a:t>
            </a:r>
            <a:r>
              <a:rPr lang="en-GB" dirty="0"/>
              <a:t>: curriculum, leader trust, teacher influence, instructional leadership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Collaborative Teachers</a:t>
            </a:r>
            <a:r>
              <a:rPr lang="en-GB" dirty="0"/>
              <a:t>: Collaboration, collective responsibility, Quality PD, commitment, teacher-teacher trust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Involved families</a:t>
            </a:r>
            <a:r>
              <a:rPr lang="en-GB" dirty="0"/>
              <a:t>: teacher-parent trust, parent involvement &amp; influence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Supportive environment</a:t>
            </a:r>
            <a:r>
              <a:rPr lang="en-GB" dirty="0"/>
              <a:t>: safety, student peer press, student-teacher trust, high 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Ambitious instruction</a:t>
            </a:r>
            <a:r>
              <a:rPr lang="en-GB" dirty="0"/>
              <a:t>: quality of instruction, academic 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BF295-0323-4465-9713-6D0D98DB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500C-6436-42D7-AC45-EC71FAA1BCB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D2FD8-FEAC-461A-8763-472DAC456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13" y="2275710"/>
            <a:ext cx="1706459" cy="2567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86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505E-15E2-4B58-8298-870A5189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Caveats for school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75DB3-66F3-4731-BD4C-940203A7A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Before you invest in leadership training</a:t>
            </a:r>
          </a:p>
          <a:p>
            <a:pPr lvl="1"/>
            <a:r>
              <a:rPr lang="en-GB"/>
              <a:t>Be clear what you hope to gain (eg confidence, feeling of support; it is unlikely to lead to higher student attainment)</a:t>
            </a:r>
          </a:p>
          <a:p>
            <a:pPr lvl="1"/>
            <a:r>
              <a:rPr lang="en-GB"/>
              <a:t>Compare the costs/benefits with other things you could do (eg GTT courses </a:t>
            </a:r>
            <a:r>
              <a:rPr lang="en-GB">
                <a:solidFill>
                  <a:schemeClr val="accent2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☻</a:t>
            </a:r>
            <a:r>
              <a:rPr lang="en-GB"/>
              <a:t>)</a:t>
            </a:r>
          </a:p>
          <a:p>
            <a:r>
              <a:rPr lang="en-GB"/>
              <a:t>With a few exceptions, don’t bother reading the research about school leadership</a:t>
            </a:r>
          </a:p>
          <a:p>
            <a:r>
              <a:rPr lang="en-GB"/>
              <a:t>Anyone who claims to have generalisable knowledge about school leadership is wrong – don’t give them attention</a:t>
            </a:r>
          </a:p>
          <a:p>
            <a:r>
              <a:rPr lang="en-GB"/>
              <a:t>Think critically about any advice you hear. Be wary of</a:t>
            </a:r>
          </a:p>
          <a:p>
            <a:pPr lvl="1"/>
            <a:r>
              <a:rPr lang="en-GB"/>
              <a:t>Survivorship bias</a:t>
            </a:r>
          </a:p>
          <a:p>
            <a:pPr lvl="1"/>
            <a:r>
              <a:rPr lang="en-GB"/>
              <a:t>Context misfit</a:t>
            </a:r>
          </a:p>
          <a:p>
            <a:pPr lvl="1"/>
            <a:r>
              <a:rPr lang="en-GB"/>
              <a:t>Opportunity costs and failure to prioritise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42C99-8643-42B1-B3CF-5540A135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F1F4-BD4B-BC9E-76A3-B7FD8CBC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constructive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3576-E348-C5B6-1C1D-9DC5E70D9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/>
              <a:t>Understand</a:t>
            </a:r>
            <a:r>
              <a:rPr lang="en-GB"/>
              <a:t> how/when/why different school-level factors may impact students’ learning</a:t>
            </a:r>
          </a:p>
          <a:p>
            <a:r>
              <a:rPr lang="en-GB" b="1"/>
              <a:t>Monitor</a:t>
            </a:r>
            <a:r>
              <a:rPr lang="en-GB"/>
              <a:t> each factor in your context</a:t>
            </a:r>
          </a:p>
          <a:p>
            <a:r>
              <a:rPr lang="en-GB" b="1"/>
              <a:t>Prioritise</a:t>
            </a:r>
            <a:r>
              <a:rPr lang="en-GB"/>
              <a:t> one factor to address, that is both a ‘red flag’ and a ‘lever’</a:t>
            </a:r>
          </a:p>
          <a:p>
            <a:pPr lvl="1"/>
            <a:r>
              <a:rPr lang="en-GB" b="1"/>
              <a:t>Red flag</a:t>
            </a:r>
            <a:r>
              <a:rPr lang="en-GB"/>
              <a:t>: A factor whose current status significantly limits the effectiveness of teaching and learning</a:t>
            </a:r>
          </a:p>
          <a:p>
            <a:pPr lvl="1"/>
            <a:r>
              <a:rPr lang="en-GB" b="1"/>
              <a:t>Lever</a:t>
            </a:r>
            <a:r>
              <a:rPr lang="en-GB"/>
              <a:t>: A factor that can realistically be changed by enough to make a difference</a:t>
            </a:r>
          </a:p>
          <a:p>
            <a:r>
              <a:rPr lang="en-GB" b="1"/>
              <a:t>Contribute</a:t>
            </a:r>
            <a:r>
              <a:rPr lang="en-GB"/>
              <a:t> to the collection of better evidence and generation of stronger recommendations by using the GTT to share data about the status, progress and impact in your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7D872-C4CE-AF56-14A6-946C5A2A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71AF-2290-CB64-6AC0-6631D717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Our model (work in progress 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CDEC0-C4A2-D05B-263D-0D60DAD4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405BE3-ACD1-33FA-29B3-9B040B2116D1}"/>
              </a:ext>
            </a:extLst>
          </p:cNvPr>
          <p:cNvSpPr/>
          <p:nvPr/>
        </p:nvSpPr>
        <p:spPr>
          <a:xfrm>
            <a:off x="3746091" y="1907459"/>
            <a:ext cx="4001729" cy="4001729"/>
          </a:xfrm>
          <a:prstGeom prst="ellipse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6B482-B597-F6C4-6F5B-E90C1027D0E9}"/>
              </a:ext>
            </a:extLst>
          </p:cNvPr>
          <p:cNvSpPr txBox="1"/>
          <p:nvPr/>
        </p:nvSpPr>
        <p:spPr>
          <a:xfrm>
            <a:off x="4911213" y="2391160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Teacher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649D4-6522-AA58-AC90-3E8D05CD94E1}"/>
              </a:ext>
            </a:extLst>
          </p:cNvPr>
          <p:cNvSpPr txBox="1"/>
          <p:nvPr/>
        </p:nvSpPr>
        <p:spPr>
          <a:xfrm>
            <a:off x="4006646" y="4402139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CCBD6-AED2-6571-4538-20904B3F0BFB}"/>
              </a:ext>
            </a:extLst>
          </p:cNvPr>
          <p:cNvSpPr txBox="1"/>
          <p:nvPr/>
        </p:nvSpPr>
        <p:spPr>
          <a:xfrm>
            <a:off x="5938685" y="4402140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Curriculum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56A392A-F7FB-992B-F820-C9FCAAB2B889}"/>
              </a:ext>
            </a:extLst>
          </p:cNvPr>
          <p:cNvSpPr/>
          <p:nvPr/>
        </p:nvSpPr>
        <p:spPr>
          <a:xfrm rot="1052967">
            <a:off x="5253134" y="2799002"/>
            <a:ext cx="2004554" cy="2218641"/>
          </a:xfrm>
          <a:prstGeom prst="arc">
            <a:avLst>
              <a:gd name="adj1" fmla="val 16200000"/>
              <a:gd name="adj2" fmla="val 21400642"/>
            </a:avLst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BD9F0E7-2DDF-1A84-FC95-DF88DF757146}"/>
              </a:ext>
            </a:extLst>
          </p:cNvPr>
          <p:cNvSpPr/>
          <p:nvPr/>
        </p:nvSpPr>
        <p:spPr>
          <a:xfrm rot="14492623">
            <a:off x="4449708" y="2543362"/>
            <a:ext cx="2004554" cy="2218641"/>
          </a:xfrm>
          <a:prstGeom prst="arc">
            <a:avLst>
              <a:gd name="adj1" fmla="val 16200000"/>
              <a:gd name="adj2" fmla="val 21400642"/>
            </a:avLst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936F6B1-41CE-AF0E-71DB-00BB8F11AD9D}"/>
              </a:ext>
            </a:extLst>
          </p:cNvPr>
          <p:cNvSpPr/>
          <p:nvPr/>
        </p:nvSpPr>
        <p:spPr>
          <a:xfrm rot="8049288">
            <a:off x="4744679" y="3235350"/>
            <a:ext cx="2004554" cy="2218641"/>
          </a:xfrm>
          <a:prstGeom prst="arc">
            <a:avLst>
              <a:gd name="adj1" fmla="val 16200000"/>
              <a:gd name="adj2" fmla="val 21400642"/>
            </a:avLst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CBDD78-5470-2F91-8756-F0B75CFC70F0}"/>
              </a:ext>
            </a:extLst>
          </p:cNvPr>
          <p:cNvSpPr txBox="1"/>
          <p:nvPr/>
        </p:nvSpPr>
        <p:spPr>
          <a:xfrm>
            <a:off x="4055080" y="3198167"/>
            <a:ext cx="707922" cy="461665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utura LT" panose="02000503000000000000" pitchFamily="2" charset="0"/>
              </a:rPr>
              <a:t>D2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EE9A46-BCEE-2CDB-CC12-D7BB068FF78E}"/>
              </a:ext>
            </a:extLst>
          </p:cNvPr>
          <p:cNvSpPr txBox="1"/>
          <p:nvPr/>
        </p:nvSpPr>
        <p:spPr>
          <a:xfrm>
            <a:off x="6763654" y="3138951"/>
            <a:ext cx="707922" cy="461665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utura LT" panose="02000503000000000000" pitchFamily="2" charset="0"/>
              </a:rPr>
              <a:t>D1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9AC5A8-D179-D068-BECF-395FC32BF169}"/>
              </a:ext>
            </a:extLst>
          </p:cNvPr>
          <p:cNvSpPr txBox="1"/>
          <p:nvPr/>
        </p:nvSpPr>
        <p:spPr>
          <a:xfrm>
            <a:off x="5439636" y="5182815"/>
            <a:ext cx="707922" cy="461665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utura LT" panose="02000503000000000000" pitchFamily="2" charset="0"/>
              </a:rPr>
              <a:t>D4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7E390-80CA-26F6-CD48-2B5927302A59}"/>
              </a:ext>
            </a:extLst>
          </p:cNvPr>
          <p:cNvSpPr/>
          <p:nvPr/>
        </p:nvSpPr>
        <p:spPr>
          <a:xfrm>
            <a:off x="8406156" y="2852824"/>
            <a:ext cx="1791730" cy="699943"/>
          </a:xfrm>
          <a:prstGeom prst="rect">
            <a:avLst/>
          </a:prstGeom>
          <a:solidFill>
            <a:srgbClr val="E5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D1: Understand the content</a:t>
            </a:r>
            <a:endParaRPr lang="en-GB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25D832-B23C-8468-284C-444D290707BA}"/>
              </a:ext>
            </a:extLst>
          </p:cNvPr>
          <p:cNvSpPr/>
          <p:nvPr/>
        </p:nvSpPr>
        <p:spPr>
          <a:xfrm>
            <a:off x="1117693" y="2843566"/>
            <a:ext cx="1902296" cy="709201"/>
          </a:xfrm>
          <a:prstGeom prst="rect">
            <a:avLst/>
          </a:prstGeom>
          <a:solidFill>
            <a:srgbClr val="19B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D2: Supportive environment</a:t>
            </a:r>
            <a:endParaRPr lang="en-GB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A05F0A-32BE-EAB1-2193-C9D93945BC36}"/>
              </a:ext>
            </a:extLst>
          </p:cNvPr>
          <p:cNvSpPr/>
          <p:nvPr/>
        </p:nvSpPr>
        <p:spPr>
          <a:xfrm>
            <a:off x="4303336" y="6313053"/>
            <a:ext cx="3168240" cy="495073"/>
          </a:xfrm>
          <a:prstGeom prst="rect">
            <a:avLst/>
          </a:prstGeom>
          <a:solidFill>
            <a:srgbClr val="5C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D4: Activate student thinking</a:t>
            </a:r>
            <a:endParaRPr lang="en-GB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B5EA8B-B657-D1C1-D8C4-E5A510DB081D}"/>
              </a:ext>
            </a:extLst>
          </p:cNvPr>
          <p:cNvCxnSpPr>
            <a:stCxn id="11" idx="3"/>
            <a:endCxn id="21" idx="1"/>
          </p:cNvCxnSpPr>
          <p:nvPr/>
        </p:nvCxnSpPr>
        <p:spPr>
          <a:xfrm>
            <a:off x="3019989" y="3198167"/>
            <a:ext cx="1035091" cy="230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9ED153-78CB-BE8B-184D-28C2E95EC395}"/>
              </a:ext>
            </a:extLst>
          </p:cNvPr>
          <p:cNvCxnSpPr>
            <a:stCxn id="9" idx="1"/>
            <a:endCxn id="22" idx="3"/>
          </p:cNvCxnSpPr>
          <p:nvPr/>
        </p:nvCxnSpPr>
        <p:spPr>
          <a:xfrm flipH="1">
            <a:off x="7471576" y="3202796"/>
            <a:ext cx="934580" cy="16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AB6DE4-2599-EF10-2700-A86FDA9C0B8A}"/>
              </a:ext>
            </a:extLst>
          </p:cNvPr>
          <p:cNvCxnSpPr>
            <a:stCxn id="13" idx="0"/>
            <a:endCxn id="23" idx="2"/>
          </p:cNvCxnSpPr>
          <p:nvPr/>
        </p:nvCxnSpPr>
        <p:spPr>
          <a:xfrm flipH="1" flipV="1">
            <a:off x="5793597" y="5644480"/>
            <a:ext cx="93859" cy="668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A767B-BEA7-090D-CDC5-2F57DBCF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B1D3CB-0EB4-C06C-6C0A-864ECEB1963B}"/>
              </a:ext>
            </a:extLst>
          </p:cNvPr>
          <p:cNvGrpSpPr/>
          <p:nvPr/>
        </p:nvGrpSpPr>
        <p:grpSpPr>
          <a:xfrm>
            <a:off x="3746090" y="1907460"/>
            <a:ext cx="4001730" cy="3637935"/>
            <a:chOff x="3746090" y="1907460"/>
            <a:chExt cx="4001730" cy="36379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4195C9-ED23-5AF9-8080-C10C7BE391EE}"/>
                </a:ext>
              </a:extLst>
            </p:cNvPr>
            <p:cNvSpPr/>
            <p:nvPr/>
          </p:nvSpPr>
          <p:spPr>
            <a:xfrm>
              <a:off x="6626941" y="2998841"/>
              <a:ext cx="1120878" cy="1238864"/>
            </a:xfrm>
            <a:prstGeom prst="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497C67-0C9D-85EA-27C2-66B725E5687E}"/>
                </a:ext>
              </a:extLst>
            </p:cNvPr>
            <p:cNvSpPr/>
            <p:nvPr/>
          </p:nvSpPr>
          <p:spPr>
            <a:xfrm>
              <a:off x="3746091" y="3141409"/>
              <a:ext cx="1120878" cy="1238864"/>
            </a:xfrm>
            <a:prstGeom prst="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770657D-7F92-6183-DCAF-189E77E4969C}"/>
                </a:ext>
              </a:extLst>
            </p:cNvPr>
            <p:cNvSpPr/>
            <p:nvPr/>
          </p:nvSpPr>
          <p:spPr>
            <a:xfrm>
              <a:off x="3746090" y="2998841"/>
              <a:ext cx="4001729" cy="2546554"/>
            </a:xfrm>
            <a:prstGeom prst="ellipse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93A3D5-9614-B844-BAE3-B5CA83C7182F}"/>
                </a:ext>
              </a:extLst>
            </p:cNvPr>
            <p:cNvSpPr/>
            <p:nvPr/>
          </p:nvSpPr>
          <p:spPr>
            <a:xfrm>
              <a:off x="3746091" y="1907460"/>
              <a:ext cx="4001729" cy="2546554"/>
            </a:xfrm>
            <a:prstGeom prst="ellipse">
              <a:avLst/>
            </a:prstGeom>
            <a:solidFill>
              <a:srgbClr val="FF65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836A9E5-D3E9-5171-F549-92D7181EF6DC}"/>
              </a:ext>
            </a:extLst>
          </p:cNvPr>
          <p:cNvSpPr txBox="1"/>
          <p:nvPr/>
        </p:nvSpPr>
        <p:spPr>
          <a:xfrm>
            <a:off x="1784558" y="3438832"/>
            <a:ext cx="130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Futura LT" panose="02000503000000000000" pitchFamily="2" charset="0"/>
              </a:rPr>
              <a:t>Time</a:t>
            </a:r>
          </a:p>
          <a:p>
            <a:pPr algn="ctr"/>
            <a:r>
              <a:rPr lang="en-GB">
                <a:latin typeface="Futura LT" panose="02000503000000000000" pitchFamily="2" charset="0"/>
              </a:rPr>
              <a:t>(D3+Other)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DEE592-44DC-B4C2-AB4A-033459C3F41B}"/>
              </a:ext>
            </a:extLst>
          </p:cNvPr>
          <p:cNvCxnSpPr/>
          <p:nvPr/>
        </p:nvCxnSpPr>
        <p:spPr>
          <a:xfrm>
            <a:off x="3136490" y="3141409"/>
            <a:ext cx="0" cy="12388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FB9D13-D753-940B-2371-896581B4523A}"/>
              </a:ext>
            </a:extLst>
          </p:cNvPr>
          <p:cNvSpPr txBox="1"/>
          <p:nvPr/>
        </p:nvSpPr>
        <p:spPr>
          <a:xfrm>
            <a:off x="476869" y="4775792"/>
            <a:ext cx="130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Futura LT" panose="02000503000000000000" pitchFamily="2" charset="0"/>
              </a:rPr>
              <a:t>Homework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C608D-764E-FFDF-0469-D2C34B9ECB95}"/>
              </a:ext>
            </a:extLst>
          </p:cNvPr>
          <p:cNvSpPr txBox="1"/>
          <p:nvPr/>
        </p:nvSpPr>
        <p:spPr>
          <a:xfrm>
            <a:off x="4911213" y="2127385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Teacher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6B69B-EC3B-5789-54C6-245B302B9FB0}"/>
              </a:ext>
            </a:extLst>
          </p:cNvPr>
          <p:cNvSpPr txBox="1"/>
          <p:nvPr/>
        </p:nvSpPr>
        <p:spPr>
          <a:xfrm>
            <a:off x="3694621" y="3428999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Student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4A332-B93A-B294-FE6C-EE911BC76E89}"/>
              </a:ext>
            </a:extLst>
          </p:cNvPr>
          <p:cNvSpPr txBox="1"/>
          <p:nvPr/>
        </p:nvSpPr>
        <p:spPr>
          <a:xfrm>
            <a:off x="6070431" y="3376904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Curriculum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FCFE9E7-4914-1FD3-B0C9-7C78552B10B4}"/>
              </a:ext>
            </a:extLst>
          </p:cNvPr>
          <p:cNvSpPr/>
          <p:nvPr/>
        </p:nvSpPr>
        <p:spPr>
          <a:xfrm rot="316742">
            <a:off x="5806562" y="2496989"/>
            <a:ext cx="1407946" cy="1360653"/>
          </a:xfrm>
          <a:prstGeom prst="arc">
            <a:avLst>
              <a:gd name="adj1" fmla="val 16200000"/>
              <a:gd name="adj2" fmla="val 21400642"/>
            </a:avLst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3C027381-E2CD-D33C-C98D-647DA930C5DB}"/>
              </a:ext>
            </a:extLst>
          </p:cNvPr>
          <p:cNvSpPr/>
          <p:nvPr/>
        </p:nvSpPr>
        <p:spPr>
          <a:xfrm rot="16200000">
            <a:off x="4326982" y="2541214"/>
            <a:ext cx="1479446" cy="1416196"/>
          </a:xfrm>
          <a:prstGeom prst="arc">
            <a:avLst>
              <a:gd name="adj1" fmla="val 16200000"/>
              <a:gd name="adj2" fmla="val 21400642"/>
            </a:avLst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2626F-7A63-0283-D618-9CF62A9407D2}"/>
              </a:ext>
            </a:extLst>
          </p:cNvPr>
          <p:cNvSpPr/>
          <p:nvPr/>
        </p:nvSpPr>
        <p:spPr>
          <a:xfrm rot="8437426">
            <a:off x="4759032" y="2265378"/>
            <a:ext cx="2121981" cy="1967866"/>
          </a:xfrm>
          <a:prstGeom prst="arc">
            <a:avLst>
              <a:gd name="adj1" fmla="val 16744329"/>
              <a:gd name="adj2" fmla="val 20777440"/>
            </a:avLst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0BE34-A4DA-66FA-F90D-C710BB14E482}"/>
              </a:ext>
            </a:extLst>
          </p:cNvPr>
          <p:cNvSpPr txBox="1"/>
          <p:nvPr/>
        </p:nvSpPr>
        <p:spPr>
          <a:xfrm>
            <a:off x="4190174" y="2547857"/>
            <a:ext cx="707922" cy="400110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Futura LT" panose="02000503000000000000" pitchFamily="2" charset="0"/>
              </a:rPr>
              <a:t>D2</a:t>
            </a:r>
            <a:endParaRPr lang="en-GB" sz="2400" b="1">
              <a:solidFill>
                <a:schemeClr val="bg1"/>
              </a:solidFill>
              <a:latin typeface="Futura LT" panose="02000503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F7931-586D-F4DC-F78A-6FDFFD510C89}"/>
              </a:ext>
            </a:extLst>
          </p:cNvPr>
          <p:cNvSpPr txBox="1"/>
          <p:nvPr/>
        </p:nvSpPr>
        <p:spPr>
          <a:xfrm>
            <a:off x="6754759" y="2528167"/>
            <a:ext cx="707922" cy="400110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Futura LT" panose="02000503000000000000" pitchFamily="2" charset="0"/>
              </a:rPr>
              <a:t>D1</a:t>
            </a:r>
            <a:endParaRPr lang="en-GB" sz="2400" b="1">
              <a:solidFill>
                <a:schemeClr val="bg1"/>
              </a:solidFill>
              <a:latin typeface="Futura LT" panose="02000503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221C34-A997-8673-34CD-84F8C964AE7A}"/>
              </a:ext>
            </a:extLst>
          </p:cNvPr>
          <p:cNvSpPr txBox="1"/>
          <p:nvPr/>
        </p:nvSpPr>
        <p:spPr>
          <a:xfrm>
            <a:off x="5420842" y="3945205"/>
            <a:ext cx="707922" cy="400110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Futura LT" panose="02000503000000000000" pitchFamily="2" charset="0"/>
              </a:rPr>
              <a:t>D4</a:t>
            </a:r>
            <a:endParaRPr lang="en-GB" sz="2400" b="1">
              <a:solidFill>
                <a:schemeClr val="bg1"/>
              </a:solidFill>
              <a:latin typeface="Futura LT" panose="020005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DA941-B1BC-93DF-DE95-A748366A17B4}"/>
              </a:ext>
            </a:extLst>
          </p:cNvPr>
          <p:cNvSpPr txBox="1"/>
          <p:nvPr/>
        </p:nvSpPr>
        <p:spPr>
          <a:xfrm>
            <a:off x="836567" y="5723447"/>
            <a:ext cx="130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Futura LT" panose="02000503000000000000" pitchFamily="2" charset="0"/>
              </a:rPr>
              <a:t>Attendance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E50628-BDF3-9FD3-F92E-6D59003C334C}"/>
              </a:ext>
            </a:extLst>
          </p:cNvPr>
          <p:cNvSpPr txBox="1"/>
          <p:nvPr/>
        </p:nvSpPr>
        <p:spPr>
          <a:xfrm>
            <a:off x="2544923" y="5420867"/>
            <a:ext cx="130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Futura LT" panose="02000503000000000000" pitchFamily="2" charset="0"/>
              </a:rPr>
              <a:t>Timetable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BBC180-09BC-2335-D811-CB3FAD87C2E1}"/>
              </a:ext>
            </a:extLst>
          </p:cNvPr>
          <p:cNvCxnSpPr/>
          <p:nvPr/>
        </p:nvCxnSpPr>
        <p:spPr>
          <a:xfrm flipH="1">
            <a:off x="1641987" y="4085163"/>
            <a:ext cx="983226" cy="690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4A76BB-2C35-A8AD-8B6E-F81C3C95ACB4}"/>
              </a:ext>
            </a:extLst>
          </p:cNvPr>
          <p:cNvCxnSpPr>
            <a:cxnSpLocks/>
          </p:cNvCxnSpPr>
          <p:nvPr/>
        </p:nvCxnSpPr>
        <p:spPr>
          <a:xfrm flipH="1">
            <a:off x="1694426" y="4085163"/>
            <a:ext cx="940629" cy="160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85FDB-CCDE-0EF2-2238-9524956297F2}"/>
              </a:ext>
            </a:extLst>
          </p:cNvPr>
          <p:cNvCxnSpPr>
            <a:cxnSpLocks/>
          </p:cNvCxnSpPr>
          <p:nvPr/>
        </p:nvCxnSpPr>
        <p:spPr>
          <a:xfrm>
            <a:off x="2635055" y="4085163"/>
            <a:ext cx="518492" cy="1256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B46A-56B4-62E5-4689-A303071B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supports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A767B-BEA7-090D-CDC5-2F57DBCF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B1D3CB-0EB4-C06C-6C0A-864ECEB1963B}"/>
              </a:ext>
            </a:extLst>
          </p:cNvPr>
          <p:cNvGrpSpPr/>
          <p:nvPr/>
        </p:nvGrpSpPr>
        <p:grpSpPr>
          <a:xfrm>
            <a:off x="3746090" y="1907460"/>
            <a:ext cx="4001730" cy="3637935"/>
            <a:chOff x="3746090" y="1907460"/>
            <a:chExt cx="4001730" cy="36379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4195C9-ED23-5AF9-8080-C10C7BE391EE}"/>
                </a:ext>
              </a:extLst>
            </p:cNvPr>
            <p:cNvSpPr/>
            <p:nvPr/>
          </p:nvSpPr>
          <p:spPr>
            <a:xfrm>
              <a:off x="6626941" y="2998841"/>
              <a:ext cx="1120878" cy="1238864"/>
            </a:xfrm>
            <a:prstGeom prst="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497C67-0C9D-85EA-27C2-66B725E5687E}"/>
                </a:ext>
              </a:extLst>
            </p:cNvPr>
            <p:cNvSpPr/>
            <p:nvPr/>
          </p:nvSpPr>
          <p:spPr>
            <a:xfrm>
              <a:off x="3746091" y="3141409"/>
              <a:ext cx="1120878" cy="1238864"/>
            </a:xfrm>
            <a:prstGeom prst="rect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770657D-7F92-6183-DCAF-189E77E4969C}"/>
                </a:ext>
              </a:extLst>
            </p:cNvPr>
            <p:cNvSpPr/>
            <p:nvPr/>
          </p:nvSpPr>
          <p:spPr>
            <a:xfrm>
              <a:off x="3746090" y="2998841"/>
              <a:ext cx="4001729" cy="2546554"/>
            </a:xfrm>
            <a:prstGeom prst="ellipse">
              <a:avLst/>
            </a:prstGeom>
            <a:solidFill>
              <a:srgbClr val="FF6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93A3D5-9614-B844-BAE3-B5CA83C7182F}"/>
                </a:ext>
              </a:extLst>
            </p:cNvPr>
            <p:cNvSpPr/>
            <p:nvPr/>
          </p:nvSpPr>
          <p:spPr>
            <a:xfrm>
              <a:off x="3746091" y="1907460"/>
              <a:ext cx="4001729" cy="2546554"/>
            </a:xfrm>
            <a:prstGeom prst="ellipse">
              <a:avLst/>
            </a:prstGeom>
            <a:solidFill>
              <a:srgbClr val="FF65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7C608D-764E-FFDF-0469-D2C34B9ECB95}"/>
              </a:ext>
            </a:extLst>
          </p:cNvPr>
          <p:cNvSpPr txBox="1"/>
          <p:nvPr/>
        </p:nvSpPr>
        <p:spPr>
          <a:xfrm>
            <a:off x="4911213" y="2127385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Teacher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6B69B-EC3B-5789-54C6-245B302B9FB0}"/>
              </a:ext>
            </a:extLst>
          </p:cNvPr>
          <p:cNvSpPr txBox="1"/>
          <p:nvPr/>
        </p:nvSpPr>
        <p:spPr>
          <a:xfrm>
            <a:off x="3888873" y="3348279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Student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4A332-B93A-B294-FE6C-EE911BC76E89}"/>
              </a:ext>
            </a:extLst>
          </p:cNvPr>
          <p:cNvSpPr txBox="1"/>
          <p:nvPr/>
        </p:nvSpPr>
        <p:spPr>
          <a:xfrm>
            <a:off x="5915885" y="3344768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Futura LT" panose="02000503000000000000" pitchFamily="2" charset="0"/>
              </a:rPr>
              <a:t>Curriculum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8E8D0-F999-7685-6A47-3D491828D16D}"/>
              </a:ext>
            </a:extLst>
          </p:cNvPr>
          <p:cNvSpPr txBox="1"/>
          <p:nvPr/>
        </p:nvSpPr>
        <p:spPr>
          <a:xfrm>
            <a:off x="118812" y="5407240"/>
            <a:ext cx="45510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latin typeface="Futura LT" panose="02000503000000000000" pitchFamily="2" charset="0"/>
              </a:rPr>
              <a:t>Family and community support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latin typeface="Futura LT" panose="02000503000000000000" pitchFamily="2" charset="0"/>
              </a:rPr>
              <a:t>Student fundamental needs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latin typeface="Futura LT" panose="02000503000000000000" pitchFamily="2" charset="0"/>
              </a:rPr>
              <a:t>Student beliefs and dispositions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AA0018-06E3-356B-1CAC-F910136E12AF}"/>
              </a:ext>
            </a:extLst>
          </p:cNvPr>
          <p:cNvSpPr txBox="1"/>
          <p:nvPr/>
        </p:nvSpPr>
        <p:spPr>
          <a:xfrm>
            <a:off x="7671939" y="3724166"/>
            <a:ext cx="3348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latin typeface="Futura LT" panose="02000503000000000000" pitchFamily="2" charset="0"/>
              </a:rPr>
              <a:t>Goals and demands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latin typeface="Futura LT" panose="02000503000000000000" pitchFamily="2" charset="0"/>
              </a:rPr>
              <a:t>Resources and materials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548948-A130-4732-33B6-46E0970155EC}"/>
              </a:ext>
            </a:extLst>
          </p:cNvPr>
          <p:cNvSpPr txBox="1"/>
          <p:nvPr/>
        </p:nvSpPr>
        <p:spPr>
          <a:xfrm>
            <a:off x="4724615" y="726930"/>
            <a:ext cx="4303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latin typeface="Futura LT" panose="02000503000000000000" pitchFamily="2" charset="0"/>
              </a:rPr>
              <a:t>Collaboration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latin typeface="Futura LT" panose="02000503000000000000" pitchFamily="2" charset="0"/>
              </a:rPr>
              <a:t>Collective teacher expertise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>
                <a:latin typeface="Futura LT" panose="02000503000000000000" pitchFamily="2" charset="0"/>
              </a:rPr>
              <a:t>Professional learning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46CE6E0-952F-A1CC-4C57-483099BCE4E9}"/>
              </a:ext>
            </a:extLst>
          </p:cNvPr>
          <p:cNvSpPr/>
          <p:nvPr/>
        </p:nvSpPr>
        <p:spPr>
          <a:xfrm>
            <a:off x="4653610" y="1159023"/>
            <a:ext cx="943791" cy="1173474"/>
          </a:xfrm>
          <a:custGeom>
            <a:avLst/>
            <a:gdLst>
              <a:gd name="connsiteX0" fmla="*/ 427993 w 947378"/>
              <a:gd name="connsiteY0" fmla="*/ 1134795 h 1134795"/>
              <a:gd name="connsiteX1" fmla="*/ 63782 w 947378"/>
              <a:gd name="connsiteY1" fmla="*/ 685344 h 1134795"/>
              <a:gd name="connsiteX2" fmla="*/ 79281 w 947378"/>
              <a:gd name="connsiteY2" fmla="*/ 243642 h 1134795"/>
              <a:gd name="connsiteX3" fmla="*/ 846447 w 947378"/>
              <a:gd name="connsiteY3" fmla="*/ 26666 h 1134795"/>
              <a:gd name="connsiteX4" fmla="*/ 916189 w 947378"/>
              <a:gd name="connsiteY4" fmla="*/ 11168 h 1134795"/>
              <a:gd name="connsiteX0" fmla="*/ 404242 w 894951"/>
              <a:gd name="connsiteY0" fmla="*/ 1126978 h 1126978"/>
              <a:gd name="connsiteX1" fmla="*/ 40031 w 894951"/>
              <a:gd name="connsiteY1" fmla="*/ 677527 h 1126978"/>
              <a:gd name="connsiteX2" fmla="*/ 55530 w 894951"/>
              <a:gd name="connsiteY2" fmla="*/ 235825 h 1126978"/>
              <a:gd name="connsiteX3" fmla="*/ 450737 w 894951"/>
              <a:gd name="connsiteY3" fmla="*/ 49845 h 1126978"/>
              <a:gd name="connsiteX4" fmla="*/ 892438 w 894951"/>
              <a:gd name="connsiteY4" fmla="*/ 3351 h 1126978"/>
              <a:gd name="connsiteX0" fmla="*/ 409172 w 899881"/>
              <a:gd name="connsiteY0" fmla="*/ 1126978 h 1126978"/>
              <a:gd name="connsiteX1" fmla="*/ 37211 w 899881"/>
              <a:gd name="connsiteY1" fmla="*/ 910002 h 1126978"/>
              <a:gd name="connsiteX2" fmla="*/ 60460 w 899881"/>
              <a:gd name="connsiteY2" fmla="*/ 235825 h 1126978"/>
              <a:gd name="connsiteX3" fmla="*/ 455667 w 899881"/>
              <a:gd name="connsiteY3" fmla="*/ 49845 h 1126978"/>
              <a:gd name="connsiteX4" fmla="*/ 897368 w 899881"/>
              <a:gd name="connsiteY4" fmla="*/ 3351 h 1126978"/>
              <a:gd name="connsiteX0" fmla="*/ 399599 w 890308"/>
              <a:gd name="connsiteY0" fmla="*/ 1126978 h 1126978"/>
              <a:gd name="connsiteX1" fmla="*/ 43136 w 890308"/>
              <a:gd name="connsiteY1" fmla="*/ 801514 h 1126978"/>
              <a:gd name="connsiteX2" fmla="*/ 50887 w 890308"/>
              <a:gd name="connsiteY2" fmla="*/ 235825 h 1126978"/>
              <a:gd name="connsiteX3" fmla="*/ 446094 w 890308"/>
              <a:gd name="connsiteY3" fmla="*/ 49845 h 1126978"/>
              <a:gd name="connsiteX4" fmla="*/ 887795 w 890308"/>
              <a:gd name="connsiteY4" fmla="*/ 3351 h 1126978"/>
              <a:gd name="connsiteX0" fmla="*/ 259813 w 882257"/>
              <a:gd name="connsiteY0" fmla="*/ 1088233 h 1088233"/>
              <a:gd name="connsiteX1" fmla="*/ 35085 w 882257"/>
              <a:gd name="connsiteY1" fmla="*/ 801514 h 1088233"/>
              <a:gd name="connsiteX2" fmla="*/ 42836 w 882257"/>
              <a:gd name="connsiteY2" fmla="*/ 235825 h 1088233"/>
              <a:gd name="connsiteX3" fmla="*/ 438043 w 882257"/>
              <a:gd name="connsiteY3" fmla="*/ 49845 h 1088233"/>
              <a:gd name="connsiteX4" fmla="*/ 879744 w 882257"/>
              <a:gd name="connsiteY4" fmla="*/ 3351 h 1088233"/>
              <a:gd name="connsiteX0" fmla="*/ 432598 w 892310"/>
              <a:gd name="connsiteY0" fmla="*/ 1173474 h 1173474"/>
              <a:gd name="connsiteX1" fmla="*/ 45138 w 892310"/>
              <a:gd name="connsiteY1" fmla="*/ 801514 h 1173474"/>
              <a:gd name="connsiteX2" fmla="*/ 52889 w 892310"/>
              <a:gd name="connsiteY2" fmla="*/ 235825 h 1173474"/>
              <a:gd name="connsiteX3" fmla="*/ 448096 w 892310"/>
              <a:gd name="connsiteY3" fmla="*/ 49845 h 1173474"/>
              <a:gd name="connsiteX4" fmla="*/ 889797 w 892310"/>
              <a:gd name="connsiteY4" fmla="*/ 3351 h 1173474"/>
              <a:gd name="connsiteX0" fmla="*/ 398844 w 858556"/>
              <a:gd name="connsiteY0" fmla="*/ 1173474 h 1173474"/>
              <a:gd name="connsiteX1" fmla="*/ 96624 w 858556"/>
              <a:gd name="connsiteY1" fmla="*/ 933249 h 1173474"/>
              <a:gd name="connsiteX2" fmla="*/ 19135 w 858556"/>
              <a:gd name="connsiteY2" fmla="*/ 235825 h 1173474"/>
              <a:gd name="connsiteX3" fmla="*/ 414342 w 858556"/>
              <a:gd name="connsiteY3" fmla="*/ 49845 h 1173474"/>
              <a:gd name="connsiteX4" fmla="*/ 856043 w 858556"/>
              <a:gd name="connsiteY4" fmla="*/ 3351 h 1173474"/>
              <a:gd name="connsiteX0" fmla="*/ 484079 w 943791"/>
              <a:gd name="connsiteY0" fmla="*/ 1173474 h 1173474"/>
              <a:gd name="connsiteX1" fmla="*/ 181859 w 943791"/>
              <a:gd name="connsiteY1" fmla="*/ 933249 h 1173474"/>
              <a:gd name="connsiteX2" fmla="*/ 11380 w 943791"/>
              <a:gd name="connsiteY2" fmla="*/ 414055 h 1173474"/>
              <a:gd name="connsiteX3" fmla="*/ 499577 w 943791"/>
              <a:gd name="connsiteY3" fmla="*/ 49845 h 1173474"/>
              <a:gd name="connsiteX4" fmla="*/ 941278 w 943791"/>
              <a:gd name="connsiteY4" fmla="*/ 3351 h 117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91" h="1173474">
                <a:moveTo>
                  <a:pt x="484079" y="1173474"/>
                </a:moveTo>
                <a:cubicBezTo>
                  <a:pt x="331033" y="1023011"/>
                  <a:pt x="260642" y="1059819"/>
                  <a:pt x="181859" y="933249"/>
                </a:cubicBezTo>
                <a:cubicBezTo>
                  <a:pt x="103076" y="806679"/>
                  <a:pt x="-41573" y="561289"/>
                  <a:pt x="11380" y="414055"/>
                </a:cubicBezTo>
                <a:cubicBezTo>
                  <a:pt x="64333" y="266821"/>
                  <a:pt x="360092" y="88591"/>
                  <a:pt x="499577" y="49845"/>
                </a:cubicBezTo>
                <a:cubicBezTo>
                  <a:pt x="639062" y="11099"/>
                  <a:pt x="976149" y="-8273"/>
                  <a:pt x="941278" y="33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F0FE8A8-80C8-0ACC-87EC-218B85E3ABDD}"/>
              </a:ext>
            </a:extLst>
          </p:cNvPr>
          <p:cNvSpPr/>
          <p:nvPr/>
        </p:nvSpPr>
        <p:spPr>
          <a:xfrm>
            <a:off x="7601919" y="3611104"/>
            <a:ext cx="953145" cy="500975"/>
          </a:xfrm>
          <a:custGeom>
            <a:avLst/>
            <a:gdLst>
              <a:gd name="connsiteX0" fmla="*/ 0 w 953145"/>
              <a:gd name="connsiteY0" fmla="*/ 0 h 578890"/>
              <a:gd name="connsiteX1" fmla="*/ 495945 w 953145"/>
              <a:gd name="connsiteY1" fmla="*/ 232475 h 578890"/>
              <a:gd name="connsiteX2" fmla="*/ 650928 w 953145"/>
              <a:gd name="connsiteY2" fmla="*/ 565688 h 578890"/>
              <a:gd name="connsiteX3" fmla="*/ 953145 w 953145"/>
              <a:gd name="connsiteY3" fmla="*/ 480448 h 578890"/>
              <a:gd name="connsiteX0" fmla="*/ 0 w 953145"/>
              <a:gd name="connsiteY0" fmla="*/ 0 h 578890"/>
              <a:gd name="connsiteX1" fmla="*/ 271220 w 953145"/>
              <a:gd name="connsiteY1" fmla="*/ 108489 h 578890"/>
              <a:gd name="connsiteX2" fmla="*/ 650928 w 953145"/>
              <a:gd name="connsiteY2" fmla="*/ 565688 h 578890"/>
              <a:gd name="connsiteX3" fmla="*/ 953145 w 953145"/>
              <a:gd name="connsiteY3" fmla="*/ 480448 h 578890"/>
              <a:gd name="connsiteX0" fmla="*/ 0 w 953145"/>
              <a:gd name="connsiteY0" fmla="*/ 0 h 500975"/>
              <a:gd name="connsiteX1" fmla="*/ 271220 w 953145"/>
              <a:gd name="connsiteY1" fmla="*/ 108489 h 500975"/>
              <a:gd name="connsiteX2" fmla="*/ 534690 w 953145"/>
              <a:gd name="connsiteY2" fmla="*/ 402956 h 500975"/>
              <a:gd name="connsiteX3" fmla="*/ 953145 w 953145"/>
              <a:gd name="connsiteY3" fmla="*/ 480448 h 50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145" h="500975">
                <a:moveTo>
                  <a:pt x="0" y="0"/>
                </a:moveTo>
                <a:cubicBezTo>
                  <a:pt x="193728" y="69097"/>
                  <a:pt x="182105" y="41330"/>
                  <a:pt x="271220" y="108489"/>
                </a:cubicBezTo>
                <a:cubicBezTo>
                  <a:pt x="360335" y="175648"/>
                  <a:pt x="458490" y="361627"/>
                  <a:pt x="534690" y="402956"/>
                </a:cubicBezTo>
                <a:cubicBezTo>
                  <a:pt x="610890" y="444285"/>
                  <a:pt x="840136" y="543732"/>
                  <a:pt x="953145" y="480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AB507C-AD51-B2B8-D386-A70F275035B3}"/>
              </a:ext>
            </a:extLst>
          </p:cNvPr>
          <p:cNvSpPr/>
          <p:nvPr/>
        </p:nvSpPr>
        <p:spPr>
          <a:xfrm>
            <a:off x="200668" y="3564610"/>
            <a:ext cx="3743651" cy="2326080"/>
          </a:xfrm>
          <a:custGeom>
            <a:avLst/>
            <a:gdLst>
              <a:gd name="connsiteX0" fmla="*/ 3743651 w 3743651"/>
              <a:gd name="connsiteY0" fmla="*/ 0 h 2326080"/>
              <a:gd name="connsiteX1" fmla="*/ 1031447 w 3743651"/>
              <a:gd name="connsiteY1" fmla="*/ 379709 h 2326080"/>
              <a:gd name="connsiteX2" fmla="*/ 78301 w 3743651"/>
              <a:gd name="connsiteY2" fmla="*/ 1108129 h 2326080"/>
              <a:gd name="connsiteX3" fmla="*/ 132546 w 3743651"/>
              <a:gd name="connsiteY3" fmla="*/ 2131017 h 2326080"/>
              <a:gd name="connsiteX4" fmla="*/ 752478 w 3743651"/>
              <a:gd name="connsiteY4" fmla="*/ 2324746 h 23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651" h="2326080">
                <a:moveTo>
                  <a:pt x="3743651" y="0"/>
                </a:moveTo>
                <a:cubicBezTo>
                  <a:pt x="2692995" y="97510"/>
                  <a:pt x="1642339" y="195021"/>
                  <a:pt x="1031447" y="379709"/>
                </a:cubicBezTo>
                <a:cubicBezTo>
                  <a:pt x="420555" y="564397"/>
                  <a:pt x="228118" y="816244"/>
                  <a:pt x="78301" y="1108129"/>
                </a:cubicBezTo>
                <a:cubicBezTo>
                  <a:pt x="-71516" y="1400014"/>
                  <a:pt x="20183" y="1928248"/>
                  <a:pt x="132546" y="2131017"/>
                </a:cubicBezTo>
                <a:cubicBezTo>
                  <a:pt x="244909" y="2333787"/>
                  <a:pt x="498693" y="2329266"/>
                  <a:pt x="752478" y="2324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0484E-F245-8373-6B53-B1CCA510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F5F93-4BF5-0433-EE8A-81D83D44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Strong relationships</a:t>
            </a:r>
          </a:p>
          <a:p>
            <a:pPr lvl="1"/>
            <a:r>
              <a:rPr lang="en-GB"/>
              <a:t>Trust, support, safety, openness</a:t>
            </a:r>
          </a:p>
          <a:p>
            <a:r>
              <a:rPr lang="en-GB"/>
              <a:t>Improvement mindset</a:t>
            </a:r>
          </a:p>
          <a:p>
            <a:pPr lvl="1"/>
            <a:r>
              <a:rPr lang="en-GB"/>
              <a:t>Drive/belief in better, personal accountability, innovation, constructive evaluation</a:t>
            </a:r>
          </a:p>
          <a:p>
            <a:r>
              <a:rPr lang="en-GB"/>
              <a:t>Delivery</a:t>
            </a:r>
          </a:p>
          <a:p>
            <a:pPr lvl="1"/>
            <a:r>
              <a:rPr lang="en-GB"/>
              <a:t>Prioritisation, removing barriers, diagnosing &amp; addressing problems, implementation</a:t>
            </a:r>
          </a:p>
          <a:p>
            <a:r>
              <a:rPr lang="en-GB"/>
              <a:t>Strategic staffing</a:t>
            </a:r>
          </a:p>
          <a:p>
            <a:pPr lvl="1"/>
            <a:r>
              <a:rPr lang="en-GB"/>
              <a:t>Recruiting, retaining high quality, staff allocation &amp; training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85C8F-F115-5ADA-25C2-4675C46C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6F56721-BC66-4A13-9A52-660A69B88E24}"/>
              </a:ext>
            </a:extLst>
          </p:cNvPr>
          <p:cNvSpPr txBox="1">
            <a:spLocks/>
          </p:cNvSpPr>
          <p:nvPr/>
        </p:nvSpPr>
        <p:spPr>
          <a:xfrm>
            <a:off x="838197" y="5221730"/>
            <a:ext cx="9079057" cy="5099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2pPr>
            <a:lvl3pPr marL="1288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3pPr>
            <a:lvl4pPr marL="18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4pPr>
            <a:lvl5pPr marL="234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524CB-8654-B19F-71B3-B9E853EA1439}"/>
              </a:ext>
            </a:extLst>
          </p:cNvPr>
          <p:cNvSpPr txBox="1"/>
          <p:nvPr/>
        </p:nvSpPr>
        <p:spPr>
          <a:xfrm>
            <a:off x="1201119" y="2649620"/>
            <a:ext cx="9934413" cy="390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>
                <a:latin typeface="Futura LT" panose="02000503000000000000" pitchFamily="2" charset="0"/>
              </a:rPr>
              <a:t>School Environment and Leadership Evidence Review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>
                <a:latin typeface="Futura LT" panose="02000503000000000000" pitchFamily="2" charset="0"/>
              </a:rPr>
              <a:t>Survey tool (in beta)</a:t>
            </a:r>
            <a:br>
              <a:rPr lang="en-GB" sz="3200">
                <a:latin typeface="Futura LT" panose="02000503000000000000" pitchFamily="2" charset="0"/>
              </a:rPr>
            </a:br>
            <a:r>
              <a:rPr lang="en-GB" sz="3200" b="1">
                <a:latin typeface="Futura LT" panose="02000503000000000000" pitchFamily="2" charset="0"/>
              </a:rPr>
              <a:t>Available 25 Sept</a:t>
            </a:r>
          </a:p>
          <a:p>
            <a:pPr algn="ctr">
              <a:lnSpc>
                <a:spcPct val="150000"/>
              </a:lnSpc>
            </a:pPr>
            <a:endParaRPr lang="en-GB" sz="2400">
              <a:latin typeface="Futura LT" panose="02000503000000000000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GB" sz="2400">
                <a:latin typeface="Futura LT" panose="02000503000000000000" pitchFamily="2" charset="0"/>
              </a:rPr>
              <a:t>rob@evidencebased.education</a:t>
            </a:r>
            <a:br>
              <a:rPr lang="en-GB" sz="2400">
                <a:latin typeface="Futura LT" panose="02000503000000000000" pitchFamily="2" charset="0"/>
              </a:rPr>
            </a:br>
            <a:r>
              <a:rPr lang="en-GB" sz="2400">
                <a:latin typeface="Futura LT" panose="02000503000000000000" pitchFamily="2" charset="0"/>
              </a:rPr>
              <a:t>@ProfCoe</a:t>
            </a:r>
          </a:p>
        </p:txBody>
      </p:sp>
    </p:spTree>
    <p:extLst>
      <p:ext uri="{BB962C8B-B14F-4D97-AF65-F5344CB8AC3E}">
        <p14:creationId xmlns:p14="http://schemas.microsoft.com/office/powerpoint/2010/main" val="1438091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61999D-6DD7-144C-71E9-E62E3348A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75A83-E8F1-8136-023C-DE0774D5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174DE4-203B-3EDE-5210-E37CA8B013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966D71-9C30-24D9-6FDF-DC46D5424C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8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D99C2C-F171-47F0-8C7F-527F91D5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School leadership: What I used to think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24511E-348D-480D-8403-9AC95F5B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Leaders think leadership is very important, but most learning happens in classrooms, led by teachers. They probably </a:t>
            </a:r>
            <a:r>
              <a:rPr lang="en-GB" b="1"/>
              <a:t>overestimate</a:t>
            </a:r>
            <a:r>
              <a:rPr lang="en-GB"/>
              <a:t> their importance.</a:t>
            </a:r>
          </a:p>
          <a:p>
            <a:r>
              <a:rPr lang="en-GB"/>
              <a:t>Most discussion of ‘leadership’ is pretty </a:t>
            </a:r>
            <a:r>
              <a:rPr lang="en-GB" b="1"/>
              <a:t>frothy</a:t>
            </a:r>
          </a:p>
          <a:p>
            <a:pPr lvl="1"/>
            <a:r>
              <a:rPr lang="en-GB"/>
              <a:t>Common sense and ‘truthiness’</a:t>
            </a:r>
          </a:p>
          <a:p>
            <a:pPr lvl="1"/>
            <a:r>
              <a:rPr lang="en-GB"/>
              <a:t>Poorly defined terms</a:t>
            </a:r>
          </a:p>
          <a:p>
            <a:pPr lvl="1"/>
            <a:r>
              <a:rPr lang="en-GB"/>
              <a:t>Advice that is not actionable</a:t>
            </a:r>
          </a:p>
          <a:p>
            <a:pPr lvl="1"/>
            <a:r>
              <a:rPr lang="en-GB"/>
              <a:t>Training with no evidence base</a:t>
            </a:r>
          </a:p>
          <a:p>
            <a:r>
              <a:rPr lang="en-GB"/>
              <a:t>All the research is </a:t>
            </a:r>
            <a:r>
              <a:rPr lang="en-GB" b="1"/>
              <a:t>dreadful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150714-EBA6-4803-9A9A-41D953C6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6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D99C2C-F171-47F0-8C7F-527F91D5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School leadership: What I now think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24511E-348D-480D-8403-9AC95F5B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Leadership is probably quite</a:t>
            </a:r>
            <a:r>
              <a:rPr lang="en-GB" b="1"/>
              <a:t> important</a:t>
            </a:r>
          </a:p>
          <a:p>
            <a:pPr lvl="1"/>
            <a:r>
              <a:rPr lang="en-GB"/>
              <a:t>Teachers in troubled schools cannot turn things round without strong leadership</a:t>
            </a:r>
          </a:p>
          <a:p>
            <a:pPr lvl="1"/>
            <a:r>
              <a:rPr lang="en-GB"/>
              <a:t>Good research now shows that environment and leadership matter</a:t>
            </a:r>
          </a:p>
          <a:p>
            <a:r>
              <a:rPr lang="en-GB"/>
              <a:t>Most discussion of ‘leadership’ is pretty </a:t>
            </a:r>
            <a:r>
              <a:rPr lang="en-GB" b="1"/>
              <a:t>frothy</a:t>
            </a:r>
          </a:p>
          <a:p>
            <a:pPr lvl="1"/>
            <a:r>
              <a:rPr lang="en-GB"/>
              <a:t>Common sense and ‘truthiness’</a:t>
            </a:r>
          </a:p>
          <a:p>
            <a:pPr lvl="1"/>
            <a:r>
              <a:rPr lang="en-GB"/>
              <a:t>Poorly defined terms</a:t>
            </a:r>
          </a:p>
          <a:p>
            <a:pPr lvl="1"/>
            <a:r>
              <a:rPr lang="en-GB"/>
              <a:t>Advice that is not actionable</a:t>
            </a:r>
          </a:p>
          <a:p>
            <a:pPr lvl="1"/>
            <a:r>
              <a:rPr lang="en-GB"/>
              <a:t>Training with no evidence base</a:t>
            </a:r>
          </a:p>
          <a:p>
            <a:r>
              <a:rPr lang="en-GB" b="1"/>
              <a:t>Most</a:t>
            </a:r>
            <a:r>
              <a:rPr lang="en-GB"/>
              <a:t> of the research is dreadful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150714-EBA6-4803-9A9A-41D953C6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99B2-7DBA-4D12-9163-538451F0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Three big problems in the leadership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ACA5-19CF-4D5E-BF10-A4E63678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Correlations interpreted as causal levers</a:t>
            </a:r>
          </a:p>
          <a:p>
            <a:r>
              <a:rPr lang="en-GB"/>
              <a:t>Poorly operationalised constructs</a:t>
            </a:r>
          </a:p>
          <a:p>
            <a:r>
              <a:rPr lang="en-GB"/>
              <a:t>Advice that is neither meaningful nor actionable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C7B13-6B67-45D4-B5CF-057B1906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1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BB31-FD48-1A76-8C71-7E796A63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Correlation ≠ Causation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706E-2FC6-13A5-C080-81C3E4D58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Teacher/principal individual/collective efficacy: </a:t>
            </a:r>
          </a:p>
          <a:p>
            <a:pPr lvl="1"/>
            <a:r>
              <a:rPr lang="en-GB"/>
              <a:t>“beliefs in one's capabilities to organize and execute the courses of action required to produce given attainments” (Bandura, 1997)</a:t>
            </a:r>
          </a:p>
          <a:p>
            <a:r>
              <a:rPr lang="en-GB"/>
              <a:t>Many studies find correlations between teacher efficacy beliefs and student attainment (after controlling for other things), and interpret them (uncritically) as evidence that high efficacy leads to better attainment.</a:t>
            </a:r>
          </a:p>
          <a:p>
            <a:r>
              <a:rPr lang="en-GB"/>
              <a:t>But</a:t>
            </a:r>
          </a:p>
          <a:p>
            <a:pPr lvl="1"/>
            <a:r>
              <a:rPr lang="en-GB"/>
              <a:t>High student attainment / progress / value-added could cause teachers to believe that they are effective</a:t>
            </a:r>
          </a:p>
          <a:p>
            <a:pPr lvl="1"/>
            <a:r>
              <a:rPr lang="en-GB"/>
              <a:t>Correlations are small and inconsistent anyway (Kim and Seo, 2018)</a:t>
            </a:r>
          </a:p>
          <a:p>
            <a:pPr lvl="1"/>
            <a:r>
              <a:rPr lang="en-GB"/>
              <a:t>Interventions that raise efficacy perceptions lead to no increase in attainment (Jacob et al. 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8B9D5-23EA-E0A8-DE4A-5D4432BB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9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71AC-234F-DC92-3D88-CEAEE972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367272"/>
            <a:ext cx="10359266" cy="905441"/>
          </a:xfrm>
        </p:spPr>
        <p:txBody>
          <a:bodyPr/>
          <a:lstStyle/>
          <a:p>
            <a:r>
              <a:rPr lang="en-GB"/>
              <a:t>Jingle-jangle </a:t>
            </a:r>
            <a:br>
              <a:rPr lang="en-GB"/>
            </a:br>
            <a:r>
              <a:rPr lang="en-GB" sz="2400" b="0"/>
              <a:t>(same word, different meaning, different word, same meaning)</a:t>
            </a:r>
            <a:endParaRPr lang="en-GB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A2A6-5BA7-2F39-0D7A-11C57FDEC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Types of leadership</a:t>
            </a:r>
          </a:p>
          <a:p>
            <a:pPr lvl="1"/>
            <a:r>
              <a:rPr lang="en-GB"/>
              <a:t>Instructional</a:t>
            </a:r>
          </a:p>
          <a:p>
            <a:pPr lvl="1"/>
            <a:r>
              <a:rPr lang="en-GB"/>
              <a:t>Transformational</a:t>
            </a:r>
          </a:p>
          <a:p>
            <a:pPr lvl="1"/>
            <a:r>
              <a:rPr lang="en-GB"/>
              <a:t>Distributed</a:t>
            </a:r>
          </a:p>
          <a:p>
            <a:pPr marL="0" indent="0">
              <a:buNone/>
            </a:pPr>
            <a:r>
              <a:rPr lang="en-GB"/>
              <a:t>	(These are all meaningless / contested / vague)</a:t>
            </a:r>
          </a:p>
          <a:p>
            <a:r>
              <a:rPr lang="en-GB"/>
              <a:t>We need</a:t>
            </a:r>
          </a:p>
          <a:p>
            <a:pPr lvl="1"/>
            <a:r>
              <a:rPr lang="en-GB"/>
              <a:t>Clear definitions/operationalisations</a:t>
            </a:r>
          </a:p>
          <a:p>
            <a:pPr lvl="1"/>
            <a:r>
              <a:rPr lang="en-GB"/>
              <a:t>Common usage across researchers</a:t>
            </a:r>
          </a:p>
          <a:p>
            <a:pPr lvl="1"/>
            <a:r>
              <a:rPr lang="en-GB"/>
              <a:t>Validity evidence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50919-077B-F0BE-E085-454D9053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6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297EF4E-8837-4CE0-A37E-645FBFDA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94373"/>
          </a:xfrm>
        </p:spPr>
        <p:txBody>
          <a:bodyPr/>
          <a:lstStyle/>
          <a:p>
            <a:r>
              <a:rPr lang="en-US" dirty="0"/>
              <a:t>Advice for leaders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55777-82C8-4AB5-8ABC-ECBF8D4A9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95" y="1114916"/>
            <a:ext cx="6552728" cy="41773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C7642-D054-4709-B838-9124BA4BE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4341" y="1825625"/>
            <a:ext cx="4033664" cy="3256880"/>
          </a:xfr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600" dirty="0"/>
              <a:t>Work with the energy at hand rather than try to resist it. Tap into your emotions and use them to your advantage.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00" dirty="0"/>
              <a:t>Make sure that you do not let your incredible creative talent go to waste. Make a plan as to how you can make this happen during the days ahead.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71686-0A24-41C7-91F6-A1221F9E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80" y="644687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58500C-6436-42D7-AC45-EC71FAA1BCB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CE67D-10B0-4A0D-850A-70823714C486}"/>
              </a:ext>
            </a:extLst>
          </p:cNvPr>
          <p:cNvSpPr txBox="1"/>
          <p:nvPr/>
        </p:nvSpPr>
        <p:spPr>
          <a:xfrm>
            <a:off x="1055440" y="5585728"/>
            <a:ext cx="10370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Futura LT" panose="02000503000000000000" pitchFamily="2" charset="0"/>
              </a:rPr>
              <a:t>Sources: </a:t>
            </a:r>
          </a:p>
          <a:p>
            <a:r>
              <a:rPr lang="en-GB" sz="1600" dirty="0">
                <a:latin typeface="Futura LT" panose="02000503000000000000" pitchFamily="2" charset="0"/>
                <a:hlinkClick r:id="rId4"/>
              </a:rPr>
              <a:t>www.horoscopes.com</a:t>
            </a:r>
            <a:r>
              <a:rPr lang="en-GB" sz="1600" dirty="0">
                <a:latin typeface="Futura LT" panose="02000503000000000000" pitchFamily="2" charset="0"/>
              </a:rPr>
              <a:t> </a:t>
            </a:r>
          </a:p>
          <a:p>
            <a:r>
              <a:rPr lang="en-GB" sz="1600" dirty="0" err="1">
                <a:latin typeface="Futura LT" panose="02000503000000000000" pitchFamily="2" charset="0"/>
              </a:rPr>
              <a:t>Leithwood</a:t>
            </a:r>
            <a:r>
              <a:rPr lang="en-GB" sz="1600" dirty="0">
                <a:latin typeface="Futura LT" panose="02000503000000000000" pitchFamily="2" charset="0"/>
              </a:rPr>
              <a:t> et al (2020): </a:t>
            </a:r>
            <a:r>
              <a:rPr lang="en-GB" sz="1600" dirty="0">
                <a:effectLst/>
                <a:latin typeface="Futura LT" panose="02000503000000000000" pitchFamily="2" charset="0"/>
                <a:ea typeface="Futura LT" panose="02000503000000000000" pitchFamily="2" charset="0"/>
                <a:cs typeface="Times New Roman" panose="02020603050405020304" pitchFamily="18" charset="0"/>
              </a:rPr>
              <a:t>Seven strong claims about successful school leadership revisited</a:t>
            </a:r>
            <a:r>
              <a:rPr lang="en-GB" sz="1600" dirty="0">
                <a:latin typeface="Futura LT" panose="020005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58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3B8F81-3461-FCAE-B757-B048F4FA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What can the research tell us?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32AE96-AC15-A52D-C0AB-26BDE44F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1570383"/>
            <a:ext cx="10230818" cy="4498948"/>
          </a:xfrm>
        </p:spPr>
        <p:txBody>
          <a:bodyPr>
            <a:normAutofit/>
          </a:bodyPr>
          <a:lstStyle/>
          <a:p>
            <a:r>
              <a:rPr lang="en-GB"/>
              <a:t>There is no convincing evidence that any training or support programme for school leaders makes them better</a:t>
            </a:r>
          </a:p>
          <a:p>
            <a:pPr lvl="1"/>
            <a:r>
              <a:rPr lang="en-GB" b="1"/>
              <a:t>We don’t know how to train effective school leaders</a:t>
            </a:r>
          </a:p>
          <a:p>
            <a:r>
              <a:rPr lang="en-GB"/>
              <a:t>There is no convincing evidence about the qualities, skills/knowledge, or behaviours of school leaders we should select for or promote</a:t>
            </a:r>
          </a:p>
          <a:p>
            <a:pPr lvl="1"/>
            <a:r>
              <a:rPr lang="en-GB" b="1"/>
              <a:t>We don’t know how to select effective school leaders</a:t>
            </a:r>
          </a:p>
          <a:p>
            <a:pPr lvl="1"/>
            <a:r>
              <a:rPr lang="en-GB" b="1"/>
              <a:t>We can’t give evidence-based advice to school leaders about what to do</a:t>
            </a:r>
          </a:p>
          <a:p>
            <a:r>
              <a:rPr lang="en-GB"/>
              <a:t>It seems likely that</a:t>
            </a:r>
          </a:p>
          <a:p>
            <a:pPr lvl="1"/>
            <a:r>
              <a:rPr lang="en-GB"/>
              <a:t>A </a:t>
            </a:r>
            <a:r>
              <a:rPr lang="en-GB" b="1"/>
              <a:t>school’s environment does make some difference </a:t>
            </a:r>
            <a:r>
              <a:rPr lang="en-GB"/>
              <a:t>to student outcomes, over and above the impact of individual teachers and school context</a:t>
            </a:r>
          </a:p>
          <a:p>
            <a:pPr lvl="1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67DD7-850F-A753-69B2-C41096C4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6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6379-7AFD-4C8A-9EF9-31B06AA0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820281"/>
            <a:ext cx="10359266" cy="452432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Papay</a:t>
            </a:r>
            <a:r>
              <a:rPr lang="en-GB" sz="4000" dirty="0"/>
              <a:t> &amp; Kraft (2016)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46477B-7B3C-4012-8566-B5DAB68E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407" y="644056"/>
            <a:ext cx="3927048" cy="447973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Ordered environment: rules consistently enforced, teachers supported.</a:t>
            </a:r>
          </a:p>
          <a:p>
            <a:r>
              <a:rPr lang="en-GB" dirty="0">
                <a:solidFill>
                  <a:srgbClr val="00B050"/>
                </a:solidFill>
              </a:rPr>
              <a:t>Professional development: time and resources for professional development that enhances teachers’ instructional abilities.</a:t>
            </a:r>
          </a:p>
          <a:p>
            <a:r>
              <a:rPr lang="en-GB" dirty="0">
                <a:solidFill>
                  <a:srgbClr val="00B050"/>
                </a:solidFill>
              </a:rPr>
              <a:t>School culture of mutual trust, respect, openness, collaboration and commitment to student achievement.</a:t>
            </a:r>
          </a:p>
          <a:p>
            <a:r>
              <a:rPr lang="en-GB" dirty="0">
                <a:solidFill>
                  <a:srgbClr val="00B050"/>
                </a:solidFill>
              </a:rPr>
              <a:t>Constructive monitoring: Fair performance management with meaningful feedback that helps teachers.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2C8E7-5960-42E9-9A02-E20B27C5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30543"/>
            <a:ext cx="4114800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/>
              <a:t>© Evidence Based Education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72A99-1EB3-44DC-BD55-5A5F10BFB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50" r="27556" b="5324"/>
          <a:stretch/>
        </p:blipFill>
        <p:spPr>
          <a:xfrm>
            <a:off x="-6958" y="2189652"/>
            <a:ext cx="7382060" cy="466724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DCDB523E-126A-4BDD-808E-6F8AA6116F05}"/>
              </a:ext>
            </a:extLst>
          </p:cNvPr>
          <p:cNvSpPr/>
          <p:nvPr/>
        </p:nvSpPr>
        <p:spPr>
          <a:xfrm>
            <a:off x="7067136" y="568865"/>
            <a:ext cx="720080" cy="4536504"/>
          </a:xfrm>
          <a:prstGeom prst="leftBrace">
            <a:avLst>
              <a:gd name="adj1" fmla="val 46814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8D3A5F-93CD-44E4-8626-03D45C2DB2EB}"/>
              </a:ext>
            </a:extLst>
          </p:cNvPr>
          <p:cNvSpPr/>
          <p:nvPr/>
        </p:nvSpPr>
        <p:spPr>
          <a:xfrm>
            <a:off x="6816436" y="3829804"/>
            <a:ext cx="1634837" cy="2132403"/>
          </a:xfrm>
          <a:custGeom>
            <a:avLst/>
            <a:gdLst>
              <a:gd name="connsiteX0" fmla="*/ 0 w 1634837"/>
              <a:gd name="connsiteY0" fmla="*/ 32195 h 2156692"/>
              <a:gd name="connsiteX1" fmla="*/ 263237 w 1634837"/>
              <a:gd name="connsiteY1" fmla="*/ 184595 h 2156692"/>
              <a:gd name="connsiteX2" fmla="*/ 387928 w 1634837"/>
              <a:gd name="connsiteY2" fmla="*/ 1445359 h 2156692"/>
              <a:gd name="connsiteX3" fmla="*/ 942109 w 1634837"/>
              <a:gd name="connsiteY3" fmla="*/ 2068813 h 2156692"/>
              <a:gd name="connsiteX4" fmla="*/ 1634837 w 1634837"/>
              <a:gd name="connsiteY4" fmla="*/ 2151941 h 2156692"/>
              <a:gd name="connsiteX5" fmla="*/ 1634837 w 1634837"/>
              <a:gd name="connsiteY5" fmla="*/ 2151941 h 2156692"/>
              <a:gd name="connsiteX0" fmla="*/ 0 w 1634837"/>
              <a:gd name="connsiteY0" fmla="*/ 7906 h 2132403"/>
              <a:gd name="connsiteX1" fmla="*/ 277092 w 1634837"/>
              <a:gd name="connsiteY1" fmla="*/ 326561 h 2132403"/>
              <a:gd name="connsiteX2" fmla="*/ 387928 w 1634837"/>
              <a:gd name="connsiteY2" fmla="*/ 1421070 h 2132403"/>
              <a:gd name="connsiteX3" fmla="*/ 942109 w 1634837"/>
              <a:gd name="connsiteY3" fmla="*/ 2044524 h 2132403"/>
              <a:gd name="connsiteX4" fmla="*/ 1634837 w 1634837"/>
              <a:gd name="connsiteY4" fmla="*/ 2127652 h 2132403"/>
              <a:gd name="connsiteX5" fmla="*/ 1634837 w 1634837"/>
              <a:gd name="connsiteY5" fmla="*/ 2127652 h 213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4837" h="2132403">
                <a:moveTo>
                  <a:pt x="0" y="7906"/>
                </a:moveTo>
                <a:cubicBezTo>
                  <a:pt x="99291" y="-33658"/>
                  <a:pt x="212437" y="91034"/>
                  <a:pt x="277092" y="326561"/>
                </a:cubicBezTo>
                <a:cubicBezTo>
                  <a:pt x="341747" y="562088"/>
                  <a:pt x="277092" y="1134743"/>
                  <a:pt x="387928" y="1421070"/>
                </a:cubicBezTo>
                <a:cubicBezTo>
                  <a:pt x="498764" y="1707397"/>
                  <a:pt x="734291" y="1926760"/>
                  <a:pt x="942109" y="2044524"/>
                </a:cubicBezTo>
                <a:cubicBezTo>
                  <a:pt x="1149927" y="2162288"/>
                  <a:pt x="1634837" y="2127652"/>
                  <a:pt x="1634837" y="2127652"/>
                </a:cubicBezTo>
                <a:lnTo>
                  <a:pt x="1634837" y="2127652"/>
                </a:lnTo>
              </a:path>
            </a:pathLst>
          </a:custGeom>
          <a:noFill/>
          <a:ln w="28575">
            <a:solidFill>
              <a:srgbClr val="002060"/>
            </a:solidFill>
            <a:headEnd type="triangle" w="lg" len="lg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BFC888-5187-46B0-83DB-0FBB9DD3E0F3}"/>
              </a:ext>
            </a:extLst>
          </p:cNvPr>
          <p:cNvSpPr txBox="1">
            <a:spLocks/>
          </p:cNvSpPr>
          <p:nvPr/>
        </p:nvSpPr>
        <p:spPr>
          <a:xfrm>
            <a:off x="8616280" y="5661249"/>
            <a:ext cx="3725557" cy="97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Not so much</a:t>
            </a:r>
          </a:p>
        </p:txBody>
      </p:sp>
    </p:spTree>
    <p:extLst>
      <p:ext uri="{BB962C8B-B14F-4D97-AF65-F5344CB8AC3E}">
        <p14:creationId xmlns:p14="http://schemas.microsoft.com/office/powerpoint/2010/main" val="28247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latin typeface="Futura LT" panose="02000503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TT Presentation.potx" id="{C131388F-5B77-4781-B734-D43CCBE3B001}" vid="{88BC7057-AE13-4F7B-95C8-258E030FD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GTT Presentation</Template>
  <TotalTime>4877</TotalTime>
  <Words>1220</Words>
  <Application>Microsoft Office PowerPoint</Application>
  <PresentationFormat>Widescreen</PresentationFormat>
  <Paragraphs>160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Futura LT</vt:lpstr>
      <vt:lpstr>Futura LT Book</vt:lpstr>
      <vt:lpstr>Futura LT Heavy</vt:lpstr>
      <vt:lpstr>Futura LT Light</vt:lpstr>
      <vt:lpstr>Futura PT Book</vt:lpstr>
      <vt:lpstr>Segoe UI Emoji</vt:lpstr>
      <vt:lpstr>Office Theme</vt:lpstr>
      <vt:lpstr>Research on School Environment and Leadership:  Important but mostly dreadful </vt:lpstr>
      <vt:lpstr>School leadership: What I used to think</vt:lpstr>
      <vt:lpstr>School leadership: What I now think</vt:lpstr>
      <vt:lpstr>Three big problems in the leadership research</vt:lpstr>
      <vt:lpstr>Correlation ≠ Causation</vt:lpstr>
      <vt:lpstr>Jingle-jangle  (same word, different meaning, different word, same meaning)</vt:lpstr>
      <vt:lpstr>Advice for leaders</vt:lpstr>
      <vt:lpstr>What can the research tell us?</vt:lpstr>
      <vt:lpstr>Papay &amp; Kraft (2016) </vt:lpstr>
      <vt:lpstr>Bryk et al 2010 Organizing schools for improvement: Lessons from Chicago</vt:lpstr>
      <vt:lpstr>Caveats for school leaders</vt:lpstr>
      <vt:lpstr>More constructive advice</vt:lpstr>
      <vt:lpstr>Our model (work in progress …)</vt:lpstr>
      <vt:lpstr>PowerPoint Presentation</vt:lpstr>
      <vt:lpstr>Learning supports</vt:lpstr>
      <vt:lpstr>Management factors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</cp:lastModifiedBy>
  <cp:revision>18</cp:revision>
  <dcterms:created xsi:type="dcterms:W3CDTF">2021-02-24T13:51:40Z</dcterms:created>
  <dcterms:modified xsi:type="dcterms:W3CDTF">2022-08-31T11:13:11Z</dcterms:modified>
</cp:coreProperties>
</file>