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99" r:id="rId2"/>
    <p:sldId id="265" r:id="rId3"/>
    <p:sldId id="264" r:id="rId4"/>
    <p:sldId id="257" r:id="rId5"/>
    <p:sldId id="509" r:id="rId6"/>
    <p:sldId id="510" r:id="rId7"/>
    <p:sldId id="313" r:id="rId8"/>
    <p:sldId id="284" r:id="rId9"/>
    <p:sldId id="572" r:id="rId10"/>
    <p:sldId id="348" r:id="rId11"/>
    <p:sldId id="259" r:id="rId12"/>
    <p:sldId id="400" r:id="rId13"/>
    <p:sldId id="256" r:id="rId14"/>
    <p:sldId id="514" r:id="rId15"/>
    <p:sldId id="573" r:id="rId16"/>
    <p:sldId id="515" r:id="rId17"/>
    <p:sldId id="574" r:id="rId18"/>
    <p:sldId id="575" r:id="rId19"/>
    <p:sldId id="309" r:id="rId20"/>
    <p:sldId id="513" r:id="rId21"/>
    <p:sldId id="261" r:id="rId22"/>
    <p:sldId id="260" r:id="rId23"/>
    <p:sldId id="306" r:id="rId24"/>
    <p:sldId id="307" r:id="rId25"/>
    <p:sldId id="308" r:id="rId26"/>
    <p:sldId id="310" r:id="rId27"/>
    <p:sldId id="311" r:id="rId28"/>
    <p:sldId id="312" r:id="rId29"/>
    <p:sldId id="576" r:id="rId30"/>
    <p:sldId id="512" r:id="rId31"/>
    <p:sldId id="302" r:id="rId32"/>
    <p:sldId id="300" r:id="rId33"/>
    <p:sldId id="301" r:id="rId34"/>
    <p:sldId id="303" r:id="rId35"/>
    <p:sldId id="304" r:id="rId36"/>
    <p:sldId id="305" r:id="rId37"/>
    <p:sldId id="511" r:id="rId38"/>
    <p:sldId id="262" r:id="rId39"/>
    <p:sldId id="263" r:id="rId40"/>
    <p:sldId id="258" r:id="rId41"/>
    <p:sldId id="431" r:id="rId42"/>
    <p:sldId id="502" r:id="rId43"/>
    <p:sldId id="504" r:id="rId44"/>
    <p:sldId id="577" r:id="rId45"/>
    <p:sldId id="507" r:id="rId46"/>
    <p:sldId id="5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RODMAN" initials="LR" lastIdx="1" clrIdx="0">
    <p:extLst>
      <p:ext uri="{19B8F6BF-5375-455C-9EA6-DF929625EA0E}">
        <p15:presenceInfo xmlns:p15="http://schemas.microsoft.com/office/powerpoint/2012/main" userId="a07d7ffb812160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86833-8D1C-4BF5-83C7-76CE23CC1AB4}" v="71" dt="2021-01-10T15:56:26.141"/>
    <p1510:client id="{45F73638-D6D6-480A-A926-0E396AC3B447}" v="2" dt="2021-01-10T16:48:51.860"/>
    <p1510:client id="{DBC8BD39-3E78-48F6-9A49-864DD10AF092}" v="31" dt="2021-01-10T18:05:47.41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RODMAN" userId="a07d7ffb812160cc" providerId="LiveId" clId="{0CE86833-8D1C-4BF5-83C7-76CE23CC1AB4}"/>
    <pc:docChg chg="undo redo custSel mod addSld delSld modSld sldOrd">
      <pc:chgData name="LEE RODMAN" userId="a07d7ffb812160cc" providerId="LiveId" clId="{0CE86833-8D1C-4BF5-83C7-76CE23CC1AB4}" dt="2021-01-10T16:02:19.419" v="3024"/>
      <pc:docMkLst>
        <pc:docMk/>
      </pc:docMkLst>
      <pc:sldChg chg="addSp delSp modSp mod ord setBg setClrOvrMap">
        <pc:chgData name="LEE RODMAN" userId="a07d7ffb812160cc" providerId="LiveId" clId="{0CE86833-8D1C-4BF5-83C7-76CE23CC1AB4}" dt="2021-01-10T12:58:39.192" v="1631"/>
        <pc:sldMkLst>
          <pc:docMk/>
          <pc:sldMk cId="897086462" sldId="256"/>
        </pc:sldMkLst>
        <pc:spChg chg="mod">
          <ac:chgData name="LEE RODMAN" userId="a07d7ffb812160cc" providerId="LiveId" clId="{0CE86833-8D1C-4BF5-83C7-76CE23CC1AB4}" dt="2021-01-10T12:58:20.759" v="1626" actId="403"/>
          <ac:spMkLst>
            <pc:docMk/>
            <pc:sldMk cId="897086462" sldId="256"/>
            <ac:spMk id="2" creationId="{C2F15EAB-79E8-49BF-88AA-CDE4A5C10C47}"/>
          </ac:spMkLst>
        </pc:spChg>
        <pc:spChg chg="mod">
          <ac:chgData name="LEE RODMAN" userId="a07d7ffb812160cc" providerId="LiveId" clId="{0CE86833-8D1C-4BF5-83C7-76CE23CC1AB4}" dt="2021-01-10T12:58:27.562" v="1629" actId="14100"/>
          <ac:spMkLst>
            <pc:docMk/>
            <pc:sldMk cId="897086462" sldId="256"/>
            <ac:spMk id="3" creationId="{9E8CA6C4-584C-44FB-A465-D34B13A6C7EB}"/>
          </ac:spMkLst>
        </pc:spChg>
        <pc:spChg chg="add del">
          <ac:chgData name="LEE RODMAN" userId="a07d7ffb812160cc" providerId="LiveId" clId="{0CE86833-8D1C-4BF5-83C7-76CE23CC1AB4}" dt="2021-01-10T04:33:16.883" v="808" actId="26606"/>
          <ac:spMkLst>
            <pc:docMk/>
            <pc:sldMk cId="897086462" sldId="256"/>
            <ac:spMk id="10" creationId="{0671A8AE-40A1-4631-A6B8-581AFF065482}"/>
          </ac:spMkLst>
        </pc:spChg>
        <pc:spChg chg="add del">
          <ac:chgData name="LEE RODMAN" userId="a07d7ffb812160cc" providerId="LiveId" clId="{0CE86833-8D1C-4BF5-83C7-76CE23CC1AB4}" dt="2021-01-10T04:33:16.883" v="808" actId="26606"/>
          <ac:spMkLst>
            <pc:docMk/>
            <pc:sldMk cId="897086462" sldId="256"/>
            <ac:spMk id="12" creationId="{AB58EF07-17C2-48CF-ABB0-EEF1F17CB8F0}"/>
          </ac:spMkLst>
        </pc:spChg>
        <pc:spChg chg="add del">
          <ac:chgData name="LEE RODMAN" userId="a07d7ffb812160cc" providerId="LiveId" clId="{0CE86833-8D1C-4BF5-83C7-76CE23CC1AB4}" dt="2021-01-10T04:33:16.883" v="808" actId="26606"/>
          <ac:spMkLst>
            <pc:docMk/>
            <pc:sldMk cId="897086462" sldId="256"/>
            <ac:spMk id="14" creationId="{AF2F604E-43BE-4DC3-B983-E071523364F8}"/>
          </ac:spMkLst>
        </pc:spChg>
        <pc:spChg chg="add del">
          <ac:chgData name="LEE RODMAN" userId="a07d7ffb812160cc" providerId="LiveId" clId="{0CE86833-8D1C-4BF5-83C7-76CE23CC1AB4}" dt="2021-01-10T04:33:16.883" v="808" actId="26606"/>
          <ac:spMkLst>
            <pc:docMk/>
            <pc:sldMk cId="897086462" sldId="256"/>
            <ac:spMk id="16" creationId="{08C9B587-E65E-4B52-B37C-ABEBB6E87928}"/>
          </ac:spMkLst>
        </pc:spChg>
        <pc:spChg chg="add del">
          <ac:chgData name="LEE RODMAN" userId="a07d7ffb812160cc" providerId="LiveId" clId="{0CE86833-8D1C-4BF5-83C7-76CE23CC1AB4}" dt="2021-01-10T04:33:39.078" v="810" actId="26606"/>
          <ac:spMkLst>
            <pc:docMk/>
            <pc:sldMk cId="897086462" sldId="256"/>
            <ac:spMk id="18" creationId="{D928DD85-BB99-450D-A702-2683E0296282}"/>
          </ac:spMkLst>
        </pc:spChg>
        <pc:spChg chg="add del">
          <ac:chgData name="LEE RODMAN" userId="a07d7ffb812160cc" providerId="LiveId" clId="{0CE86833-8D1C-4BF5-83C7-76CE23CC1AB4}" dt="2021-01-10T04:33:39.078" v="810" actId="26606"/>
          <ac:spMkLst>
            <pc:docMk/>
            <pc:sldMk cId="897086462" sldId="256"/>
            <ac:spMk id="19" creationId="{240E5BD2-4019-4012-A1AA-628900E659E9}"/>
          </ac:spMkLst>
        </pc:spChg>
        <pc:spChg chg="add">
          <ac:chgData name="LEE RODMAN" userId="a07d7ffb812160cc" providerId="LiveId" clId="{0CE86833-8D1C-4BF5-83C7-76CE23CC1AB4}" dt="2021-01-10T04:33:39.078" v="810" actId="26606"/>
          <ac:spMkLst>
            <pc:docMk/>
            <pc:sldMk cId="897086462" sldId="256"/>
            <ac:spMk id="24" creationId="{0671A8AE-40A1-4631-A6B8-581AFF065482}"/>
          </ac:spMkLst>
        </pc:spChg>
        <pc:spChg chg="add">
          <ac:chgData name="LEE RODMAN" userId="a07d7ffb812160cc" providerId="LiveId" clId="{0CE86833-8D1C-4BF5-83C7-76CE23CC1AB4}" dt="2021-01-10T04:33:39.078" v="810" actId="26606"/>
          <ac:spMkLst>
            <pc:docMk/>
            <pc:sldMk cId="897086462" sldId="256"/>
            <ac:spMk id="26" creationId="{AB58EF07-17C2-48CF-ABB0-EEF1F17CB8F0}"/>
          </ac:spMkLst>
        </pc:spChg>
        <pc:spChg chg="add">
          <ac:chgData name="LEE RODMAN" userId="a07d7ffb812160cc" providerId="LiveId" clId="{0CE86833-8D1C-4BF5-83C7-76CE23CC1AB4}" dt="2021-01-10T04:33:39.078" v="810" actId="26606"/>
          <ac:spMkLst>
            <pc:docMk/>
            <pc:sldMk cId="897086462" sldId="256"/>
            <ac:spMk id="28" creationId="{AF2F604E-43BE-4DC3-B983-E071523364F8}"/>
          </ac:spMkLst>
        </pc:spChg>
        <pc:spChg chg="add">
          <ac:chgData name="LEE RODMAN" userId="a07d7ffb812160cc" providerId="LiveId" clId="{0CE86833-8D1C-4BF5-83C7-76CE23CC1AB4}" dt="2021-01-10T04:33:39.078" v="810" actId="26606"/>
          <ac:spMkLst>
            <pc:docMk/>
            <pc:sldMk cId="897086462" sldId="256"/>
            <ac:spMk id="30" creationId="{08C9B587-E65E-4B52-B37C-ABEBB6E87928}"/>
          </ac:spMkLst>
        </pc:spChg>
        <pc:picChg chg="mod ord">
          <ac:chgData name="LEE RODMAN" userId="a07d7ffb812160cc" providerId="LiveId" clId="{0CE86833-8D1C-4BF5-83C7-76CE23CC1AB4}" dt="2021-01-10T04:33:39.078" v="810" actId="26606"/>
          <ac:picMkLst>
            <pc:docMk/>
            <pc:sldMk cId="897086462" sldId="256"/>
            <ac:picMk id="5" creationId="{E6CDDC7C-2451-44AB-AE62-63733BA89F3F}"/>
          </ac:picMkLst>
        </pc:picChg>
      </pc:sldChg>
      <pc:sldChg chg="addSp delSp modSp mod ord modClrScheme chgLayout">
        <pc:chgData name="LEE RODMAN" userId="a07d7ffb812160cc" providerId="LiveId" clId="{0CE86833-8D1C-4BF5-83C7-76CE23CC1AB4}" dt="2021-01-10T05:45:05.443" v="1569"/>
        <pc:sldMkLst>
          <pc:docMk/>
          <pc:sldMk cId="3330999633" sldId="257"/>
        </pc:sldMkLst>
        <pc:spChg chg="add del mod ord">
          <ac:chgData name="LEE RODMAN" userId="a07d7ffb812160cc" providerId="LiveId" clId="{0CE86833-8D1C-4BF5-83C7-76CE23CC1AB4}" dt="2021-01-10T01:40:10.459" v="51" actId="700"/>
          <ac:spMkLst>
            <pc:docMk/>
            <pc:sldMk cId="3330999633" sldId="257"/>
            <ac:spMk id="2" creationId="{7F116ABE-7ABD-4F09-A3AF-005334DBFF44}"/>
          </ac:spMkLst>
        </pc:spChg>
        <pc:spChg chg="add del mod ord">
          <ac:chgData name="LEE RODMAN" userId="a07d7ffb812160cc" providerId="LiveId" clId="{0CE86833-8D1C-4BF5-83C7-76CE23CC1AB4}" dt="2021-01-10T01:40:10.459" v="51" actId="700"/>
          <ac:spMkLst>
            <pc:docMk/>
            <pc:sldMk cId="3330999633" sldId="257"/>
            <ac:spMk id="3" creationId="{9B643F8B-FA2D-4DA4-91AA-83BCBC569820}"/>
          </ac:spMkLst>
        </pc:spChg>
        <pc:spChg chg="add mod">
          <ac:chgData name="LEE RODMAN" userId="a07d7ffb812160cc" providerId="LiveId" clId="{0CE86833-8D1C-4BF5-83C7-76CE23CC1AB4}" dt="2021-01-10T05:39:12.601" v="1551" actId="1035"/>
          <ac:spMkLst>
            <pc:docMk/>
            <pc:sldMk cId="3330999633" sldId="257"/>
            <ac:spMk id="5" creationId="{C6234BF3-FEBB-4893-A4E9-6972EF2B32FC}"/>
          </ac:spMkLst>
        </pc:spChg>
        <pc:spChg chg="add mod">
          <ac:chgData name="LEE RODMAN" userId="a07d7ffb812160cc" providerId="LiveId" clId="{0CE86833-8D1C-4BF5-83C7-76CE23CC1AB4}" dt="2021-01-10T05:37:57.811" v="1500" actId="20577"/>
          <ac:spMkLst>
            <pc:docMk/>
            <pc:sldMk cId="3330999633" sldId="257"/>
            <ac:spMk id="6" creationId="{631C70AF-5C72-4AFE-B37F-02F1391D1918}"/>
          </ac:spMkLst>
        </pc:spChg>
      </pc:sldChg>
      <pc:sldChg chg="addSp modSp mod ord">
        <pc:chgData name="LEE RODMAN" userId="a07d7ffb812160cc" providerId="LiveId" clId="{0CE86833-8D1C-4BF5-83C7-76CE23CC1AB4}" dt="2021-01-10T04:41:41.773" v="912" actId="1036"/>
        <pc:sldMkLst>
          <pc:docMk/>
          <pc:sldMk cId="3966947529" sldId="258"/>
        </pc:sldMkLst>
        <pc:spChg chg="add mod">
          <ac:chgData name="LEE RODMAN" userId="a07d7ffb812160cc" providerId="LiveId" clId="{0CE86833-8D1C-4BF5-83C7-76CE23CC1AB4}" dt="2021-01-10T04:41:31.584" v="899" actId="1036"/>
          <ac:spMkLst>
            <pc:docMk/>
            <pc:sldMk cId="3966947529" sldId="258"/>
            <ac:spMk id="3" creationId="{89952FFE-F158-42CA-9AB4-400DBE6CEC4B}"/>
          </ac:spMkLst>
        </pc:spChg>
        <pc:spChg chg="add mod">
          <ac:chgData name="LEE RODMAN" userId="a07d7ffb812160cc" providerId="LiveId" clId="{0CE86833-8D1C-4BF5-83C7-76CE23CC1AB4}" dt="2021-01-10T04:41:41.773" v="912" actId="1036"/>
          <ac:spMkLst>
            <pc:docMk/>
            <pc:sldMk cId="3966947529" sldId="258"/>
            <ac:spMk id="5" creationId="{61D0C8AB-3A80-4625-AD28-212E070AD6DF}"/>
          </ac:spMkLst>
        </pc:spChg>
      </pc:sldChg>
      <pc:sldChg chg="addSp delSp modSp mod ord">
        <pc:chgData name="LEE RODMAN" userId="a07d7ffb812160cc" providerId="LiveId" clId="{0CE86833-8D1C-4BF5-83C7-76CE23CC1AB4}" dt="2021-01-10T16:02:19.419" v="3024"/>
        <pc:sldMkLst>
          <pc:docMk/>
          <pc:sldMk cId="1240250401" sldId="259"/>
        </pc:sldMkLst>
        <pc:spChg chg="add mod">
          <ac:chgData name="LEE RODMAN" userId="a07d7ffb812160cc" providerId="LiveId" clId="{0CE86833-8D1C-4BF5-83C7-76CE23CC1AB4}" dt="2021-01-10T15:55:46.699" v="2972" actId="1076"/>
          <ac:spMkLst>
            <pc:docMk/>
            <pc:sldMk cId="1240250401" sldId="259"/>
            <ac:spMk id="2" creationId="{68BBBEBF-E05A-4140-A329-13509CAB3274}"/>
          </ac:spMkLst>
        </pc:spChg>
        <pc:spChg chg="add del">
          <ac:chgData name="LEE RODMAN" userId="a07d7ffb812160cc" providerId="LiveId" clId="{0CE86833-8D1C-4BF5-83C7-76CE23CC1AB4}" dt="2021-01-10T04:55:15.533" v="1193" actId="22"/>
          <ac:spMkLst>
            <pc:docMk/>
            <pc:sldMk cId="1240250401" sldId="259"/>
            <ac:spMk id="5" creationId="{41F2CA55-C820-4BCD-BA1B-66FD02D160EC}"/>
          </ac:spMkLst>
        </pc:spChg>
      </pc:sldChg>
      <pc:sldChg chg="addSp modSp mod ord setBg addCm delCm">
        <pc:chgData name="LEE RODMAN" userId="a07d7ffb812160cc" providerId="LiveId" clId="{0CE86833-8D1C-4BF5-83C7-76CE23CC1AB4}" dt="2021-01-10T15:46:00.058" v="2781"/>
        <pc:sldMkLst>
          <pc:docMk/>
          <pc:sldMk cId="3148786179" sldId="260"/>
        </pc:sldMkLst>
        <pc:spChg chg="add mod ord">
          <ac:chgData name="LEE RODMAN" userId="a07d7ffb812160cc" providerId="LiveId" clId="{0CE86833-8D1C-4BF5-83C7-76CE23CC1AB4}" dt="2021-01-10T04:50:54.680" v="1066" actId="113"/>
          <ac:spMkLst>
            <pc:docMk/>
            <pc:sldMk cId="3148786179" sldId="260"/>
            <ac:spMk id="2" creationId="{D37AAB1F-C943-4E80-8DF4-C9ED9A08971F}"/>
          </ac:spMkLst>
        </pc:spChg>
        <pc:spChg chg="add mod">
          <ac:chgData name="LEE RODMAN" userId="a07d7ffb812160cc" providerId="LiveId" clId="{0CE86833-8D1C-4BF5-83C7-76CE23CC1AB4}" dt="2021-01-10T04:50:09.428" v="1050" actId="113"/>
          <ac:spMkLst>
            <pc:docMk/>
            <pc:sldMk cId="3148786179" sldId="260"/>
            <ac:spMk id="4" creationId="{B721760D-ED5F-4CAE-A9E7-32F920E877C1}"/>
          </ac:spMkLst>
        </pc:spChg>
        <pc:spChg chg="add">
          <ac:chgData name="LEE RODMAN" userId="a07d7ffb812160cc" providerId="LiveId" clId="{0CE86833-8D1C-4BF5-83C7-76CE23CC1AB4}" dt="2021-01-10T04:49:53.828" v="1047" actId="26606"/>
          <ac:spMkLst>
            <pc:docMk/>
            <pc:sldMk cId="3148786179" sldId="260"/>
            <ac:spMk id="11" creationId="{B250C39F-3F6C-4D53-86D2-7BC6B2FF609C}"/>
          </ac:spMkLst>
        </pc:spChg>
        <pc:spChg chg="add">
          <ac:chgData name="LEE RODMAN" userId="a07d7ffb812160cc" providerId="LiveId" clId="{0CE86833-8D1C-4BF5-83C7-76CE23CC1AB4}" dt="2021-01-10T04:49:53.828" v="1047" actId="26606"/>
          <ac:spMkLst>
            <pc:docMk/>
            <pc:sldMk cId="3148786179" sldId="260"/>
            <ac:spMk id="13" creationId="{70A48D59-8581-41F7-B529-F4617FE07A9A}"/>
          </ac:spMkLst>
        </pc:spChg>
        <pc:spChg chg="add">
          <ac:chgData name="LEE RODMAN" userId="a07d7ffb812160cc" providerId="LiveId" clId="{0CE86833-8D1C-4BF5-83C7-76CE23CC1AB4}" dt="2021-01-10T04:49:53.828" v="1047" actId="26606"/>
          <ac:spMkLst>
            <pc:docMk/>
            <pc:sldMk cId="3148786179" sldId="260"/>
            <ac:spMk id="15" creationId="{9DD005C1-8C51-42D6-9BEE-B9B83849743D}"/>
          </ac:spMkLst>
        </pc:spChg>
        <pc:picChg chg="mod">
          <ac:chgData name="LEE RODMAN" userId="a07d7ffb812160cc" providerId="LiveId" clId="{0CE86833-8D1C-4BF5-83C7-76CE23CC1AB4}" dt="2021-01-10T04:51:49.442" v="1171" actId="1036"/>
          <ac:picMkLst>
            <pc:docMk/>
            <pc:sldMk cId="3148786179" sldId="260"/>
            <ac:picMk id="6" creationId="{490F77C9-E9A2-4AF4-B7E1-84D851D960CC}"/>
          </ac:picMkLst>
        </pc:picChg>
      </pc:sldChg>
      <pc:sldChg chg="addSp delSp modSp mod ord setBg setClrOvrMap">
        <pc:chgData name="LEE RODMAN" userId="a07d7ffb812160cc" providerId="LiveId" clId="{0CE86833-8D1C-4BF5-83C7-76CE23CC1AB4}" dt="2021-01-10T15:46:00.058" v="2781"/>
        <pc:sldMkLst>
          <pc:docMk/>
          <pc:sldMk cId="602063661" sldId="261"/>
        </pc:sldMkLst>
        <pc:spChg chg="add mod">
          <ac:chgData name="LEE RODMAN" userId="a07d7ffb812160cc" providerId="LiveId" clId="{0CE86833-8D1C-4BF5-83C7-76CE23CC1AB4}" dt="2021-01-10T14:54:15.637" v="2299" actId="20577"/>
          <ac:spMkLst>
            <pc:docMk/>
            <pc:sldMk cId="602063661" sldId="261"/>
            <ac:spMk id="2" creationId="{EDB3BC3A-7AF6-4B90-935C-B99571957DA6}"/>
          </ac:spMkLst>
        </pc:spChg>
        <pc:spChg chg="add del mod">
          <ac:chgData name="LEE RODMAN" userId="a07d7ffb812160cc" providerId="LiveId" clId="{0CE86833-8D1C-4BF5-83C7-76CE23CC1AB4}" dt="2021-01-10T04:53:51.167" v="1187" actId="478"/>
          <ac:spMkLst>
            <pc:docMk/>
            <pc:sldMk cId="602063661" sldId="261"/>
            <ac:spMk id="2" creationId="{F68BCA16-2F18-4AD7-AE40-C018FB820A43}"/>
          </ac:spMkLst>
        </pc:spChg>
        <pc:spChg chg="add mod">
          <ac:chgData name="LEE RODMAN" userId="a07d7ffb812160cc" providerId="LiveId" clId="{0CE86833-8D1C-4BF5-83C7-76CE23CC1AB4}" dt="2021-01-10T14:28:03.830" v="1672" actId="20577"/>
          <ac:spMkLst>
            <pc:docMk/>
            <pc:sldMk cId="602063661" sldId="261"/>
            <ac:spMk id="3" creationId="{66EA0206-72B6-4629-9510-DEB1D8F711C4}"/>
          </ac:spMkLst>
        </pc:spChg>
        <pc:spChg chg="add del">
          <ac:chgData name="LEE RODMAN" userId="a07d7ffb812160cc" providerId="LiveId" clId="{0CE86833-8D1C-4BF5-83C7-76CE23CC1AB4}" dt="2021-01-10T05:28:26.708" v="1356" actId="26606"/>
          <ac:spMkLst>
            <pc:docMk/>
            <pc:sldMk cId="602063661" sldId="261"/>
            <ac:spMk id="9" creationId="{3B432D73-5C38-474F-AF96-A3228731BF36}"/>
          </ac:spMkLst>
        </pc:spChg>
        <pc:spChg chg="add del">
          <ac:chgData name="LEE RODMAN" userId="a07d7ffb812160cc" providerId="LiveId" clId="{0CE86833-8D1C-4BF5-83C7-76CE23CC1AB4}" dt="2021-01-10T05:28:38.822" v="1364" actId="26606"/>
          <ac:spMkLst>
            <pc:docMk/>
            <pc:sldMk cId="602063661" sldId="261"/>
            <ac:spMk id="14" creationId="{0671A8AE-40A1-4631-A6B8-581AFF065482}"/>
          </ac:spMkLst>
        </pc:spChg>
        <pc:spChg chg="add del">
          <ac:chgData name="LEE RODMAN" userId="a07d7ffb812160cc" providerId="LiveId" clId="{0CE86833-8D1C-4BF5-83C7-76CE23CC1AB4}" dt="2021-01-10T05:28:38.822" v="1364" actId="26606"/>
          <ac:spMkLst>
            <pc:docMk/>
            <pc:sldMk cId="602063661" sldId="261"/>
            <ac:spMk id="16" creationId="{AB58EF07-17C2-48CF-ABB0-EEF1F17CB8F0}"/>
          </ac:spMkLst>
        </pc:spChg>
        <pc:spChg chg="add del">
          <ac:chgData name="LEE RODMAN" userId="a07d7ffb812160cc" providerId="LiveId" clId="{0CE86833-8D1C-4BF5-83C7-76CE23CC1AB4}" dt="2021-01-10T05:28:38.822" v="1364" actId="26606"/>
          <ac:spMkLst>
            <pc:docMk/>
            <pc:sldMk cId="602063661" sldId="261"/>
            <ac:spMk id="18" creationId="{AF2F604E-43BE-4DC3-B983-E071523364F8}"/>
          </ac:spMkLst>
        </pc:spChg>
        <pc:spChg chg="add del">
          <ac:chgData name="LEE RODMAN" userId="a07d7ffb812160cc" providerId="LiveId" clId="{0CE86833-8D1C-4BF5-83C7-76CE23CC1AB4}" dt="2021-01-10T05:28:38.822" v="1364" actId="26606"/>
          <ac:spMkLst>
            <pc:docMk/>
            <pc:sldMk cId="602063661" sldId="261"/>
            <ac:spMk id="20" creationId="{08C9B587-E65E-4B52-B37C-ABEBB6E87928}"/>
          </ac:spMkLst>
        </pc:spChg>
        <pc:spChg chg="add del">
          <ac:chgData name="LEE RODMAN" userId="a07d7ffb812160cc" providerId="LiveId" clId="{0CE86833-8D1C-4BF5-83C7-76CE23CC1AB4}" dt="2021-01-10T05:28:34.806" v="1359" actId="26606"/>
          <ac:spMkLst>
            <pc:docMk/>
            <pc:sldMk cId="602063661" sldId="261"/>
            <ac:spMk id="25" creationId="{FB5B0058-AF13-4859-B429-4EDDE2A26F7F}"/>
          </ac:spMkLst>
        </pc:spChg>
        <pc:spChg chg="add del">
          <ac:chgData name="LEE RODMAN" userId="a07d7ffb812160cc" providerId="LiveId" clId="{0CE86833-8D1C-4BF5-83C7-76CE23CC1AB4}" dt="2021-01-10T05:28:34.806" v="1359" actId="26606"/>
          <ac:spMkLst>
            <pc:docMk/>
            <pc:sldMk cId="602063661" sldId="261"/>
            <ac:spMk id="27" creationId="{1A89CBBC-7743-43D9-A324-25CB472E9B2E}"/>
          </ac:spMkLst>
        </pc:spChg>
        <pc:spChg chg="add del">
          <ac:chgData name="LEE RODMAN" userId="a07d7ffb812160cc" providerId="LiveId" clId="{0CE86833-8D1C-4BF5-83C7-76CE23CC1AB4}" dt="2021-01-10T05:28:37.001" v="1361" actId="26606"/>
          <ac:spMkLst>
            <pc:docMk/>
            <pc:sldMk cId="602063661" sldId="261"/>
            <ac:spMk id="29" creationId="{AF2F604E-43BE-4DC3-B983-E071523364F8}"/>
          </ac:spMkLst>
        </pc:spChg>
        <pc:spChg chg="add del">
          <ac:chgData name="LEE RODMAN" userId="a07d7ffb812160cc" providerId="LiveId" clId="{0CE86833-8D1C-4BF5-83C7-76CE23CC1AB4}" dt="2021-01-10T05:28:37.001" v="1361" actId="26606"/>
          <ac:spMkLst>
            <pc:docMk/>
            <pc:sldMk cId="602063661" sldId="261"/>
            <ac:spMk id="30" creationId="{526E0BFB-CDF1-4990-8C11-AC849311E0A8}"/>
          </ac:spMkLst>
        </pc:spChg>
        <pc:spChg chg="add del">
          <ac:chgData name="LEE RODMAN" userId="a07d7ffb812160cc" providerId="LiveId" clId="{0CE86833-8D1C-4BF5-83C7-76CE23CC1AB4}" dt="2021-01-10T05:28:37.001" v="1361" actId="26606"/>
          <ac:spMkLst>
            <pc:docMk/>
            <pc:sldMk cId="602063661" sldId="261"/>
            <ac:spMk id="31" creationId="{08C9B587-E65E-4B52-B37C-ABEBB6E87928}"/>
          </ac:spMkLst>
        </pc:spChg>
        <pc:spChg chg="add del">
          <ac:chgData name="LEE RODMAN" userId="a07d7ffb812160cc" providerId="LiveId" clId="{0CE86833-8D1C-4BF5-83C7-76CE23CC1AB4}" dt="2021-01-10T05:28:37.001" v="1361" actId="26606"/>
          <ac:spMkLst>
            <pc:docMk/>
            <pc:sldMk cId="602063661" sldId="261"/>
            <ac:spMk id="32" creationId="{6069A1F8-9BEB-4786-9694-FC48B2D75D21}"/>
          </ac:spMkLst>
        </pc:spChg>
        <pc:spChg chg="add del">
          <ac:chgData name="LEE RODMAN" userId="a07d7ffb812160cc" providerId="LiveId" clId="{0CE86833-8D1C-4BF5-83C7-76CE23CC1AB4}" dt="2021-01-10T05:28:38.783" v="1363" actId="26606"/>
          <ac:spMkLst>
            <pc:docMk/>
            <pc:sldMk cId="602063661" sldId="261"/>
            <ac:spMk id="34" creationId="{D928DD85-BB99-450D-A702-2683E0296282}"/>
          </ac:spMkLst>
        </pc:spChg>
        <pc:spChg chg="add del">
          <ac:chgData name="LEE RODMAN" userId="a07d7ffb812160cc" providerId="LiveId" clId="{0CE86833-8D1C-4BF5-83C7-76CE23CC1AB4}" dt="2021-01-10T05:28:38.783" v="1363" actId="26606"/>
          <ac:spMkLst>
            <pc:docMk/>
            <pc:sldMk cId="602063661" sldId="261"/>
            <ac:spMk id="35" creationId="{240E5BD2-4019-4012-A1AA-628900E659E9}"/>
          </ac:spMkLst>
        </pc:spChg>
        <pc:spChg chg="add">
          <ac:chgData name="LEE RODMAN" userId="a07d7ffb812160cc" providerId="LiveId" clId="{0CE86833-8D1C-4BF5-83C7-76CE23CC1AB4}" dt="2021-01-10T05:28:38.822" v="1364" actId="26606"/>
          <ac:spMkLst>
            <pc:docMk/>
            <pc:sldMk cId="602063661" sldId="261"/>
            <ac:spMk id="37" creationId="{22A397E7-BF60-45B2-84C7-B074B76C37A7}"/>
          </ac:spMkLst>
        </pc:spChg>
        <pc:spChg chg="add">
          <ac:chgData name="LEE RODMAN" userId="a07d7ffb812160cc" providerId="LiveId" clId="{0CE86833-8D1C-4BF5-83C7-76CE23CC1AB4}" dt="2021-01-10T05:28:38.822" v="1364" actId="26606"/>
          <ac:spMkLst>
            <pc:docMk/>
            <pc:sldMk cId="602063661" sldId="261"/>
            <ac:spMk id="38" creationId="{890DEF05-784E-4B61-89E4-04C4ECF4E5A0}"/>
          </ac:spMkLst>
        </pc:spChg>
        <pc:picChg chg="mod">
          <ac:chgData name="LEE RODMAN" userId="a07d7ffb812160cc" providerId="LiveId" clId="{0CE86833-8D1C-4BF5-83C7-76CE23CC1AB4}" dt="2021-01-10T05:28:38.822" v="1364" actId="26606"/>
          <ac:picMkLst>
            <pc:docMk/>
            <pc:sldMk cId="602063661" sldId="261"/>
            <ac:picMk id="4" creationId="{4249A8C9-E2C2-42C0-9E72-18D8034C9F14}"/>
          </ac:picMkLst>
        </pc:picChg>
        <pc:cxnChg chg="add">
          <ac:chgData name="LEE RODMAN" userId="a07d7ffb812160cc" providerId="LiveId" clId="{0CE86833-8D1C-4BF5-83C7-76CE23CC1AB4}" dt="2021-01-10T05:28:38.822" v="1364" actId="26606"/>
          <ac:cxnSpMkLst>
            <pc:docMk/>
            <pc:sldMk cId="602063661" sldId="261"/>
            <ac:cxnSpMk id="39" creationId="{C41BAEC7-F7B0-4224-8B18-8F74B7D87F0B}"/>
          </ac:cxnSpMkLst>
        </pc:cxnChg>
      </pc:sldChg>
      <pc:sldChg chg="addSp modSp mod ord">
        <pc:chgData name="LEE RODMAN" userId="a07d7ffb812160cc" providerId="LiveId" clId="{0CE86833-8D1C-4BF5-83C7-76CE23CC1AB4}" dt="2021-01-10T15:50:06.283" v="2868"/>
        <pc:sldMkLst>
          <pc:docMk/>
          <pc:sldMk cId="893079992" sldId="262"/>
        </pc:sldMkLst>
        <pc:spChg chg="add mod">
          <ac:chgData name="LEE RODMAN" userId="a07d7ffb812160cc" providerId="LiveId" clId="{0CE86833-8D1C-4BF5-83C7-76CE23CC1AB4}" dt="2021-01-10T03:11:50.677" v="292" actId="403"/>
          <ac:spMkLst>
            <pc:docMk/>
            <pc:sldMk cId="893079992" sldId="262"/>
            <ac:spMk id="2" creationId="{C0020EDC-DC2D-4776-A489-EA0461ECCDDE}"/>
          </ac:spMkLst>
        </pc:spChg>
        <pc:spChg chg="add mod">
          <ac:chgData name="LEE RODMAN" userId="a07d7ffb812160cc" providerId="LiveId" clId="{0CE86833-8D1C-4BF5-83C7-76CE23CC1AB4}" dt="2021-01-10T03:11:55.245" v="293" actId="403"/>
          <ac:spMkLst>
            <pc:docMk/>
            <pc:sldMk cId="893079992" sldId="262"/>
            <ac:spMk id="3" creationId="{48C3C82F-E919-4228-9A39-F0FA2EACC04B}"/>
          </ac:spMkLst>
        </pc:spChg>
      </pc:sldChg>
      <pc:sldChg chg="addSp modSp mod ord">
        <pc:chgData name="LEE RODMAN" userId="a07d7ffb812160cc" providerId="LiveId" clId="{0CE86833-8D1C-4BF5-83C7-76CE23CC1AB4}" dt="2021-01-10T15:09:31.736" v="2358"/>
        <pc:sldMkLst>
          <pc:docMk/>
          <pc:sldMk cId="2463763615" sldId="263"/>
        </pc:sldMkLst>
        <pc:spChg chg="add mod">
          <ac:chgData name="LEE RODMAN" userId="a07d7ffb812160cc" providerId="LiveId" clId="{0CE86833-8D1C-4BF5-83C7-76CE23CC1AB4}" dt="2021-01-10T05:34:17.592" v="1417" actId="114"/>
          <ac:spMkLst>
            <pc:docMk/>
            <pc:sldMk cId="2463763615" sldId="263"/>
            <ac:spMk id="5" creationId="{073A1D68-9940-4683-97D8-A8B47C4DB3EC}"/>
          </ac:spMkLst>
        </pc:spChg>
      </pc:sldChg>
      <pc:sldChg chg="addSp modSp mod setBg modClrScheme setClrOvrMap chgLayout">
        <pc:chgData name="LEE RODMAN" userId="a07d7ffb812160cc" providerId="LiveId" clId="{0CE86833-8D1C-4BF5-83C7-76CE23CC1AB4}" dt="2021-01-10T15:19:06.101" v="2503" actId="113"/>
        <pc:sldMkLst>
          <pc:docMk/>
          <pc:sldMk cId="3410240112" sldId="264"/>
        </pc:sldMkLst>
        <pc:spChg chg="add mod ord">
          <ac:chgData name="LEE RODMAN" userId="a07d7ffb812160cc" providerId="LiveId" clId="{0CE86833-8D1C-4BF5-83C7-76CE23CC1AB4}" dt="2021-01-10T04:20:41.012" v="773" actId="26606"/>
          <ac:spMkLst>
            <pc:docMk/>
            <pc:sldMk cId="3410240112" sldId="264"/>
            <ac:spMk id="2" creationId="{02103D23-35DB-4AB2-92A4-4451115F10FC}"/>
          </ac:spMkLst>
        </pc:spChg>
        <pc:spChg chg="add mod ord">
          <ac:chgData name="LEE RODMAN" userId="a07d7ffb812160cc" providerId="LiveId" clId="{0CE86833-8D1C-4BF5-83C7-76CE23CC1AB4}" dt="2021-01-10T15:19:06.101" v="2503" actId="113"/>
          <ac:spMkLst>
            <pc:docMk/>
            <pc:sldMk cId="3410240112" sldId="264"/>
            <ac:spMk id="3" creationId="{49DACEC0-11D4-4177-A9D2-1A926C393FC3}"/>
          </ac:spMkLst>
        </pc:spChg>
        <pc:spChg chg="add">
          <ac:chgData name="LEE RODMAN" userId="a07d7ffb812160cc" providerId="LiveId" clId="{0CE86833-8D1C-4BF5-83C7-76CE23CC1AB4}" dt="2021-01-10T04:20:41.012" v="773" actId="26606"/>
          <ac:spMkLst>
            <pc:docMk/>
            <pc:sldMk cId="3410240112" sldId="264"/>
            <ac:spMk id="9" creationId="{0671A8AE-40A1-4631-A6B8-581AFF065482}"/>
          </ac:spMkLst>
        </pc:spChg>
        <pc:spChg chg="add">
          <ac:chgData name="LEE RODMAN" userId="a07d7ffb812160cc" providerId="LiveId" clId="{0CE86833-8D1C-4BF5-83C7-76CE23CC1AB4}" dt="2021-01-10T04:20:41.012" v="773" actId="26606"/>
          <ac:spMkLst>
            <pc:docMk/>
            <pc:sldMk cId="3410240112" sldId="264"/>
            <ac:spMk id="11" creationId="{AB58EF07-17C2-48CF-ABB0-EEF1F17CB8F0}"/>
          </ac:spMkLst>
        </pc:spChg>
        <pc:spChg chg="add">
          <ac:chgData name="LEE RODMAN" userId="a07d7ffb812160cc" providerId="LiveId" clId="{0CE86833-8D1C-4BF5-83C7-76CE23CC1AB4}" dt="2021-01-10T04:20:41.012" v="773" actId="26606"/>
          <ac:spMkLst>
            <pc:docMk/>
            <pc:sldMk cId="3410240112" sldId="264"/>
            <ac:spMk id="13" creationId="{AF2F604E-43BE-4DC3-B983-E071523364F8}"/>
          </ac:spMkLst>
        </pc:spChg>
        <pc:spChg chg="add">
          <ac:chgData name="LEE RODMAN" userId="a07d7ffb812160cc" providerId="LiveId" clId="{0CE86833-8D1C-4BF5-83C7-76CE23CC1AB4}" dt="2021-01-10T04:20:41.012" v="773" actId="26606"/>
          <ac:spMkLst>
            <pc:docMk/>
            <pc:sldMk cId="3410240112" sldId="264"/>
            <ac:spMk id="15" creationId="{08C9B587-E65E-4B52-B37C-ABEBB6E87928}"/>
          </ac:spMkLst>
        </pc:spChg>
        <pc:picChg chg="mod">
          <ac:chgData name="LEE RODMAN" userId="a07d7ffb812160cc" providerId="LiveId" clId="{0CE86833-8D1C-4BF5-83C7-76CE23CC1AB4}" dt="2021-01-10T04:20:41.012" v="773" actId="26606"/>
          <ac:picMkLst>
            <pc:docMk/>
            <pc:sldMk cId="3410240112" sldId="264"/>
            <ac:picMk id="4" creationId="{57C2FD26-7AAE-488B-BFF0-77274BAA351D}"/>
          </ac:picMkLst>
        </pc:picChg>
      </pc:sldChg>
      <pc:sldChg chg="addSp delSp modSp mod setBg modClrScheme setClrOvrMap chgLayout">
        <pc:chgData name="LEE RODMAN" userId="a07d7ffb812160cc" providerId="LiveId" clId="{0CE86833-8D1C-4BF5-83C7-76CE23CC1AB4}" dt="2021-01-10T15:21:27.848" v="2599" actId="207"/>
        <pc:sldMkLst>
          <pc:docMk/>
          <pc:sldMk cId="1622266441" sldId="265"/>
        </pc:sldMkLst>
        <pc:spChg chg="add del mod">
          <ac:chgData name="LEE RODMAN" userId="a07d7ffb812160cc" providerId="LiveId" clId="{0CE86833-8D1C-4BF5-83C7-76CE23CC1AB4}" dt="2021-01-10T01:32:14.122" v="3" actId="478"/>
          <ac:spMkLst>
            <pc:docMk/>
            <pc:sldMk cId="1622266441" sldId="265"/>
            <ac:spMk id="2" creationId="{3B981776-A9A3-4A68-B1BC-E5A1CF96E23A}"/>
          </ac:spMkLst>
        </pc:spChg>
        <pc:spChg chg="add del mod ord">
          <ac:chgData name="LEE RODMAN" userId="a07d7ffb812160cc" providerId="LiveId" clId="{0CE86833-8D1C-4BF5-83C7-76CE23CC1AB4}" dt="2021-01-10T04:11:21.678" v="740" actId="700"/>
          <ac:spMkLst>
            <pc:docMk/>
            <pc:sldMk cId="1622266441" sldId="265"/>
            <ac:spMk id="3" creationId="{0FB80CB4-7229-4E3D-BCF8-EEC842C806EA}"/>
          </ac:spMkLst>
        </pc:spChg>
        <pc:spChg chg="add del mod ord">
          <ac:chgData name="LEE RODMAN" userId="a07d7ffb812160cc" providerId="LiveId" clId="{0CE86833-8D1C-4BF5-83C7-76CE23CC1AB4}" dt="2021-01-10T04:11:21.678" v="740" actId="700"/>
          <ac:spMkLst>
            <pc:docMk/>
            <pc:sldMk cId="1622266441" sldId="265"/>
            <ac:spMk id="5" creationId="{08922578-A32E-4269-B905-FC31F6BD530E}"/>
          </ac:spMkLst>
        </pc:spChg>
        <pc:spChg chg="add mod ord">
          <ac:chgData name="LEE RODMAN" userId="a07d7ffb812160cc" providerId="LiveId" clId="{0CE86833-8D1C-4BF5-83C7-76CE23CC1AB4}" dt="2021-01-10T15:19:35.907" v="2523" actId="14100"/>
          <ac:spMkLst>
            <pc:docMk/>
            <pc:sldMk cId="1622266441" sldId="265"/>
            <ac:spMk id="6" creationId="{46B9006B-1B9A-41DF-A5A0-8A4DDE7BDF8A}"/>
          </ac:spMkLst>
        </pc:spChg>
        <pc:spChg chg="add mod ord">
          <ac:chgData name="LEE RODMAN" userId="a07d7ffb812160cc" providerId="LiveId" clId="{0CE86833-8D1C-4BF5-83C7-76CE23CC1AB4}" dt="2021-01-10T15:21:27.848" v="2599" actId="207"/>
          <ac:spMkLst>
            <pc:docMk/>
            <pc:sldMk cId="1622266441" sldId="265"/>
            <ac:spMk id="7" creationId="{6905812E-D4BD-4D15-8C5D-7FA3C242A55E}"/>
          </ac:spMkLst>
        </pc:spChg>
        <pc:spChg chg="add">
          <ac:chgData name="LEE RODMAN" userId="a07d7ffb812160cc" providerId="LiveId" clId="{0CE86833-8D1C-4BF5-83C7-76CE23CC1AB4}" dt="2021-01-10T04:20:57.905" v="774" actId="26606"/>
          <ac:spMkLst>
            <pc:docMk/>
            <pc:sldMk cId="1622266441" sldId="265"/>
            <ac:spMk id="12" creationId="{D928DD85-BB99-450D-A702-2683E0296282}"/>
          </ac:spMkLst>
        </pc:spChg>
        <pc:spChg chg="add">
          <ac:chgData name="LEE RODMAN" userId="a07d7ffb812160cc" providerId="LiveId" clId="{0CE86833-8D1C-4BF5-83C7-76CE23CC1AB4}" dt="2021-01-10T04:20:57.905" v="774" actId="26606"/>
          <ac:spMkLst>
            <pc:docMk/>
            <pc:sldMk cId="1622266441" sldId="265"/>
            <ac:spMk id="14" creationId="{240E5BD2-4019-4012-A1AA-628900E659E9}"/>
          </ac:spMkLst>
        </pc:spChg>
        <pc:picChg chg="mod">
          <ac:chgData name="LEE RODMAN" userId="a07d7ffb812160cc" providerId="LiveId" clId="{0CE86833-8D1C-4BF5-83C7-76CE23CC1AB4}" dt="2021-01-10T04:20:57.905" v="774" actId="26606"/>
          <ac:picMkLst>
            <pc:docMk/>
            <pc:sldMk cId="1622266441" sldId="265"/>
            <ac:picMk id="4" creationId="{9CB3D6A3-54D7-40E5-882D-0FA8447FD13D}"/>
          </ac:picMkLst>
        </pc:picChg>
      </pc:sldChg>
      <pc:sldChg chg="modSp add mod">
        <pc:chgData name="LEE RODMAN" userId="a07d7ffb812160cc" providerId="LiveId" clId="{0CE86833-8D1C-4BF5-83C7-76CE23CC1AB4}" dt="2021-01-10T15:26:00.594" v="2608" actId="12385"/>
        <pc:sldMkLst>
          <pc:docMk/>
          <pc:sldMk cId="182782090" sldId="284"/>
        </pc:sldMkLst>
        <pc:spChg chg="mod">
          <ac:chgData name="LEE RODMAN" userId="a07d7ffb812160cc" providerId="LiveId" clId="{0CE86833-8D1C-4BF5-83C7-76CE23CC1AB4}" dt="2021-01-10T15:25:52.585" v="2607" actId="207"/>
          <ac:spMkLst>
            <pc:docMk/>
            <pc:sldMk cId="182782090" sldId="284"/>
            <ac:spMk id="4" creationId="{D2C3A61A-97D0-4967-A535-A0D59D6F10B2}"/>
          </ac:spMkLst>
        </pc:spChg>
        <pc:graphicFrameChg chg="modGraphic">
          <ac:chgData name="LEE RODMAN" userId="a07d7ffb812160cc" providerId="LiveId" clId="{0CE86833-8D1C-4BF5-83C7-76CE23CC1AB4}" dt="2021-01-10T15:26:00.594" v="2608" actId="12385"/>
          <ac:graphicFrameMkLst>
            <pc:docMk/>
            <pc:sldMk cId="182782090" sldId="284"/>
            <ac:graphicFrameMk id="2" creationId="{1A69CA5F-6211-4F85-BBD7-7A57EDCC97A5}"/>
          </ac:graphicFrameMkLst>
        </pc:graphicFrameChg>
      </pc:sldChg>
      <pc:sldChg chg="modSp add mod ord setBg">
        <pc:chgData name="LEE RODMAN" userId="a07d7ffb812160cc" providerId="LiveId" clId="{0CE86833-8D1C-4BF5-83C7-76CE23CC1AB4}" dt="2021-01-10T04:09:29.841" v="737" actId="14100"/>
        <pc:sldMkLst>
          <pc:docMk/>
          <pc:sldMk cId="1256611686" sldId="299"/>
        </pc:sldMkLst>
        <pc:picChg chg="mod modCrop">
          <ac:chgData name="LEE RODMAN" userId="a07d7ffb812160cc" providerId="LiveId" clId="{0CE86833-8D1C-4BF5-83C7-76CE23CC1AB4}" dt="2021-01-10T04:09:29.841" v="737" actId="14100"/>
          <ac:picMkLst>
            <pc:docMk/>
            <pc:sldMk cId="1256611686" sldId="299"/>
            <ac:picMk id="10" creationId="{F90CDC88-D0F2-4022-B4CC-46D58F075CC2}"/>
          </ac:picMkLst>
        </pc:picChg>
      </pc:sldChg>
      <pc:sldChg chg="addSp modSp add mod modShow">
        <pc:chgData name="LEE RODMAN" userId="a07d7ffb812160cc" providerId="LiveId" clId="{0CE86833-8D1C-4BF5-83C7-76CE23CC1AB4}" dt="2021-01-10T15:48:03.649" v="2857" actId="729"/>
        <pc:sldMkLst>
          <pc:docMk/>
          <pc:sldMk cId="3743930805" sldId="300"/>
        </pc:sldMkLst>
        <pc:spChg chg="mod">
          <ac:chgData name="LEE RODMAN" userId="a07d7ffb812160cc" providerId="LiveId" clId="{0CE86833-8D1C-4BF5-83C7-76CE23CC1AB4}" dt="2021-01-10T14:31:34.109" v="1802" actId="1036"/>
          <ac:spMkLst>
            <pc:docMk/>
            <pc:sldMk cId="3743930805" sldId="300"/>
            <ac:spMk id="5" creationId="{C6234BF3-FEBB-4893-A4E9-6972EF2B32FC}"/>
          </ac:spMkLst>
        </pc:spChg>
        <pc:spChg chg="add mod">
          <ac:chgData name="LEE RODMAN" userId="a07d7ffb812160cc" providerId="LiveId" clId="{0CE86833-8D1C-4BF5-83C7-76CE23CC1AB4}" dt="2021-01-10T14:31:44.503" v="1813" actId="20577"/>
          <ac:spMkLst>
            <pc:docMk/>
            <pc:sldMk cId="3743930805" sldId="300"/>
            <ac:spMk id="6" creationId="{31CB5046-B458-456F-B72F-2F07BA99B3FC}"/>
          </ac:spMkLst>
        </pc:spChg>
      </pc:sldChg>
      <pc:sldChg chg="addSp modSp add mod">
        <pc:chgData name="LEE RODMAN" userId="a07d7ffb812160cc" providerId="LiveId" clId="{0CE86833-8D1C-4BF5-83C7-76CE23CC1AB4}" dt="2021-01-10T14:32:27.437" v="1865" actId="20577"/>
        <pc:sldMkLst>
          <pc:docMk/>
          <pc:sldMk cId="3840147299" sldId="301"/>
        </pc:sldMkLst>
        <pc:spChg chg="mod">
          <ac:chgData name="LEE RODMAN" userId="a07d7ffb812160cc" providerId="LiveId" clId="{0CE86833-8D1C-4BF5-83C7-76CE23CC1AB4}" dt="2021-01-10T14:32:15.373" v="1853" actId="1036"/>
          <ac:spMkLst>
            <pc:docMk/>
            <pc:sldMk cId="3840147299" sldId="301"/>
            <ac:spMk id="5" creationId="{C6234BF3-FEBB-4893-A4E9-6972EF2B32FC}"/>
          </ac:spMkLst>
        </pc:spChg>
        <pc:spChg chg="add mod">
          <ac:chgData name="LEE RODMAN" userId="a07d7ffb812160cc" providerId="LiveId" clId="{0CE86833-8D1C-4BF5-83C7-76CE23CC1AB4}" dt="2021-01-10T14:32:27.437" v="1865" actId="20577"/>
          <ac:spMkLst>
            <pc:docMk/>
            <pc:sldMk cId="3840147299" sldId="301"/>
            <ac:spMk id="6" creationId="{EC186DD8-D406-41E8-A1E7-FAE2C04E52E6}"/>
          </ac:spMkLst>
        </pc:spChg>
      </pc:sldChg>
      <pc:sldChg chg="addSp modSp add mod ord modShow">
        <pc:chgData name="LEE RODMAN" userId="a07d7ffb812160cc" providerId="LiveId" clId="{0CE86833-8D1C-4BF5-83C7-76CE23CC1AB4}" dt="2021-01-10T15:47:51.088" v="2856" actId="729"/>
        <pc:sldMkLst>
          <pc:docMk/>
          <pc:sldMk cId="2336157793" sldId="302"/>
        </pc:sldMkLst>
        <pc:spChg chg="mod">
          <ac:chgData name="LEE RODMAN" userId="a07d7ffb812160cc" providerId="LiveId" clId="{0CE86833-8D1C-4BF5-83C7-76CE23CC1AB4}" dt="2021-01-10T14:29:36.567" v="1744" actId="1036"/>
          <ac:spMkLst>
            <pc:docMk/>
            <pc:sldMk cId="2336157793" sldId="302"/>
            <ac:spMk id="5" creationId="{C6234BF3-FEBB-4893-A4E9-6972EF2B32FC}"/>
          </ac:spMkLst>
        </pc:spChg>
        <pc:spChg chg="add mod">
          <ac:chgData name="LEE RODMAN" userId="a07d7ffb812160cc" providerId="LiveId" clId="{0CE86833-8D1C-4BF5-83C7-76CE23CC1AB4}" dt="2021-01-10T14:30:37.229" v="1759" actId="20577"/>
          <ac:spMkLst>
            <pc:docMk/>
            <pc:sldMk cId="2336157793" sldId="302"/>
            <ac:spMk id="6" creationId="{C18A2EE4-6964-4C09-BBDF-7E9C54533D0A}"/>
          </ac:spMkLst>
        </pc:spChg>
      </pc:sldChg>
      <pc:sldChg chg="addSp modSp add mod">
        <pc:chgData name="LEE RODMAN" userId="a07d7ffb812160cc" providerId="LiveId" clId="{0CE86833-8D1C-4BF5-83C7-76CE23CC1AB4}" dt="2021-01-10T15:48:25.995" v="2859" actId="207"/>
        <pc:sldMkLst>
          <pc:docMk/>
          <pc:sldMk cId="3163651892" sldId="303"/>
        </pc:sldMkLst>
        <pc:spChg chg="mod">
          <ac:chgData name="LEE RODMAN" userId="a07d7ffb812160cc" providerId="LiveId" clId="{0CE86833-8D1C-4BF5-83C7-76CE23CC1AB4}" dt="2021-01-10T15:48:25.995" v="2859" actId="207"/>
          <ac:spMkLst>
            <pc:docMk/>
            <pc:sldMk cId="3163651892" sldId="303"/>
            <ac:spMk id="5" creationId="{C6234BF3-FEBB-4893-A4E9-6972EF2B32FC}"/>
          </ac:spMkLst>
        </pc:spChg>
        <pc:spChg chg="add mod">
          <ac:chgData name="LEE RODMAN" userId="a07d7ffb812160cc" providerId="LiveId" clId="{0CE86833-8D1C-4BF5-83C7-76CE23CC1AB4}" dt="2021-01-10T14:34:04.898" v="1928" actId="20577"/>
          <ac:spMkLst>
            <pc:docMk/>
            <pc:sldMk cId="3163651892" sldId="303"/>
            <ac:spMk id="6" creationId="{39EEBA6A-513A-45D9-987C-69F6ED0A7451}"/>
          </ac:spMkLst>
        </pc:spChg>
      </pc:sldChg>
      <pc:sldChg chg="addSp modSp add mod">
        <pc:chgData name="LEE RODMAN" userId="a07d7ffb812160cc" providerId="LiveId" clId="{0CE86833-8D1C-4BF5-83C7-76CE23CC1AB4}" dt="2021-01-10T15:49:32.640" v="2864" actId="207"/>
        <pc:sldMkLst>
          <pc:docMk/>
          <pc:sldMk cId="2955629551" sldId="304"/>
        </pc:sldMkLst>
        <pc:spChg chg="mod">
          <ac:chgData name="LEE RODMAN" userId="a07d7ffb812160cc" providerId="LiveId" clId="{0CE86833-8D1C-4BF5-83C7-76CE23CC1AB4}" dt="2021-01-10T15:49:32.640" v="2864" actId="207"/>
          <ac:spMkLst>
            <pc:docMk/>
            <pc:sldMk cId="2955629551" sldId="304"/>
            <ac:spMk id="5" creationId="{C6234BF3-FEBB-4893-A4E9-6972EF2B32FC}"/>
          </ac:spMkLst>
        </pc:spChg>
        <pc:spChg chg="add mod">
          <ac:chgData name="LEE RODMAN" userId="a07d7ffb812160cc" providerId="LiveId" clId="{0CE86833-8D1C-4BF5-83C7-76CE23CC1AB4}" dt="2021-01-10T14:34:32.605" v="1971" actId="20577"/>
          <ac:spMkLst>
            <pc:docMk/>
            <pc:sldMk cId="2955629551" sldId="304"/>
            <ac:spMk id="6" creationId="{30B3E266-4011-4292-9982-55729C6EAA36}"/>
          </ac:spMkLst>
        </pc:spChg>
        <pc:picChg chg="mod">
          <ac:chgData name="LEE RODMAN" userId="a07d7ffb812160cc" providerId="LiveId" clId="{0CE86833-8D1C-4BF5-83C7-76CE23CC1AB4}" dt="2021-01-10T02:59:36.439" v="191" actId="1076"/>
          <ac:picMkLst>
            <pc:docMk/>
            <pc:sldMk cId="2955629551" sldId="304"/>
            <ac:picMk id="4" creationId="{F23DD1A8-5EF2-414D-BFE7-3F5F7E808688}"/>
          </ac:picMkLst>
        </pc:picChg>
      </pc:sldChg>
      <pc:sldChg chg="addSp modSp add mod">
        <pc:chgData name="LEE RODMAN" userId="a07d7ffb812160cc" providerId="LiveId" clId="{0CE86833-8D1C-4BF5-83C7-76CE23CC1AB4}" dt="2021-01-10T15:49:52.943" v="2866" actId="207"/>
        <pc:sldMkLst>
          <pc:docMk/>
          <pc:sldMk cId="863892650" sldId="305"/>
        </pc:sldMkLst>
        <pc:spChg chg="mod">
          <ac:chgData name="LEE RODMAN" userId="a07d7ffb812160cc" providerId="LiveId" clId="{0CE86833-8D1C-4BF5-83C7-76CE23CC1AB4}" dt="2021-01-10T15:49:52.943" v="2866" actId="207"/>
          <ac:spMkLst>
            <pc:docMk/>
            <pc:sldMk cId="863892650" sldId="305"/>
            <ac:spMk id="5" creationId="{C6234BF3-FEBB-4893-A4E9-6972EF2B32FC}"/>
          </ac:spMkLst>
        </pc:spChg>
        <pc:spChg chg="add mod">
          <ac:chgData name="LEE RODMAN" userId="a07d7ffb812160cc" providerId="LiveId" clId="{0CE86833-8D1C-4BF5-83C7-76CE23CC1AB4}" dt="2021-01-10T14:34:51.188" v="2041"/>
          <ac:spMkLst>
            <pc:docMk/>
            <pc:sldMk cId="863892650" sldId="305"/>
            <ac:spMk id="6" creationId="{56AAC929-C548-4D01-9C06-D79AD7F8BB6E}"/>
          </ac:spMkLst>
        </pc:spChg>
      </pc:sldChg>
      <pc:sldChg chg="modSp add mod ord">
        <pc:chgData name="LEE RODMAN" userId="a07d7ffb812160cc" providerId="LiveId" clId="{0CE86833-8D1C-4BF5-83C7-76CE23CC1AB4}" dt="2021-01-10T15:46:00.058" v="2781"/>
        <pc:sldMkLst>
          <pc:docMk/>
          <pc:sldMk cId="671251965" sldId="306"/>
        </pc:sldMkLst>
        <pc:spChg chg="mod">
          <ac:chgData name="LEE RODMAN" userId="a07d7ffb812160cc" providerId="LiveId" clId="{0CE86833-8D1C-4BF5-83C7-76CE23CC1AB4}" dt="2021-01-10T03:15:28.891" v="317" actId="113"/>
          <ac:spMkLst>
            <pc:docMk/>
            <pc:sldMk cId="671251965" sldId="306"/>
            <ac:spMk id="2" creationId="{C0020EDC-DC2D-4776-A489-EA0461ECCDDE}"/>
          </ac:spMkLst>
        </pc:spChg>
        <pc:spChg chg="mod">
          <ac:chgData name="LEE RODMAN" userId="a07d7ffb812160cc" providerId="LiveId" clId="{0CE86833-8D1C-4BF5-83C7-76CE23CC1AB4}" dt="2021-01-10T03:13:19.798" v="306" actId="20577"/>
          <ac:spMkLst>
            <pc:docMk/>
            <pc:sldMk cId="671251965" sldId="306"/>
            <ac:spMk id="3" creationId="{48C3C82F-E919-4228-9A39-F0FA2EACC04B}"/>
          </ac:spMkLst>
        </pc:spChg>
      </pc:sldChg>
      <pc:sldChg chg="addSp modSp add mod ord">
        <pc:chgData name="LEE RODMAN" userId="a07d7ffb812160cc" providerId="LiveId" clId="{0CE86833-8D1C-4BF5-83C7-76CE23CC1AB4}" dt="2021-01-10T15:46:00.058" v="2781"/>
        <pc:sldMkLst>
          <pc:docMk/>
          <pc:sldMk cId="476179089" sldId="307"/>
        </pc:sldMkLst>
        <pc:spChg chg="mod">
          <ac:chgData name="LEE RODMAN" userId="a07d7ffb812160cc" providerId="LiveId" clId="{0CE86833-8D1C-4BF5-83C7-76CE23CC1AB4}" dt="2021-01-10T04:05:55.352" v="711" actId="1035"/>
          <ac:spMkLst>
            <pc:docMk/>
            <pc:sldMk cId="476179089" sldId="307"/>
            <ac:spMk id="5" creationId="{C6234BF3-FEBB-4893-A4E9-6972EF2B32FC}"/>
          </ac:spMkLst>
        </pc:spChg>
        <pc:spChg chg="add mod">
          <ac:chgData name="LEE RODMAN" userId="a07d7ffb812160cc" providerId="LiveId" clId="{0CE86833-8D1C-4BF5-83C7-76CE23CC1AB4}" dt="2021-01-10T04:05:23.953" v="702" actId="20577"/>
          <ac:spMkLst>
            <pc:docMk/>
            <pc:sldMk cId="476179089" sldId="307"/>
            <ac:spMk id="6" creationId="{A309361B-FFCB-451F-9FFC-74960D58B111}"/>
          </ac:spMkLst>
        </pc:spChg>
      </pc:sldChg>
      <pc:sldChg chg="addSp modSp add mod ord">
        <pc:chgData name="LEE RODMAN" userId="a07d7ffb812160cc" providerId="LiveId" clId="{0CE86833-8D1C-4BF5-83C7-76CE23CC1AB4}" dt="2021-01-10T15:46:00.058" v="2781"/>
        <pc:sldMkLst>
          <pc:docMk/>
          <pc:sldMk cId="3215668130" sldId="308"/>
        </pc:sldMkLst>
        <pc:spChg chg="mod">
          <ac:chgData name="LEE RODMAN" userId="a07d7ffb812160cc" providerId="LiveId" clId="{0CE86833-8D1C-4BF5-83C7-76CE23CC1AB4}" dt="2021-01-10T04:06:21.114" v="734" actId="1035"/>
          <ac:spMkLst>
            <pc:docMk/>
            <pc:sldMk cId="3215668130" sldId="308"/>
            <ac:spMk id="5" creationId="{C6234BF3-FEBB-4893-A4E9-6972EF2B32FC}"/>
          </ac:spMkLst>
        </pc:spChg>
        <pc:spChg chg="add mod">
          <ac:chgData name="LEE RODMAN" userId="a07d7ffb812160cc" providerId="LiveId" clId="{0CE86833-8D1C-4BF5-83C7-76CE23CC1AB4}" dt="2021-01-10T04:06:13.188" v="718" actId="20577"/>
          <ac:spMkLst>
            <pc:docMk/>
            <pc:sldMk cId="3215668130" sldId="308"/>
            <ac:spMk id="6" creationId="{73AA0307-98DC-4E1E-A281-9BFD927E61E7}"/>
          </ac:spMkLst>
        </pc:spChg>
      </pc:sldChg>
      <pc:sldChg chg="addSp modSp add mod ord">
        <pc:chgData name="LEE RODMAN" userId="a07d7ffb812160cc" providerId="LiveId" clId="{0CE86833-8D1C-4BF5-83C7-76CE23CC1AB4}" dt="2021-01-10T14:37:55.810" v="2080"/>
        <pc:sldMkLst>
          <pc:docMk/>
          <pc:sldMk cId="4258781908" sldId="309"/>
        </pc:sldMkLst>
        <pc:spChg chg="mod">
          <ac:chgData name="LEE RODMAN" userId="a07d7ffb812160cc" providerId="LiveId" clId="{0CE86833-8D1C-4BF5-83C7-76CE23CC1AB4}" dt="2021-01-10T03:50:03.832" v="521" actId="1035"/>
          <ac:spMkLst>
            <pc:docMk/>
            <pc:sldMk cId="4258781908" sldId="309"/>
            <ac:spMk id="5" creationId="{C6234BF3-FEBB-4893-A4E9-6972EF2B32FC}"/>
          </ac:spMkLst>
        </pc:spChg>
        <pc:spChg chg="add mod">
          <ac:chgData name="LEE RODMAN" userId="a07d7ffb812160cc" providerId="LiveId" clId="{0CE86833-8D1C-4BF5-83C7-76CE23CC1AB4}" dt="2021-01-10T03:53:34.517" v="536" actId="1036"/>
          <ac:spMkLst>
            <pc:docMk/>
            <pc:sldMk cId="4258781908" sldId="309"/>
            <ac:spMk id="6" creationId="{8D96B5FE-4E43-4802-8D87-C5157F01D618}"/>
          </ac:spMkLst>
        </pc:spChg>
      </pc:sldChg>
      <pc:sldChg chg="modSp add mod ord">
        <pc:chgData name="LEE RODMAN" userId="a07d7ffb812160cc" providerId="LiveId" clId="{0CE86833-8D1C-4BF5-83C7-76CE23CC1AB4}" dt="2021-01-10T14:37:55.810" v="2080"/>
        <pc:sldMkLst>
          <pc:docMk/>
          <pc:sldMk cId="2430188482" sldId="310"/>
        </pc:sldMkLst>
        <pc:spChg chg="mod">
          <ac:chgData name="LEE RODMAN" userId="a07d7ffb812160cc" providerId="LiveId" clId="{0CE86833-8D1C-4BF5-83C7-76CE23CC1AB4}" dt="2021-01-10T03:58:44.574" v="565" actId="1037"/>
          <ac:spMkLst>
            <pc:docMk/>
            <pc:sldMk cId="2430188482" sldId="310"/>
            <ac:spMk id="5" creationId="{C6234BF3-FEBB-4893-A4E9-6972EF2B32FC}"/>
          </ac:spMkLst>
        </pc:spChg>
        <pc:spChg chg="mod">
          <ac:chgData name="LEE RODMAN" userId="a07d7ffb812160cc" providerId="LiveId" clId="{0CE86833-8D1C-4BF5-83C7-76CE23CC1AB4}" dt="2021-01-10T03:57:39.409" v="563" actId="20577"/>
          <ac:spMkLst>
            <pc:docMk/>
            <pc:sldMk cId="2430188482" sldId="310"/>
            <ac:spMk id="6" creationId="{8D96B5FE-4E43-4802-8D87-C5157F01D618}"/>
          </ac:spMkLst>
        </pc:spChg>
      </pc:sldChg>
      <pc:sldChg chg="modSp add mod ord">
        <pc:chgData name="LEE RODMAN" userId="a07d7ffb812160cc" providerId="LiveId" clId="{0CE86833-8D1C-4BF5-83C7-76CE23CC1AB4}" dt="2021-01-10T14:37:55.810" v="2080"/>
        <pc:sldMkLst>
          <pc:docMk/>
          <pc:sldMk cId="3178158718" sldId="311"/>
        </pc:sldMkLst>
        <pc:spChg chg="mod">
          <ac:chgData name="LEE RODMAN" userId="a07d7ffb812160cc" providerId="LiveId" clId="{0CE86833-8D1C-4BF5-83C7-76CE23CC1AB4}" dt="2021-01-10T04:00:31.523" v="574"/>
          <ac:spMkLst>
            <pc:docMk/>
            <pc:sldMk cId="3178158718" sldId="311"/>
            <ac:spMk id="5" creationId="{C6234BF3-FEBB-4893-A4E9-6972EF2B32FC}"/>
          </ac:spMkLst>
        </pc:spChg>
        <pc:spChg chg="mod">
          <ac:chgData name="LEE RODMAN" userId="a07d7ffb812160cc" providerId="LiveId" clId="{0CE86833-8D1C-4BF5-83C7-76CE23CC1AB4}" dt="2021-01-10T04:00:39.706" v="588" actId="20577"/>
          <ac:spMkLst>
            <pc:docMk/>
            <pc:sldMk cId="3178158718" sldId="311"/>
            <ac:spMk id="6" creationId="{8D96B5FE-4E43-4802-8D87-C5157F01D618}"/>
          </ac:spMkLst>
        </pc:spChg>
      </pc:sldChg>
      <pc:sldChg chg="modSp add mod ord">
        <pc:chgData name="LEE RODMAN" userId="a07d7ffb812160cc" providerId="LiveId" clId="{0CE86833-8D1C-4BF5-83C7-76CE23CC1AB4}" dt="2021-01-10T14:37:55.810" v="2080"/>
        <pc:sldMkLst>
          <pc:docMk/>
          <pc:sldMk cId="2289685872" sldId="312"/>
        </pc:sldMkLst>
        <pc:spChg chg="mod">
          <ac:chgData name="LEE RODMAN" userId="a07d7ffb812160cc" providerId="LiveId" clId="{0CE86833-8D1C-4BF5-83C7-76CE23CC1AB4}" dt="2021-01-10T04:03:01.567" v="610" actId="207"/>
          <ac:spMkLst>
            <pc:docMk/>
            <pc:sldMk cId="2289685872" sldId="312"/>
            <ac:spMk id="5" creationId="{C6234BF3-FEBB-4893-A4E9-6972EF2B32FC}"/>
          </ac:spMkLst>
        </pc:spChg>
        <pc:spChg chg="mod">
          <ac:chgData name="LEE RODMAN" userId="a07d7ffb812160cc" providerId="LiveId" clId="{0CE86833-8D1C-4BF5-83C7-76CE23CC1AB4}" dt="2021-01-10T04:02:44.303" v="609" actId="20577"/>
          <ac:spMkLst>
            <pc:docMk/>
            <pc:sldMk cId="2289685872" sldId="312"/>
            <ac:spMk id="6" creationId="{8D96B5FE-4E43-4802-8D87-C5157F01D618}"/>
          </ac:spMkLst>
        </pc:spChg>
      </pc:sldChg>
      <pc:sldChg chg="new del">
        <pc:chgData name="LEE RODMAN" userId="a07d7ffb812160cc" providerId="LiveId" clId="{0CE86833-8D1C-4BF5-83C7-76CE23CC1AB4}" dt="2021-01-10T04:21:56.521" v="776" actId="47"/>
        <pc:sldMkLst>
          <pc:docMk/>
          <pc:sldMk cId="2445926382" sldId="313"/>
        </pc:sldMkLst>
      </pc:sldChg>
      <pc:sldChg chg="addSp delSp modSp add mod setClrOvrMap">
        <pc:chgData name="LEE RODMAN" userId="a07d7ffb812160cc" providerId="LiveId" clId="{0CE86833-8D1C-4BF5-83C7-76CE23CC1AB4}" dt="2021-01-10T04:29:39.380" v="806" actId="14100"/>
        <pc:sldMkLst>
          <pc:docMk/>
          <pc:sldMk cId="2452487080" sldId="313"/>
        </pc:sldMkLst>
        <pc:spChg chg="mod">
          <ac:chgData name="LEE RODMAN" userId="a07d7ffb812160cc" providerId="LiveId" clId="{0CE86833-8D1C-4BF5-83C7-76CE23CC1AB4}" dt="2021-01-10T04:25:28.556" v="805" actId="26606"/>
          <ac:spMkLst>
            <pc:docMk/>
            <pc:sldMk cId="2452487080" sldId="313"/>
            <ac:spMk id="2" creationId="{02103D23-35DB-4AB2-92A4-4451115F10FC}"/>
          </ac:spMkLst>
        </pc:spChg>
        <pc:spChg chg="mod">
          <ac:chgData name="LEE RODMAN" userId="a07d7ffb812160cc" providerId="LiveId" clId="{0CE86833-8D1C-4BF5-83C7-76CE23CC1AB4}" dt="2021-01-10T04:25:28.556" v="805" actId="26606"/>
          <ac:spMkLst>
            <pc:docMk/>
            <pc:sldMk cId="2452487080" sldId="313"/>
            <ac:spMk id="3" creationId="{49DACEC0-11D4-4177-A9D2-1A926C393FC3}"/>
          </ac:spMkLst>
        </pc:spChg>
        <pc:spChg chg="add del">
          <ac:chgData name="LEE RODMAN" userId="a07d7ffb812160cc" providerId="LiveId" clId="{0CE86833-8D1C-4BF5-83C7-76CE23CC1AB4}" dt="2021-01-10T04:25:28.556" v="805" actId="26606"/>
          <ac:spMkLst>
            <pc:docMk/>
            <pc:sldMk cId="2452487080" sldId="313"/>
            <ac:spMk id="9" creationId="{0671A8AE-40A1-4631-A6B8-581AFF065482}"/>
          </ac:spMkLst>
        </pc:spChg>
        <pc:spChg chg="add del">
          <ac:chgData name="LEE RODMAN" userId="a07d7ffb812160cc" providerId="LiveId" clId="{0CE86833-8D1C-4BF5-83C7-76CE23CC1AB4}" dt="2021-01-10T04:25:28.556" v="805" actId="26606"/>
          <ac:spMkLst>
            <pc:docMk/>
            <pc:sldMk cId="2452487080" sldId="313"/>
            <ac:spMk id="11" creationId="{AB58EF07-17C2-48CF-ABB0-EEF1F17CB8F0}"/>
          </ac:spMkLst>
        </pc:spChg>
        <pc:spChg chg="add del">
          <ac:chgData name="LEE RODMAN" userId="a07d7ffb812160cc" providerId="LiveId" clId="{0CE86833-8D1C-4BF5-83C7-76CE23CC1AB4}" dt="2021-01-10T04:25:28.556" v="805" actId="26606"/>
          <ac:spMkLst>
            <pc:docMk/>
            <pc:sldMk cId="2452487080" sldId="313"/>
            <ac:spMk id="13" creationId="{AF2F604E-43BE-4DC3-B983-E071523364F8}"/>
          </ac:spMkLst>
        </pc:spChg>
        <pc:spChg chg="add del">
          <ac:chgData name="LEE RODMAN" userId="a07d7ffb812160cc" providerId="LiveId" clId="{0CE86833-8D1C-4BF5-83C7-76CE23CC1AB4}" dt="2021-01-10T04:25:28.556" v="805" actId="26606"/>
          <ac:spMkLst>
            <pc:docMk/>
            <pc:sldMk cId="2452487080" sldId="313"/>
            <ac:spMk id="15" creationId="{08C9B587-E65E-4B52-B37C-ABEBB6E87928}"/>
          </ac:spMkLst>
        </pc:spChg>
        <pc:spChg chg="add del">
          <ac:chgData name="LEE RODMAN" userId="a07d7ffb812160cc" providerId="LiveId" clId="{0CE86833-8D1C-4BF5-83C7-76CE23CC1AB4}" dt="2021-01-10T04:25:08.948" v="796" actId="26606"/>
          <ac:spMkLst>
            <pc:docMk/>
            <pc:sldMk cId="2452487080" sldId="313"/>
            <ac:spMk id="20" creationId="{526E0BFB-CDF1-4990-8C11-AC849311E0A8}"/>
          </ac:spMkLst>
        </pc:spChg>
        <pc:spChg chg="add del">
          <ac:chgData name="LEE RODMAN" userId="a07d7ffb812160cc" providerId="LiveId" clId="{0CE86833-8D1C-4BF5-83C7-76CE23CC1AB4}" dt="2021-01-10T04:25:08.948" v="796" actId="26606"/>
          <ac:spMkLst>
            <pc:docMk/>
            <pc:sldMk cId="2452487080" sldId="313"/>
            <ac:spMk id="22" creationId="{6069A1F8-9BEB-4786-9694-FC48B2D75D21}"/>
          </ac:spMkLst>
        </pc:spChg>
        <pc:spChg chg="add del">
          <ac:chgData name="LEE RODMAN" userId="a07d7ffb812160cc" providerId="LiveId" clId="{0CE86833-8D1C-4BF5-83C7-76CE23CC1AB4}" dt="2021-01-10T04:25:08.948" v="796" actId="26606"/>
          <ac:spMkLst>
            <pc:docMk/>
            <pc:sldMk cId="2452487080" sldId="313"/>
            <ac:spMk id="24" creationId="{AF2F604E-43BE-4DC3-B983-E071523364F8}"/>
          </ac:spMkLst>
        </pc:spChg>
        <pc:spChg chg="add del">
          <ac:chgData name="LEE RODMAN" userId="a07d7ffb812160cc" providerId="LiveId" clId="{0CE86833-8D1C-4BF5-83C7-76CE23CC1AB4}" dt="2021-01-10T04:25:08.948" v="796" actId="26606"/>
          <ac:spMkLst>
            <pc:docMk/>
            <pc:sldMk cId="2452487080" sldId="313"/>
            <ac:spMk id="26" creationId="{08C9B587-E65E-4B52-B37C-ABEBB6E87928}"/>
          </ac:spMkLst>
        </pc:spChg>
        <pc:spChg chg="add del">
          <ac:chgData name="LEE RODMAN" userId="a07d7ffb812160cc" providerId="LiveId" clId="{0CE86833-8D1C-4BF5-83C7-76CE23CC1AB4}" dt="2021-01-10T04:25:13" v="798" actId="26606"/>
          <ac:spMkLst>
            <pc:docMk/>
            <pc:sldMk cId="2452487080" sldId="313"/>
            <ac:spMk id="28" creationId="{D928DD85-BB99-450D-A702-2683E0296282}"/>
          </ac:spMkLst>
        </pc:spChg>
        <pc:spChg chg="add del">
          <ac:chgData name="LEE RODMAN" userId="a07d7ffb812160cc" providerId="LiveId" clId="{0CE86833-8D1C-4BF5-83C7-76CE23CC1AB4}" dt="2021-01-10T04:25:13" v="798" actId="26606"/>
          <ac:spMkLst>
            <pc:docMk/>
            <pc:sldMk cId="2452487080" sldId="313"/>
            <ac:spMk id="29" creationId="{240E5BD2-4019-4012-A1AA-628900E659E9}"/>
          </ac:spMkLst>
        </pc:spChg>
        <pc:spChg chg="add del">
          <ac:chgData name="LEE RODMAN" userId="a07d7ffb812160cc" providerId="LiveId" clId="{0CE86833-8D1C-4BF5-83C7-76CE23CC1AB4}" dt="2021-01-10T04:25:17.316" v="800" actId="26606"/>
          <ac:spMkLst>
            <pc:docMk/>
            <pc:sldMk cId="2452487080" sldId="313"/>
            <ac:spMk id="31" creationId="{90A18C7B-0D7F-4F18-B1DC-9891A5E840FE}"/>
          </ac:spMkLst>
        </pc:spChg>
        <pc:spChg chg="add del">
          <ac:chgData name="LEE RODMAN" userId="a07d7ffb812160cc" providerId="LiveId" clId="{0CE86833-8D1C-4BF5-83C7-76CE23CC1AB4}" dt="2021-01-10T04:25:17.316" v="800" actId="26606"/>
          <ac:spMkLst>
            <pc:docMk/>
            <pc:sldMk cId="2452487080" sldId="313"/>
            <ac:spMk id="32" creationId="{947F665A-84A4-4D6A-92C0-19161B0324D4}"/>
          </ac:spMkLst>
        </pc:spChg>
        <pc:spChg chg="add del">
          <ac:chgData name="LEE RODMAN" userId="a07d7ffb812160cc" providerId="LiveId" clId="{0CE86833-8D1C-4BF5-83C7-76CE23CC1AB4}" dt="2021-01-10T04:25:21.108" v="802" actId="26606"/>
          <ac:spMkLst>
            <pc:docMk/>
            <pc:sldMk cId="2452487080" sldId="313"/>
            <ac:spMk id="34" creationId="{0DE6A193-4755-479A-BC6F-A7EBCA73BE1A}"/>
          </ac:spMkLst>
        </pc:spChg>
        <pc:spChg chg="add del">
          <ac:chgData name="LEE RODMAN" userId="a07d7ffb812160cc" providerId="LiveId" clId="{0CE86833-8D1C-4BF5-83C7-76CE23CC1AB4}" dt="2021-01-10T04:25:21.108" v="802" actId="26606"/>
          <ac:spMkLst>
            <pc:docMk/>
            <pc:sldMk cId="2452487080" sldId="313"/>
            <ac:spMk id="35" creationId="{5A55B759-31A7-423C-9BC2-A8BC09FE98B9}"/>
          </ac:spMkLst>
        </pc:spChg>
        <pc:spChg chg="add del">
          <ac:chgData name="LEE RODMAN" userId="a07d7ffb812160cc" providerId="LiveId" clId="{0CE86833-8D1C-4BF5-83C7-76CE23CC1AB4}" dt="2021-01-10T04:25:21.108" v="802" actId="26606"/>
          <ac:spMkLst>
            <pc:docMk/>
            <pc:sldMk cId="2452487080" sldId="313"/>
            <ac:spMk id="36" creationId="{F78796AF-79A0-47AC-BEFD-BFFC00F968C4}"/>
          </ac:spMkLst>
        </pc:spChg>
        <pc:spChg chg="add del">
          <ac:chgData name="LEE RODMAN" userId="a07d7ffb812160cc" providerId="LiveId" clId="{0CE86833-8D1C-4BF5-83C7-76CE23CC1AB4}" dt="2021-01-10T04:25:28.548" v="804" actId="26606"/>
          <ac:spMkLst>
            <pc:docMk/>
            <pc:sldMk cId="2452487080" sldId="313"/>
            <ac:spMk id="38" creationId="{FB5B0058-AF13-4859-B429-4EDDE2A26F7F}"/>
          </ac:spMkLst>
        </pc:spChg>
        <pc:spChg chg="add del">
          <ac:chgData name="LEE RODMAN" userId="a07d7ffb812160cc" providerId="LiveId" clId="{0CE86833-8D1C-4BF5-83C7-76CE23CC1AB4}" dt="2021-01-10T04:25:28.548" v="804" actId="26606"/>
          <ac:spMkLst>
            <pc:docMk/>
            <pc:sldMk cId="2452487080" sldId="313"/>
            <ac:spMk id="39" creationId="{1A89CBBC-7743-43D9-A324-25CB472E9B2E}"/>
          </ac:spMkLst>
        </pc:spChg>
        <pc:spChg chg="add">
          <ac:chgData name="LEE RODMAN" userId="a07d7ffb812160cc" providerId="LiveId" clId="{0CE86833-8D1C-4BF5-83C7-76CE23CC1AB4}" dt="2021-01-10T04:25:28.556" v="805" actId="26606"/>
          <ac:spMkLst>
            <pc:docMk/>
            <pc:sldMk cId="2452487080" sldId="313"/>
            <ac:spMk id="41" creationId="{5A59F003-E00A-43F9-91DC-CC54E3B87466}"/>
          </ac:spMkLst>
        </pc:spChg>
        <pc:spChg chg="add">
          <ac:chgData name="LEE RODMAN" userId="a07d7ffb812160cc" providerId="LiveId" clId="{0CE86833-8D1C-4BF5-83C7-76CE23CC1AB4}" dt="2021-01-10T04:25:28.556" v="805" actId="26606"/>
          <ac:spMkLst>
            <pc:docMk/>
            <pc:sldMk cId="2452487080" sldId="313"/>
            <ac:spMk id="42" creationId="{D74A4382-E3AD-430A-9A1F-DFA3E0E77A7D}"/>
          </ac:spMkLst>
        </pc:spChg>
        <pc:spChg chg="add">
          <ac:chgData name="LEE RODMAN" userId="a07d7ffb812160cc" providerId="LiveId" clId="{0CE86833-8D1C-4BF5-83C7-76CE23CC1AB4}" dt="2021-01-10T04:25:28.556" v="805" actId="26606"/>
          <ac:spMkLst>
            <pc:docMk/>
            <pc:sldMk cId="2452487080" sldId="313"/>
            <ac:spMk id="43" creationId="{79F40191-0F44-4FD1-82CC-ACB507C14BE6}"/>
          </ac:spMkLst>
        </pc:spChg>
        <pc:picChg chg="mod ord">
          <ac:chgData name="LEE RODMAN" userId="a07d7ffb812160cc" providerId="LiveId" clId="{0CE86833-8D1C-4BF5-83C7-76CE23CC1AB4}" dt="2021-01-10T04:29:39.380" v="806" actId="14100"/>
          <ac:picMkLst>
            <pc:docMk/>
            <pc:sldMk cId="2452487080" sldId="313"/>
            <ac:picMk id="4" creationId="{57C2FD26-7AAE-488B-BFF0-77274BAA351D}"/>
          </ac:picMkLst>
        </pc:picChg>
      </pc:sldChg>
      <pc:sldChg chg="add">
        <pc:chgData name="LEE RODMAN" userId="a07d7ffb812160cc" providerId="LiveId" clId="{0CE86833-8D1C-4BF5-83C7-76CE23CC1AB4}" dt="2021-01-10T04:36:40.866" v="812"/>
        <pc:sldMkLst>
          <pc:docMk/>
          <pc:sldMk cId="2135783310" sldId="348"/>
        </pc:sldMkLst>
      </pc:sldChg>
      <pc:sldChg chg="add del">
        <pc:chgData name="LEE RODMAN" userId="a07d7ffb812160cc" providerId="LiveId" clId="{0CE86833-8D1C-4BF5-83C7-76CE23CC1AB4}" dt="2021-01-10T04:37:00.654" v="814"/>
        <pc:sldMkLst>
          <pc:docMk/>
          <pc:sldMk cId="2362601493" sldId="349"/>
        </pc:sldMkLst>
      </pc:sldChg>
      <pc:sldChg chg="addSp delSp modSp add mod ord modTransition setBg delAnim modNotes">
        <pc:chgData name="LEE RODMAN" userId="a07d7ffb812160cc" providerId="LiveId" clId="{0CE86833-8D1C-4BF5-83C7-76CE23CC1AB4}" dt="2021-01-10T16:02:19.419" v="3024"/>
        <pc:sldMkLst>
          <pc:docMk/>
          <pc:sldMk cId="113905418" sldId="400"/>
        </pc:sldMkLst>
        <pc:spChg chg="add del">
          <ac:chgData name="LEE RODMAN" userId="a07d7ffb812160cc" providerId="LiveId" clId="{0CE86833-8D1C-4BF5-83C7-76CE23CC1AB4}" dt="2021-01-10T15:56:52.778" v="2978" actId="26606"/>
          <ac:spMkLst>
            <pc:docMk/>
            <pc:sldMk cId="113905418" sldId="400"/>
            <ac:spMk id="72" creationId="{A7AE9375-4664-4DB2-922D-2782A6E439AC}"/>
          </ac:spMkLst>
        </pc:spChg>
        <pc:spChg chg="add del">
          <ac:chgData name="LEE RODMAN" userId="a07d7ffb812160cc" providerId="LiveId" clId="{0CE86833-8D1C-4BF5-83C7-76CE23CC1AB4}" dt="2021-01-10T15:56:43.217" v="2976" actId="26606"/>
          <ac:spMkLst>
            <pc:docMk/>
            <pc:sldMk cId="113905418" sldId="400"/>
            <ac:spMk id="73" creationId="{E8A8EAB8-D2FF-444D-B34B-7D32F106AD0E}"/>
          </ac:spMkLst>
        </pc:spChg>
        <pc:spChg chg="add del">
          <ac:chgData name="LEE RODMAN" userId="a07d7ffb812160cc" providerId="LiveId" clId="{0CE86833-8D1C-4BF5-83C7-76CE23CC1AB4}" dt="2021-01-10T15:56:52.778" v="2978" actId="26606"/>
          <ac:spMkLst>
            <pc:docMk/>
            <pc:sldMk cId="113905418" sldId="400"/>
            <ac:spMk id="76" creationId="{9DD005C1-8C51-42D6-9BEE-B9B83849743D}"/>
          </ac:spMkLst>
        </pc:spChg>
        <pc:spChg chg="mod">
          <ac:chgData name="LEE RODMAN" userId="a07d7ffb812160cc" providerId="LiveId" clId="{0CE86833-8D1C-4BF5-83C7-76CE23CC1AB4}" dt="2021-01-10T15:59:00.366" v="3004" actId="122"/>
          <ac:spMkLst>
            <pc:docMk/>
            <pc:sldMk cId="113905418" sldId="400"/>
            <ac:spMk id="350210" creationId="{00000000-0000-0000-0000-000000000000}"/>
          </ac:spMkLst>
        </pc:spChg>
        <pc:spChg chg="mod ord">
          <ac:chgData name="LEE RODMAN" userId="a07d7ffb812160cc" providerId="LiveId" clId="{0CE86833-8D1C-4BF5-83C7-76CE23CC1AB4}" dt="2021-01-10T16:01:48.960" v="3022" actId="255"/>
          <ac:spMkLst>
            <pc:docMk/>
            <pc:sldMk cId="113905418" sldId="400"/>
            <ac:spMk id="350211" creationId="{00000000-0000-0000-0000-000000000000}"/>
          </ac:spMkLst>
        </pc:spChg>
        <pc:spChg chg="add">
          <ac:chgData name="LEE RODMAN" userId="a07d7ffb812160cc" providerId="LiveId" clId="{0CE86833-8D1C-4BF5-83C7-76CE23CC1AB4}" dt="2021-01-10T15:56:52.786" v="2979" actId="26606"/>
          <ac:spMkLst>
            <pc:docMk/>
            <pc:sldMk cId="113905418" sldId="400"/>
            <ac:spMk id="350214" creationId="{E8A8EAB8-D2FF-444D-B34B-7D32F106AD0E}"/>
          </ac:spMkLst>
        </pc:spChg>
        <pc:picChg chg="del">
          <ac:chgData name="LEE RODMAN" userId="a07d7ffb812160cc" providerId="LiveId" clId="{0CE86833-8D1C-4BF5-83C7-76CE23CC1AB4}" dt="2021-01-10T15:56:30.915" v="2974" actId="478"/>
          <ac:picMkLst>
            <pc:docMk/>
            <pc:sldMk cId="113905418" sldId="400"/>
            <ac:picMk id="2" creationId="{00000000-0000-0000-0000-000000000000}"/>
          </ac:picMkLst>
        </pc:picChg>
        <pc:picChg chg="add del">
          <ac:chgData name="LEE RODMAN" userId="a07d7ffb812160cc" providerId="LiveId" clId="{0CE86833-8D1C-4BF5-83C7-76CE23CC1AB4}" dt="2021-01-10T15:56:43.217" v="2976" actId="26606"/>
          <ac:picMkLst>
            <pc:docMk/>
            <pc:sldMk cId="113905418" sldId="400"/>
            <ac:picMk id="350213" creationId="{BEFE6065-EC93-4728-B454-EAC2A982259C}"/>
          </ac:picMkLst>
        </pc:picChg>
        <pc:cxnChg chg="add del">
          <ac:chgData name="LEE RODMAN" userId="a07d7ffb812160cc" providerId="LiveId" clId="{0CE86833-8D1C-4BF5-83C7-76CE23CC1AB4}" dt="2021-01-10T15:56:52.778" v="2978" actId="26606"/>
          <ac:cxnSpMkLst>
            <pc:docMk/>
            <pc:sldMk cId="113905418" sldId="400"/>
            <ac:cxnSpMk id="74" creationId="{EE504C98-6397-41C1-A8D8-2D9C4ED307E0}"/>
          </ac:cxnSpMkLst>
        </pc:cxnChg>
        <pc:cxnChg chg="add del">
          <ac:chgData name="LEE RODMAN" userId="a07d7ffb812160cc" providerId="LiveId" clId="{0CE86833-8D1C-4BF5-83C7-76CE23CC1AB4}" dt="2021-01-10T15:56:43.217" v="2976" actId="26606"/>
          <ac:cxnSpMkLst>
            <pc:docMk/>
            <pc:sldMk cId="113905418" sldId="400"/>
            <ac:cxnSpMk id="75" creationId="{EEA38897-7BA3-4408-8083-3235339C4A60}"/>
          </ac:cxnSpMkLst>
        </pc:cxnChg>
        <pc:cxnChg chg="add del">
          <ac:chgData name="LEE RODMAN" userId="a07d7ffb812160cc" providerId="LiveId" clId="{0CE86833-8D1C-4BF5-83C7-76CE23CC1AB4}" dt="2021-01-10T15:56:43.217" v="2976" actId="26606"/>
          <ac:cxnSpMkLst>
            <pc:docMk/>
            <pc:sldMk cId="113905418" sldId="400"/>
            <ac:cxnSpMk id="77" creationId="{F11AD06B-AB20-4097-8606-5DA00DBACE88}"/>
          </ac:cxnSpMkLst>
        </pc:cxnChg>
        <pc:cxnChg chg="add">
          <ac:chgData name="LEE RODMAN" userId="a07d7ffb812160cc" providerId="LiveId" clId="{0CE86833-8D1C-4BF5-83C7-76CE23CC1AB4}" dt="2021-01-10T15:56:52.786" v="2979" actId="26606"/>
          <ac:cxnSpMkLst>
            <pc:docMk/>
            <pc:sldMk cId="113905418" sldId="400"/>
            <ac:cxnSpMk id="350215" creationId="{067633D1-6EE6-4118-B9F0-B363477BEE7A}"/>
          </ac:cxnSpMkLst>
        </pc:cxnChg>
        <pc:cxnChg chg="add">
          <ac:chgData name="LEE RODMAN" userId="a07d7ffb812160cc" providerId="LiveId" clId="{0CE86833-8D1C-4BF5-83C7-76CE23CC1AB4}" dt="2021-01-10T15:56:52.786" v="2979" actId="26606"/>
          <ac:cxnSpMkLst>
            <pc:docMk/>
            <pc:sldMk cId="113905418" sldId="400"/>
            <ac:cxnSpMk id="350216" creationId="{4AD7FFC6-42A9-49CB-B5E9-B3F6B038331B}"/>
          </ac:cxnSpMkLst>
        </pc:cxnChg>
      </pc:sldChg>
      <pc:sldChg chg="addSp delSp modSp add mod ord setBg setClrOvrMap">
        <pc:chgData name="LEE RODMAN" userId="a07d7ffb812160cc" providerId="LiveId" clId="{0CE86833-8D1C-4BF5-83C7-76CE23CC1AB4}" dt="2021-01-10T14:42:58.806" v="2103"/>
        <pc:sldMkLst>
          <pc:docMk/>
          <pc:sldMk cId="3870699539" sldId="431"/>
        </pc:sldMkLst>
        <pc:spChg chg="mod">
          <ac:chgData name="LEE RODMAN" userId="a07d7ffb812160cc" providerId="LiveId" clId="{0CE86833-8D1C-4BF5-83C7-76CE23CC1AB4}" dt="2021-01-10T14:41:53.584" v="2092" actId="6549"/>
          <ac:spMkLst>
            <pc:docMk/>
            <pc:sldMk cId="3870699539" sldId="431"/>
            <ac:spMk id="3" creationId="{00000000-0000-0000-0000-000000000000}"/>
          </ac:spMkLst>
        </pc:spChg>
        <pc:spChg chg="add del mod">
          <ac:chgData name="LEE RODMAN" userId="a07d7ffb812160cc" providerId="LiveId" clId="{0CE86833-8D1C-4BF5-83C7-76CE23CC1AB4}" dt="2021-01-10T04:55:47.182" v="1197" actId="478"/>
          <ac:spMkLst>
            <pc:docMk/>
            <pc:sldMk cId="3870699539" sldId="431"/>
            <ac:spMk id="4" creationId="{127C5A3A-26F6-4452-A3DB-09B8C7BBD196}"/>
          </ac:spMkLst>
        </pc:spChg>
        <pc:spChg chg="del mod">
          <ac:chgData name="LEE RODMAN" userId="a07d7ffb812160cc" providerId="LiveId" clId="{0CE86833-8D1C-4BF5-83C7-76CE23CC1AB4}" dt="2021-01-10T04:55:43.022" v="1196" actId="478"/>
          <ac:spMkLst>
            <pc:docMk/>
            <pc:sldMk cId="3870699539" sldId="431"/>
            <ac:spMk id="6" creationId="{2BD0F9C4-64C4-41A5-9C9A-7653BB2DA94A}"/>
          </ac:spMkLst>
        </pc:spChg>
        <pc:spChg chg="add mod">
          <ac:chgData name="LEE RODMAN" userId="a07d7ffb812160cc" providerId="LiveId" clId="{0CE86833-8D1C-4BF5-83C7-76CE23CC1AB4}" dt="2021-01-10T14:42:11.545" v="2101" actId="1076"/>
          <ac:spMkLst>
            <pc:docMk/>
            <pc:sldMk cId="3870699539" sldId="431"/>
            <ac:spMk id="7" creationId="{FB90CFB9-74F8-453F-BA79-C80D7C1DC52E}"/>
          </ac:spMkLst>
        </pc:spChg>
        <pc:spChg chg="del">
          <ac:chgData name="LEE RODMAN" userId="a07d7ffb812160cc" providerId="LiveId" clId="{0CE86833-8D1C-4BF5-83C7-76CE23CC1AB4}" dt="2021-01-10T04:38:20.206" v="821" actId="26606"/>
          <ac:spMkLst>
            <pc:docMk/>
            <pc:sldMk cId="3870699539" sldId="431"/>
            <ac:spMk id="26" creationId="{F659138C-74A1-445B-848C-3608AE871A9F}"/>
          </ac:spMkLst>
        </pc:spChg>
        <pc:spChg chg="del">
          <ac:chgData name="LEE RODMAN" userId="a07d7ffb812160cc" providerId="LiveId" clId="{0CE86833-8D1C-4BF5-83C7-76CE23CC1AB4}" dt="2021-01-10T04:38:20.206" v="821" actId="26606"/>
          <ac:spMkLst>
            <pc:docMk/>
            <pc:sldMk cId="3870699539" sldId="431"/>
            <ac:spMk id="36" creationId="{225F4217-4021-45A0-812B-398F9A7A93F9}"/>
          </ac:spMkLst>
        </pc:spChg>
        <pc:spChg chg="add del">
          <ac:chgData name="LEE RODMAN" userId="a07d7ffb812160cc" providerId="LiveId" clId="{0CE86833-8D1C-4BF5-83C7-76CE23CC1AB4}" dt="2021-01-10T05:44:06.764" v="1554" actId="26606"/>
          <ac:spMkLst>
            <pc:docMk/>
            <pc:sldMk cId="3870699539" sldId="431"/>
            <ac:spMk id="43" creationId="{DA3C47C2-33A2-44B2-BEAB-FEB679075C24}"/>
          </ac:spMkLst>
        </pc:spChg>
        <pc:spChg chg="add del">
          <ac:chgData name="LEE RODMAN" userId="a07d7ffb812160cc" providerId="LiveId" clId="{0CE86833-8D1C-4BF5-83C7-76CE23CC1AB4}" dt="2021-01-10T05:44:06.764" v="1554" actId="26606"/>
          <ac:spMkLst>
            <pc:docMk/>
            <pc:sldMk cId="3870699539" sldId="431"/>
            <ac:spMk id="45" creationId="{AD182BA8-54AD-4D9F-8264-B0FA8BB47D7C}"/>
          </ac:spMkLst>
        </pc:spChg>
        <pc:spChg chg="add del">
          <ac:chgData name="LEE RODMAN" userId="a07d7ffb812160cc" providerId="LiveId" clId="{0CE86833-8D1C-4BF5-83C7-76CE23CC1AB4}" dt="2021-01-10T05:44:06.764" v="1554" actId="26606"/>
          <ac:spMkLst>
            <pc:docMk/>
            <pc:sldMk cId="3870699539" sldId="431"/>
            <ac:spMk id="47" creationId="{4ED83379-0499-45E1-AB78-6AA230F96442}"/>
          </ac:spMkLst>
        </pc:spChg>
        <pc:spChg chg="add">
          <ac:chgData name="LEE RODMAN" userId="a07d7ffb812160cc" providerId="LiveId" clId="{0CE86833-8D1C-4BF5-83C7-76CE23CC1AB4}" dt="2021-01-10T05:44:06.764" v="1554" actId="26606"/>
          <ac:spMkLst>
            <pc:docMk/>
            <pc:sldMk cId="3870699539" sldId="431"/>
            <ac:spMk id="52" creationId="{A7AE9375-4664-4DB2-922D-2782A6E439AC}"/>
          </ac:spMkLst>
        </pc:spChg>
        <pc:spChg chg="add">
          <ac:chgData name="LEE RODMAN" userId="a07d7ffb812160cc" providerId="LiveId" clId="{0CE86833-8D1C-4BF5-83C7-76CE23CC1AB4}" dt="2021-01-10T05:44:06.764" v="1554" actId="26606"/>
          <ac:spMkLst>
            <pc:docMk/>
            <pc:sldMk cId="3870699539" sldId="431"/>
            <ac:spMk id="56" creationId="{9DD005C1-8C51-42D6-9BEE-B9B83849743D}"/>
          </ac:spMkLst>
        </pc:spChg>
        <pc:grpChg chg="del">
          <ac:chgData name="LEE RODMAN" userId="a07d7ffb812160cc" providerId="LiveId" clId="{0CE86833-8D1C-4BF5-83C7-76CE23CC1AB4}" dt="2021-01-10T04:38:20.206" v="821" actId="26606"/>
          <ac:grpSpMkLst>
            <pc:docMk/>
            <pc:sldMk cId="3870699539" sldId="431"/>
            <ac:grpSpMk id="28" creationId="{7DFD7409-66D7-4C9C-B528-E79EB64A4D31}"/>
          </ac:grpSpMkLst>
        </pc:grpChg>
        <pc:cxnChg chg="del">
          <ac:chgData name="LEE RODMAN" userId="a07d7ffb812160cc" providerId="LiveId" clId="{0CE86833-8D1C-4BF5-83C7-76CE23CC1AB4}" dt="2021-01-10T04:38:20.206" v="821" actId="26606"/>
          <ac:cxnSpMkLst>
            <pc:docMk/>
            <pc:sldMk cId="3870699539" sldId="431"/>
            <ac:cxnSpMk id="38" creationId="{486F4EBC-E415-40E4-A8BA-BA66F0B632CB}"/>
          </ac:cxnSpMkLst>
        </pc:cxnChg>
        <pc:cxnChg chg="add">
          <ac:chgData name="LEE RODMAN" userId="a07d7ffb812160cc" providerId="LiveId" clId="{0CE86833-8D1C-4BF5-83C7-76CE23CC1AB4}" dt="2021-01-10T05:44:06.764" v="1554" actId="26606"/>
          <ac:cxnSpMkLst>
            <pc:docMk/>
            <pc:sldMk cId="3870699539" sldId="431"/>
            <ac:cxnSpMk id="54" creationId="{EE504C98-6397-41C1-A8D8-2D9C4ED307E0}"/>
          </ac:cxnSpMkLst>
        </pc:cxnChg>
      </pc:sldChg>
      <pc:sldChg chg="addSp delSp modSp add mod ord setBg">
        <pc:chgData name="LEE RODMAN" userId="a07d7ffb812160cc" providerId="LiveId" clId="{0CE86833-8D1C-4BF5-83C7-76CE23CC1AB4}" dt="2021-01-10T14:45:10.003" v="2154" actId="207"/>
        <pc:sldMkLst>
          <pc:docMk/>
          <pc:sldMk cId="178500197" sldId="502"/>
        </pc:sldMkLst>
        <pc:spChg chg="mod">
          <ac:chgData name="LEE RODMAN" userId="a07d7ffb812160cc" providerId="LiveId" clId="{0CE86833-8D1C-4BF5-83C7-76CE23CC1AB4}" dt="2021-01-10T14:43:56.275" v="2112" actId="242"/>
          <ac:spMkLst>
            <pc:docMk/>
            <pc:sldMk cId="178500197" sldId="502"/>
            <ac:spMk id="2" creationId="{5A1CD7A5-6836-449C-87DA-9754DB73400F}"/>
          </ac:spMkLst>
        </pc:spChg>
        <pc:spChg chg="del mod">
          <ac:chgData name="LEE RODMAN" userId="a07d7ffb812160cc" providerId="LiveId" clId="{0CE86833-8D1C-4BF5-83C7-76CE23CC1AB4}" dt="2021-01-10T14:43:07.070" v="2104" actId="21"/>
          <ac:spMkLst>
            <pc:docMk/>
            <pc:sldMk cId="178500197" sldId="502"/>
            <ac:spMk id="3" creationId="{D029FCA2-507D-4288-937A-02EB18153CD7}"/>
          </ac:spMkLst>
        </pc:spChg>
        <pc:spChg chg="add mod">
          <ac:chgData name="LEE RODMAN" userId="a07d7ffb812160cc" providerId="LiveId" clId="{0CE86833-8D1C-4BF5-83C7-76CE23CC1AB4}" dt="2021-01-10T14:43:07.070" v="2104" actId="21"/>
          <ac:spMkLst>
            <pc:docMk/>
            <pc:sldMk cId="178500197" sldId="502"/>
            <ac:spMk id="5" creationId="{A7E59BB6-E179-4945-A739-E9D2566A9BF1}"/>
          </ac:spMkLst>
        </pc:spChg>
        <pc:spChg chg="add">
          <ac:chgData name="LEE RODMAN" userId="a07d7ffb812160cc" providerId="LiveId" clId="{0CE86833-8D1C-4BF5-83C7-76CE23CC1AB4}" dt="2021-01-10T05:01:07.517" v="1290" actId="26606"/>
          <ac:spMkLst>
            <pc:docMk/>
            <pc:sldMk cId="178500197" sldId="502"/>
            <ac:spMk id="8" creationId="{FB5B0058-AF13-4859-B429-4EDDE2A26F7F}"/>
          </ac:spMkLst>
        </pc:spChg>
        <pc:spChg chg="add mod">
          <ac:chgData name="LEE RODMAN" userId="a07d7ffb812160cc" providerId="LiveId" clId="{0CE86833-8D1C-4BF5-83C7-76CE23CC1AB4}" dt="2021-01-10T14:45:10.003" v="2154" actId="207"/>
          <ac:spMkLst>
            <pc:docMk/>
            <pc:sldMk cId="178500197" sldId="502"/>
            <ac:spMk id="11" creationId="{47044083-420E-4C20-8393-E1B4FF4F35CD}"/>
          </ac:spMkLst>
        </pc:spChg>
        <pc:spChg chg="add">
          <ac:chgData name="LEE RODMAN" userId="a07d7ffb812160cc" providerId="LiveId" clId="{0CE86833-8D1C-4BF5-83C7-76CE23CC1AB4}" dt="2021-01-10T05:01:07.517" v="1290" actId="26606"/>
          <ac:spMkLst>
            <pc:docMk/>
            <pc:sldMk cId="178500197" sldId="502"/>
            <ac:spMk id="12" creationId="{9358801C-1E89-48FF-B14F-D76A2EA14C8E}"/>
          </ac:spMkLst>
        </pc:spChg>
        <pc:cxnChg chg="add">
          <ac:chgData name="LEE RODMAN" userId="a07d7ffb812160cc" providerId="LiveId" clId="{0CE86833-8D1C-4BF5-83C7-76CE23CC1AB4}" dt="2021-01-10T05:01:07.517" v="1290" actId="26606"/>
          <ac:cxnSpMkLst>
            <pc:docMk/>
            <pc:sldMk cId="178500197" sldId="502"/>
            <ac:cxnSpMk id="10" creationId="{FEA8332D-EA74-40A2-8709-00EDB23792E1}"/>
          </ac:cxnSpMkLst>
        </pc:cxnChg>
        <pc:cxnChg chg="add">
          <ac:chgData name="LEE RODMAN" userId="a07d7ffb812160cc" providerId="LiveId" clId="{0CE86833-8D1C-4BF5-83C7-76CE23CC1AB4}" dt="2021-01-10T05:01:07.517" v="1290" actId="26606"/>
          <ac:cxnSpMkLst>
            <pc:docMk/>
            <pc:sldMk cId="178500197" sldId="502"/>
            <ac:cxnSpMk id="14" creationId="{AB88284F-ED00-40CA-B57D-89C49E8EC6E9}"/>
          </ac:cxnSpMkLst>
        </pc:cxnChg>
      </pc:sldChg>
      <pc:sldChg chg="addSp modSp add mod ord setBg">
        <pc:chgData name="LEE RODMAN" userId="a07d7ffb812160cc" providerId="LiveId" clId="{0CE86833-8D1C-4BF5-83C7-76CE23CC1AB4}" dt="2021-01-10T14:46:26.686" v="2198" actId="20577"/>
        <pc:sldMkLst>
          <pc:docMk/>
          <pc:sldMk cId="2773614560" sldId="504"/>
        </pc:sldMkLst>
        <pc:spChg chg="mod">
          <ac:chgData name="LEE RODMAN" userId="a07d7ffb812160cc" providerId="LiveId" clId="{0CE86833-8D1C-4BF5-83C7-76CE23CC1AB4}" dt="2021-01-10T14:46:04.639" v="2184" actId="6549"/>
          <ac:spMkLst>
            <pc:docMk/>
            <pc:sldMk cId="2773614560" sldId="504"/>
            <ac:spMk id="4" creationId="{651EC061-EA67-4C4C-A33F-F318DFB51F50}"/>
          </ac:spMkLst>
        </pc:spChg>
        <pc:spChg chg="mod">
          <ac:chgData name="LEE RODMAN" userId="a07d7ffb812160cc" providerId="LiveId" clId="{0CE86833-8D1C-4BF5-83C7-76CE23CC1AB4}" dt="2021-01-10T14:46:26.686" v="2198" actId="20577"/>
          <ac:spMkLst>
            <pc:docMk/>
            <pc:sldMk cId="2773614560" sldId="504"/>
            <ac:spMk id="7" creationId="{D1696011-82EB-4BC4-8327-7BB149437186}"/>
          </ac:spMkLst>
        </pc:spChg>
        <pc:spChg chg="add">
          <ac:chgData name="LEE RODMAN" userId="a07d7ffb812160cc" providerId="LiveId" clId="{0CE86833-8D1C-4BF5-83C7-76CE23CC1AB4}" dt="2021-01-10T04:58:34.981" v="1237" actId="26606"/>
          <ac:spMkLst>
            <pc:docMk/>
            <pc:sldMk cId="2773614560" sldId="504"/>
            <ac:spMk id="12" creationId="{FB5B0058-AF13-4859-B429-4EDDE2A26F7F}"/>
          </ac:spMkLst>
        </pc:spChg>
        <pc:cxnChg chg="add">
          <ac:chgData name="LEE RODMAN" userId="a07d7ffb812160cc" providerId="LiveId" clId="{0CE86833-8D1C-4BF5-83C7-76CE23CC1AB4}" dt="2021-01-10T04:58:34.981" v="1237" actId="26606"/>
          <ac:cxnSpMkLst>
            <pc:docMk/>
            <pc:sldMk cId="2773614560" sldId="504"/>
            <ac:cxnSpMk id="14" creationId="{EC4521DE-248E-440D-AAD6-FD9E7D34B3BF}"/>
          </ac:cxnSpMkLst>
        </pc:cxnChg>
        <pc:cxnChg chg="add">
          <ac:chgData name="LEE RODMAN" userId="a07d7ffb812160cc" providerId="LiveId" clId="{0CE86833-8D1C-4BF5-83C7-76CE23CC1AB4}" dt="2021-01-10T04:58:34.981" v="1237" actId="26606"/>
          <ac:cxnSpMkLst>
            <pc:docMk/>
            <pc:sldMk cId="2773614560" sldId="504"/>
            <ac:cxnSpMk id="16" creationId="{442C13FA-4C0F-42D0-9626-5BA6040D8C31}"/>
          </ac:cxnSpMkLst>
        </pc:cxnChg>
      </pc:sldChg>
      <pc:sldChg chg="modSp add del mod setBg">
        <pc:chgData name="LEE RODMAN" userId="a07d7ffb812160cc" providerId="LiveId" clId="{0CE86833-8D1C-4BF5-83C7-76CE23CC1AB4}" dt="2021-01-10T04:57:58.784" v="1223" actId="2696"/>
        <pc:sldMkLst>
          <pc:docMk/>
          <pc:sldMk cId="3607746846" sldId="505"/>
        </pc:sldMkLst>
        <pc:spChg chg="mod">
          <ac:chgData name="LEE RODMAN" userId="a07d7ffb812160cc" providerId="LiveId" clId="{0CE86833-8D1C-4BF5-83C7-76CE23CC1AB4}" dt="2021-01-10T04:54:56.212" v="1191" actId="207"/>
          <ac:spMkLst>
            <pc:docMk/>
            <pc:sldMk cId="3607746846" sldId="505"/>
            <ac:spMk id="3" creationId="{00000000-0000-0000-0000-000000000000}"/>
          </ac:spMkLst>
        </pc:spChg>
      </pc:sldChg>
      <pc:sldChg chg="add del setBg">
        <pc:chgData name="LEE RODMAN" userId="a07d7ffb812160cc" providerId="LiveId" clId="{0CE86833-8D1C-4BF5-83C7-76CE23CC1AB4}" dt="2021-01-10T04:42:07.547" v="913" actId="47"/>
        <pc:sldMkLst>
          <pc:docMk/>
          <pc:sldMk cId="1470240862" sldId="506"/>
        </pc:sldMkLst>
      </pc:sldChg>
      <pc:sldChg chg="addSp delSp modSp add mod ord setBg setClrOvrMap">
        <pc:chgData name="LEE RODMAN" userId="a07d7ffb812160cc" providerId="LiveId" clId="{0CE86833-8D1C-4BF5-83C7-76CE23CC1AB4}" dt="2021-01-10T14:47:26.300" v="2226" actId="20577"/>
        <pc:sldMkLst>
          <pc:docMk/>
          <pc:sldMk cId="2086561044" sldId="507"/>
        </pc:sldMkLst>
        <pc:spChg chg="mod ord">
          <ac:chgData name="LEE RODMAN" userId="a07d7ffb812160cc" providerId="LiveId" clId="{0CE86833-8D1C-4BF5-83C7-76CE23CC1AB4}" dt="2021-01-10T04:53:09.414" v="1186" actId="14100"/>
          <ac:spMkLst>
            <pc:docMk/>
            <pc:sldMk cId="2086561044" sldId="507"/>
            <ac:spMk id="3" creationId="{00000000-0000-0000-0000-000000000000}"/>
          </ac:spMkLst>
        </pc:spChg>
        <pc:spChg chg="mod">
          <ac:chgData name="LEE RODMAN" userId="a07d7ffb812160cc" providerId="LiveId" clId="{0CE86833-8D1C-4BF5-83C7-76CE23CC1AB4}" dt="2021-01-10T14:47:26.300" v="2226" actId="20577"/>
          <ac:spMkLst>
            <pc:docMk/>
            <pc:sldMk cId="2086561044" sldId="507"/>
            <ac:spMk id="6" creationId="{8485B5BA-BC9C-4251-B88F-DCD067FD7A36}"/>
          </ac:spMkLst>
        </pc:spChg>
        <pc:spChg chg="add del">
          <ac:chgData name="LEE RODMAN" userId="a07d7ffb812160cc" providerId="LiveId" clId="{0CE86833-8D1C-4BF5-83C7-76CE23CC1AB4}" dt="2021-01-10T04:42:35.435" v="915" actId="26606"/>
          <ac:spMkLst>
            <pc:docMk/>
            <pc:sldMk cId="2086561044" sldId="507"/>
            <ac:spMk id="11" creationId="{C7FA33FF-088D-4F16-95A2-2C64D353DEA8}"/>
          </ac:spMkLst>
        </pc:spChg>
        <pc:spChg chg="add del">
          <ac:chgData name="LEE RODMAN" userId="a07d7ffb812160cc" providerId="LiveId" clId="{0CE86833-8D1C-4BF5-83C7-76CE23CC1AB4}" dt="2021-01-10T04:42:35.435" v="915" actId="26606"/>
          <ac:spMkLst>
            <pc:docMk/>
            <pc:sldMk cId="2086561044" sldId="507"/>
            <ac:spMk id="13" creationId="{A376EFB1-01CF-419F-ABF1-2AF02BBFCBD1}"/>
          </ac:spMkLst>
        </pc:spChg>
        <pc:spChg chg="add del">
          <ac:chgData name="LEE RODMAN" userId="a07d7ffb812160cc" providerId="LiveId" clId="{0CE86833-8D1C-4BF5-83C7-76CE23CC1AB4}" dt="2021-01-10T04:42:35.435" v="915" actId="26606"/>
          <ac:spMkLst>
            <pc:docMk/>
            <pc:sldMk cId="2086561044" sldId="507"/>
            <ac:spMk id="15" creationId="{FF9DEA15-78BD-4750-AA18-B9F28A6D5AB8}"/>
          </ac:spMkLst>
        </pc:spChg>
        <pc:spChg chg="add del">
          <ac:chgData name="LEE RODMAN" userId="a07d7ffb812160cc" providerId="LiveId" clId="{0CE86833-8D1C-4BF5-83C7-76CE23CC1AB4}" dt="2021-01-10T04:42:39.582" v="917" actId="26606"/>
          <ac:spMkLst>
            <pc:docMk/>
            <pc:sldMk cId="2086561044" sldId="507"/>
            <ac:spMk id="17" creationId="{EA67B5B4-3A24-436E-B663-1B2EBFF8A0CD}"/>
          </ac:spMkLst>
        </pc:spChg>
        <pc:spChg chg="add del">
          <ac:chgData name="LEE RODMAN" userId="a07d7ffb812160cc" providerId="LiveId" clId="{0CE86833-8D1C-4BF5-83C7-76CE23CC1AB4}" dt="2021-01-10T04:42:39.582" v="917" actId="26606"/>
          <ac:spMkLst>
            <pc:docMk/>
            <pc:sldMk cId="2086561044" sldId="507"/>
            <ac:spMk id="18" creationId="{987FDF89-C993-41F4-A1B8-DBAFF16008A9}"/>
          </ac:spMkLst>
        </pc:spChg>
        <pc:spChg chg="add del">
          <ac:chgData name="LEE RODMAN" userId="a07d7ffb812160cc" providerId="LiveId" clId="{0CE86833-8D1C-4BF5-83C7-76CE23CC1AB4}" dt="2021-01-10T04:42:39.582" v="917" actId="26606"/>
          <ac:spMkLst>
            <pc:docMk/>
            <pc:sldMk cId="2086561044" sldId="507"/>
            <ac:spMk id="19" creationId="{64E585EA-75FD-4025-8270-F66A58A15CDA}"/>
          </ac:spMkLst>
        </pc:spChg>
        <pc:spChg chg="add del">
          <ac:chgData name="LEE RODMAN" userId="a07d7ffb812160cc" providerId="LiveId" clId="{0CE86833-8D1C-4BF5-83C7-76CE23CC1AB4}" dt="2021-01-10T04:45:43.387" v="972" actId="26606"/>
          <ac:spMkLst>
            <pc:docMk/>
            <pc:sldMk cId="2086561044" sldId="507"/>
            <ac:spMk id="21" creationId="{E8A8EAB8-D2FF-444D-B34B-7D32F106AD0E}"/>
          </ac:spMkLst>
        </pc:spChg>
        <pc:spChg chg="add del">
          <ac:chgData name="LEE RODMAN" userId="a07d7ffb812160cc" providerId="LiveId" clId="{0CE86833-8D1C-4BF5-83C7-76CE23CC1AB4}" dt="2021-01-10T04:46:58.190" v="997" actId="26606"/>
          <ac:spMkLst>
            <pc:docMk/>
            <pc:sldMk cId="2086561044" sldId="507"/>
            <ac:spMk id="28" creationId="{A7AE9375-4664-4DB2-922D-2782A6E439AC}"/>
          </ac:spMkLst>
        </pc:spChg>
        <pc:spChg chg="add del">
          <ac:chgData name="LEE RODMAN" userId="a07d7ffb812160cc" providerId="LiveId" clId="{0CE86833-8D1C-4BF5-83C7-76CE23CC1AB4}" dt="2021-01-10T04:46:58.190" v="997" actId="26606"/>
          <ac:spMkLst>
            <pc:docMk/>
            <pc:sldMk cId="2086561044" sldId="507"/>
            <ac:spMk id="32" creationId="{9DD005C1-8C51-42D6-9BEE-B9B83849743D}"/>
          </ac:spMkLst>
        </pc:spChg>
        <pc:spChg chg="add">
          <ac:chgData name="LEE RODMAN" userId="a07d7ffb812160cc" providerId="LiveId" clId="{0CE86833-8D1C-4BF5-83C7-76CE23CC1AB4}" dt="2021-01-10T04:46:58.190" v="997" actId="26606"/>
          <ac:spMkLst>
            <pc:docMk/>
            <pc:sldMk cId="2086561044" sldId="507"/>
            <ac:spMk id="37" creationId="{A7AE9375-4664-4DB2-922D-2782A6E439AC}"/>
          </ac:spMkLst>
        </pc:spChg>
        <pc:spChg chg="add">
          <ac:chgData name="LEE RODMAN" userId="a07d7ffb812160cc" providerId="LiveId" clId="{0CE86833-8D1C-4BF5-83C7-76CE23CC1AB4}" dt="2021-01-10T04:46:58.190" v="997" actId="26606"/>
          <ac:spMkLst>
            <pc:docMk/>
            <pc:sldMk cId="2086561044" sldId="507"/>
            <ac:spMk id="41" creationId="{9DD005C1-8C51-42D6-9BEE-B9B83849743D}"/>
          </ac:spMkLst>
        </pc:spChg>
        <pc:cxnChg chg="add del">
          <ac:chgData name="LEE RODMAN" userId="a07d7ffb812160cc" providerId="LiveId" clId="{0CE86833-8D1C-4BF5-83C7-76CE23CC1AB4}" dt="2021-01-10T04:45:43.387" v="972" actId="26606"/>
          <ac:cxnSpMkLst>
            <pc:docMk/>
            <pc:sldMk cId="2086561044" sldId="507"/>
            <ac:cxnSpMk id="22" creationId="{067633D1-6EE6-4118-B9F0-B363477BEE7A}"/>
          </ac:cxnSpMkLst>
        </pc:cxnChg>
        <pc:cxnChg chg="add del">
          <ac:chgData name="LEE RODMAN" userId="a07d7ffb812160cc" providerId="LiveId" clId="{0CE86833-8D1C-4BF5-83C7-76CE23CC1AB4}" dt="2021-01-10T04:45:43.387" v="972" actId="26606"/>
          <ac:cxnSpMkLst>
            <pc:docMk/>
            <pc:sldMk cId="2086561044" sldId="507"/>
            <ac:cxnSpMk id="23" creationId="{4AD7FFC6-42A9-49CB-B5E9-B3F6B038331B}"/>
          </ac:cxnSpMkLst>
        </pc:cxnChg>
        <pc:cxnChg chg="add del">
          <ac:chgData name="LEE RODMAN" userId="a07d7ffb812160cc" providerId="LiveId" clId="{0CE86833-8D1C-4BF5-83C7-76CE23CC1AB4}" dt="2021-01-10T04:46:58.190" v="997" actId="26606"/>
          <ac:cxnSpMkLst>
            <pc:docMk/>
            <pc:sldMk cId="2086561044" sldId="507"/>
            <ac:cxnSpMk id="30" creationId="{EE504C98-6397-41C1-A8D8-2D9C4ED307E0}"/>
          </ac:cxnSpMkLst>
        </pc:cxnChg>
        <pc:cxnChg chg="add">
          <ac:chgData name="LEE RODMAN" userId="a07d7ffb812160cc" providerId="LiveId" clId="{0CE86833-8D1C-4BF5-83C7-76CE23CC1AB4}" dt="2021-01-10T04:46:58.190" v="997" actId="26606"/>
          <ac:cxnSpMkLst>
            <pc:docMk/>
            <pc:sldMk cId="2086561044" sldId="507"/>
            <ac:cxnSpMk id="39" creationId="{EE504C98-6397-41C1-A8D8-2D9C4ED307E0}"/>
          </ac:cxnSpMkLst>
        </pc:cxnChg>
      </pc:sldChg>
      <pc:sldChg chg="addSp modSp add mod ord">
        <pc:chgData name="LEE RODMAN" userId="a07d7ffb812160cc" providerId="LiveId" clId="{0CE86833-8D1C-4BF5-83C7-76CE23CC1AB4}" dt="2021-01-10T15:18:20.430" v="2484"/>
        <pc:sldMkLst>
          <pc:docMk/>
          <pc:sldMk cId="2396396581" sldId="508"/>
        </pc:sldMkLst>
        <pc:spChg chg="mod">
          <ac:chgData name="LEE RODMAN" userId="a07d7ffb812160cc" providerId="LiveId" clId="{0CE86833-8D1C-4BF5-83C7-76CE23CC1AB4}" dt="2021-01-10T14:48:07.542" v="2246" actId="1036"/>
          <ac:spMkLst>
            <pc:docMk/>
            <pc:sldMk cId="2396396581" sldId="508"/>
            <ac:spMk id="5" creationId="{C6234BF3-FEBB-4893-A4E9-6972EF2B32FC}"/>
          </ac:spMkLst>
        </pc:spChg>
        <pc:spChg chg="add mod">
          <ac:chgData name="LEE RODMAN" userId="a07d7ffb812160cc" providerId="LiveId" clId="{0CE86833-8D1C-4BF5-83C7-76CE23CC1AB4}" dt="2021-01-10T14:49:30.741" v="2283" actId="20577"/>
          <ac:spMkLst>
            <pc:docMk/>
            <pc:sldMk cId="2396396581" sldId="508"/>
            <ac:spMk id="6" creationId="{ED48A4DE-3798-4E60-AD58-F2B86EDD3CF3}"/>
          </ac:spMkLst>
        </pc:spChg>
      </pc:sldChg>
      <pc:sldChg chg="modSp add mod ord">
        <pc:chgData name="LEE RODMAN" userId="a07d7ffb812160cc" providerId="LiveId" clId="{0CE86833-8D1C-4BF5-83C7-76CE23CC1AB4}" dt="2021-01-10T14:26:08.820" v="1643" actId="207"/>
        <pc:sldMkLst>
          <pc:docMk/>
          <pc:sldMk cId="3065830501" sldId="509"/>
        </pc:sldMkLst>
        <pc:spChg chg="mod">
          <ac:chgData name="LEE RODMAN" userId="a07d7ffb812160cc" providerId="LiveId" clId="{0CE86833-8D1C-4BF5-83C7-76CE23CC1AB4}" dt="2021-01-10T14:26:08.820" v="1643" actId="207"/>
          <ac:spMkLst>
            <pc:docMk/>
            <pc:sldMk cId="3065830501" sldId="509"/>
            <ac:spMk id="5" creationId="{C6234BF3-FEBB-4893-A4E9-6972EF2B32FC}"/>
          </ac:spMkLst>
        </pc:spChg>
        <pc:spChg chg="mod">
          <ac:chgData name="LEE RODMAN" userId="a07d7ffb812160cc" providerId="LiveId" clId="{0CE86833-8D1C-4BF5-83C7-76CE23CC1AB4}" dt="2021-01-10T05:38:59.302" v="1519" actId="20577"/>
          <ac:spMkLst>
            <pc:docMk/>
            <pc:sldMk cId="3065830501" sldId="509"/>
            <ac:spMk id="6" creationId="{631C70AF-5C72-4AFE-B37F-02F1391D1918}"/>
          </ac:spMkLst>
        </pc:spChg>
      </pc:sldChg>
      <pc:sldChg chg="modSp add mod">
        <pc:chgData name="LEE RODMAN" userId="a07d7ffb812160cc" providerId="LiveId" clId="{0CE86833-8D1C-4BF5-83C7-76CE23CC1AB4}" dt="2021-01-10T14:25:25.490" v="1640"/>
        <pc:sldMkLst>
          <pc:docMk/>
          <pc:sldMk cId="2457652320" sldId="510"/>
        </pc:sldMkLst>
        <pc:spChg chg="mod">
          <ac:chgData name="LEE RODMAN" userId="a07d7ffb812160cc" providerId="LiveId" clId="{0CE86833-8D1C-4BF5-83C7-76CE23CC1AB4}" dt="2021-01-10T14:25:25.490" v="1640"/>
          <ac:spMkLst>
            <pc:docMk/>
            <pc:sldMk cId="2457652320" sldId="510"/>
            <ac:spMk id="5" creationId="{C6234BF3-FEBB-4893-A4E9-6972EF2B32FC}"/>
          </ac:spMkLst>
        </pc:spChg>
      </pc:sldChg>
      <pc:sldChg chg="modSp add mod">
        <pc:chgData name="LEE RODMAN" userId="a07d7ffb812160cc" providerId="LiveId" clId="{0CE86833-8D1C-4BF5-83C7-76CE23CC1AB4}" dt="2021-01-10T15:04:46.132" v="2339" actId="207"/>
        <pc:sldMkLst>
          <pc:docMk/>
          <pc:sldMk cId="100865902" sldId="511"/>
        </pc:sldMkLst>
        <pc:spChg chg="mod">
          <ac:chgData name="LEE RODMAN" userId="a07d7ffb812160cc" providerId="LiveId" clId="{0CE86833-8D1C-4BF5-83C7-76CE23CC1AB4}" dt="2021-01-10T15:04:46.132" v="2339" actId="207"/>
          <ac:spMkLst>
            <pc:docMk/>
            <pc:sldMk cId="100865902" sldId="511"/>
            <ac:spMk id="3" creationId="{66EA0206-72B6-4629-9510-DEB1D8F711C4}"/>
          </ac:spMkLst>
        </pc:spChg>
      </pc:sldChg>
      <pc:sldChg chg="addSp delSp modSp add mod">
        <pc:chgData name="LEE RODMAN" userId="a07d7ffb812160cc" providerId="LiveId" clId="{0CE86833-8D1C-4BF5-83C7-76CE23CC1AB4}" dt="2021-01-10T15:47:41.517" v="2855" actId="20577"/>
        <pc:sldMkLst>
          <pc:docMk/>
          <pc:sldMk cId="3068296304" sldId="512"/>
        </pc:sldMkLst>
        <pc:spChg chg="del mod">
          <ac:chgData name="LEE RODMAN" userId="a07d7ffb812160cc" providerId="LiveId" clId="{0CE86833-8D1C-4BF5-83C7-76CE23CC1AB4}" dt="2021-01-10T15:12:25.489" v="2378"/>
          <ac:spMkLst>
            <pc:docMk/>
            <pc:sldMk cId="3068296304" sldId="512"/>
            <ac:spMk id="2" creationId="{EDB3BC3A-7AF6-4B90-935C-B99571957DA6}"/>
          </ac:spMkLst>
        </pc:spChg>
        <pc:spChg chg="add mod">
          <ac:chgData name="LEE RODMAN" userId="a07d7ffb812160cc" providerId="LiveId" clId="{0CE86833-8D1C-4BF5-83C7-76CE23CC1AB4}" dt="2021-01-10T15:47:41.517" v="2855" actId="20577"/>
          <ac:spMkLst>
            <pc:docMk/>
            <pc:sldMk cId="3068296304" sldId="512"/>
            <ac:spMk id="5" creationId="{BA92A28B-F06E-4918-AF13-A77C7F8C4C21}"/>
          </ac:spMkLst>
        </pc:spChg>
      </pc:sldChg>
      <pc:sldChg chg="modSp add mod ord">
        <pc:chgData name="LEE RODMAN" userId="a07d7ffb812160cc" providerId="LiveId" clId="{0CE86833-8D1C-4BF5-83C7-76CE23CC1AB4}" dt="2021-01-10T15:04:19.631" v="2329" actId="207"/>
        <pc:sldMkLst>
          <pc:docMk/>
          <pc:sldMk cId="2458510965" sldId="513"/>
        </pc:sldMkLst>
        <pc:spChg chg="mod">
          <ac:chgData name="LEE RODMAN" userId="a07d7ffb812160cc" providerId="LiveId" clId="{0CE86833-8D1C-4BF5-83C7-76CE23CC1AB4}" dt="2021-01-10T15:04:19.631" v="2329" actId="207"/>
          <ac:spMkLst>
            <pc:docMk/>
            <pc:sldMk cId="2458510965" sldId="513"/>
            <ac:spMk id="3" creationId="{66EA0206-72B6-4629-9510-DEB1D8F711C4}"/>
          </ac:spMkLst>
        </pc:spChg>
      </pc:sldChg>
      <pc:sldChg chg="modSp add mod ord">
        <pc:chgData name="LEE RODMAN" userId="a07d7ffb812160cc" providerId="LiveId" clId="{0CE86833-8D1C-4BF5-83C7-76CE23CC1AB4}" dt="2021-01-10T15:32:45.246" v="2664" actId="20577"/>
        <pc:sldMkLst>
          <pc:docMk/>
          <pc:sldMk cId="1635434908" sldId="514"/>
        </pc:sldMkLst>
        <pc:spChg chg="mod">
          <ac:chgData name="LEE RODMAN" userId="a07d7ffb812160cc" providerId="LiveId" clId="{0CE86833-8D1C-4BF5-83C7-76CE23CC1AB4}" dt="2021-01-10T15:32:45.246" v="2664" actId="20577"/>
          <ac:spMkLst>
            <pc:docMk/>
            <pc:sldMk cId="1635434908" sldId="514"/>
            <ac:spMk id="2" creationId="{EDB3BC3A-7AF6-4B90-935C-B99571957DA6}"/>
          </ac:spMkLst>
        </pc:spChg>
      </pc:sldChg>
      <pc:sldChg chg="modSp add mod ord">
        <pc:chgData name="LEE RODMAN" userId="a07d7ffb812160cc" providerId="LiveId" clId="{0CE86833-8D1C-4BF5-83C7-76CE23CC1AB4}" dt="2021-01-10T15:31:21.348" v="2645" actId="207"/>
        <pc:sldMkLst>
          <pc:docMk/>
          <pc:sldMk cId="310453234" sldId="515"/>
        </pc:sldMkLst>
        <pc:spChg chg="mod">
          <ac:chgData name="LEE RODMAN" userId="a07d7ffb812160cc" providerId="LiveId" clId="{0CE86833-8D1C-4BF5-83C7-76CE23CC1AB4}" dt="2021-01-10T15:31:21.348" v="2645" actId="207"/>
          <ac:spMkLst>
            <pc:docMk/>
            <pc:sldMk cId="310453234" sldId="515"/>
            <ac:spMk id="2" creationId="{C0020EDC-DC2D-4776-A489-EA0461ECCDDE}"/>
          </ac:spMkLst>
        </pc:spChg>
        <pc:spChg chg="mod">
          <ac:chgData name="LEE RODMAN" userId="a07d7ffb812160cc" providerId="LiveId" clId="{0CE86833-8D1C-4BF5-83C7-76CE23CC1AB4}" dt="2021-01-10T15:12:04.655" v="2375" actId="20577"/>
          <ac:spMkLst>
            <pc:docMk/>
            <pc:sldMk cId="310453234" sldId="515"/>
            <ac:spMk id="3" creationId="{48C3C82F-E919-4228-9A39-F0FA2EACC04B}"/>
          </ac:spMkLst>
        </pc:spChg>
      </pc:sldChg>
      <pc:sldChg chg="addSp delSp modSp add mod">
        <pc:chgData name="LEE RODMAN" userId="a07d7ffb812160cc" providerId="LiveId" clId="{0CE86833-8D1C-4BF5-83C7-76CE23CC1AB4}" dt="2021-01-10T15:25:38.872" v="2606" actId="14100"/>
        <pc:sldMkLst>
          <pc:docMk/>
          <pc:sldMk cId="1343103869" sldId="572"/>
        </pc:sldMkLst>
        <pc:spChg chg="del">
          <ac:chgData name="LEE RODMAN" userId="a07d7ffb812160cc" providerId="LiveId" clId="{0CE86833-8D1C-4BF5-83C7-76CE23CC1AB4}" dt="2021-01-10T15:25:17.132" v="2601" actId="478"/>
          <ac:spMkLst>
            <pc:docMk/>
            <pc:sldMk cId="1343103869" sldId="572"/>
            <ac:spMk id="2" creationId="{860F0603-6FB7-4134-A40A-6672975AABA9}"/>
          </ac:spMkLst>
        </pc:spChg>
        <pc:spChg chg="add del mod">
          <ac:chgData name="LEE RODMAN" userId="a07d7ffb812160cc" providerId="LiveId" clId="{0CE86833-8D1C-4BF5-83C7-76CE23CC1AB4}" dt="2021-01-10T15:25:19.157" v="2602" actId="478"/>
          <ac:spMkLst>
            <pc:docMk/>
            <pc:sldMk cId="1343103869" sldId="572"/>
            <ac:spMk id="5" creationId="{60CB83CC-980E-46F9-8A3C-B2BAB365BE45}"/>
          </ac:spMkLst>
        </pc:spChg>
        <pc:graphicFrameChg chg="mod modGraphic">
          <ac:chgData name="LEE RODMAN" userId="a07d7ffb812160cc" providerId="LiveId" clId="{0CE86833-8D1C-4BF5-83C7-76CE23CC1AB4}" dt="2021-01-10T15:25:38.872" v="2606" actId="14100"/>
          <ac:graphicFrameMkLst>
            <pc:docMk/>
            <pc:sldMk cId="1343103869" sldId="572"/>
            <ac:graphicFrameMk id="4" creationId="{089F3DC0-C44A-4699-A0AC-2EE1234B4089}"/>
          </ac:graphicFrameMkLst>
        </pc:graphicFrameChg>
      </pc:sldChg>
      <pc:sldChg chg="modSp add mod ord">
        <pc:chgData name="LEE RODMAN" userId="a07d7ffb812160cc" providerId="LiveId" clId="{0CE86833-8D1C-4BF5-83C7-76CE23CC1AB4}" dt="2021-01-10T15:30:50.887" v="2644"/>
        <pc:sldMkLst>
          <pc:docMk/>
          <pc:sldMk cId="3245801313" sldId="573"/>
        </pc:sldMkLst>
        <pc:spChg chg="mod">
          <ac:chgData name="LEE RODMAN" userId="a07d7ffb812160cc" providerId="LiveId" clId="{0CE86833-8D1C-4BF5-83C7-76CE23CC1AB4}" dt="2021-01-10T15:30:36.613" v="2642" actId="21"/>
          <ac:spMkLst>
            <pc:docMk/>
            <pc:sldMk cId="3245801313" sldId="573"/>
            <ac:spMk id="5" creationId="{C6234BF3-FEBB-4893-A4E9-6972EF2B32FC}"/>
          </ac:spMkLst>
        </pc:spChg>
      </pc:sldChg>
      <pc:sldChg chg="modSp add mod ord">
        <pc:chgData name="LEE RODMAN" userId="a07d7ffb812160cc" providerId="LiveId" clId="{0CE86833-8D1C-4BF5-83C7-76CE23CC1AB4}" dt="2021-01-10T15:41:04.990" v="2734" actId="6549"/>
        <pc:sldMkLst>
          <pc:docMk/>
          <pc:sldMk cId="2297153702" sldId="574"/>
        </pc:sldMkLst>
        <pc:spChg chg="mod">
          <ac:chgData name="LEE RODMAN" userId="a07d7ffb812160cc" providerId="LiveId" clId="{0CE86833-8D1C-4BF5-83C7-76CE23CC1AB4}" dt="2021-01-10T15:40:54.374" v="2729" actId="1036"/>
          <ac:spMkLst>
            <pc:docMk/>
            <pc:sldMk cId="2297153702" sldId="574"/>
            <ac:spMk id="5" creationId="{C6234BF3-FEBB-4893-A4E9-6972EF2B32FC}"/>
          </ac:spMkLst>
        </pc:spChg>
        <pc:spChg chg="mod">
          <ac:chgData name="LEE RODMAN" userId="a07d7ffb812160cc" providerId="LiveId" clId="{0CE86833-8D1C-4BF5-83C7-76CE23CC1AB4}" dt="2021-01-10T15:41:04.990" v="2734" actId="6549"/>
          <ac:spMkLst>
            <pc:docMk/>
            <pc:sldMk cId="2297153702" sldId="574"/>
            <ac:spMk id="6" creationId="{56AAC929-C548-4D01-9C06-D79AD7F8BB6E}"/>
          </ac:spMkLst>
        </pc:spChg>
      </pc:sldChg>
      <pc:sldChg chg="modSp add mod">
        <pc:chgData name="LEE RODMAN" userId="a07d7ffb812160cc" providerId="LiveId" clId="{0CE86833-8D1C-4BF5-83C7-76CE23CC1AB4}" dt="2021-01-10T15:44:05.462" v="2779" actId="207"/>
        <pc:sldMkLst>
          <pc:docMk/>
          <pc:sldMk cId="692222838" sldId="575"/>
        </pc:sldMkLst>
        <pc:spChg chg="mod">
          <ac:chgData name="LEE RODMAN" userId="a07d7ffb812160cc" providerId="LiveId" clId="{0CE86833-8D1C-4BF5-83C7-76CE23CC1AB4}" dt="2021-01-10T15:44:05.462" v="2779" actId="207"/>
          <ac:spMkLst>
            <pc:docMk/>
            <pc:sldMk cId="692222838" sldId="575"/>
            <ac:spMk id="5" creationId="{C6234BF3-FEBB-4893-A4E9-6972EF2B32FC}"/>
          </ac:spMkLst>
        </pc:spChg>
        <pc:spChg chg="mod">
          <ac:chgData name="LEE RODMAN" userId="a07d7ffb812160cc" providerId="LiveId" clId="{0CE86833-8D1C-4BF5-83C7-76CE23CC1AB4}" dt="2021-01-10T15:43:10.336" v="2766" actId="20577"/>
          <ac:spMkLst>
            <pc:docMk/>
            <pc:sldMk cId="692222838" sldId="575"/>
            <ac:spMk id="6" creationId="{56AAC929-C548-4D01-9C06-D79AD7F8BB6E}"/>
          </ac:spMkLst>
        </pc:spChg>
      </pc:sldChg>
      <pc:sldChg chg="modSp add mod ord">
        <pc:chgData name="LEE RODMAN" userId="a07d7ffb812160cc" providerId="LiveId" clId="{0CE86833-8D1C-4BF5-83C7-76CE23CC1AB4}" dt="2021-01-10T15:47:07.221" v="2836" actId="20577"/>
        <pc:sldMkLst>
          <pc:docMk/>
          <pc:sldMk cId="12061895" sldId="576"/>
        </pc:sldMkLst>
        <pc:spChg chg="mod">
          <ac:chgData name="LEE RODMAN" userId="a07d7ffb812160cc" providerId="LiveId" clId="{0CE86833-8D1C-4BF5-83C7-76CE23CC1AB4}" dt="2021-01-10T15:47:07.221" v="2836" actId="20577"/>
          <ac:spMkLst>
            <pc:docMk/>
            <pc:sldMk cId="12061895" sldId="576"/>
            <ac:spMk id="3" creationId="{66EA0206-72B6-4629-9510-DEB1D8F711C4}"/>
          </ac:spMkLst>
        </pc:spChg>
      </pc:sldChg>
      <pc:sldChg chg="modSp add mod ord">
        <pc:chgData name="LEE RODMAN" userId="a07d7ffb812160cc" providerId="LiveId" clId="{0CE86833-8D1C-4BF5-83C7-76CE23CC1AB4}" dt="2021-01-10T15:52:27.229" v="2929" actId="27636"/>
        <pc:sldMkLst>
          <pc:docMk/>
          <pc:sldMk cId="2818651783" sldId="577"/>
        </pc:sldMkLst>
        <pc:spChg chg="mod">
          <ac:chgData name="LEE RODMAN" userId="a07d7ffb812160cc" providerId="LiveId" clId="{0CE86833-8D1C-4BF5-83C7-76CE23CC1AB4}" dt="2021-01-10T15:51:59.251" v="2893" actId="6549"/>
          <ac:spMkLst>
            <pc:docMk/>
            <pc:sldMk cId="2818651783" sldId="577"/>
            <ac:spMk id="6" creationId="{46B9006B-1B9A-41DF-A5A0-8A4DDE7BDF8A}"/>
          </ac:spMkLst>
        </pc:spChg>
        <pc:spChg chg="mod">
          <ac:chgData name="LEE RODMAN" userId="a07d7ffb812160cc" providerId="LiveId" clId="{0CE86833-8D1C-4BF5-83C7-76CE23CC1AB4}" dt="2021-01-10T15:52:27.229" v="2929" actId="27636"/>
          <ac:spMkLst>
            <pc:docMk/>
            <pc:sldMk cId="2818651783" sldId="577"/>
            <ac:spMk id="7" creationId="{6905812E-D4BD-4D15-8C5D-7FA3C242A55E}"/>
          </ac:spMkLst>
        </pc:spChg>
      </pc:sldChg>
    </pc:docChg>
  </pc:docChgLst>
  <pc:docChgLst>
    <pc:chgData name="LEE RODMAN" userId="a07d7ffb812160cc" providerId="LiveId" clId="{DBC8BD39-3E78-48F6-9A49-864DD10AF092}"/>
    <pc:docChg chg="modSld">
      <pc:chgData name="LEE RODMAN" userId="a07d7ffb812160cc" providerId="LiveId" clId="{DBC8BD39-3E78-48F6-9A49-864DD10AF092}" dt="2021-01-10T18:05:47.419" v="30" actId="20577"/>
      <pc:docMkLst>
        <pc:docMk/>
      </pc:docMkLst>
      <pc:sldChg chg="modSp mod">
        <pc:chgData name="LEE RODMAN" userId="a07d7ffb812160cc" providerId="LiveId" clId="{DBC8BD39-3E78-48F6-9A49-864DD10AF092}" dt="2021-01-10T18:05:47.419" v="30" actId="20577"/>
        <pc:sldMkLst>
          <pc:docMk/>
          <pc:sldMk cId="863892650" sldId="305"/>
        </pc:sldMkLst>
        <pc:spChg chg="mod">
          <ac:chgData name="LEE RODMAN" userId="a07d7ffb812160cc" providerId="LiveId" clId="{DBC8BD39-3E78-48F6-9A49-864DD10AF092}" dt="2021-01-10T18:05:47.419" v="30" actId="20577"/>
          <ac:spMkLst>
            <pc:docMk/>
            <pc:sldMk cId="863892650" sldId="305"/>
            <ac:spMk id="6" creationId="{56AAC929-C548-4D01-9C06-D79AD7F8BB6E}"/>
          </ac:spMkLst>
        </pc:spChg>
      </pc:sldChg>
      <pc:sldChg chg="modSp mod">
        <pc:chgData name="LEE RODMAN" userId="a07d7ffb812160cc" providerId="LiveId" clId="{DBC8BD39-3E78-48F6-9A49-864DD10AF092}" dt="2021-01-10T16:49:41.823" v="1" actId="14734"/>
        <pc:sldMkLst>
          <pc:docMk/>
          <pc:sldMk cId="1343103869" sldId="572"/>
        </pc:sldMkLst>
        <pc:graphicFrameChg chg="modGraphic">
          <ac:chgData name="LEE RODMAN" userId="a07d7ffb812160cc" providerId="LiveId" clId="{DBC8BD39-3E78-48F6-9A49-864DD10AF092}" dt="2021-01-10T16:49:41.823" v="1" actId="14734"/>
          <ac:graphicFrameMkLst>
            <pc:docMk/>
            <pc:sldMk cId="1343103869" sldId="572"/>
            <ac:graphicFrameMk id="4" creationId="{089F3DC0-C44A-4699-A0AC-2EE1234B4089}"/>
          </ac:graphicFrameMkLst>
        </pc:graphicFrameChg>
      </pc:sldChg>
      <pc:sldChg chg="modSp mod">
        <pc:chgData name="LEE RODMAN" userId="a07d7ffb812160cc" providerId="LiveId" clId="{DBC8BD39-3E78-48F6-9A49-864DD10AF092}" dt="2021-01-10T18:02:09.004" v="16" actId="20577"/>
        <pc:sldMkLst>
          <pc:docMk/>
          <pc:sldMk cId="3245801313" sldId="573"/>
        </pc:sldMkLst>
        <pc:spChg chg="mod">
          <ac:chgData name="LEE RODMAN" userId="a07d7ffb812160cc" providerId="LiveId" clId="{DBC8BD39-3E78-48F6-9A49-864DD10AF092}" dt="2021-01-10T18:02:09.004" v="16" actId="20577"/>
          <ac:spMkLst>
            <pc:docMk/>
            <pc:sldMk cId="3245801313" sldId="573"/>
            <ac:spMk id="6" creationId="{56AAC929-C548-4D01-9C06-D79AD7F8BB6E}"/>
          </ac:spMkLst>
        </pc:spChg>
      </pc:sldChg>
      <pc:sldChg chg="modSp mod">
        <pc:chgData name="LEE RODMAN" userId="a07d7ffb812160cc" providerId="LiveId" clId="{DBC8BD39-3E78-48F6-9A49-864DD10AF092}" dt="2021-01-10T18:02:23.306" v="19" actId="20577"/>
        <pc:sldMkLst>
          <pc:docMk/>
          <pc:sldMk cId="2297153702" sldId="574"/>
        </pc:sldMkLst>
        <pc:spChg chg="mod">
          <ac:chgData name="LEE RODMAN" userId="a07d7ffb812160cc" providerId="LiveId" clId="{DBC8BD39-3E78-48F6-9A49-864DD10AF092}" dt="2021-01-10T18:02:23.306" v="19" actId="20577"/>
          <ac:spMkLst>
            <pc:docMk/>
            <pc:sldMk cId="2297153702" sldId="574"/>
            <ac:spMk id="6" creationId="{56AAC929-C548-4D01-9C06-D79AD7F8BB6E}"/>
          </ac:spMkLst>
        </pc:spChg>
      </pc:sldChg>
      <pc:sldChg chg="modSp mod">
        <pc:chgData name="LEE RODMAN" userId="a07d7ffb812160cc" providerId="LiveId" clId="{DBC8BD39-3E78-48F6-9A49-864DD10AF092}" dt="2021-01-10T18:02:35.474" v="22" actId="20577"/>
        <pc:sldMkLst>
          <pc:docMk/>
          <pc:sldMk cId="692222838" sldId="575"/>
        </pc:sldMkLst>
        <pc:spChg chg="mod">
          <ac:chgData name="LEE RODMAN" userId="a07d7ffb812160cc" providerId="LiveId" clId="{DBC8BD39-3E78-48F6-9A49-864DD10AF092}" dt="2021-01-10T18:02:35.474" v="22" actId="20577"/>
          <ac:spMkLst>
            <pc:docMk/>
            <pc:sldMk cId="692222838" sldId="575"/>
            <ac:spMk id="6" creationId="{56AAC929-C548-4D01-9C06-D79AD7F8BB6E}"/>
          </ac:spMkLst>
        </pc:spChg>
      </pc:sldChg>
    </pc:docChg>
  </pc:docChgLst>
  <pc:docChgLst>
    <pc:chgData name="Laquisha Rodman" userId="64637af4c119ce6b" providerId="LiveId" clId="{45F73638-D6D6-480A-A926-0E396AC3B447}"/>
    <pc:docChg chg="modSld">
      <pc:chgData name="Laquisha Rodman" userId="64637af4c119ce6b" providerId="LiveId" clId="{45F73638-D6D6-480A-A926-0E396AC3B447}" dt="2021-01-10T16:48:51.860" v="1" actId="20577"/>
      <pc:docMkLst>
        <pc:docMk/>
      </pc:docMkLst>
      <pc:sldChg chg="modSp mod">
        <pc:chgData name="Laquisha Rodman" userId="64637af4c119ce6b" providerId="LiveId" clId="{45F73638-D6D6-480A-A926-0E396AC3B447}" dt="2021-01-10T16:48:51.860" v="1" actId="20577"/>
        <pc:sldMkLst>
          <pc:docMk/>
          <pc:sldMk cId="1343103869" sldId="572"/>
        </pc:sldMkLst>
        <pc:graphicFrameChg chg="modGraphic">
          <ac:chgData name="Laquisha Rodman" userId="64637af4c119ce6b" providerId="LiveId" clId="{45F73638-D6D6-480A-A926-0E396AC3B447}" dt="2021-01-10T16:48:51.860" v="1" actId="20577"/>
          <ac:graphicFrameMkLst>
            <pc:docMk/>
            <pc:sldMk cId="1343103869" sldId="572"/>
            <ac:graphicFrameMk id="4" creationId="{089F3DC0-C44A-4699-A0AC-2EE1234B408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A24C1-629F-4F29-9720-F2A3DB2125B6}" type="datetimeFigureOut">
              <a:rPr lang="en-US" smtClean="0"/>
              <a:t>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6AD74-3E13-4C4B-AD39-685305763D98}" type="slidenum">
              <a:rPr lang="en-US" smtClean="0"/>
              <a:t>‹#›</a:t>
            </a:fld>
            <a:endParaRPr lang="en-US"/>
          </a:p>
        </p:txBody>
      </p:sp>
    </p:spTree>
    <p:extLst>
      <p:ext uri="{BB962C8B-B14F-4D97-AF65-F5344CB8AC3E}">
        <p14:creationId xmlns:p14="http://schemas.microsoft.com/office/powerpoint/2010/main" val="21430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AA89D-B722-491B-B40C-9E96495B2255}" type="slidenum">
              <a:rPr lang="en-US" smtClean="0"/>
              <a:t>1</a:t>
            </a:fld>
            <a:endParaRPr lang="en-US"/>
          </a:p>
        </p:txBody>
      </p:sp>
    </p:spTree>
    <p:extLst>
      <p:ext uri="{BB962C8B-B14F-4D97-AF65-F5344CB8AC3E}">
        <p14:creationId xmlns:p14="http://schemas.microsoft.com/office/powerpoint/2010/main" val="409898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CAA89D-B722-491B-B40C-9E96495B22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42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E2FC5E-EC61-4960-905A-B36145CDADA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0593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AEB5-EF61-4DF0-818D-57DA914B1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BD5F8F-CF31-4203-A064-3EAE6064B9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1D27E0-9D72-4B0E-9EB1-40E49F762702}"/>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70357672-BDA8-4F93-B359-C62970914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98E25-4CCF-4A65-AFAB-BB00E69A2E04}"/>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369789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9982-4A5C-4344-B9BA-B673CE0048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63C61C-1176-4F21-B082-987BE6C825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188D9-FA07-44AA-9319-82A7C899F20C}"/>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8491139F-D4DA-4AC0-8CEF-0779EA02A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147C1-21C9-4C61-897D-084BE7686DA1}"/>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324083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CA50D-BB44-480C-8AB4-3852D33A8A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AA9A0-C410-4A06-844D-EECBD19BD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C4386-5EB8-4B84-A652-8271D6BB511E}"/>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D07DF153-D4EC-4C1E-8BBD-F2175ECFF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597D1-279A-4784-A801-B6276A2AE4B4}"/>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258806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4"/>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10CE4-6DAF-4AAE-B0F8-E1C24F531836}"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2A6D-360F-4E23-B901-662B87EE63F1}" type="slidenum">
              <a:rPr lang="en-US" smtClean="0"/>
              <a:t>‹#›</a:t>
            </a:fld>
            <a:endParaRPr lang="en-US"/>
          </a:p>
        </p:txBody>
      </p:sp>
    </p:spTree>
    <p:extLst>
      <p:ext uri="{BB962C8B-B14F-4D97-AF65-F5344CB8AC3E}">
        <p14:creationId xmlns:p14="http://schemas.microsoft.com/office/powerpoint/2010/main" val="1871631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6DF6-C46F-4367-9675-6DD4F12BD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F8EFB-4E9C-4DC5-A02F-079D65B879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1CB48-7894-465F-A675-876A6327857C}"/>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E2027E88-0E89-43A0-8D4F-474F39279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8236C-3B99-4FBF-8869-16B37A108D43}"/>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416529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E12-BECF-410F-9FE1-6B115B75D4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CC6E5-2F04-440B-9201-737E3EAEC6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603F9-AED8-4329-979B-2B00C09072A6}"/>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333919DB-05C2-4627-B583-0F15536EB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58515-A6F0-446D-A5E6-DC7B766C1DBC}"/>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413909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F39F-237B-46CA-93AF-7F19E3AC6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88596-5008-4A2C-96FD-B1D517A159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533D63-0834-475F-BE30-1CF6028A2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D808D9-8D56-4575-9B6E-CA259DA9A72D}"/>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6" name="Footer Placeholder 5">
            <a:extLst>
              <a:ext uri="{FF2B5EF4-FFF2-40B4-BE49-F238E27FC236}">
                <a16:creationId xmlns:a16="http://schemas.microsoft.com/office/drawing/2014/main" id="{843B340A-E72F-4690-B85F-2A1731F9E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77317-5521-434A-AF4C-4185FB2AA06D}"/>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149415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7795-826E-41AF-BEAD-148AFEB17F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51AB4-1A49-4E97-9B05-370FEBB66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5FDF2E-DDEB-45C9-A260-A8CE8DF3E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0C3CF-3707-4496-A54D-7F65B6AB2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C0FF00-1503-427D-A7CA-3468D5B87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F8035B-77DF-4416-978B-76ED29A16B10}"/>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8" name="Footer Placeholder 7">
            <a:extLst>
              <a:ext uri="{FF2B5EF4-FFF2-40B4-BE49-F238E27FC236}">
                <a16:creationId xmlns:a16="http://schemas.microsoft.com/office/drawing/2014/main" id="{957F7FDB-1C29-4499-B0E9-9BE250D9D8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EB63D6-1BE3-4BE7-AAFD-A368C464E783}"/>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30869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2558-2D77-45A6-B46D-F6F1336D62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B82880-A058-4B81-8B6B-135E07B7B9A8}"/>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4" name="Footer Placeholder 3">
            <a:extLst>
              <a:ext uri="{FF2B5EF4-FFF2-40B4-BE49-F238E27FC236}">
                <a16:creationId xmlns:a16="http://schemas.microsoft.com/office/drawing/2014/main" id="{4BAF0ACE-4CF3-468C-B7FD-4A8C6CE9D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0704C7-7BB6-43FC-A3DD-5CA2B6456DC0}"/>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291741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A8DFC-3F35-4060-930B-D73DD3711A43}"/>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3" name="Footer Placeholder 2">
            <a:extLst>
              <a:ext uri="{FF2B5EF4-FFF2-40B4-BE49-F238E27FC236}">
                <a16:creationId xmlns:a16="http://schemas.microsoft.com/office/drawing/2014/main" id="{222AF94F-F294-43E5-BC4D-32E1C5983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10123-8C6A-47A7-84F1-0A54CFEC314C}"/>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279128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1118-D163-43FD-938D-BF95B078A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FC1D9D-8BD8-4402-A3C2-B4ED6D555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5A7543-6E0B-4987-B7E1-388F19DA2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C0A20-79E0-49F1-A4F3-82C3825A224A}"/>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6" name="Footer Placeholder 5">
            <a:extLst>
              <a:ext uri="{FF2B5EF4-FFF2-40B4-BE49-F238E27FC236}">
                <a16:creationId xmlns:a16="http://schemas.microsoft.com/office/drawing/2014/main" id="{234AA9E5-8AD6-44B2-B31B-6CFEFFA0E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9AF82-7A95-40B0-8400-ED61E9835879}"/>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262279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CB3C-D653-49F7-A05B-172F1CC04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4D1B1-1794-401C-A782-27A8C7BDC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AB3F13-109F-48AA-8C71-9A5616CF8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7AEA6-3F78-4575-8110-3C942C1EC471}"/>
              </a:ext>
            </a:extLst>
          </p:cNvPr>
          <p:cNvSpPr>
            <a:spLocks noGrp="1"/>
          </p:cNvSpPr>
          <p:nvPr>
            <p:ph type="dt" sz="half" idx="10"/>
          </p:nvPr>
        </p:nvSpPr>
        <p:spPr/>
        <p:txBody>
          <a:bodyPr/>
          <a:lstStyle/>
          <a:p>
            <a:fld id="{0F94C48C-669B-4290-8DC0-028F5AD8755F}" type="datetimeFigureOut">
              <a:rPr lang="en-US" smtClean="0"/>
              <a:t>1/10/2021</a:t>
            </a:fld>
            <a:endParaRPr lang="en-US"/>
          </a:p>
        </p:txBody>
      </p:sp>
      <p:sp>
        <p:nvSpPr>
          <p:cNvPr id="6" name="Footer Placeholder 5">
            <a:extLst>
              <a:ext uri="{FF2B5EF4-FFF2-40B4-BE49-F238E27FC236}">
                <a16:creationId xmlns:a16="http://schemas.microsoft.com/office/drawing/2014/main" id="{7B5787C5-B605-4D47-A483-9CCAEE279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8BA43-48F2-4ABF-8F9F-68D12E8A66B8}"/>
              </a:ext>
            </a:extLst>
          </p:cNvPr>
          <p:cNvSpPr>
            <a:spLocks noGrp="1"/>
          </p:cNvSpPr>
          <p:nvPr>
            <p:ph type="sldNum" sz="quarter" idx="12"/>
          </p:nvPr>
        </p:nvSpPr>
        <p:spPr/>
        <p:txBody>
          <a:bodyPr/>
          <a:lstStyle/>
          <a:p>
            <a:fld id="{3FF7CF1F-F9C7-471E-B491-DCA0E3C374DA}" type="slidenum">
              <a:rPr lang="en-US" smtClean="0"/>
              <a:t>‹#›</a:t>
            </a:fld>
            <a:endParaRPr lang="en-US"/>
          </a:p>
        </p:txBody>
      </p:sp>
    </p:spTree>
    <p:extLst>
      <p:ext uri="{BB962C8B-B14F-4D97-AF65-F5344CB8AC3E}">
        <p14:creationId xmlns:p14="http://schemas.microsoft.com/office/powerpoint/2010/main" val="8547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E33B0-6542-42C5-B691-C627F26BF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4CE16-5648-4F9A-ABCB-C98C15C866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4F1E2-1692-41BA-9C0E-DF05A7F96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4C48C-669B-4290-8DC0-028F5AD8755F}" type="datetimeFigureOut">
              <a:rPr lang="en-US" smtClean="0"/>
              <a:t>1/10/2021</a:t>
            </a:fld>
            <a:endParaRPr lang="en-US"/>
          </a:p>
        </p:txBody>
      </p:sp>
      <p:sp>
        <p:nvSpPr>
          <p:cNvPr id="5" name="Footer Placeholder 4">
            <a:extLst>
              <a:ext uri="{FF2B5EF4-FFF2-40B4-BE49-F238E27FC236}">
                <a16:creationId xmlns:a16="http://schemas.microsoft.com/office/drawing/2014/main" id="{6F77222F-4CBB-4554-BEF4-BE315FCFC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FF7125-BD62-4DF3-9CF1-F643B731EF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7CF1F-F9C7-471E-B491-DCA0E3C374DA}" type="slidenum">
              <a:rPr lang="en-US" smtClean="0"/>
              <a:t>‹#›</a:t>
            </a:fld>
            <a:endParaRPr lang="en-US"/>
          </a:p>
        </p:txBody>
      </p:sp>
    </p:spTree>
    <p:extLst>
      <p:ext uri="{BB962C8B-B14F-4D97-AF65-F5344CB8AC3E}">
        <p14:creationId xmlns:p14="http://schemas.microsoft.com/office/powerpoint/2010/main" val="3736020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F90CDC88-D0F2-4022-B4CC-46D58F075CC2}"/>
              </a:ext>
            </a:extLst>
          </p:cNvPr>
          <p:cNvPicPr>
            <a:picLocks noChangeAspect="1"/>
          </p:cNvPicPr>
          <p:nvPr/>
        </p:nvPicPr>
        <p:blipFill rotWithShape="1">
          <a:blip r:embed="rId3">
            <a:extLst>
              <a:ext uri="{28A0092B-C50C-407E-A947-70E740481C1C}">
                <a14:useLocalDpi xmlns:a14="http://schemas.microsoft.com/office/drawing/2010/main" val="0"/>
              </a:ext>
            </a:extLst>
          </a:blip>
          <a:srcRect l="-1" t="3" r="25000" b="1"/>
          <a:stretch/>
        </p:blipFill>
        <p:spPr>
          <a:xfrm>
            <a:off x="14" y="112"/>
            <a:ext cx="12191986" cy="6857784"/>
          </a:xfrm>
          <a:prstGeom prst="rect">
            <a:avLst/>
          </a:prstGeom>
        </p:spPr>
      </p:pic>
    </p:spTree>
    <p:extLst>
      <p:ext uri="{BB962C8B-B14F-4D97-AF65-F5344CB8AC3E}">
        <p14:creationId xmlns:p14="http://schemas.microsoft.com/office/powerpoint/2010/main" val="1256611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 up of a sign&#10;&#10;Description automatically generated">
            <a:extLst>
              <a:ext uri="{FF2B5EF4-FFF2-40B4-BE49-F238E27FC236}">
                <a16:creationId xmlns:a16="http://schemas.microsoft.com/office/drawing/2014/main" id="{426E398A-FB5E-4FD5-B7E7-C366A04A4A09}"/>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9536" y="105"/>
            <a:ext cx="12201537" cy="6846737"/>
          </a:xfrm>
        </p:spPr>
      </p:pic>
    </p:spTree>
    <p:extLst>
      <p:ext uri="{BB962C8B-B14F-4D97-AF65-F5344CB8AC3E}">
        <p14:creationId xmlns:p14="http://schemas.microsoft.com/office/powerpoint/2010/main" val="2135783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hands&#10;&#10;Description automatically generated with low confidence">
            <a:extLst>
              <a:ext uri="{FF2B5EF4-FFF2-40B4-BE49-F238E27FC236}">
                <a16:creationId xmlns:a16="http://schemas.microsoft.com/office/drawing/2014/main" id="{BE4B1383-80BC-4A9E-8742-B12283FD1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8BBBEBF-E05A-4140-A329-13509CAB3274}"/>
              </a:ext>
            </a:extLst>
          </p:cNvPr>
          <p:cNvSpPr txBox="1"/>
          <p:nvPr/>
        </p:nvSpPr>
        <p:spPr>
          <a:xfrm>
            <a:off x="2423359" y="2199992"/>
            <a:ext cx="7345281" cy="923330"/>
          </a:xfrm>
          <a:prstGeom prst="rect">
            <a:avLst/>
          </a:prstGeom>
          <a:noFill/>
        </p:spPr>
        <p:txBody>
          <a:bodyPr wrap="none" rtlCol="0">
            <a:spAutoFit/>
          </a:bodyPr>
          <a:lstStyle/>
          <a:p>
            <a:r>
              <a:rPr lang="en-US" sz="5400" b="1">
                <a:solidFill>
                  <a:schemeClr val="bg1"/>
                </a:solidFill>
                <a:latin typeface="Century Gothic" panose="020B0502020202020204" pitchFamily="34" charset="0"/>
              </a:rPr>
              <a:t>A SONG OF WORSHIP</a:t>
            </a:r>
          </a:p>
        </p:txBody>
      </p:sp>
    </p:spTree>
    <p:extLst>
      <p:ext uri="{BB962C8B-B14F-4D97-AF65-F5344CB8AC3E}">
        <p14:creationId xmlns:p14="http://schemas.microsoft.com/office/powerpoint/2010/main" val="124025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4" name="Rectangle 7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0210" name="Rectangle 2"/>
          <p:cNvSpPr>
            <a:spLocks noGrp="1" noChangeArrowheads="1"/>
          </p:cNvSpPr>
          <p:nvPr>
            <p:ph type="ctrTitle" idx="4294967295"/>
          </p:nvPr>
        </p:nvSpPr>
        <p:spPr>
          <a:xfrm>
            <a:off x="1014141" y="1450655"/>
            <a:ext cx="3932030" cy="3956690"/>
          </a:xfrm>
        </p:spPr>
        <p:txBody>
          <a:bodyPr vert="horz" lIns="91440" tIns="45720" rIns="91440" bIns="45720" rtlCol="0" anchor="ctr">
            <a:normAutofit/>
          </a:bodyPr>
          <a:lstStyle/>
          <a:p>
            <a:pPr algn="ctr">
              <a:defRPr/>
            </a:pPr>
            <a:r>
              <a:rPr lang="en-US" sz="8000" kern="120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GIVE ME YOU</a:t>
            </a:r>
          </a:p>
        </p:txBody>
      </p:sp>
      <p:cxnSp>
        <p:nvCxnSpPr>
          <p:cNvPr id="350215" name="Straight Connector 73">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0216" name="Straight Connector 75">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0211" name="Rectangle 3"/>
          <p:cNvSpPr>
            <a:spLocks noGrp="1" noChangeArrowheads="1"/>
          </p:cNvSpPr>
          <p:nvPr>
            <p:ph type="subTitle" idx="4294967295"/>
          </p:nvPr>
        </p:nvSpPr>
        <p:spPr>
          <a:xfrm>
            <a:off x="5078994" y="0"/>
            <a:ext cx="6962116" cy="6787299"/>
          </a:xfrm>
        </p:spPr>
        <p:txBody>
          <a:bodyPr vert="horz" lIns="91440" tIns="45720" rIns="91440" bIns="45720" rtlCol="0" anchor="t">
            <a:noAutofit/>
          </a:bodyPr>
          <a:lstStyle/>
          <a:p>
            <a:pPr marL="0" indent="0" algn="ctr">
              <a:spcBef>
                <a:spcPts val="0"/>
              </a:spcBef>
              <a:spcAft>
                <a:spcPts val="600"/>
              </a:spcAft>
              <a:buNone/>
            </a:pPr>
            <a:r>
              <a:rPr lang="en-US" sz="3400">
                <a:solidFill>
                  <a:schemeClr val="bg1"/>
                </a:solidFill>
                <a:latin typeface="Century Gothic" panose="020B0502020202020204" pitchFamily="34" charset="0"/>
              </a:rPr>
              <a:t>GIVE ME YOU</a:t>
            </a:r>
          </a:p>
          <a:p>
            <a:pPr marL="0" indent="0" algn="ctr">
              <a:spcBef>
                <a:spcPts val="0"/>
              </a:spcBef>
              <a:spcAft>
                <a:spcPts val="600"/>
              </a:spcAft>
              <a:buNone/>
            </a:pPr>
            <a:r>
              <a:rPr lang="en-US" sz="3400">
                <a:solidFill>
                  <a:schemeClr val="bg1"/>
                </a:solidFill>
                <a:latin typeface="Century Gothic" panose="020B0502020202020204" pitchFamily="34" charset="0"/>
              </a:rPr>
              <a:t>EVERYTHING ELSE CAN WAIT</a:t>
            </a:r>
          </a:p>
          <a:p>
            <a:pPr marL="0" indent="0" algn="ctr">
              <a:spcBef>
                <a:spcPts val="0"/>
              </a:spcBef>
              <a:spcAft>
                <a:spcPts val="600"/>
              </a:spcAft>
              <a:buNone/>
            </a:pPr>
            <a:r>
              <a:rPr lang="en-US" sz="3400">
                <a:solidFill>
                  <a:schemeClr val="bg1"/>
                </a:solidFill>
                <a:latin typeface="Century Gothic" panose="020B0502020202020204" pitchFamily="34" charset="0"/>
              </a:rPr>
              <a:t>GIVE ME YOU</a:t>
            </a:r>
          </a:p>
          <a:p>
            <a:pPr marL="0" indent="0" algn="ctr">
              <a:spcBef>
                <a:spcPts val="0"/>
              </a:spcBef>
              <a:spcAft>
                <a:spcPts val="600"/>
              </a:spcAft>
              <a:buNone/>
            </a:pPr>
            <a:r>
              <a:rPr lang="en-US" sz="3400">
                <a:solidFill>
                  <a:schemeClr val="bg1"/>
                </a:solidFill>
                <a:latin typeface="Century Gothic" panose="020B0502020202020204" pitchFamily="34" charset="0"/>
              </a:rPr>
              <a:t>I HOPE I’M NOT TOO LATE</a:t>
            </a:r>
          </a:p>
          <a:p>
            <a:pPr marL="0" indent="0" algn="ctr">
              <a:spcBef>
                <a:spcPts val="0"/>
              </a:spcBef>
              <a:spcAft>
                <a:spcPts val="600"/>
              </a:spcAft>
              <a:buNone/>
            </a:pPr>
            <a:endParaRPr lang="en-US" sz="1000">
              <a:solidFill>
                <a:schemeClr val="bg1"/>
              </a:solidFill>
              <a:latin typeface="Century Gothic" panose="020B0502020202020204" pitchFamily="34" charset="0"/>
            </a:endParaRPr>
          </a:p>
          <a:p>
            <a:pPr marL="0" indent="0" algn="ctr">
              <a:spcBef>
                <a:spcPts val="0"/>
              </a:spcBef>
              <a:spcAft>
                <a:spcPts val="600"/>
              </a:spcAft>
              <a:buNone/>
            </a:pPr>
            <a:r>
              <a:rPr lang="en-US" sz="3400">
                <a:solidFill>
                  <a:schemeClr val="bg1"/>
                </a:solidFill>
                <a:latin typeface="Century Gothic" panose="020B0502020202020204" pitchFamily="34" charset="0"/>
              </a:rPr>
              <a:t>LORD, GIVE ME YOU (</a:t>
            </a:r>
            <a:r>
              <a:rPr lang="en-US" sz="3400" b="1">
                <a:solidFill>
                  <a:srgbClr val="FFFF00"/>
                </a:solidFill>
                <a:latin typeface="Century Gothic" panose="020B0502020202020204" pitchFamily="34" charset="0"/>
              </a:rPr>
              <a:t>4X</a:t>
            </a:r>
            <a:r>
              <a:rPr lang="en-US" sz="3400">
                <a:solidFill>
                  <a:schemeClr val="bg1"/>
                </a:solidFill>
                <a:latin typeface="Century Gothic" panose="020B0502020202020204" pitchFamily="34" charset="0"/>
              </a:rPr>
              <a:t>)</a:t>
            </a:r>
          </a:p>
          <a:p>
            <a:pPr marL="0" indent="0" algn="ctr">
              <a:spcBef>
                <a:spcPts val="0"/>
              </a:spcBef>
              <a:spcAft>
                <a:spcPts val="600"/>
              </a:spcAft>
              <a:buNone/>
            </a:pPr>
            <a:r>
              <a:rPr lang="en-US" b="1">
                <a:solidFill>
                  <a:srgbClr val="FFFF00"/>
                </a:solidFill>
                <a:latin typeface="Century Gothic" panose="020B0502020202020204" pitchFamily="34" charset="0"/>
              </a:rPr>
              <a:t>VAMP</a:t>
            </a:r>
          </a:p>
          <a:p>
            <a:pPr marL="0" indent="0" algn="ctr">
              <a:spcBef>
                <a:spcPts val="0"/>
              </a:spcBef>
              <a:spcAft>
                <a:spcPts val="600"/>
              </a:spcAft>
              <a:buNone/>
            </a:pPr>
            <a:r>
              <a:rPr lang="en-US" sz="3400">
                <a:solidFill>
                  <a:schemeClr val="bg1"/>
                </a:solidFill>
                <a:latin typeface="Century Gothic" panose="020B0502020202020204" pitchFamily="34" charset="0"/>
              </a:rPr>
              <a:t>IT’S ME, OH LORD</a:t>
            </a:r>
          </a:p>
          <a:p>
            <a:pPr marL="0" indent="0" algn="ctr">
              <a:spcBef>
                <a:spcPts val="0"/>
              </a:spcBef>
              <a:spcAft>
                <a:spcPts val="600"/>
              </a:spcAft>
              <a:buNone/>
            </a:pPr>
            <a:r>
              <a:rPr lang="en-US" sz="3400">
                <a:solidFill>
                  <a:schemeClr val="bg1"/>
                </a:solidFill>
                <a:latin typeface="Century Gothic" panose="020B0502020202020204" pitchFamily="34" charset="0"/>
              </a:rPr>
              <a:t>I’M ON MY KNEES</a:t>
            </a:r>
          </a:p>
          <a:p>
            <a:pPr marL="0" indent="0" algn="ctr">
              <a:spcBef>
                <a:spcPts val="0"/>
              </a:spcBef>
              <a:spcAft>
                <a:spcPts val="600"/>
              </a:spcAft>
              <a:buNone/>
            </a:pPr>
            <a:r>
              <a:rPr lang="en-US" sz="3400">
                <a:solidFill>
                  <a:schemeClr val="bg1"/>
                </a:solidFill>
                <a:latin typeface="Century Gothic" panose="020B0502020202020204" pitchFamily="34" charset="0"/>
              </a:rPr>
              <a:t>CRYING OUT TO YOU</a:t>
            </a:r>
          </a:p>
          <a:p>
            <a:pPr marL="0" indent="0" algn="ctr">
              <a:spcBef>
                <a:spcPts val="0"/>
              </a:spcBef>
              <a:spcAft>
                <a:spcPts val="600"/>
              </a:spcAft>
              <a:buNone/>
            </a:pPr>
            <a:endParaRPr lang="en-US" sz="1000">
              <a:solidFill>
                <a:schemeClr val="bg1"/>
              </a:solidFill>
              <a:latin typeface="Century Gothic" panose="020B0502020202020204" pitchFamily="34" charset="0"/>
            </a:endParaRPr>
          </a:p>
          <a:p>
            <a:pPr marL="0" indent="0" algn="ctr">
              <a:spcBef>
                <a:spcPts val="0"/>
              </a:spcBef>
              <a:spcAft>
                <a:spcPts val="600"/>
              </a:spcAft>
              <a:buNone/>
            </a:pPr>
            <a:r>
              <a:rPr lang="en-US" sz="3400">
                <a:solidFill>
                  <a:schemeClr val="bg1"/>
                </a:solidFill>
                <a:latin typeface="Century Gothic" panose="020B0502020202020204" pitchFamily="34" charset="0"/>
              </a:rPr>
              <a:t>IT’S ME, OH LORD</a:t>
            </a:r>
          </a:p>
          <a:p>
            <a:pPr marL="0" indent="0" algn="ctr">
              <a:spcBef>
                <a:spcPts val="0"/>
              </a:spcBef>
              <a:spcAft>
                <a:spcPts val="600"/>
              </a:spcAft>
              <a:buNone/>
            </a:pPr>
            <a:r>
              <a:rPr lang="en-US" sz="3400">
                <a:solidFill>
                  <a:schemeClr val="bg1"/>
                </a:solidFill>
                <a:latin typeface="Century Gothic" panose="020B0502020202020204" pitchFamily="34" charset="0"/>
              </a:rPr>
              <a:t>I’M ON MY KNEES</a:t>
            </a:r>
          </a:p>
          <a:p>
            <a:pPr marL="0" indent="0" algn="ctr">
              <a:spcBef>
                <a:spcPts val="0"/>
              </a:spcBef>
              <a:spcAft>
                <a:spcPts val="600"/>
              </a:spcAft>
              <a:buNone/>
            </a:pPr>
            <a:r>
              <a:rPr lang="en-US" sz="3400">
                <a:solidFill>
                  <a:schemeClr val="bg1"/>
                </a:solidFill>
                <a:latin typeface="Century Gothic" panose="020B0502020202020204" pitchFamily="34" charset="0"/>
              </a:rPr>
              <a:t>GIVE ME YOU, GIVE ME YOU</a:t>
            </a:r>
          </a:p>
        </p:txBody>
      </p:sp>
    </p:spTree>
    <p:extLst>
      <p:ext uri="{BB962C8B-B14F-4D97-AF65-F5344CB8AC3E}">
        <p14:creationId xmlns:p14="http://schemas.microsoft.com/office/powerpoint/2010/main" val="113905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E6CDDC7C-2451-44AB-AE62-63733BA89F3F}"/>
              </a:ext>
            </a:extLst>
          </p:cNvPr>
          <p:cNvPicPr>
            <a:picLocks noChangeAspect="1"/>
          </p:cNvPicPr>
          <p:nvPr/>
        </p:nvPicPr>
        <p:blipFill rotWithShape="1">
          <a:blip r:embed="rId2">
            <a:extLst>
              <a:ext uri="{28A0092B-C50C-407E-A947-70E740481C1C}">
                <a14:useLocalDpi xmlns:a14="http://schemas.microsoft.com/office/drawing/2010/main" val="0"/>
              </a:ext>
            </a:extLst>
          </a:blip>
          <a:srcRect l="5707" r="28407" b="7333"/>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15EAB-79E8-49BF-88AA-CDE4A5C10C47}"/>
              </a:ext>
            </a:extLst>
          </p:cNvPr>
          <p:cNvSpPr>
            <a:spLocks noGrp="1"/>
          </p:cNvSpPr>
          <p:nvPr>
            <p:ph type="ctrTitle"/>
          </p:nvPr>
        </p:nvSpPr>
        <p:spPr>
          <a:xfrm>
            <a:off x="477980" y="1122363"/>
            <a:ext cx="5618019" cy="3204134"/>
          </a:xfrm>
        </p:spPr>
        <p:txBody>
          <a:bodyPr anchor="ctr">
            <a:normAutofit/>
          </a:bodyPr>
          <a:lstStyle/>
          <a:p>
            <a:pPr algn="l"/>
            <a:r>
              <a:rPr lang="en-US" sz="7200">
                <a:latin typeface="Century Gothic" panose="020B0502020202020204" pitchFamily="34" charset="0"/>
              </a:rPr>
              <a:t>DINING WITH CHRIST</a:t>
            </a:r>
          </a:p>
        </p:txBody>
      </p:sp>
      <p:sp>
        <p:nvSpPr>
          <p:cNvPr id="3" name="Subtitle 2">
            <a:extLst>
              <a:ext uri="{FF2B5EF4-FFF2-40B4-BE49-F238E27FC236}">
                <a16:creationId xmlns:a16="http://schemas.microsoft.com/office/drawing/2014/main" id="{9E8CA6C4-584C-44FB-A465-D34B13A6C7EB}"/>
              </a:ext>
            </a:extLst>
          </p:cNvPr>
          <p:cNvSpPr>
            <a:spLocks noGrp="1"/>
          </p:cNvSpPr>
          <p:nvPr>
            <p:ph type="subTitle" idx="1"/>
          </p:nvPr>
        </p:nvSpPr>
        <p:spPr>
          <a:xfrm>
            <a:off x="477980" y="4872922"/>
            <a:ext cx="5302334" cy="1208141"/>
          </a:xfrm>
        </p:spPr>
        <p:txBody>
          <a:bodyPr>
            <a:normAutofit lnSpcReduction="10000"/>
          </a:bodyPr>
          <a:lstStyle/>
          <a:p>
            <a:pPr algn="l"/>
            <a:r>
              <a:rPr lang="en-US" sz="4400">
                <a:latin typeface="Century Gothic" panose="020B0502020202020204" pitchFamily="34" charset="0"/>
              </a:rPr>
              <a:t>THE TABLE IS SPREAD</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8646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a:solidFill>
                  <a:schemeClr val="bg1"/>
                </a:solidFill>
                <a:latin typeface="Century Gothic" panose="020B0502020202020204" pitchFamily="34" charset="0"/>
                <a:ea typeface="+mj-ea"/>
                <a:cs typeface="+mj-cs"/>
              </a:rPr>
              <a:t>DINING WITH CHRIST</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DB3BC3A-7AF6-4B90-935C-B99571957DA6}"/>
              </a:ext>
            </a:extLst>
          </p:cNvPr>
          <p:cNvSpPr txBox="1"/>
          <p:nvPr/>
        </p:nvSpPr>
        <p:spPr>
          <a:xfrm>
            <a:off x="255935" y="4618028"/>
            <a:ext cx="6476453" cy="830997"/>
          </a:xfrm>
          <a:prstGeom prst="rect">
            <a:avLst/>
          </a:prstGeom>
          <a:noFill/>
        </p:spPr>
        <p:txBody>
          <a:bodyPr wrap="none" rtlCol="0">
            <a:spAutoFit/>
          </a:bodyPr>
          <a:lstStyle/>
          <a:p>
            <a:r>
              <a:rPr lang="en-US" sz="4800" b="1">
                <a:solidFill>
                  <a:srgbClr val="FFFF00"/>
                </a:solidFill>
                <a:latin typeface="Century Gothic" panose="020B0502020202020204" pitchFamily="34" charset="0"/>
              </a:rPr>
              <a:t>THE MENU?…….JESUS</a:t>
            </a:r>
          </a:p>
        </p:txBody>
      </p:sp>
    </p:spTree>
    <p:extLst>
      <p:ext uri="{BB962C8B-B14F-4D97-AF65-F5344CB8AC3E}">
        <p14:creationId xmlns:p14="http://schemas.microsoft.com/office/powerpoint/2010/main" val="163543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478501"/>
            <a:ext cx="8950960" cy="5324535"/>
          </a:xfrm>
          <a:prstGeom prst="rect">
            <a:avLst/>
          </a:prstGeom>
          <a:noFill/>
        </p:spPr>
        <p:txBody>
          <a:bodyPr wrap="square" rtlCol="0">
            <a:spAutoFit/>
          </a:bodyPr>
          <a:lstStyle/>
          <a:p>
            <a:r>
              <a:rPr lang="en-US" sz="3200">
                <a:solidFill>
                  <a:schemeClr val="bg1"/>
                </a:solidFill>
                <a:latin typeface="Century Gothic" panose="020B0502020202020204" pitchFamily="34" charset="0"/>
              </a:rPr>
              <a:t>32. </a:t>
            </a:r>
            <a:r>
              <a:rPr lang="en-US" sz="3200" b="1">
                <a:solidFill>
                  <a:schemeClr val="bg1"/>
                </a:solidFill>
                <a:latin typeface="Century Gothic" panose="020B0502020202020204" pitchFamily="34" charset="0"/>
              </a:rPr>
              <a:t>THEN JESUS SAID UNTO THEM, </a:t>
            </a:r>
            <a:r>
              <a:rPr lang="en-US" sz="3200" b="1">
                <a:solidFill>
                  <a:srgbClr val="FF0000"/>
                </a:solidFill>
                <a:latin typeface="Century Gothic" panose="020B0502020202020204" pitchFamily="34" charset="0"/>
              </a:rPr>
              <a:t>VERILY, VERILY, I SAY UNTO YOU, MOSES GAVE YOU NOT THAT BREAD FROM HEAVEN; BUT MY FATHER GIVETH YOU THE TRUE BREAD FROM HEAVEN.</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33. </a:t>
            </a:r>
            <a:r>
              <a:rPr lang="en-US" sz="3200" b="1">
                <a:solidFill>
                  <a:srgbClr val="FF0000"/>
                </a:solidFill>
                <a:latin typeface="Century Gothic" panose="020B0502020202020204" pitchFamily="34" charset="0"/>
              </a:rPr>
              <a:t>FOR THE BREAD OF GOD IS HE WHICH COMETH DOWN FROM HEAVEN, AND GIVETH LIFE UNTO THE WORLD.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34. THEN SAID THEY UNTO HIM, LORD, EVERMORE GIVE US THIS BREAD.</a:t>
            </a:r>
            <a:endParaRPr lang="en-US" sz="32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56AAC929-C548-4D01-9C06-D79AD7F8BB6E}"/>
              </a:ext>
            </a:extLst>
          </p:cNvPr>
          <p:cNvSpPr txBox="1"/>
          <p:nvPr/>
        </p:nvSpPr>
        <p:spPr>
          <a:xfrm>
            <a:off x="220980" y="376529"/>
            <a:ext cx="3962944"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6: 32 - 34</a:t>
            </a:r>
          </a:p>
        </p:txBody>
      </p:sp>
    </p:spTree>
    <p:extLst>
      <p:ext uri="{BB962C8B-B14F-4D97-AF65-F5344CB8AC3E}">
        <p14:creationId xmlns:p14="http://schemas.microsoft.com/office/powerpoint/2010/main" val="3245801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E75FF2A8-0F2D-4FB6-BF4C-BBCB5FFA8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
            <a:ext cx="12192000" cy="6858000"/>
          </a:xfrm>
          <a:prstGeom prst="rect">
            <a:avLst/>
          </a:prstGeom>
        </p:spPr>
      </p:pic>
      <p:sp>
        <p:nvSpPr>
          <p:cNvPr id="2" name="TextBox 1">
            <a:extLst>
              <a:ext uri="{FF2B5EF4-FFF2-40B4-BE49-F238E27FC236}">
                <a16:creationId xmlns:a16="http://schemas.microsoft.com/office/drawing/2014/main" id="{C0020EDC-DC2D-4776-A489-EA0461ECCDDE}"/>
              </a:ext>
            </a:extLst>
          </p:cNvPr>
          <p:cNvSpPr txBox="1"/>
          <p:nvPr/>
        </p:nvSpPr>
        <p:spPr>
          <a:xfrm>
            <a:off x="3992881" y="1727200"/>
            <a:ext cx="8036560" cy="2862322"/>
          </a:xfrm>
          <a:prstGeom prst="rect">
            <a:avLst/>
          </a:prstGeom>
          <a:noFill/>
        </p:spPr>
        <p:txBody>
          <a:bodyPr wrap="square" rtlCol="0">
            <a:spAutoFit/>
          </a:bodyPr>
          <a:lstStyle/>
          <a:p>
            <a:r>
              <a:rPr lang="en-US" sz="3600">
                <a:solidFill>
                  <a:schemeClr val="bg1"/>
                </a:solidFill>
                <a:latin typeface="Century Gothic" panose="020B0502020202020204" pitchFamily="34" charset="0"/>
              </a:rPr>
              <a:t>AND JESUS SAID UNTO THEM</a:t>
            </a:r>
            <a:r>
              <a:rPr lang="en-US" sz="3600">
                <a:solidFill>
                  <a:srgbClr val="FF0000"/>
                </a:solidFill>
                <a:latin typeface="Century Gothic" panose="020B0502020202020204" pitchFamily="34" charset="0"/>
              </a:rPr>
              <a:t>, I AM THE BREAD OF LIFE: HE THAT COMETH TO ME SHALL NEVER HUNGER; AND HE THAT BELIEVETH ON ME SHALL NEVER THIRST.</a:t>
            </a:r>
            <a:endParaRPr lang="en-US" sz="36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48C3C82F-E919-4228-9A39-F0FA2EACC04B}"/>
              </a:ext>
            </a:extLst>
          </p:cNvPr>
          <p:cNvSpPr txBox="1"/>
          <p:nvPr/>
        </p:nvSpPr>
        <p:spPr>
          <a:xfrm>
            <a:off x="4074161" y="802640"/>
            <a:ext cx="2613216" cy="646331"/>
          </a:xfrm>
          <a:prstGeom prst="rect">
            <a:avLst/>
          </a:prstGeom>
          <a:noFill/>
        </p:spPr>
        <p:txBody>
          <a:bodyPr wrap="none" rtlCol="0">
            <a:spAutoFit/>
          </a:bodyPr>
          <a:lstStyle/>
          <a:p>
            <a:r>
              <a:rPr lang="en-US" sz="3600" b="1">
                <a:solidFill>
                  <a:srgbClr val="FFFF00"/>
                </a:solidFill>
                <a:latin typeface="Century Gothic" panose="020B0502020202020204" pitchFamily="34" charset="0"/>
              </a:rPr>
              <a:t>JOHN 6: 35</a:t>
            </a:r>
          </a:p>
        </p:txBody>
      </p:sp>
    </p:spTree>
    <p:extLst>
      <p:ext uri="{BB962C8B-B14F-4D97-AF65-F5344CB8AC3E}">
        <p14:creationId xmlns:p14="http://schemas.microsoft.com/office/powerpoint/2010/main" val="310453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152584"/>
            <a:ext cx="8950960" cy="5663089"/>
          </a:xfrm>
          <a:prstGeom prst="rect">
            <a:avLst/>
          </a:prstGeom>
          <a:noFill/>
        </p:spPr>
        <p:txBody>
          <a:bodyPr wrap="square" rtlCol="0">
            <a:spAutoFit/>
          </a:bodyPr>
          <a:lstStyle/>
          <a:p>
            <a:r>
              <a:rPr lang="en-US" sz="3200" b="1">
                <a:solidFill>
                  <a:schemeClr val="bg1"/>
                </a:solidFill>
                <a:latin typeface="Century Gothic" panose="020B0502020202020204" pitchFamily="34" charset="0"/>
              </a:rPr>
              <a:t>51. </a:t>
            </a:r>
            <a:r>
              <a:rPr lang="en-US" sz="3200" b="1">
                <a:solidFill>
                  <a:srgbClr val="FF0000"/>
                </a:solidFill>
                <a:latin typeface="Century Gothic" panose="020B0502020202020204" pitchFamily="34" charset="0"/>
              </a:rPr>
              <a:t>I AM THE LIVING BREAD WHICH CAME DOWN FROM HEAVEN: IF ANY MAN EAT OF THIS BREAD, HE SHALL LIVE FOR EVER: AND THE BREAD THAT I WILL GIVE IS MY FLESH, WHICH I WILL GIVE FOR THE LIFE OF THE WORLD.</a:t>
            </a:r>
          </a:p>
          <a:p>
            <a:endParaRPr lang="en-US" sz="1000" b="1">
              <a:solidFill>
                <a:srgbClr val="FF0000"/>
              </a:solidFill>
              <a:latin typeface="Century Gothic" panose="020B0502020202020204" pitchFamily="34" charset="0"/>
            </a:endParaRPr>
          </a:p>
          <a:p>
            <a:r>
              <a:rPr lang="en-US" sz="3200" b="0" i="0">
                <a:solidFill>
                  <a:schemeClr val="bg1"/>
                </a:solidFill>
                <a:effectLst/>
                <a:latin typeface="Helvetica Neue"/>
              </a:rPr>
              <a:t>53. </a:t>
            </a:r>
            <a:r>
              <a:rPr lang="en-US" sz="3200" b="0" i="0">
                <a:solidFill>
                  <a:srgbClr val="FF0000"/>
                </a:solidFill>
                <a:effectLst/>
                <a:latin typeface="Helvetica Neue"/>
              </a:rPr>
              <a:t>THEN JESUS SAID UNTO THEM, VERILY, VERILY, I SAY UNTO YOU, EXCEPT YE EAT THE FLESH OF THE SON OF MAN, AND DRINK HIS BLOOD, YE HAVE NO LIFE IN YOU.</a:t>
            </a:r>
            <a:endParaRPr lang="en-US" sz="3200" b="1">
              <a:solidFill>
                <a:srgbClr val="FF0000"/>
              </a:solidFill>
              <a:latin typeface="Century Gothic" panose="020B0502020202020204" pitchFamily="34" charset="0"/>
            </a:endParaRPr>
          </a:p>
        </p:txBody>
      </p:sp>
      <p:sp>
        <p:nvSpPr>
          <p:cNvPr id="6" name="TextBox 5">
            <a:extLst>
              <a:ext uri="{FF2B5EF4-FFF2-40B4-BE49-F238E27FC236}">
                <a16:creationId xmlns:a16="http://schemas.microsoft.com/office/drawing/2014/main" id="{56AAC929-C548-4D01-9C06-D79AD7F8BB6E}"/>
              </a:ext>
            </a:extLst>
          </p:cNvPr>
          <p:cNvSpPr txBox="1"/>
          <p:nvPr/>
        </p:nvSpPr>
        <p:spPr>
          <a:xfrm>
            <a:off x="220980" y="376529"/>
            <a:ext cx="3748142"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6: 51, 53</a:t>
            </a:r>
          </a:p>
        </p:txBody>
      </p:sp>
    </p:spTree>
    <p:extLst>
      <p:ext uri="{BB962C8B-B14F-4D97-AF65-F5344CB8AC3E}">
        <p14:creationId xmlns:p14="http://schemas.microsoft.com/office/powerpoint/2010/main" val="2297153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152584"/>
            <a:ext cx="8950960" cy="5478423"/>
          </a:xfrm>
          <a:prstGeom prst="rect">
            <a:avLst/>
          </a:prstGeom>
          <a:noFill/>
        </p:spPr>
        <p:txBody>
          <a:bodyPr wrap="square" rtlCol="0">
            <a:spAutoFit/>
          </a:bodyPr>
          <a:lstStyle/>
          <a:p>
            <a:r>
              <a:rPr lang="en-US" sz="3200" b="1">
                <a:solidFill>
                  <a:schemeClr val="bg1"/>
                </a:solidFill>
                <a:latin typeface="Century Gothic" panose="020B0502020202020204" pitchFamily="34" charset="0"/>
              </a:rPr>
              <a:t>54. </a:t>
            </a:r>
            <a:r>
              <a:rPr lang="en-US" sz="3200" b="1">
                <a:solidFill>
                  <a:srgbClr val="FF0000"/>
                </a:solidFill>
                <a:latin typeface="Century Gothic" panose="020B0502020202020204" pitchFamily="34" charset="0"/>
              </a:rPr>
              <a:t>WHOSO EATETH MY FLESH, AND DRINKETH MY BLOOD, HATH ETERNAL LIFE; AND I WILL RAISE HIM UP AT THE LAST DAY.</a:t>
            </a:r>
          </a:p>
          <a:p>
            <a:endParaRPr lang="en-US" sz="1000" b="1">
              <a:solidFill>
                <a:srgbClr val="FF0000"/>
              </a:solidFill>
              <a:latin typeface="Century Gothic" panose="020B0502020202020204" pitchFamily="34" charset="0"/>
            </a:endParaRPr>
          </a:p>
          <a:p>
            <a:r>
              <a:rPr lang="en-US" sz="3200" b="1">
                <a:solidFill>
                  <a:schemeClr val="bg1"/>
                </a:solidFill>
                <a:latin typeface="Century Gothic" panose="020B0502020202020204" pitchFamily="34" charset="0"/>
              </a:rPr>
              <a:t>55. </a:t>
            </a:r>
            <a:r>
              <a:rPr lang="en-US" sz="3200" b="1">
                <a:solidFill>
                  <a:srgbClr val="FF0000"/>
                </a:solidFill>
                <a:latin typeface="Century Gothic" panose="020B0502020202020204" pitchFamily="34" charset="0"/>
              </a:rPr>
              <a:t>FOR MY FLESH IS MEAT INDEED, AND MY BLOOD IS DRINK INDEED.</a:t>
            </a:r>
          </a:p>
          <a:p>
            <a:endParaRPr lang="en-US" sz="1000" b="1">
              <a:solidFill>
                <a:srgbClr val="FF0000"/>
              </a:solidFill>
              <a:latin typeface="Century Gothic" panose="020B0502020202020204" pitchFamily="34" charset="0"/>
            </a:endParaRPr>
          </a:p>
          <a:p>
            <a:r>
              <a:rPr lang="en-US" sz="3200" b="1">
                <a:solidFill>
                  <a:schemeClr val="bg1"/>
                </a:solidFill>
                <a:latin typeface="Century Gothic" panose="020B0502020202020204" pitchFamily="34" charset="0"/>
              </a:rPr>
              <a:t>56. </a:t>
            </a:r>
            <a:r>
              <a:rPr lang="en-US" sz="3200" b="1">
                <a:solidFill>
                  <a:srgbClr val="FF0000"/>
                </a:solidFill>
                <a:latin typeface="Century Gothic" panose="020B0502020202020204" pitchFamily="34" charset="0"/>
              </a:rPr>
              <a:t>HE THAT EATETH MY FLESH, AND DRINKETH MY BLOOD, DWELLETH IN ME, AND I IN HIM.</a:t>
            </a:r>
          </a:p>
          <a:p>
            <a:endParaRPr lang="en-US" sz="1000" b="1">
              <a:solidFill>
                <a:srgbClr val="FF0000"/>
              </a:solidFill>
              <a:latin typeface="Century Gothic" panose="020B0502020202020204" pitchFamily="34" charset="0"/>
            </a:endParaRPr>
          </a:p>
          <a:p>
            <a:r>
              <a:rPr lang="en-US" sz="3200" b="1">
                <a:solidFill>
                  <a:schemeClr val="bg1"/>
                </a:solidFill>
                <a:latin typeface="Century Gothic" panose="020B0502020202020204" pitchFamily="34" charset="0"/>
              </a:rPr>
              <a:t>57. </a:t>
            </a:r>
            <a:r>
              <a:rPr lang="en-US" sz="3200" b="1">
                <a:solidFill>
                  <a:srgbClr val="FF0000"/>
                </a:solidFill>
                <a:latin typeface="Century Gothic" panose="020B0502020202020204" pitchFamily="34" charset="0"/>
              </a:rPr>
              <a:t>AS THE LIVING FATHER HATH SENT ME, AND I LIVE BY THE FATHER: SO HE THAT EATETH ME, EVEN HE SHALL LIVE BY ME.</a:t>
            </a:r>
          </a:p>
        </p:txBody>
      </p:sp>
      <p:sp>
        <p:nvSpPr>
          <p:cNvPr id="6" name="TextBox 5">
            <a:extLst>
              <a:ext uri="{FF2B5EF4-FFF2-40B4-BE49-F238E27FC236}">
                <a16:creationId xmlns:a16="http://schemas.microsoft.com/office/drawing/2014/main" id="{56AAC929-C548-4D01-9C06-D79AD7F8BB6E}"/>
              </a:ext>
            </a:extLst>
          </p:cNvPr>
          <p:cNvSpPr txBox="1"/>
          <p:nvPr/>
        </p:nvSpPr>
        <p:spPr>
          <a:xfrm>
            <a:off x="220980" y="376529"/>
            <a:ext cx="3962944"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6: 54 - 56</a:t>
            </a:r>
          </a:p>
        </p:txBody>
      </p:sp>
    </p:spTree>
    <p:extLst>
      <p:ext uri="{BB962C8B-B14F-4D97-AF65-F5344CB8AC3E}">
        <p14:creationId xmlns:p14="http://schemas.microsoft.com/office/powerpoint/2010/main" val="69222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569912"/>
            <a:ext cx="8950960" cy="4832092"/>
          </a:xfrm>
          <a:prstGeom prst="rect">
            <a:avLst/>
          </a:prstGeom>
          <a:noFill/>
        </p:spPr>
        <p:txBody>
          <a:bodyPr wrap="square" rtlCol="0">
            <a:spAutoFit/>
          </a:bodyPr>
          <a:lstStyle/>
          <a:p>
            <a:r>
              <a:rPr lang="en-US" sz="3200" b="1">
                <a:solidFill>
                  <a:schemeClr val="bg1"/>
                </a:solidFill>
                <a:latin typeface="Century Gothic" panose="020B0502020202020204" pitchFamily="34" charset="0"/>
              </a:rPr>
              <a:t>15. AND WHEN ONE OF THEM THAT SAT AT MEAT WITH HIM HEARD THESE THINGS, HE SAID UNTO HIM, BLESSED IS HE THAT SHALL EAT BREAD IN THE KINGDOM OF GOD.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16. THEN SAID HE UNTO HIM, A CERTAIN MAN MADE A GREAT SUPPER, AND BADE MANY:</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17. AND SENT HIS SERVANT AT SUPPER TIME TO SAY TO THEM THAT WERE BIDDEN, COME; FOR ALL THINGS ARE NOW READY.</a:t>
            </a:r>
            <a:endParaRPr lang="en-US" sz="32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D96B5FE-4E43-4802-8D87-C5157F01D618}"/>
              </a:ext>
            </a:extLst>
          </p:cNvPr>
          <p:cNvSpPr txBox="1"/>
          <p:nvPr/>
        </p:nvSpPr>
        <p:spPr>
          <a:xfrm>
            <a:off x="220980" y="37652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15 - 17</a:t>
            </a:r>
          </a:p>
        </p:txBody>
      </p:sp>
    </p:spTree>
    <p:extLst>
      <p:ext uri="{BB962C8B-B14F-4D97-AF65-F5344CB8AC3E}">
        <p14:creationId xmlns:p14="http://schemas.microsoft.com/office/powerpoint/2010/main" val="425878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building, city&#10;&#10;Description automatically generated">
            <a:extLst>
              <a:ext uri="{FF2B5EF4-FFF2-40B4-BE49-F238E27FC236}">
                <a16:creationId xmlns:a16="http://schemas.microsoft.com/office/drawing/2014/main" id="{9CB3D6A3-54D7-40E5-882D-0FA8447FD1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9" r="6741" b="9091"/>
          <a:stretch/>
        </p:blipFill>
        <p:spPr>
          <a:xfrm>
            <a:off x="2562726" y="1"/>
            <a:ext cx="9629274" cy="6857999"/>
          </a:xfrm>
          <a:prstGeom prst="rect">
            <a:avLst/>
          </a:prstGeom>
        </p:spPr>
      </p:pic>
      <p:sp>
        <p:nvSpPr>
          <p:cNvPr id="12" name="Freeform: Shape 11">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6B9006B-1B9A-41DF-A5A0-8A4DDE7BDF8A}"/>
              </a:ext>
            </a:extLst>
          </p:cNvPr>
          <p:cNvSpPr>
            <a:spLocks noGrp="1"/>
          </p:cNvSpPr>
          <p:nvPr>
            <p:ph type="ctrTitle"/>
          </p:nvPr>
        </p:nvSpPr>
        <p:spPr>
          <a:xfrm>
            <a:off x="99587" y="342006"/>
            <a:ext cx="4961299" cy="2248122"/>
          </a:xfrm>
        </p:spPr>
        <p:txBody>
          <a:bodyPr anchor="b">
            <a:normAutofit/>
          </a:bodyPr>
          <a:lstStyle/>
          <a:p>
            <a:pPr algn="l"/>
            <a:r>
              <a:rPr lang="en-US" sz="5400" b="1">
                <a:latin typeface="Century Gothic" panose="020B0502020202020204" pitchFamily="34" charset="0"/>
              </a:rPr>
              <a:t>INTERCESSORY PRAYER</a:t>
            </a:r>
          </a:p>
        </p:txBody>
      </p:sp>
      <p:sp>
        <p:nvSpPr>
          <p:cNvPr id="7" name="Subtitle 6">
            <a:extLst>
              <a:ext uri="{FF2B5EF4-FFF2-40B4-BE49-F238E27FC236}">
                <a16:creationId xmlns:a16="http://schemas.microsoft.com/office/drawing/2014/main" id="{6905812E-D4BD-4D15-8C5D-7FA3C242A55E}"/>
              </a:ext>
            </a:extLst>
          </p:cNvPr>
          <p:cNvSpPr>
            <a:spLocks noGrp="1"/>
          </p:cNvSpPr>
          <p:nvPr>
            <p:ph type="subTitle" idx="1"/>
          </p:nvPr>
        </p:nvSpPr>
        <p:spPr>
          <a:xfrm>
            <a:off x="407406" y="2726652"/>
            <a:ext cx="3602729" cy="1953990"/>
          </a:xfrm>
        </p:spPr>
        <p:txBody>
          <a:bodyPr anchor="t">
            <a:normAutofit/>
          </a:bodyPr>
          <a:lstStyle/>
          <a:p>
            <a:pPr marL="457200" indent="-457200" algn="l">
              <a:buFont typeface="Wingdings" panose="05000000000000000000" pitchFamily="2" charset="2"/>
              <a:buChar char="Ø"/>
            </a:pPr>
            <a:r>
              <a:rPr lang="en-US" sz="2800">
                <a:solidFill>
                  <a:srgbClr val="FFFF00"/>
                </a:solidFill>
              </a:rPr>
              <a:t>THE NATION</a:t>
            </a:r>
          </a:p>
          <a:p>
            <a:pPr marL="457200" indent="-457200" algn="l">
              <a:buFont typeface="Wingdings" panose="05000000000000000000" pitchFamily="2" charset="2"/>
              <a:buChar char="Ø"/>
            </a:pPr>
            <a:r>
              <a:rPr lang="en-US" sz="2800">
                <a:solidFill>
                  <a:srgbClr val="FFFF00"/>
                </a:solidFill>
              </a:rPr>
              <a:t>THE BODY OF CHRIST</a:t>
            </a:r>
          </a:p>
          <a:p>
            <a:pPr marL="457200" indent="-457200" algn="l">
              <a:buFont typeface="Wingdings" panose="05000000000000000000" pitchFamily="2" charset="2"/>
              <a:buChar char="Ø"/>
            </a:pPr>
            <a:r>
              <a:rPr lang="en-US" sz="2800">
                <a:solidFill>
                  <a:srgbClr val="FFFF00"/>
                </a:solidFill>
              </a:rPr>
              <a:t>THE MINISTRY</a:t>
            </a:r>
          </a:p>
        </p:txBody>
      </p:sp>
    </p:spTree>
    <p:extLst>
      <p:ext uri="{BB962C8B-B14F-4D97-AF65-F5344CB8AC3E}">
        <p14:creationId xmlns:p14="http://schemas.microsoft.com/office/powerpoint/2010/main" val="162226644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a:solidFill>
                  <a:srgbClr val="FFFF00"/>
                </a:solidFill>
                <a:latin typeface="Century Gothic" panose="020B0502020202020204" pitchFamily="34" charset="0"/>
                <a:ea typeface="+mj-ea"/>
                <a:cs typeface="+mj-cs"/>
              </a:rPr>
              <a:t>SAY</a:t>
            </a:r>
            <a:r>
              <a:rPr lang="en-US" sz="8000" b="1">
                <a:solidFill>
                  <a:schemeClr val="bg1"/>
                </a:solidFill>
                <a:latin typeface="Century Gothic" panose="020B0502020202020204" pitchFamily="34" charset="0"/>
                <a:ea typeface="+mj-ea"/>
                <a:cs typeface="+mj-cs"/>
              </a:rPr>
              <a:t>, THE FOOD IS READY</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51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a:solidFill>
                  <a:schemeClr val="bg1"/>
                </a:solidFill>
                <a:latin typeface="Century Gothic" panose="020B0502020202020204" pitchFamily="34" charset="0"/>
                <a:ea typeface="+mj-ea"/>
                <a:cs typeface="+mj-cs"/>
              </a:rPr>
              <a:t>DINING WITH CHRIST</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DB3BC3A-7AF6-4B90-935C-B99571957DA6}"/>
              </a:ext>
            </a:extLst>
          </p:cNvPr>
          <p:cNvSpPr txBox="1"/>
          <p:nvPr/>
        </p:nvSpPr>
        <p:spPr>
          <a:xfrm>
            <a:off x="255935" y="4618028"/>
            <a:ext cx="3161443" cy="830997"/>
          </a:xfrm>
          <a:prstGeom prst="rect">
            <a:avLst/>
          </a:prstGeom>
          <a:noFill/>
        </p:spPr>
        <p:txBody>
          <a:bodyPr wrap="none" rtlCol="0">
            <a:spAutoFit/>
          </a:bodyPr>
          <a:lstStyle/>
          <a:p>
            <a:r>
              <a:rPr lang="en-US" sz="4800" b="1">
                <a:solidFill>
                  <a:srgbClr val="FFFF00"/>
                </a:solidFill>
                <a:latin typeface="Century Gothic" panose="020B0502020202020204" pitchFamily="34" charset="0"/>
              </a:rPr>
              <a:t>THE INVITE</a:t>
            </a:r>
          </a:p>
        </p:txBody>
      </p:sp>
    </p:spTree>
    <p:extLst>
      <p:ext uri="{BB962C8B-B14F-4D97-AF65-F5344CB8AC3E}">
        <p14:creationId xmlns:p14="http://schemas.microsoft.com/office/powerpoint/2010/main" val="602063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holding up their hands&#10;&#10;Description automatically generated with low confidence">
            <a:extLst>
              <a:ext uri="{FF2B5EF4-FFF2-40B4-BE49-F238E27FC236}">
                <a16:creationId xmlns:a16="http://schemas.microsoft.com/office/drawing/2014/main" id="{490F77C9-E9A2-4AF4-B7E1-84D851D960C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21760D-ED5F-4CAE-A9E7-32F920E877C1}"/>
              </a:ext>
            </a:extLst>
          </p:cNvPr>
          <p:cNvSpPr txBox="1"/>
          <p:nvPr/>
        </p:nvSpPr>
        <p:spPr>
          <a:xfrm>
            <a:off x="1104900" y="910431"/>
            <a:ext cx="4724400" cy="14664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solidFill>
                  <a:srgbClr val="FFFF00"/>
                </a:solidFill>
                <a:latin typeface="+mj-lt"/>
                <a:ea typeface="+mj-ea"/>
                <a:cs typeface="+mj-cs"/>
              </a:rPr>
              <a:t>REVELATION 19: 17</a:t>
            </a:r>
          </a:p>
        </p:txBody>
      </p:sp>
      <p:sp>
        <p:nvSpPr>
          <p:cNvPr id="2" name="TextBox 1">
            <a:extLst>
              <a:ext uri="{FF2B5EF4-FFF2-40B4-BE49-F238E27FC236}">
                <a16:creationId xmlns:a16="http://schemas.microsoft.com/office/drawing/2014/main" id="{D37AAB1F-C943-4E80-8DF4-C9ED9A08971F}"/>
              </a:ext>
            </a:extLst>
          </p:cNvPr>
          <p:cNvSpPr txBox="1"/>
          <p:nvPr/>
        </p:nvSpPr>
        <p:spPr>
          <a:xfrm>
            <a:off x="609600" y="2492080"/>
            <a:ext cx="5905500" cy="3984920"/>
          </a:xfrm>
          <a:prstGeom prst="rect">
            <a:avLst/>
          </a:prstGeom>
        </p:spPr>
        <p:txBody>
          <a:bodyPr vert="horz" lIns="91440" tIns="45720" rIns="91440" bIns="45720" rtlCol="0">
            <a:normAutofit lnSpcReduction="10000"/>
          </a:bodyPr>
          <a:lstStyle/>
          <a:p>
            <a:pPr>
              <a:lnSpc>
                <a:spcPct val="90000"/>
              </a:lnSpc>
              <a:spcAft>
                <a:spcPts val="600"/>
              </a:spcAft>
            </a:pPr>
            <a:r>
              <a:rPr lang="en-US" sz="3200">
                <a:solidFill>
                  <a:schemeClr val="bg1"/>
                </a:solidFill>
                <a:latin typeface="Century Gothic" panose="020B0502020202020204" pitchFamily="34" charset="0"/>
              </a:rPr>
              <a:t>AND I SAW AN ANGEL STANDING IN THE SUN; AND HE CRIED WITH A LOUD VOICE, SAYING TO ALL THE FOWLS THAT FLY IN THE MIDST OF HEAVEN, COME AND GATHER YOURSELVES TOGETHER UNTO THE </a:t>
            </a:r>
            <a:r>
              <a:rPr lang="en-US" sz="3200" b="1">
                <a:solidFill>
                  <a:srgbClr val="FFFF00"/>
                </a:solidFill>
                <a:latin typeface="Century Gothic" panose="020B0502020202020204" pitchFamily="34" charset="0"/>
              </a:rPr>
              <a:t>SUPPER</a:t>
            </a:r>
            <a:r>
              <a:rPr lang="en-US" sz="3200">
                <a:solidFill>
                  <a:schemeClr val="bg1"/>
                </a:solidFill>
                <a:latin typeface="Century Gothic" panose="020B0502020202020204" pitchFamily="34" charset="0"/>
              </a:rPr>
              <a:t> OF THE GREAT GOD;</a:t>
            </a:r>
          </a:p>
        </p:txBody>
      </p:sp>
      <p:sp>
        <p:nvSpPr>
          <p:cNvPr id="15" name="Rectangle 1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786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E75FF2A8-0F2D-4FB6-BF4C-BBCB5FFA8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
            <a:ext cx="12192000" cy="6858000"/>
          </a:xfrm>
          <a:prstGeom prst="rect">
            <a:avLst/>
          </a:prstGeom>
        </p:spPr>
      </p:pic>
      <p:sp>
        <p:nvSpPr>
          <p:cNvPr id="2" name="TextBox 1">
            <a:extLst>
              <a:ext uri="{FF2B5EF4-FFF2-40B4-BE49-F238E27FC236}">
                <a16:creationId xmlns:a16="http://schemas.microsoft.com/office/drawing/2014/main" id="{C0020EDC-DC2D-4776-A489-EA0461ECCDDE}"/>
              </a:ext>
            </a:extLst>
          </p:cNvPr>
          <p:cNvSpPr txBox="1"/>
          <p:nvPr/>
        </p:nvSpPr>
        <p:spPr>
          <a:xfrm>
            <a:off x="3992881" y="1727200"/>
            <a:ext cx="8036560" cy="3416320"/>
          </a:xfrm>
          <a:prstGeom prst="rect">
            <a:avLst/>
          </a:prstGeom>
          <a:noFill/>
        </p:spPr>
        <p:txBody>
          <a:bodyPr wrap="square" rtlCol="0">
            <a:spAutoFit/>
          </a:bodyPr>
          <a:lstStyle/>
          <a:p>
            <a:r>
              <a:rPr lang="en-US" sz="3600">
                <a:solidFill>
                  <a:srgbClr val="FF0000"/>
                </a:solidFill>
                <a:latin typeface="Century Gothic" panose="020B0502020202020204" pitchFamily="34" charset="0"/>
              </a:rPr>
              <a:t>AND HE SAITH UNTO ME</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WRITE</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BLESSED ARE THEY WHICH ARE CALLED UNTO THE MARRIAGE </a:t>
            </a:r>
            <a:r>
              <a:rPr lang="en-US" sz="3600">
                <a:solidFill>
                  <a:srgbClr val="FFFF00"/>
                </a:solidFill>
                <a:latin typeface="Century Gothic" panose="020B0502020202020204" pitchFamily="34" charset="0"/>
              </a:rPr>
              <a:t>SUPPER</a:t>
            </a:r>
            <a:r>
              <a:rPr lang="en-US" sz="3600">
                <a:solidFill>
                  <a:srgbClr val="FF0000"/>
                </a:solidFill>
                <a:latin typeface="Century Gothic" panose="020B0502020202020204" pitchFamily="34" charset="0"/>
              </a:rPr>
              <a:t> OF THE LAMB</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AND HE SAITH UNTO ME</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THESE ARE THE TRUE SAYINGS OF GOD</a:t>
            </a:r>
            <a:r>
              <a:rPr lang="en-US" sz="3600">
                <a:solidFill>
                  <a:schemeClr val="bg1"/>
                </a:solidFill>
                <a:latin typeface="Century Gothic" panose="020B0502020202020204" pitchFamily="34" charset="0"/>
              </a:rPr>
              <a:t>.</a:t>
            </a:r>
          </a:p>
        </p:txBody>
      </p:sp>
      <p:sp>
        <p:nvSpPr>
          <p:cNvPr id="3" name="TextBox 2">
            <a:extLst>
              <a:ext uri="{FF2B5EF4-FFF2-40B4-BE49-F238E27FC236}">
                <a16:creationId xmlns:a16="http://schemas.microsoft.com/office/drawing/2014/main" id="{48C3C82F-E919-4228-9A39-F0FA2EACC04B}"/>
              </a:ext>
            </a:extLst>
          </p:cNvPr>
          <p:cNvSpPr txBox="1"/>
          <p:nvPr/>
        </p:nvSpPr>
        <p:spPr>
          <a:xfrm>
            <a:off x="4074161" y="802640"/>
            <a:ext cx="4019049" cy="646331"/>
          </a:xfrm>
          <a:prstGeom prst="rect">
            <a:avLst/>
          </a:prstGeom>
          <a:noFill/>
        </p:spPr>
        <p:txBody>
          <a:bodyPr wrap="none" rtlCol="0">
            <a:spAutoFit/>
          </a:bodyPr>
          <a:lstStyle/>
          <a:p>
            <a:r>
              <a:rPr lang="en-US" sz="3600" b="1">
                <a:solidFill>
                  <a:srgbClr val="FFFF00"/>
                </a:solidFill>
                <a:latin typeface="Century Gothic" panose="020B0502020202020204" pitchFamily="34" charset="0"/>
              </a:rPr>
              <a:t>REVELATION 19: 9</a:t>
            </a:r>
          </a:p>
        </p:txBody>
      </p:sp>
    </p:spTree>
    <p:extLst>
      <p:ext uri="{BB962C8B-B14F-4D97-AF65-F5344CB8AC3E}">
        <p14:creationId xmlns:p14="http://schemas.microsoft.com/office/powerpoint/2010/main" val="671251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455612"/>
            <a:ext cx="8950960" cy="4832092"/>
          </a:xfrm>
          <a:prstGeom prst="rect">
            <a:avLst/>
          </a:prstGeom>
          <a:noFill/>
        </p:spPr>
        <p:txBody>
          <a:bodyPr wrap="square" rtlCol="0">
            <a:spAutoFit/>
          </a:bodyPr>
          <a:lstStyle/>
          <a:p>
            <a:r>
              <a:rPr lang="en-US" sz="3200" b="1">
                <a:solidFill>
                  <a:schemeClr val="bg1"/>
                </a:solidFill>
                <a:latin typeface="Century Gothic" panose="020B0502020202020204" pitchFamily="34" charset="0"/>
              </a:rPr>
              <a:t>12. THEN SAID HE ALSO TO HIM THAT BADE HIM, WHEN THOU MAKEST A </a:t>
            </a:r>
            <a:r>
              <a:rPr lang="en-US" sz="3200" b="1">
                <a:solidFill>
                  <a:srgbClr val="FFFF00"/>
                </a:solidFill>
                <a:latin typeface="Century Gothic" panose="020B0502020202020204" pitchFamily="34" charset="0"/>
              </a:rPr>
              <a:t>DINNER</a:t>
            </a:r>
            <a:r>
              <a:rPr lang="en-US" sz="3200" b="1">
                <a:solidFill>
                  <a:schemeClr val="bg1"/>
                </a:solidFill>
                <a:latin typeface="Century Gothic" panose="020B0502020202020204" pitchFamily="34" charset="0"/>
              </a:rPr>
              <a:t> OR A SUPPER, CALL NOT THY FRIENDS, NOR THY BRETHREN, NEITHER THY KINSMEN, NOR THY RICH NEIGHBOURS; LEST THEY ALSO BID THEE AGAIN, AND A RECOMPENCE BE MADE THEE.</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13. BUT WHEN THOU MAKEST A FEAST, CALL THE POOR, THE MAIMED, THE LAME, THE BLIND:</a:t>
            </a:r>
          </a:p>
        </p:txBody>
      </p:sp>
      <p:sp>
        <p:nvSpPr>
          <p:cNvPr id="6" name="TextBox 5">
            <a:extLst>
              <a:ext uri="{FF2B5EF4-FFF2-40B4-BE49-F238E27FC236}">
                <a16:creationId xmlns:a16="http://schemas.microsoft.com/office/drawing/2014/main" id="{A309361B-FFCB-451F-9FFC-74960D58B111}"/>
              </a:ext>
            </a:extLst>
          </p:cNvPr>
          <p:cNvSpPr txBox="1"/>
          <p:nvPr/>
        </p:nvSpPr>
        <p:spPr>
          <a:xfrm>
            <a:off x="220980" y="37652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12 - 13</a:t>
            </a:r>
          </a:p>
        </p:txBody>
      </p:sp>
    </p:spTree>
    <p:extLst>
      <p:ext uri="{BB962C8B-B14F-4D97-AF65-F5344CB8AC3E}">
        <p14:creationId xmlns:p14="http://schemas.microsoft.com/office/powerpoint/2010/main" val="47617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722312"/>
            <a:ext cx="8950960" cy="2308324"/>
          </a:xfrm>
          <a:prstGeom prst="rect">
            <a:avLst/>
          </a:prstGeom>
          <a:noFill/>
        </p:spPr>
        <p:txBody>
          <a:bodyPr wrap="square" rtlCol="0">
            <a:spAutoFit/>
          </a:bodyPr>
          <a:lstStyle/>
          <a:p>
            <a:r>
              <a:rPr lang="en-US" sz="3600" b="1">
                <a:solidFill>
                  <a:schemeClr val="bg1"/>
                </a:solidFill>
                <a:latin typeface="Century Gothic" panose="020B0502020202020204" pitchFamily="34" charset="0"/>
              </a:rPr>
              <a:t>14. AND THOU SHALT BE BLESSED; FOR THEY CANNOT RECOMPENSE THEE: FOR THOU SHALT BE RECOMPENSED AT THE RESURRECTION OF THE JUST.</a:t>
            </a:r>
            <a:endParaRPr lang="en-US" sz="36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73AA0307-98DC-4E1E-A281-9BFD927E61E7}"/>
              </a:ext>
            </a:extLst>
          </p:cNvPr>
          <p:cNvSpPr txBox="1"/>
          <p:nvPr/>
        </p:nvSpPr>
        <p:spPr>
          <a:xfrm>
            <a:off x="220980" y="376529"/>
            <a:ext cx="2903359"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14</a:t>
            </a:r>
          </a:p>
        </p:txBody>
      </p:sp>
    </p:spTree>
    <p:extLst>
      <p:ext uri="{BB962C8B-B14F-4D97-AF65-F5344CB8AC3E}">
        <p14:creationId xmlns:p14="http://schemas.microsoft.com/office/powerpoint/2010/main" val="321566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95580" y="1460944"/>
            <a:ext cx="8950960" cy="5324535"/>
          </a:xfrm>
          <a:prstGeom prst="rect">
            <a:avLst/>
          </a:prstGeom>
          <a:noFill/>
        </p:spPr>
        <p:txBody>
          <a:bodyPr wrap="square" rtlCol="0">
            <a:spAutoFit/>
          </a:bodyPr>
          <a:lstStyle/>
          <a:p>
            <a:r>
              <a:rPr lang="en-US" sz="3200" b="1">
                <a:solidFill>
                  <a:schemeClr val="bg1"/>
                </a:solidFill>
                <a:latin typeface="Century Gothic" panose="020B0502020202020204" pitchFamily="34" charset="0"/>
              </a:rPr>
              <a:t>18. AND THEY ALL WITH ONE CONSENT BEGAN TO MAKE EXCUSE. THE FIRST SAID UNTO HIM, I HAVE BOUGHT A PIECE OF GROUND, AND I MUST NEEDS GO AND SEE IT: I PRAY THEE HAVE ME EXCUSED.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19. AND ANOTHER SAID, I HAVE BOUGHT FIVE YOKE OF OXEN, AND I GO TO PROVE THEM: I PRAY THEE HAVE ME EXCUSED.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20. AND ANOTHER SAID, I HAVE MARRIED A WIFE, AND THEREFORE I CANNOT COME.</a:t>
            </a:r>
            <a:endParaRPr lang="en-US" sz="32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D96B5FE-4E43-4802-8D87-C5157F01D618}"/>
              </a:ext>
            </a:extLst>
          </p:cNvPr>
          <p:cNvSpPr txBox="1"/>
          <p:nvPr/>
        </p:nvSpPr>
        <p:spPr>
          <a:xfrm>
            <a:off x="220980" y="37652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18 - 20</a:t>
            </a:r>
          </a:p>
        </p:txBody>
      </p:sp>
    </p:spTree>
    <p:extLst>
      <p:ext uri="{BB962C8B-B14F-4D97-AF65-F5344CB8AC3E}">
        <p14:creationId xmlns:p14="http://schemas.microsoft.com/office/powerpoint/2010/main" val="2430188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95580" y="1460944"/>
            <a:ext cx="8950960" cy="5170646"/>
          </a:xfrm>
          <a:prstGeom prst="rect">
            <a:avLst/>
          </a:prstGeom>
          <a:noFill/>
        </p:spPr>
        <p:txBody>
          <a:bodyPr wrap="square" rtlCol="0">
            <a:spAutoFit/>
          </a:bodyPr>
          <a:lstStyle/>
          <a:p>
            <a:r>
              <a:rPr lang="en-US" sz="3200" b="1">
                <a:solidFill>
                  <a:schemeClr val="bg1"/>
                </a:solidFill>
                <a:latin typeface="Century Gothic" panose="020B0502020202020204" pitchFamily="34" charset="0"/>
              </a:rPr>
              <a:t>21. SO THAT SERVANT CAME, AND SHEWED HIS LORD THESE THINGS. THEN THE MASTER OF THE HOUSE BEING ANGRY SAID TO HIS SERVANT, GO OUT QUICKLY INTO THE STREETS AND LANES OF THE CITY, AND BRING IN HITHER THE POOR, AND THE MAIMED, AND THE HALT, AND THE BLIND.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22. AND THE SERVANT SAID, LORD, IT IS DONE AS THOU HAST COMMANDED, AND YET THERE IS ROOM.</a:t>
            </a:r>
            <a:endParaRPr lang="en-US" sz="32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D96B5FE-4E43-4802-8D87-C5157F01D618}"/>
              </a:ext>
            </a:extLst>
          </p:cNvPr>
          <p:cNvSpPr txBox="1"/>
          <p:nvPr/>
        </p:nvSpPr>
        <p:spPr>
          <a:xfrm>
            <a:off x="220980" y="37652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21 - 22</a:t>
            </a:r>
          </a:p>
        </p:txBody>
      </p:sp>
    </p:spTree>
    <p:extLst>
      <p:ext uri="{BB962C8B-B14F-4D97-AF65-F5344CB8AC3E}">
        <p14:creationId xmlns:p14="http://schemas.microsoft.com/office/powerpoint/2010/main" val="317815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95580" y="1460944"/>
            <a:ext cx="8950960" cy="4678204"/>
          </a:xfrm>
          <a:prstGeom prst="rect">
            <a:avLst/>
          </a:prstGeom>
          <a:noFill/>
        </p:spPr>
        <p:txBody>
          <a:bodyPr wrap="square" rtlCol="0">
            <a:spAutoFit/>
          </a:bodyPr>
          <a:lstStyle/>
          <a:p>
            <a:r>
              <a:rPr lang="en-US" sz="3600" b="1">
                <a:solidFill>
                  <a:schemeClr val="bg1"/>
                </a:solidFill>
                <a:latin typeface="Century Gothic" panose="020B0502020202020204" pitchFamily="34" charset="0"/>
              </a:rPr>
              <a:t>23. AND THE LORD SAID UNTO THE SERVANT, GO OUT INTO THE HIGHWAYS AND HEDGES, AND COMPEL THEM TO COME IN, THAT MY HOUSE MAY BE FILLED.</a:t>
            </a:r>
          </a:p>
          <a:p>
            <a:endParaRPr lang="en-US" sz="1000" b="1">
              <a:solidFill>
                <a:schemeClr val="bg1"/>
              </a:solidFill>
              <a:latin typeface="Century Gothic" panose="020B0502020202020204" pitchFamily="34" charset="0"/>
            </a:endParaRPr>
          </a:p>
          <a:p>
            <a:r>
              <a:rPr lang="en-US" sz="3600" b="1">
                <a:solidFill>
                  <a:schemeClr val="bg1"/>
                </a:solidFill>
                <a:latin typeface="Century Gothic" panose="020B0502020202020204" pitchFamily="34" charset="0"/>
              </a:rPr>
              <a:t>24. FOR I SAY UNTO YOU, THAT NONE OF THOSE MEN WHICH WERE BIDDEN SHALL TASTE OF MY </a:t>
            </a:r>
            <a:r>
              <a:rPr lang="en-US" sz="3600" b="1">
                <a:solidFill>
                  <a:srgbClr val="FFFF00"/>
                </a:solidFill>
                <a:latin typeface="Century Gothic" panose="020B0502020202020204" pitchFamily="34" charset="0"/>
              </a:rPr>
              <a:t>SUPPER</a:t>
            </a:r>
            <a:r>
              <a:rPr lang="en-US" sz="3600" b="1">
                <a:solidFill>
                  <a:schemeClr val="bg1"/>
                </a:solidFill>
                <a:latin typeface="Century Gothic" panose="020B0502020202020204" pitchFamily="34" charset="0"/>
              </a:rPr>
              <a:t>.</a:t>
            </a:r>
            <a:endParaRPr lang="en-US" sz="36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D96B5FE-4E43-4802-8D87-C5157F01D618}"/>
              </a:ext>
            </a:extLst>
          </p:cNvPr>
          <p:cNvSpPr txBox="1"/>
          <p:nvPr/>
        </p:nvSpPr>
        <p:spPr>
          <a:xfrm>
            <a:off x="220980" y="37652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14: 23 - 24</a:t>
            </a:r>
          </a:p>
        </p:txBody>
      </p:sp>
    </p:spTree>
    <p:extLst>
      <p:ext uri="{BB962C8B-B14F-4D97-AF65-F5344CB8AC3E}">
        <p14:creationId xmlns:p14="http://schemas.microsoft.com/office/powerpoint/2010/main" val="228968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8000" b="1">
                <a:solidFill>
                  <a:srgbClr val="FFFF00"/>
                </a:solidFill>
                <a:latin typeface="Century Gothic" panose="020B0502020202020204" pitchFamily="34" charset="0"/>
                <a:ea typeface="+mj-ea"/>
                <a:cs typeface="+mj-cs"/>
              </a:rPr>
              <a:t>SAY</a:t>
            </a:r>
            <a:r>
              <a:rPr lang="en-US" sz="8000" b="1">
                <a:solidFill>
                  <a:schemeClr val="bg1"/>
                </a:solidFill>
                <a:latin typeface="Century Gothic" panose="020B0502020202020204" pitchFamily="34" charset="0"/>
                <a:ea typeface="+mj-ea"/>
                <a:cs typeface="+mj-cs"/>
              </a:rPr>
              <a:t>, THE INVITATIONS HAVE BEEN SENT</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1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ky, outdoor, city&#10;&#10;Description automatically generated">
            <a:extLst>
              <a:ext uri="{FF2B5EF4-FFF2-40B4-BE49-F238E27FC236}">
                <a16:creationId xmlns:a16="http://schemas.microsoft.com/office/drawing/2014/main" id="{57C2FD26-7AAE-488B-BFF0-77274BAA351D}"/>
              </a:ext>
            </a:extLst>
          </p:cNvPr>
          <p:cNvPicPr>
            <a:picLocks noChangeAspect="1"/>
          </p:cNvPicPr>
          <p:nvPr/>
        </p:nvPicPr>
        <p:blipFill rotWithShape="1">
          <a:blip r:embed="rId2">
            <a:extLst>
              <a:ext uri="{28A0092B-C50C-407E-A947-70E740481C1C}">
                <a14:useLocalDpi xmlns:a14="http://schemas.microsoft.com/office/drawing/2010/main" val="0"/>
              </a:ext>
            </a:extLst>
          </a:blip>
          <a:srcRect r="35364"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03D23-35DB-4AB2-92A4-4451115F10FC}"/>
              </a:ext>
            </a:extLst>
          </p:cNvPr>
          <p:cNvSpPr>
            <a:spLocks noGrp="1"/>
          </p:cNvSpPr>
          <p:nvPr>
            <p:ph type="ctrTitle"/>
          </p:nvPr>
        </p:nvSpPr>
        <p:spPr>
          <a:xfrm>
            <a:off x="477981" y="1122363"/>
            <a:ext cx="4023360" cy="3204134"/>
          </a:xfrm>
        </p:spPr>
        <p:txBody>
          <a:bodyPr anchor="b">
            <a:normAutofit/>
          </a:bodyPr>
          <a:lstStyle/>
          <a:p>
            <a:pPr algn="l"/>
            <a:r>
              <a:rPr lang="en-US" sz="4800" b="1">
                <a:latin typeface="Century Gothic" panose="020B0502020202020204" pitchFamily="34" charset="0"/>
              </a:rPr>
              <a:t>SCRIPTURE READING</a:t>
            </a:r>
          </a:p>
        </p:txBody>
      </p:sp>
      <p:sp>
        <p:nvSpPr>
          <p:cNvPr id="3" name="Subtitle 2">
            <a:extLst>
              <a:ext uri="{FF2B5EF4-FFF2-40B4-BE49-F238E27FC236}">
                <a16:creationId xmlns:a16="http://schemas.microsoft.com/office/drawing/2014/main" id="{49DACEC0-11D4-4177-A9D2-1A926C393FC3}"/>
              </a:ext>
            </a:extLst>
          </p:cNvPr>
          <p:cNvSpPr>
            <a:spLocks noGrp="1"/>
          </p:cNvSpPr>
          <p:nvPr>
            <p:ph type="subTitle" idx="1"/>
          </p:nvPr>
        </p:nvSpPr>
        <p:spPr>
          <a:xfrm>
            <a:off x="477980" y="4872922"/>
            <a:ext cx="4023359" cy="1208141"/>
          </a:xfrm>
        </p:spPr>
        <p:txBody>
          <a:bodyPr>
            <a:normAutofit/>
          </a:bodyPr>
          <a:lstStyle/>
          <a:p>
            <a:pPr algn="l"/>
            <a:r>
              <a:rPr lang="en-US" sz="5400" b="1">
                <a:solidFill>
                  <a:srgbClr val="FFFF00"/>
                </a:solidFill>
                <a:latin typeface="Century Gothic" panose="020B0502020202020204" pitchFamily="34" charset="0"/>
              </a:rPr>
              <a:t>PSALM 23</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24011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a:solidFill>
                  <a:schemeClr val="bg1"/>
                </a:solidFill>
                <a:latin typeface="Century Gothic" panose="020B0502020202020204" pitchFamily="34" charset="0"/>
                <a:ea typeface="+mj-ea"/>
                <a:cs typeface="+mj-cs"/>
              </a:rPr>
              <a:t>DINING WITH CHRIST</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A92A28B-F06E-4918-AF13-A77C7F8C4C21}"/>
              </a:ext>
            </a:extLst>
          </p:cNvPr>
          <p:cNvSpPr txBox="1"/>
          <p:nvPr/>
        </p:nvSpPr>
        <p:spPr>
          <a:xfrm>
            <a:off x="1032095" y="4418091"/>
            <a:ext cx="5200463" cy="707886"/>
          </a:xfrm>
          <a:prstGeom prst="rect">
            <a:avLst/>
          </a:prstGeom>
          <a:noFill/>
        </p:spPr>
        <p:txBody>
          <a:bodyPr wrap="none" rtlCol="0">
            <a:spAutoFit/>
          </a:bodyPr>
          <a:lstStyle/>
          <a:p>
            <a:r>
              <a:rPr lang="en-US" sz="4000">
                <a:solidFill>
                  <a:srgbClr val="FFFF00"/>
                </a:solidFill>
                <a:latin typeface="Century Gothic" panose="020B0502020202020204" pitchFamily="34" charset="0"/>
              </a:rPr>
              <a:t>POST RESURRECTION</a:t>
            </a:r>
          </a:p>
        </p:txBody>
      </p:sp>
    </p:spTree>
    <p:extLst>
      <p:ext uri="{BB962C8B-B14F-4D97-AF65-F5344CB8AC3E}">
        <p14:creationId xmlns:p14="http://schemas.microsoft.com/office/powerpoint/2010/main" val="3068296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2030755"/>
            <a:ext cx="8950960" cy="4185761"/>
          </a:xfrm>
          <a:prstGeom prst="rect">
            <a:avLst/>
          </a:prstGeom>
          <a:noFill/>
        </p:spPr>
        <p:txBody>
          <a:bodyPr wrap="square" rtlCol="0">
            <a:spAutoFit/>
          </a:bodyPr>
          <a:lstStyle/>
          <a:p>
            <a:r>
              <a:rPr lang="en-US" sz="3200" b="1">
                <a:solidFill>
                  <a:schemeClr val="bg1"/>
                </a:solidFill>
                <a:latin typeface="Century Gothic" panose="020B0502020202020204" pitchFamily="34" charset="0"/>
              </a:rPr>
              <a:t>5. THEN JESUS SAITH UNTO THEM, CHILDREN, HAVE YE ANY MEAT? THEY ANSWERED HIM, NO.</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6. AND HE SAID UNTO THEM, CAST THE NET ON THE RIGHT SIDE OF THE SHIP, AND YE SHALL FIND. THEY CAST THEREFORE, AND NOW THEY WERE NOT ABLE TO DRAW IT FOR THE MULTITUDE OF FISHES.</a:t>
            </a:r>
          </a:p>
        </p:txBody>
      </p:sp>
      <p:sp>
        <p:nvSpPr>
          <p:cNvPr id="6" name="TextBox 5">
            <a:extLst>
              <a:ext uri="{FF2B5EF4-FFF2-40B4-BE49-F238E27FC236}">
                <a16:creationId xmlns:a16="http://schemas.microsoft.com/office/drawing/2014/main" id="{C18A2EE4-6964-4C09-BBDF-7E9C54533D0A}"/>
              </a:ext>
            </a:extLst>
          </p:cNvPr>
          <p:cNvSpPr txBox="1"/>
          <p:nvPr/>
        </p:nvSpPr>
        <p:spPr>
          <a:xfrm>
            <a:off x="220980" y="376529"/>
            <a:ext cx="3676006"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5 - 6</a:t>
            </a:r>
          </a:p>
        </p:txBody>
      </p:sp>
    </p:spTree>
    <p:extLst>
      <p:ext uri="{BB962C8B-B14F-4D97-AF65-F5344CB8AC3E}">
        <p14:creationId xmlns:p14="http://schemas.microsoft.com/office/powerpoint/2010/main" val="2336157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433223"/>
            <a:ext cx="8950960" cy="5170646"/>
          </a:xfrm>
          <a:prstGeom prst="rect">
            <a:avLst/>
          </a:prstGeom>
          <a:noFill/>
        </p:spPr>
        <p:txBody>
          <a:bodyPr wrap="square" rtlCol="0">
            <a:spAutoFit/>
          </a:bodyPr>
          <a:lstStyle/>
          <a:p>
            <a:r>
              <a:rPr lang="en-US" sz="3200" b="1">
                <a:solidFill>
                  <a:schemeClr val="bg1"/>
                </a:solidFill>
                <a:latin typeface="Century Gothic" panose="020B0502020202020204" pitchFamily="34" charset="0"/>
              </a:rPr>
              <a:t>7. THEREFORE THAT DISCIPLE WHOM JESUS LOVED SAITH UNTO PETER, IT IS THE LORD. NOW WHEN SIMON PETER HEARD THAT IT WAS THE LORD, HE GIRT HIS FISHER'S COAT UNTO HIM, (FOR HE WAS NAKED,) AND DID CAST HIMSELF INTO THE SEA.</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8. AND THE OTHER DISCIPLES CAME IN A LITTLE SHIP; (FOR THEY WERE NOT FAR FROM LAND, BUT AS IT WERE TWO HUNDRED CUBITS,) DRAGGING THE NET WITH FISHES.</a:t>
            </a:r>
          </a:p>
        </p:txBody>
      </p:sp>
      <p:sp>
        <p:nvSpPr>
          <p:cNvPr id="6" name="TextBox 5">
            <a:extLst>
              <a:ext uri="{FF2B5EF4-FFF2-40B4-BE49-F238E27FC236}">
                <a16:creationId xmlns:a16="http://schemas.microsoft.com/office/drawing/2014/main" id="{31CB5046-B458-456F-B72F-2F07BA99B3FC}"/>
              </a:ext>
            </a:extLst>
          </p:cNvPr>
          <p:cNvSpPr txBox="1"/>
          <p:nvPr/>
        </p:nvSpPr>
        <p:spPr>
          <a:xfrm>
            <a:off x="220980" y="376529"/>
            <a:ext cx="3676006"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7 - 8</a:t>
            </a:r>
          </a:p>
        </p:txBody>
      </p:sp>
    </p:spTree>
    <p:extLst>
      <p:ext uri="{BB962C8B-B14F-4D97-AF65-F5344CB8AC3E}">
        <p14:creationId xmlns:p14="http://schemas.microsoft.com/office/powerpoint/2010/main" val="3743930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333632"/>
            <a:ext cx="8950960" cy="5324535"/>
          </a:xfrm>
          <a:prstGeom prst="rect">
            <a:avLst/>
          </a:prstGeom>
          <a:noFill/>
        </p:spPr>
        <p:txBody>
          <a:bodyPr wrap="square" rtlCol="0">
            <a:spAutoFit/>
          </a:bodyPr>
          <a:lstStyle/>
          <a:p>
            <a:r>
              <a:rPr lang="en-US" sz="3200" b="1">
                <a:solidFill>
                  <a:schemeClr val="bg1"/>
                </a:solidFill>
                <a:latin typeface="Century Gothic" panose="020B0502020202020204" pitchFamily="34" charset="0"/>
              </a:rPr>
              <a:t>9. AS SOON THEN AS THEY WERE COME TO LAND, THEY SAW A FIRE OF COALS THERE, AND FISH LAID THEREON, AND BREAD.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10. JESUS SAITH UNTO THEM, BRING OF THE FISH WHICH YE HAVE NOW CAUGHT.</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11. SIMON PETER WENT UP, AND DREW THE NET TO LAND FULL OF GREAT FISHES, AN HUNDRED AND FIFTY AND THREE: AND FOR ALL THERE WERE SO MANY, YET WAS NOT THE NET BROKEN.</a:t>
            </a:r>
          </a:p>
        </p:txBody>
      </p:sp>
      <p:sp>
        <p:nvSpPr>
          <p:cNvPr id="6" name="TextBox 5">
            <a:extLst>
              <a:ext uri="{FF2B5EF4-FFF2-40B4-BE49-F238E27FC236}">
                <a16:creationId xmlns:a16="http://schemas.microsoft.com/office/drawing/2014/main" id="{EC186DD8-D406-41E8-A1E7-FAE2C04E52E6}"/>
              </a:ext>
            </a:extLst>
          </p:cNvPr>
          <p:cNvSpPr txBox="1"/>
          <p:nvPr/>
        </p:nvSpPr>
        <p:spPr>
          <a:xfrm>
            <a:off x="220980" y="376529"/>
            <a:ext cx="3962944"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9 - 11</a:t>
            </a:r>
          </a:p>
        </p:txBody>
      </p:sp>
    </p:spTree>
    <p:extLst>
      <p:ext uri="{BB962C8B-B14F-4D97-AF65-F5344CB8AC3E}">
        <p14:creationId xmlns:p14="http://schemas.microsoft.com/office/powerpoint/2010/main" val="3840147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804411"/>
            <a:ext cx="8950960" cy="4832092"/>
          </a:xfrm>
          <a:prstGeom prst="rect">
            <a:avLst/>
          </a:prstGeom>
          <a:noFill/>
        </p:spPr>
        <p:txBody>
          <a:bodyPr wrap="square" rtlCol="0">
            <a:spAutoFit/>
          </a:bodyPr>
          <a:lstStyle/>
          <a:p>
            <a:r>
              <a:rPr lang="en-US" sz="3200" b="1">
                <a:solidFill>
                  <a:schemeClr val="bg1"/>
                </a:solidFill>
                <a:latin typeface="Century Gothic" panose="020B0502020202020204" pitchFamily="34" charset="0"/>
              </a:rPr>
              <a:t>12. JESUS SAITH UNTO THEM, </a:t>
            </a:r>
            <a:r>
              <a:rPr lang="en-US" sz="3200" b="1">
                <a:solidFill>
                  <a:srgbClr val="FF0000"/>
                </a:solidFill>
                <a:latin typeface="Century Gothic" panose="020B0502020202020204" pitchFamily="34" charset="0"/>
              </a:rPr>
              <a:t>COME AND DINE</a:t>
            </a:r>
            <a:r>
              <a:rPr lang="en-US" sz="3200" b="1">
                <a:solidFill>
                  <a:schemeClr val="bg1"/>
                </a:solidFill>
                <a:latin typeface="Century Gothic" panose="020B0502020202020204" pitchFamily="34" charset="0"/>
              </a:rPr>
              <a:t>. AND NONE OF THE DISCIPLES DURST ASK HIM, WHO ART THOU? KNOWING THAT IT WAS THE LORD.</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13. JESUS THEN COMETH, AND TAKETH BREAD, AND GIVETH THEM, AND FISH LIKEWISE.</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14. THIS IS NOW THE THIRD TIME THAT JESUS SHEWED HIMSELF TO HIS DISCIPLES, AFTER THAT HE WAS RISEN FROM THE DEAD.</a:t>
            </a:r>
          </a:p>
        </p:txBody>
      </p:sp>
      <p:sp>
        <p:nvSpPr>
          <p:cNvPr id="6" name="TextBox 5">
            <a:extLst>
              <a:ext uri="{FF2B5EF4-FFF2-40B4-BE49-F238E27FC236}">
                <a16:creationId xmlns:a16="http://schemas.microsoft.com/office/drawing/2014/main" id="{39EEBA6A-513A-45D9-987C-69F6ED0A7451}"/>
              </a:ext>
            </a:extLst>
          </p:cNvPr>
          <p:cNvSpPr txBox="1"/>
          <p:nvPr/>
        </p:nvSpPr>
        <p:spPr>
          <a:xfrm>
            <a:off x="220980" y="376529"/>
            <a:ext cx="4249881"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12 - 14</a:t>
            </a:r>
          </a:p>
        </p:txBody>
      </p:sp>
    </p:spTree>
    <p:extLst>
      <p:ext uri="{BB962C8B-B14F-4D97-AF65-F5344CB8AC3E}">
        <p14:creationId xmlns:p14="http://schemas.microsoft.com/office/powerpoint/2010/main" val="3163651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134455"/>
            <a:ext cx="8950960" cy="5663089"/>
          </a:xfrm>
          <a:prstGeom prst="rect">
            <a:avLst/>
          </a:prstGeom>
          <a:noFill/>
        </p:spPr>
        <p:txBody>
          <a:bodyPr wrap="square" rtlCol="0">
            <a:spAutoFit/>
          </a:bodyPr>
          <a:lstStyle/>
          <a:p>
            <a:r>
              <a:rPr lang="en-US" sz="3200" b="1">
                <a:solidFill>
                  <a:schemeClr val="bg1"/>
                </a:solidFill>
                <a:latin typeface="Century Gothic" panose="020B0502020202020204" pitchFamily="34" charset="0"/>
              </a:rPr>
              <a:t>15. SO WHEN THEY HAD DINED, JESUS SAITH TO SIMON PETER, SIMON, SON OF JONAS, </a:t>
            </a:r>
            <a:r>
              <a:rPr lang="en-US" sz="3200" b="1">
                <a:solidFill>
                  <a:srgbClr val="FF0000"/>
                </a:solidFill>
                <a:latin typeface="Century Gothic" panose="020B0502020202020204" pitchFamily="34" charset="0"/>
              </a:rPr>
              <a:t>LOVEST THOU ME MORE THAN THESE</a:t>
            </a:r>
            <a:r>
              <a:rPr lang="en-US" sz="3200" b="1">
                <a:solidFill>
                  <a:schemeClr val="bg1"/>
                </a:solidFill>
                <a:latin typeface="Century Gothic" panose="020B0502020202020204" pitchFamily="34" charset="0"/>
              </a:rPr>
              <a:t>? HE SAITH UNTO HIM, YEA, LORD; THOU KNOWEST THAT I LOVE THEE. HE SAITH UNTO HIM, </a:t>
            </a:r>
            <a:r>
              <a:rPr lang="en-US" sz="3200" b="1">
                <a:solidFill>
                  <a:srgbClr val="FF0000"/>
                </a:solidFill>
                <a:latin typeface="Century Gothic" panose="020B0502020202020204" pitchFamily="34" charset="0"/>
              </a:rPr>
              <a:t>FEED MY LAMBS</a:t>
            </a:r>
            <a:r>
              <a:rPr lang="en-US" sz="3200" b="1">
                <a:solidFill>
                  <a:schemeClr val="bg1"/>
                </a:solidFill>
                <a:latin typeface="Century Gothic" panose="020B0502020202020204" pitchFamily="34" charset="0"/>
              </a:rPr>
              <a:t>.</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16. HE SAITH TO HIM AGAIN THE SECOND TIME, SIMON, SON OF JONAS, </a:t>
            </a:r>
            <a:r>
              <a:rPr lang="en-US" sz="3200" b="1">
                <a:solidFill>
                  <a:srgbClr val="FF0000"/>
                </a:solidFill>
                <a:latin typeface="Century Gothic" panose="020B0502020202020204" pitchFamily="34" charset="0"/>
              </a:rPr>
              <a:t>LOVEST THOU ME</a:t>
            </a:r>
            <a:r>
              <a:rPr lang="en-US" sz="3200" b="1">
                <a:solidFill>
                  <a:schemeClr val="bg1"/>
                </a:solidFill>
                <a:latin typeface="Century Gothic" panose="020B0502020202020204" pitchFamily="34" charset="0"/>
              </a:rPr>
              <a:t>? HE SAITH UNTO HIM, YEA, LORD; THOU KNOWEST THAT I LOVE THEE. HE SAITH UNTO HIM, </a:t>
            </a:r>
            <a:r>
              <a:rPr lang="en-US" sz="3200" b="1">
                <a:solidFill>
                  <a:srgbClr val="FF0000"/>
                </a:solidFill>
                <a:latin typeface="Century Gothic" panose="020B0502020202020204" pitchFamily="34" charset="0"/>
              </a:rPr>
              <a:t>FEED MY SHEEP</a:t>
            </a:r>
            <a:r>
              <a:rPr lang="en-US" sz="3200" b="1">
                <a:solidFill>
                  <a:schemeClr val="bg1"/>
                </a:solidFill>
                <a:latin typeface="Century Gothic" panose="020B0502020202020204" pitchFamily="34" charset="0"/>
              </a:rPr>
              <a:t>.</a:t>
            </a:r>
          </a:p>
        </p:txBody>
      </p:sp>
      <p:sp>
        <p:nvSpPr>
          <p:cNvPr id="6" name="TextBox 5">
            <a:extLst>
              <a:ext uri="{FF2B5EF4-FFF2-40B4-BE49-F238E27FC236}">
                <a16:creationId xmlns:a16="http://schemas.microsoft.com/office/drawing/2014/main" id="{30B3E266-4011-4292-9982-55729C6EAA36}"/>
              </a:ext>
            </a:extLst>
          </p:cNvPr>
          <p:cNvSpPr txBox="1"/>
          <p:nvPr/>
        </p:nvSpPr>
        <p:spPr>
          <a:xfrm>
            <a:off x="220980" y="376529"/>
            <a:ext cx="4249881"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15 - 16</a:t>
            </a:r>
          </a:p>
        </p:txBody>
      </p:sp>
    </p:spTree>
    <p:extLst>
      <p:ext uri="{BB962C8B-B14F-4D97-AF65-F5344CB8AC3E}">
        <p14:creationId xmlns:p14="http://schemas.microsoft.com/office/powerpoint/2010/main" val="295562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677669"/>
            <a:ext cx="8950960" cy="3539430"/>
          </a:xfrm>
          <a:prstGeom prst="rect">
            <a:avLst/>
          </a:prstGeom>
          <a:noFill/>
        </p:spPr>
        <p:txBody>
          <a:bodyPr wrap="square" rtlCol="0">
            <a:spAutoFit/>
          </a:bodyPr>
          <a:lstStyle/>
          <a:p>
            <a:r>
              <a:rPr lang="en-US" sz="3200">
                <a:solidFill>
                  <a:schemeClr val="bg1"/>
                </a:solidFill>
                <a:latin typeface="Century Gothic" panose="020B0502020202020204" pitchFamily="34" charset="0"/>
              </a:rPr>
              <a:t>17. </a:t>
            </a:r>
            <a:r>
              <a:rPr lang="en-US" sz="3200" b="1">
                <a:solidFill>
                  <a:schemeClr val="bg1"/>
                </a:solidFill>
                <a:latin typeface="Century Gothic" panose="020B0502020202020204" pitchFamily="34" charset="0"/>
              </a:rPr>
              <a:t>HE SAITH UNTO HIM THE THIRD TIME, SIMON, SON OF JONAS, </a:t>
            </a:r>
            <a:r>
              <a:rPr lang="en-US" sz="3200" b="1">
                <a:solidFill>
                  <a:srgbClr val="FF0000"/>
                </a:solidFill>
                <a:latin typeface="Century Gothic" panose="020B0502020202020204" pitchFamily="34" charset="0"/>
              </a:rPr>
              <a:t>LOVEST THOU ME</a:t>
            </a:r>
            <a:r>
              <a:rPr lang="en-US" sz="3200" b="1">
                <a:solidFill>
                  <a:schemeClr val="bg1"/>
                </a:solidFill>
                <a:latin typeface="Century Gothic" panose="020B0502020202020204" pitchFamily="34" charset="0"/>
              </a:rPr>
              <a:t>? PETER WAS GRIEVED BECAUSE HE SAID UNTO HIM THE THIRD TIME, LOVEST THOU ME? AND HE SAID UNTO HIM, LORD, THOU KNOWEST ALL THINGS; THOU KNOWEST THAT I LOVE THEE. JESUS SAITH UNTO HIM, </a:t>
            </a:r>
            <a:r>
              <a:rPr lang="en-US" sz="3200" b="1">
                <a:solidFill>
                  <a:srgbClr val="FF0000"/>
                </a:solidFill>
                <a:latin typeface="Century Gothic" panose="020B0502020202020204" pitchFamily="34" charset="0"/>
              </a:rPr>
              <a:t>FEED MY SHEEP</a:t>
            </a:r>
            <a:r>
              <a:rPr lang="en-US" sz="3200" b="1">
                <a:solidFill>
                  <a:schemeClr val="bg1"/>
                </a:solidFill>
                <a:latin typeface="Century Gothic" panose="020B0502020202020204" pitchFamily="34" charset="0"/>
              </a:rPr>
              <a:t>.</a:t>
            </a:r>
            <a:endParaRPr lang="en-US" sz="320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56AAC929-C548-4D01-9C06-D79AD7F8BB6E}"/>
              </a:ext>
            </a:extLst>
          </p:cNvPr>
          <p:cNvSpPr txBox="1"/>
          <p:nvPr/>
        </p:nvSpPr>
        <p:spPr>
          <a:xfrm>
            <a:off x="220980" y="348820"/>
            <a:ext cx="3172663"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JOHN 21: 17</a:t>
            </a:r>
          </a:p>
        </p:txBody>
      </p:sp>
    </p:spTree>
    <p:extLst>
      <p:ext uri="{BB962C8B-B14F-4D97-AF65-F5344CB8AC3E}">
        <p14:creationId xmlns:p14="http://schemas.microsoft.com/office/powerpoint/2010/main" val="863892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249A8C9-E2C2-42C0-9E72-18D8034C9F1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34" r="13203"/>
          <a:stretch/>
        </p:blipFill>
        <p:spPr>
          <a:xfrm>
            <a:off x="4283902" y="10"/>
            <a:ext cx="7908098" cy="6857992"/>
          </a:xfrm>
          <a:prstGeom prst="rect">
            <a:avLst/>
          </a:prstGeom>
        </p:spPr>
      </p:pic>
      <p:sp>
        <p:nvSpPr>
          <p:cNvPr id="38" name="Rectangle 2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EA0206-72B6-4629-9510-DEB1D8F711C4}"/>
              </a:ext>
            </a:extLst>
          </p:cNvPr>
          <p:cNvSpPr txBox="1"/>
          <p:nvPr/>
        </p:nvSpPr>
        <p:spPr>
          <a:xfrm>
            <a:off x="728663" y="1115219"/>
            <a:ext cx="770413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a:solidFill>
                  <a:srgbClr val="FFFF00"/>
                </a:solidFill>
                <a:latin typeface="Century Gothic" panose="020B0502020202020204" pitchFamily="34" charset="0"/>
                <a:ea typeface="+mj-ea"/>
                <a:cs typeface="+mj-cs"/>
              </a:rPr>
              <a:t>SAY</a:t>
            </a:r>
            <a:r>
              <a:rPr lang="en-US" sz="8000" b="1">
                <a:solidFill>
                  <a:schemeClr val="bg1"/>
                </a:solidFill>
                <a:latin typeface="Century Gothic" panose="020B0502020202020204" pitchFamily="34" charset="0"/>
                <a:ea typeface="+mj-ea"/>
                <a:cs typeface="+mj-cs"/>
              </a:rPr>
              <a:t>, THE TABLE IS SPREAD</a:t>
            </a:r>
          </a:p>
        </p:txBody>
      </p:sp>
      <p:cxnSp>
        <p:nvCxnSpPr>
          <p:cNvPr id="39" name="Straight Connector 2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6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E75FF2A8-0F2D-4FB6-BF4C-BBCB5FFA8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
            <a:ext cx="12192000" cy="6858000"/>
          </a:xfrm>
          <a:prstGeom prst="rect">
            <a:avLst/>
          </a:prstGeom>
        </p:spPr>
      </p:pic>
      <p:sp>
        <p:nvSpPr>
          <p:cNvPr id="2" name="TextBox 1">
            <a:extLst>
              <a:ext uri="{FF2B5EF4-FFF2-40B4-BE49-F238E27FC236}">
                <a16:creationId xmlns:a16="http://schemas.microsoft.com/office/drawing/2014/main" id="{C0020EDC-DC2D-4776-A489-EA0461ECCDDE}"/>
              </a:ext>
            </a:extLst>
          </p:cNvPr>
          <p:cNvSpPr txBox="1"/>
          <p:nvPr/>
        </p:nvSpPr>
        <p:spPr>
          <a:xfrm>
            <a:off x="3992881" y="1727200"/>
            <a:ext cx="8036560" cy="2862322"/>
          </a:xfrm>
          <a:prstGeom prst="rect">
            <a:avLst/>
          </a:prstGeom>
          <a:noFill/>
        </p:spPr>
        <p:txBody>
          <a:bodyPr wrap="square" rtlCol="0">
            <a:spAutoFit/>
          </a:bodyPr>
          <a:lstStyle/>
          <a:p>
            <a:r>
              <a:rPr lang="en-US" sz="3600">
                <a:solidFill>
                  <a:srgbClr val="FF0000"/>
                </a:solidFill>
                <a:latin typeface="Century Gothic" panose="020B0502020202020204" pitchFamily="34" charset="0"/>
              </a:rPr>
              <a:t>BEHOLD</a:t>
            </a:r>
            <a:r>
              <a:rPr lang="en-US" sz="3600">
                <a:solidFill>
                  <a:schemeClr val="bg1"/>
                </a:solidFill>
                <a:latin typeface="Century Gothic" panose="020B0502020202020204" pitchFamily="34" charset="0"/>
              </a:rPr>
              <a:t>, </a:t>
            </a:r>
            <a:r>
              <a:rPr lang="en-US" sz="3600">
                <a:solidFill>
                  <a:srgbClr val="FF0000"/>
                </a:solidFill>
                <a:latin typeface="Century Gothic" panose="020B0502020202020204" pitchFamily="34" charset="0"/>
              </a:rPr>
              <a:t>I STAND AT THE DOOR</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AND KNOCK</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IF ANY MAN HEAR MY VOICE</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AND OPEN THE DOOR</a:t>
            </a:r>
            <a:r>
              <a:rPr lang="en-US" sz="3600">
                <a:solidFill>
                  <a:schemeClr val="bg1"/>
                </a:solidFill>
                <a:latin typeface="Century Gothic" panose="020B0502020202020204" pitchFamily="34" charset="0"/>
              </a:rPr>
              <a:t>, </a:t>
            </a:r>
            <a:r>
              <a:rPr lang="en-US" sz="3600">
                <a:solidFill>
                  <a:srgbClr val="FF0000"/>
                </a:solidFill>
                <a:latin typeface="Century Gothic" panose="020B0502020202020204" pitchFamily="34" charset="0"/>
              </a:rPr>
              <a:t>I WILL COME IN TO HIM</a:t>
            </a:r>
            <a:r>
              <a:rPr lang="en-US" sz="3600">
                <a:solidFill>
                  <a:schemeClr val="bg1"/>
                </a:solidFill>
                <a:latin typeface="Century Gothic" panose="020B0502020202020204" pitchFamily="34" charset="0"/>
              </a:rPr>
              <a:t>, </a:t>
            </a:r>
            <a:r>
              <a:rPr lang="en-US" sz="3600">
                <a:solidFill>
                  <a:srgbClr val="FF0000"/>
                </a:solidFill>
                <a:latin typeface="Century Gothic" panose="020B0502020202020204" pitchFamily="34" charset="0"/>
              </a:rPr>
              <a:t>AND WILL </a:t>
            </a:r>
            <a:r>
              <a:rPr lang="en-US" sz="3600" b="1">
                <a:solidFill>
                  <a:srgbClr val="FF0000"/>
                </a:solidFill>
                <a:latin typeface="Century Gothic" panose="020B0502020202020204" pitchFamily="34" charset="0"/>
              </a:rPr>
              <a:t>SUP</a:t>
            </a:r>
            <a:r>
              <a:rPr lang="en-US" sz="3600">
                <a:solidFill>
                  <a:srgbClr val="FF0000"/>
                </a:solidFill>
                <a:latin typeface="Century Gothic" panose="020B0502020202020204" pitchFamily="34" charset="0"/>
              </a:rPr>
              <a:t> WITH HIM</a:t>
            </a:r>
            <a:r>
              <a:rPr lang="en-US" sz="3600">
                <a:solidFill>
                  <a:schemeClr val="bg1"/>
                </a:solidFill>
                <a:latin typeface="Century Gothic" panose="020B0502020202020204" pitchFamily="34" charset="0"/>
              </a:rPr>
              <a:t>,</a:t>
            </a:r>
            <a:r>
              <a:rPr lang="en-US" sz="3600">
                <a:solidFill>
                  <a:srgbClr val="FF0000"/>
                </a:solidFill>
                <a:latin typeface="Century Gothic" panose="020B0502020202020204" pitchFamily="34" charset="0"/>
              </a:rPr>
              <a:t> AND HE WITH ME</a:t>
            </a:r>
            <a:r>
              <a:rPr lang="en-US" sz="3600">
                <a:solidFill>
                  <a:schemeClr val="bg1"/>
                </a:solidFill>
                <a:latin typeface="Century Gothic" panose="020B0502020202020204" pitchFamily="34" charset="0"/>
              </a:rPr>
              <a:t>.</a:t>
            </a:r>
          </a:p>
        </p:txBody>
      </p:sp>
      <p:sp>
        <p:nvSpPr>
          <p:cNvPr id="3" name="TextBox 2">
            <a:extLst>
              <a:ext uri="{FF2B5EF4-FFF2-40B4-BE49-F238E27FC236}">
                <a16:creationId xmlns:a16="http://schemas.microsoft.com/office/drawing/2014/main" id="{48C3C82F-E919-4228-9A39-F0FA2EACC04B}"/>
              </a:ext>
            </a:extLst>
          </p:cNvPr>
          <p:cNvSpPr txBox="1"/>
          <p:nvPr/>
        </p:nvSpPr>
        <p:spPr>
          <a:xfrm>
            <a:off x="4074161" y="802640"/>
            <a:ext cx="4019049" cy="646331"/>
          </a:xfrm>
          <a:prstGeom prst="rect">
            <a:avLst/>
          </a:prstGeom>
          <a:noFill/>
        </p:spPr>
        <p:txBody>
          <a:bodyPr wrap="none" rtlCol="0">
            <a:spAutoFit/>
          </a:bodyPr>
          <a:lstStyle/>
          <a:p>
            <a:r>
              <a:rPr lang="en-US" sz="3600" b="1">
                <a:solidFill>
                  <a:srgbClr val="FFFF00"/>
                </a:solidFill>
                <a:latin typeface="Century Gothic" panose="020B0502020202020204" pitchFamily="34" charset="0"/>
              </a:rPr>
              <a:t>REVELATION 3: 20</a:t>
            </a:r>
          </a:p>
        </p:txBody>
      </p:sp>
    </p:spTree>
    <p:extLst>
      <p:ext uri="{BB962C8B-B14F-4D97-AF65-F5344CB8AC3E}">
        <p14:creationId xmlns:p14="http://schemas.microsoft.com/office/powerpoint/2010/main" val="893079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s hand with smoke coming out of it&#10;&#10;Description automatically generated with low confidence">
            <a:extLst>
              <a:ext uri="{FF2B5EF4-FFF2-40B4-BE49-F238E27FC236}">
                <a16:creationId xmlns:a16="http://schemas.microsoft.com/office/drawing/2014/main" id="{00ADD382-01B5-4695-916E-EA4FF04E4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73A1D68-9940-4683-97D8-A8B47C4DB3EC}"/>
              </a:ext>
            </a:extLst>
          </p:cNvPr>
          <p:cNvSpPr txBox="1"/>
          <p:nvPr/>
        </p:nvSpPr>
        <p:spPr>
          <a:xfrm>
            <a:off x="901700" y="2381935"/>
            <a:ext cx="10388600" cy="2954655"/>
          </a:xfrm>
          <a:prstGeom prst="rect">
            <a:avLst/>
          </a:prstGeom>
          <a:noFill/>
        </p:spPr>
        <p:txBody>
          <a:bodyPr wrap="square">
            <a:spAutoFit/>
          </a:bodyPr>
          <a:lstStyle/>
          <a:p>
            <a:r>
              <a:rPr lang="en-US" sz="4400" b="1" i="1">
                <a:latin typeface="Century Gothic" panose="020B0502020202020204" pitchFamily="34" charset="0"/>
              </a:rPr>
              <a:t>PSALM 78: 19</a:t>
            </a:r>
          </a:p>
          <a:p>
            <a:endParaRPr lang="en-US" sz="1000" b="1">
              <a:latin typeface="Century Gothic" panose="020B0502020202020204" pitchFamily="34" charset="0"/>
            </a:endParaRPr>
          </a:p>
          <a:p>
            <a:r>
              <a:rPr lang="en-US" sz="4400" b="1">
                <a:latin typeface="Century Gothic" panose="020B0502020202020204" pitchFamily="34" charset="0"/>
              </a:rPr>
              <a:t>YEA, THEY SPAKE AGAINST GOD; THEY SAID, CAN GOD FURNISH A TABLE IN THE WILDERNESS?</a:t>
            </a:r>
          </a:p>
        </p:txBody>
      </p:sp>
    </p:spTree>
    <p:extLst>
      <p:ext uri="{BB962C8B-B14F-4D97-AF65-F5344CB8AC3E}">
        <p14:creationId xmlns:p14="http://schemas.microsoft.com/office/powerpoint/2010/main" val="2463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468312"/>
            <a:ext cx="8950960" cy="4339650"/>
          </a:xfrm>
          <a:prstGeom prst="rect">
            <a:avLst/>
          </a:prstGeom>
          <a:noFill/>
        </p:spPr>
        <p:txBody>
          <a:bodyPr wrap="square" rtlCol="0">
            <a:spAutoFit/>
          </a:bodyPr>
          <a:lstStyle/>
          <a:p>
            <a:r>
              <a:rPr lang="en-US" sz="3200" b="1">
                <a:solidFill>
                  <a:schemeClr val="bg1"/>
                </a:solidFill>
                <a:latin typeface="Century Gothic" panose="020B0502020202020204" pitchFamily="34" charset="0"/>
              </a:rPr>
              <a:t>1. THE LORD IS MY SHEPHERD; I SHALL NOT WANT.</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2. HE MAKETH ME TO LIE DOWN IN GREEN PASTURES: HE LEADETH ME BESIDE THE STILL WATERS.</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3. HE RESTORETH MY SOUL: HE LEADETH ME IN THE PATHS OF RIGHTEOUSNESS FOR HIS NAME'S SAKE.</a:t>
            </a:r>
          </a:p>
        </p:txBody>
      </p:sp>
      <p:sp>
        <p:nvSpPr>
          <p:cNvPr id="6" name="TextBox 5">
            <a:extLst>
              <a:ext uri="{FF2B5EF4-FFF2-40B4-BE49-F238E27FC236}">
                <a16:creationId xmlns:a16="http://schemas.microsoft.com/office/drawing/2014/main" id="{631C70AF-5C72-4AFE-B37F-02F1391D1918}"/>
              </a:ext>
            </a:extLst>
          </p:cNvPr>
          <p:cNvSpPr txBox="1"/>
          <p:nvPr/>
        </p:nvSpPr>
        <p:spPr>
          <a:xfrm>
            <a:off x="220980" y="376529"/>
            <a:ext cx="3889206"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PSALM 23: 1 - 3</a:t>
            </a:r>
          </a:p>
        </p:txBody>
      </p:sp>
    </p:spTree>
    <p:extLst>
      <p:ext uri="{BB962C8B-B14F-4D97-AF65-F5344CB8AC3E}">
        <p14:creationId xmlns:p14="http://schemas.microsoft.com/office/powerpoint/2010/main" val="3330999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8F2F5B50-D6EB-4B80-80D3-35723D7D5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1D0C8AB-3A80-4625-AD28-212E070AD6DF}"/>
              </a:ext>
            </a:extLst>
          </p:cNvPr>
          <p:cNvSpPr txBox="1"/>
          <p:nvPr/>
        </p:nvSpPr>
        <p:spPr>
          <a:xfrm>
            <a:off x="2959100" y="805934"/>
            <a:ext cx="6096000" cy="1015663"/>
          </a:xfrm>
          <a:prstGeom prst="rect">
            <a:avLst/>
          </a:prstGeom>
          <a:noFill/>
        </p:spPr>
        <p:txBody>
          <a:bodyPr wrap="square">
            <a:spAutoFit/>
          </a:bodyPr>
          <a:lstStyle/>
          <a:p>
            <a:pPr algn="ctr"/>
            <a:r>
              <a:rPr lang="en-US" sz="6000" b="1">
                <a:solidFill>
                  <a:schemeClr val="bg1"/>
                </a:solidFill>
                <a:latin typeface="Century Gothic" panose="020B0502020202020204" pitchFamily="34" charset="0"/>
                <a:ea typeface="+mj-ea"/>
                <a:cs typeface="+mj-cs"/>
              </a:rPr>
              <a:t>COMMUNION</a:t>
            </a:r>
            <a:endParaRPr lang="en-US" sz="60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9952FFE-F158-42CA-9AB4-400DBE6CEC4B}"/>
              </a:ext>
            </a:extLst>
          </p:cNvPr>
          <p:cNvSpPr txBox="1"/>
          <p:nvPr/>
        </p:nvSpPr>
        <p:spPr>
          <a:xfrm>
            <a:off x="3862881" y="1988066"/>
            <a:ext cx="3996607" cy="923330"/>
          </a:xfrm>
          <a:prstGeom prst="rect">
            <a:avLst/>
          </a:prstGeom>
          <a:noFill/>
        </p:spPr>
        <p:txBody>
          <a:bodyPr wrap="none" rtlCol="0">
            <a:spAutoFit/>
          </a:bodyPr>
          <a:lstStyle/>
          <a:p>
            <a:pPr algn="ctr"/>
            <a:r>
              <a:rPr lang="en-US" sz="5400" b="1">
                <a:solidFill>
                  <a:srgbClr val="FFFF00"/>
                </a:solidFill>
                <a:latin typeface="Century Gothic" panose="020B0502020202020204" pitchFamily="34" charset="0"/>
              </a:rPr>
              <a:t>CEREMONY</a:t>
            </a:r>
          </a:p>
        </p:txBody>
      </p:sp>
    </p:spTree>
    <p:extLst>
      <p:ext uri="{BB962C8B-B14F-4D97-AF65-F5344CB8AC3E}">
        <p14:creationId xmlns:p14="http://schemas.microsoft.com/office/powerpoint/2010/main" val="3966947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Connector 5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16000" y="2398957"/>
            <a:ext cx="10452100" cy="3526144"/>
          </a:xfrm>
        </p:spPr>
        <p:txBody>
          <a:bodyPr vert="horz" lIns="91440" tIns="45720" rIns="91440" bIns="45720" rtlCol="0">
            <a:normAutofit/>
          </a:bodyPr>
          <a:lst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a:lstStyle>
          <a:p>
            <a:pPr indent="0" defTabSz="914400">
              <a:spcBef>
                <a:spcPts val="0"/>
              </a:spcBef>
              <a:spcAft>
                <a:spcPts val="600"/>
              </a:spcAft>
              <a:buNone/>
            </a:pPr>
            <a:r>
              <a:rPr lang="en-US" sz="3200" b="1" kern="1200">
                <a:solidFill>
                  <a:schemeClr val="bg1"/>
                </a:solidFill>
                <a:latin typeface="Century Gothic" panose="020B0502020202020204" pitchFamily="34" charset="0"/>
              </a:rPr>
              <a:t>29. FOR HE THAT EATETH AND DRINKETH UNWORTHILY, EATETH AND DRINKETH DAMNATION TO HIMSELF, NOT DISCERNING THE LORD’S (WAS ADDED) BODY.</a:t>
            </a:r>
          </a:p>
          <a:p>
            <a:pPr indent="0" defTabSz="914400">
              <a:spcBef>
                <a:spcPts val="0"/>
              </a:spcBef>
              <a:spcAft>
                <a:spcPts val="600"/>
              </a:spcAft>
              <a:buNone/>
            </a:pPr>
            <a:endParaRPr lang="en-US" sz="1000" b="1" kern="1200">
              <a:solidFill>
                <a:schemeClr val="bg1"/>
              </a:solidFill>
              <a:latin typeface="Century Gothic" panose="020B0502020202020204" pitchFamily="34" charset="0"/>
            </a:endParaRPr>
          </a:p>
          <a:p>
            <a:pPr indent="0" defTabSz="914400">
              <a:spcBef>
                <a:spcPts val="0"/>
              </a:spcBef>
              <a:spcAft>
                <a:spcPts val="600"/>
              </a:spcAft>
              <a:buNone/>
            </a:pPr>
            <a:r>
              <a:rPr lang="en-US" sz="3200" b="1" kern="1200">
                <a:solidFill>
                  <a:schemeClr val="bg1"/>
                </a:solidFill>
                <a:latin typeface="Century Gothic" panose="020B0502020202020204" pitchFamily="34" charset="0"/>
              </a:rPr>
              <a:t>30. FOR THIS CAUSE MANY ARE WEAK AND SICKLY AMONG YOU, AND MANY SLEEP.</a:t>
            </a:r>
          </a:p>
        </p:txBody>
      </p:sp>
      <p:sp>
        <p:nvSpPr>
          <p:cNvPr id="56" name="Rectangle 5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90CFB9-74F8-453F-BA79-C80D7C1DC52E}"/>
              </a:ext>
            </a:extLst>
          </p:cNvPr>
          <p:cNvSpPr txBox="1"/>
          <p:nvPr/>
        </p:nvSpPr>
        <p:spPr>
          <a:xfrm>
            <a:off x="2562130" y="775153"/>
            <a:ext cx="7498533" cy="646331"/>
          </a:xfrm>
          <a:prstGeom prst="rect">
            <a:avLst/>
          </a:prstGeom>
          <a:noFill/>
        </p:spPr>
        <p:txBody>
          <a:bodyPr wrap="square">
            <a:spAutoFit/>
          </a:bodyPr>
          <a:lstStyle/>
          <a:p>
            <a:pPr indent="0" defTabSz="914400">
              <a:spcBef>
                <a:spcPts val="0"/>
              </a:spcBef>
              <a:spcAft>
                <a:spcPts val="600"/>
              </a:spcAft>
              <a:buNone/>
            </a:pPr>
            <a:r>
              <a:rPr lang="en-US" sz="3600" b="1" kern="1200">
                <a:solidFill>
                  <a:srgbClr val="FFFF00"/>
                </a:solidFill>
                <a:latin typeface="Century Gothic" panose="020B0502020202020204" pitchFamily="34" charset="0"/>
              </a:rPr>
              <a:t>I CORINTHIANS 11: 29 – 30 (KJV)</a:t>
            </a:r>
          </a:p>
        </p:txBody>
      </p:sp>
    </p:spTree>
    <p:extLst>
      <p:ext uri="{BB962C8B-B14F-4D97-AF65-F5344CB8AC3E}">
        <p14:creationId xmlns:p14="http://schemas.microsoft.com/office/powerpoint/2010/main" val="38706995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CD7A5-6836-449C-87DA-9754DB73400F}"/>
              </a:ext>
            </a:extLst>
          </p:cNvPr>
          <p:cNvSpPr>
            <a:spLocks noGrp="1"/>
          </p:cNvSpPr>
          <p:nvPr>
            <p:ph type="title"/>
          </p:nvPr>
        </p:nvSpPr>
        <p:spPr>
          <a:xfrm>
            <a:off x="2933700" y="1271675"/>
            <a:ext cx="6527800" cy="2387600"/>
          </a:xfrm>
        </p:spPr>
        <p:txBody>
          <a:bodyPr vert="horz" lIns="91440" tIns="45720" rIns="91440" bIns="45720" rtlCol="0" anchor="t">
            <a:normAutofit/>
          </a:bodyPr>
          <a:lst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a:lstStyle>
          <a:p>
            <a:pPr algn="ctr" defTabSz="914400"/>
            <a:r>
              <a:rPr lang="en-US" sz="4400" b="1">
                <a:solidFill>
                  <a:srgbClr val="FFFF00"/>
                </a:solidFill>
                <a:latin typeface="Century Gothic" panose="020B0502020202020204" pitchFamily="34" charset="0"/>
              </a:rPr>
              <a:t>WHAT DOES IT MEAN?</a:t>
            </a:r>
            <a:endParaRPr lang="en-US" sz="4400" kern="1200">
              <a:solidFill>
                <a:schemeClr val="bg1"/>
              </a:solidFill>
              <a:latin typeface="Century Gothic" panose="020B0502020202020204" pitchFamily="34" charset="0"/>
              <a:ea typeface="+mj-ea"/>
              <a:cs typeface="+mj-cs"/>
            </a:endParaRPr>
          </a:p>
        </p:txBody>
      </p:sp>
      <p:cxnSp>
        <p:nvCxnSpPr>
          <p:cNvPr id="10" name="Straight Connector 9">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7E59BB6-E179-4945-A739-E9D2566A9BF1}"/>
              </a:ext>
            </a:extLst>
          </p:cNvPr>
          <p:cNvSpPr>
            <a:spLocks noGrp="1"/>
          </p:cNvSpPr>
          <p:nvPr>
            <p:ph sz="quarter" idx="13"/>
          </p:nvPr>
        </p:nvSpPr>
        <p:spPr/>
        <p:txBody>
          <a:bodyPr/>
          <a:lstStyle/>
          <a:p>
            <a:endParaRPr lang="en-US"/>
          </a:p>
        </p:txBody>
      </p:sp>
      <p:sp>
        <p:nvSpPr>
          <p:cNvPr id="11" name="Content Placeholder 2">
            <a:extLst>
              <a:ext uri="{FF2B5EF4-FFF2-40B4-BE49-F238E27FC236}">
                <a16:creationId xmlns:a16="http://schemas.microsoft.com/office/drawing/2014/main" id="{47044083-420E-4C20-8393-E1B4FF4F35CD}"/>
              </a:ext>
            </a:extLst>
          </p:cNvPr>
          <p:cNvSpPr txBox="1">
            <a:spLocks/>
          </p:cNvSpPr>
          <p:nvPr/>
        </p:nvSpPr>
        <p:spPr>
          <a:xfrm>
            <a:off x="3177766" y="2583460"/>
            <a:ext cx="5829579" cy="2171233"/>
          </a:xfrm>
          <a:prstGeom prst="rect">
            <a:avLst/>
          </a:prstGeom>
        </p:spPr>
        <p:txBody>
          <a:bodyPr vert="horz" lIns="91440" tIns="45720" rIns="91440" bIns="45720" rtlCol="0" anchor="t">
            <a:normAutofit/>
          </a:bodyPr>
          <a:lstStyle>
            <a:defPPr>
              <a:defRPr lang="en-US"/>
            </a:defPPr>
            <a:lvl1pPr marL="0" indent="-228600" algn="l" defTabSz="321457" rtl="0" eaLnBrk="1" latinLnBrk="0" hangingPunct="1">
              <a:lnSpc>
                <a:spcPct val="90000"/>
              </a:lnSpc>
              <a:spcBef>
                <a:spcPts val="1000"/>
              </a:spcBef>
              <a:buFont typeface="Arial" panose="020B0604020202020204" pitchFamily="34" charset="0"/>
              <a:buChar char="•"/>
              <a:defRPr sz="1266" kern="1200">
                <a:solidFill>
                  <a:schemeClr val="tx1"/>
                </a:solidFill>
                <a:latin typeface="+mn-lt"/>
                <a:ea typeface="+mn-ea"/>
                <a:cs typeface="+mn-cs"/>
              </a:defRPr>
            </a:lvl1pPr>
            <a:lvl2pPr marL="321457"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2pPr>
            <a:lvl3pPr marL="642915"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3pPr>
            <a:lvl4pPr marL="964372"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4pPr>
            <a:lvl5pPr marL="1285829"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5pPr>
            <a:lvl6pPr marL="1607287"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6pPr>
            <a:lvl7pPr marL="1928744"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7pPr>
            <a:lvl8pPr marL="2250201"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8pPr>
            <a:lvl9pPr marL="2571659" indent="-228600" algn="l" defTabSz="321457" rtl="0" eaLnBrk="1" latinLnBrk="0" hangingPunct="1">
              <a:lnSpc>
                <a:spcPct val="90000"/>
              </a:lnSpc>
              <a:spcBef>
                <a:spcPts val="500"/>
              </a:spcBef>
              <a:buFont typeface="Arial" panose="020B0604020202020204" pitchFamily="34" charset="0"/>
              <a:buChar char="•"/>
              <a:defRPr sz="1266" kern="1200">
                <a:solidFill>
                  <a:schemeClr val="tx1"/>
                </a:solidFill>
                <a:latin typeface="+mn-lt"/>
                <a:ea typeface="+mn-ea"/>
                <a:cs typeface="+mn-cs"/>
              </a:defRPr>
            </a:lvl9pPr>
          </a:lstStyle>
          <a:p>
            <a:pPr indent="0" algn="ctr" defTabSz="914400">
              <a:spcAft>
                <a:spcPts val="422"/>
              </a:spcAft>
              <a:buFont typeface="Arial" panose="020B0604020202020204" pitchFamily="34" charset="0"/>
              <a:buNone/>
            </a:pPr>
            <a:r>
              <a:rPr lang="en-US" sz="3600" b="1" kern="1200">
                <a:solidFill>
                  <a:schemeClr val="bg1"/>
                </a:solidFill>
                <a:latin typeface="Century Gothic" panose="020B0502020202020204" pitchFamily="34" charset="0"/>
                <a:ea typeface="+mj-ea"/>
                <a:cs typeface="+mj-cs"/>
              </a:rPr>
              <a:t>UNWORTHY </a:t>
            </a:r>
            <a:r>
              <a:rPr lang="en-US" sz="3600" b="1" kern="1200">
                <a:solidFill>
                  <a:srgbClr val="FFFF00"/>
                </a:solidFill>
                <a:latin typeface="Century Gothic" panose="020B0502020202020204" pitchFamily="34" charset="0"/>
                <a:ea typeface="+mj-ea"/>
                <a:cs typeface="+mj-cs"/>
              </a:rPr>
              <a:t>MANNER</a:t>
            </a:r>
            <a:r>
              <a:rPr lang="en-US" sz="3600" b="1" kern="1200">
                <a:solidFill>
                  <a:schemeClr val="bg1"/>
                </a:solidFill>
                <a:latin typeface="Century Gothic" panose="020B0502020202020204" pitchFamily="34" charset="0"/>
                <a:ea typeface="+mj-ea"/>
                <a:cs typeface="+mj-cs"/>
              </a:rPr>
              <a:t> </a:t>
            </a:r>
          </a:p>
          <a:p>
            <a:pPr indent="0" algn="ctr" defTabSz="914400">
              <a:spcAft>
                <a:spcPts val="422"/>
              </a:spcAft>
              <a:buFont typeface="Arial" panose="020B0604020202020204" pitchFamily="34" charset="0"/>
              <a:buNone/>
            </a:pPr>
            <a:r>
              <a:rPr lang="en-US" sz="3600" kern="1200">
                <a:solidFill>
                  <a:schemeClr val="bg1"/>
                </a:solidFill>
                <a:latin typeface="Century Gothic" panose="020B0502020202020204" pitchFamily="34" charset="0"/>
                <a:ea typeface="+mj-ea"/>
                <a:cs typeface="+mj-cs"/>
              </a:rPr>
              <a:t>NOT UNWORTHY PERSON</a:t>
            </a:r>
            <a:endParaRPr lang="en-US" sz="3600" b="1">
              <a:solidFill>
                <a:srgbClr val="FFFF00"/>
              </a:solidFill>
              <a:latin typeface="Century Gothic" panose="020B0502020202020204" pitchFamily="34" charset="0"/>
            </a:endParaRPr>
          </a:p>
        </p:txBody>
      </p:sp>
    </p:spTree>
    <p:extLst>
      <p:ext uri="{BB962C8B-B14F-4D97-AF65-F5344CB8AC3E}">
        <p14:creationId xmlns:p14="http://schemas.microsoft.com/office/powerpoint/2010/main" val="178500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4" name="Title 3">
            <a:extLst>
              <a:ext uri="{FF2B5EF4-FFF2-40B4-BE49-F238E27FC236}">
                <a16:creationId xmlns:a16="http://schemas.microsoft.com/office/drawing/2014/main" id="{651EC061-EA67-4C4C-A33F-F318DFB51F50}"/>
              </a:ext>
            </a:extLst>
          </p:cNvPr>
          <p:cNvSpPr>
            <a:spLocks noGrp="1"/>
          </p:cNvSpPr>
          <p:nvPr>
            <p:ph type="title"/>
          </p:nvPr>
        </p:nvSpPr>
        <p:spPr>
          <a:xfrm>
            <a:off x="1384301" y="949325"/>
            <a:ext cx="10121897" cy="2387600"/>
          </a:xfrm>
        </p:spPr>
        <p:txBody>
          <a:bodyPr vert="horz" lIns="91440" tIns="45720" rIns="91440" bIns="45720" rtlCol="0" anchor="ctr">
            <a:normAutofit/>
          </a:bodyPr>
          <a:lst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a:lstStyle>
          <a:p>
            <a:pPr defTabSz="914400"/>
            <a:r>
              <a:rPr lang="en-US" sz="4400" b="1" kern="1200">
                <a:solidFill>
                  <a:srgbClr val="FFFF00"/>
                </a:solidFill>
                <a:latin typeface="Century Gothic" panose="020B0502020202020204" pitchFamily="34" charset="0"/>
                <a:ea typeface="+mj-ea"/>
                <a:cs typeface="+mj-cs"/>
              </a:rPr>
              <a:t>ONLY TWO THINGS </a:t>
            </a:r>
            <a:r>
              <a:rPr lang="en-US" sz="4400" b="1">
                <a:solidFill>
                  <a:srgbClr val="FFFF00"/>
                </a:solidFill>
                <a:latin typeface="Century Gothic" panose="020B0502020202020204" pitchFamily="34" charset="0"/>
                <a:ea typeface="+mj-ea"/>
                <a:cs typeface="+mj-cs"/>
              </a:rPr>
              <a:t>SHOULD </a:t>
            </a:r>
            <a:r>
              <a:rPr lang="en-US" sz="4400" b="1" kern="1200">
                <a:solidFill>
                  <a:srgbClr val="FFFF00"/>
                </a:solidFill>
                <a:latin typeface="Century Gothic" panose="020B0502020202020204" pitchFamily="34" charset="0"/>
                <a:ea typeface="+mj-ea"/>
                <a:cs typeface="+mj-cs"/>
              </a:rPr>
              <a:t>BE ON OUR MINDS AS WE PARTAKE</a:t>
            </a:r>
          </a:p>
        </p:txBody>
      </p:sp>
      <p:sp>
        <p:nvSpPr>
          <p:cNvPr id="7" name="Text Placeholder 6">
            <a:extLst>
              <a:ext uri="{FF2B5EF4-FFF2-40B4-BE49-F238E27FC236}">
                <a16:creationId xmlns:a16="http://schemas.microsoft.com/office/drawing/2014/main" id="{D1696011-82EB-4BC4-8327-7BB149437186}"/>
              </a:ext>
            </a:extLst>
          </p:cNvPr>
          <p:cNvSpPr>
            <a:spLocks noGrp="1"/>
          </p:cNvSpPr>
          <p:nvPr>
            <p:ph type="body" idx="1"/>
          </p:nvPr>
        </p:nvSpPr>
        <p:spPr>
          <a:xfrm>
            <a:off x="1384301" y="3428999"/>
            <a:ext cx="10032995" cy="2217959"/>
          </a:xfrm>
        </p:spPr>
        <p:txBody>
          <a:bodyPr vert="horz" lIns="91440" tIns="45720" rIns="91440" bIns="45720" rtlCol="0">
            <a:noAutofit/>
          </a:bodyPr>
          <a:lst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a:lstStyle>
          <a:p>
            <a:pPr marL="514350" indent="-514350" defTabSz="914400">
              <a:spcAft>
                <a:spcPts val="0"/>
              </a:spcAft>
              <a:buAutoNum type="arabicPeriod"/>
            </a:pPr>
            <a:r>
              <a:rPr lang="en-US" sz="3600" b="1" kern="1200">
                <a:solidFill>
                  <a:schemeClr val="bg1"/>
                </a:solidFill>
                <a:latin typeface="Century Gothic" panose="020B0502020202020204" pitchFamily="34" charset="0"/>
              </a:rPr>
              <a:t>CHRIST &amp; HOW HE INVITED &amp; JUSTIFIED US</a:t>
            </a:r>
          </a:p>
          <a:p>
            <a:pPr defTabSz="914400">
              <a:spcAft>
                <a:spcPts val="0"/>
              </a:spcAft>
            </a:pPr>
            <a:endParaRPr lang="en-US" sz="1000" b="1" kern="1200">
              <a:solidFill>
                <a:schemeClr val="bg1"/>
              </a:solidFill>
              <a:latin typeface="Century Gothic" panose="020B0502020202020204" pitchFamily="34" charset="0"/>
            </a:endParaRPr>
          </a:p>
          <a:p>
            <a:pPr defTabSz="914400">
              <a:spcAft>
                <a:spcPts val="0"/>
              </a:spcAft>
            </a:pPr>
            <a:r>
              <a:rPr lang="en-US" sz="3600" b="1" kern="1200">
                <a:solidFill>
                  <a:schemeClr val="bg1"/>
                </a:solidFill>
                <a:latin typeface="Century Gothic" panose="020B0502020202020204" pitchFamily="34" charset="0"/>
              </a:rPr>
              <a:t>2. ONE ANOTHER (THE BODY OF CHRIST) WHILE WE FELLOWSHIP</a:t>
            </a:r>
          </a:p>
        </p:txBody>
      </p:sp>
      <p:cxnSp>
        <p:nvCxnSpPr>
          <p:cNvPr id="14" name="Straight Connector 13">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6145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building, city&#10;&#10;Description automatically generated">
            <a:extLst>
              <a:ext uri="{FF2B5EF4-FFF2-40B4-BE49-F238E27FC236}">
                <a16:creationId xmlns:a16="http://schemas.microsoft.com/office/drawing/2014/main" id="{9CB3D6A3-54D7-40E5-882D-0FA8447FD1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9" r="6741" b="9091"/>
          <a:stretch/>
        </p:blipFill>
        <p:spPr>
          <a:xfrm>
            <a:off x="2562726" y="1"/>
            <a:ext cx="9629274" cy="6857999"/>
          </a:xfrm>
          <a:prstGeom prst="rect">
            <a:avLst/>
          </a:prstGeom>
        </p:spPr>
      </p:pic>
      <p:sp>
        <p:nvSpPr>
          <p:cNvPr id="12" name="Freeform: Shape 11">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6B9006B-1B9A-41DF-A5A0-8A4DDE7BDF8A}"/>
              </a:ext>
            </a:extLst>
          </p:cNvPr>
          <p:cNvSpPr>
            <a:spLocks noGrp="1"/>
          </p:cNvSpPr>
          <p:nvPr>
            <p:ph type="ctrTitle"/>
          </p:nvPr>
        </p:nvSpPr>
        <p:spPr>
          <a:xfrm>
            <a:off x="99587" y="342006"/>
            <a:ext cx="4961299" cy="2248122"/>
          </a:xfrm>
        </p:spPr>
        <p:txBody>
          <a:bodyPr anchor="b">
            <a:normAutofit/>
          </a:bodyPr>
          <a:lstStyle/>
          <a:p>
            <a:pPr algn="l"/>
            <a:r>
              <a:rPr lang="en-US" sz="5400" b="1">
                <a:latin typeface="Century Gothic" panose="020B0502020202020204" pitchFamily="34" charset="0"/>
              </a:rPr>
              <a:t>PRAYER</a:t>
            </a:r>
          </a:p>
        </p:txBody>
      </p:sp>
      <p:sp>
        <p:nvSpPr>
          <p:cNvPr id="7" name="Subtitle 6">
            <a:extLst>
              <a:ext uri="{FF2B5EF4-FFF2-40B4-BE49-F238E27FC236}">
                <a16:creationId xmlns:a16="http://schemas.microsoft.com/office/drawing/2014/main" id="{6905812E-D4BD-4D15-8C5D-7FA3C242A55E}"/>
              </a:ext>
            </a:extLst>
          </p:cNvPr>
          <p:cNvSpPr>
            <a:spLocks noGrp="1"/>
          </p:cNvSpPr>
          <p:nvPr>
            <p:ph type="subTitle" idx="1"/>
          </p:nvPr>
        </p:nvSpPr>
        <p:spPr>
          <a:xfrm>
            <a:off x="407406" y="2726652"/>
            <a:ext cx="3702867" cy="1953990"/>
          </a:xfrm>
        </p:spPr>
        <p:txBody>
          <a:bodyPr anchor="t">
            <a:normAutofit fontScale="92500"/>
          </a:bodyPr>
          <a:lstStyle/>
          <a:p>
            <a:pPr marL="457200" indent="-457200" algn="l">
              <a:buFont typeface="Wingdings" panose="05000000000000000000" pitchFamily="2" charset="2"/>
              <a:buChar char="Ø"/>
            </a:pPr>
            <a:r>
              <a:rPr lang="en-US" sz="3600">
                <a:solidFill>
                  <a:srgbClr val="FFFF00"/>
                </a:solidFill>
              </a:rPr>
              <a:t>FOR REPENTANCE</a:t>
            </a:r>
          </a:p>
          <a:p>
            <a:pPr marL="457200" indent="-457200" algn="l">
              <a:buFont typeface="Wingdings" panose="05000000000000000000" pitchFamily="2" charset="2"/>
              <a:buChar char="Ø"/>
            </a:pPr>
            <a:r>
              <a:rPr lang="en-US" sz="3600">
                <a:solidFill>
                  <a:srgbClr val="FFFF00"/>
                </a:solidFill>
              </a:rPr>
              <a:t>THE BREAD</a:t>
            </a:r>
          </a:p>
          <a:p>
            <a:pPr marL="457200" indent="-457200" algn="l">
              <a:buFont typeface="Wingdings" panose="05000000000000000000" pitchFamily="2" charset="2"/>
              <a:buChar char="Ø"/>
            </a:pPr>
            <a:r>
              <a:rPr lang="en-US" sz="3600">
                <a:solidFill>
                  <a:srgbClr val="FFFF00"/>
                </a:solidFill>
              </a:rPr>
              <a:t>THE WINE</a:t>
            </a:r>
          </a:p>
        </p:txBody>
      </p:sp>
    </p:spTree>
    <p:extLst>
      <p:ext uri="{BB962C8B-B14F-4D97-AF65-F5344CB8AC3E}">
        <p14:creationId xmlns:p14="http://schemas.microsoft.com/office/powerpoint/2010/main" val="281865178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8485B5BA-BC9C-4251-B88F-DCD067FD7A36}"/>
              </a:ext>
            </a:extLst>
          </p:cNvPr>
          <p:cNvSpPr>
            <a:spLocks noGrp="1"/>
          </p:cNvSpPr>
          <p:nvPr>
            <p:ph type="title"/>
          </p:nvPr>
        </p:nvSpPr>
        <p:spPr>
          <a:xfrm>
            <a:off x="8051800" y="669925"/>
            <a:ext cx="3573608" cy="4812755"/>
          </a:xfrm>
        </p:spPr>
        <p:txBody>
          <a:bodyPr anchor="b">
            <a:normAutofit/>
          </a:bodyPr>
          <a:lstStyle/>
          <a:p>
            <a:r>
              <a:rPr lang="en-US" sz="7200" b="1">
                <a:solidFill>
                  <a:schemeClr val="bg1"/>
                </a:solidFill>
                <a:latin typeface="Century Gothic" panose="020B0502020202020204" pitchFamily="34" charset="0"/>
                <a:cs typeface="Copperplate Gothic Bold"/>
              </a:rPr>
              <a:t>DINING WITH CHRIST</a:t>
            </a:r>
            <a:endParaRPr lang="en-US" sz="7200" b="1">
              <a:solidFill>
                <a:schemeClr val="bg1"/>
              </a:solidFill>
              <a:latin typeface="Century Gothic" panose="020B0502020202020204" pitchFamily="34" charset="0"/>
            </a:endParaRPr>
          </a:p>
        </p:txBody>
      </p:sp>
      <p:sp>
        <p:nvSpPr>
          <p:cNvPr id="3" name="Content Placeholder 2"/>
          <p:cNvSpPr>
            <a:spLocks noGrp="1"/>
          </p:cNvSpPr>
          <p:nvPr>
            <p:ph idx="1"/>
          </p:nvPr>
        </p:nvSpPr>
        <p:spPr>
          <a:xfrm>
            <a:off x="279400" y="368299"/>
            <a:ext cx="6858000" cy="6261097"/>
          </a:xfrm>
        </p:spPr>
        <p:txBody>
          <a:bodyPr anchor="t">
            <a:normAutofit fontScale="92500" lnSpcReduction="10000"/>
          </a:bodyPr>
          <a:lst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a:lstStyle>
          <a:p>
            <a:pPr indent="0">
              <a:spcBef>
                <a:spcPts val="0"/>
              </a:spcBef>
              <a:spcAft>
                <a:spcPts val="600"/>
              </a:spcAft>
              <a:buNone/>
            </a:pPr>
            <a:r>
              <a:rPr lang="en-US" sz="3200" b="1">
                <a:solidFill>
                  <a:srgbClr val="FFFF00"/>
                </a:solidFill>
                <a:latin typeface="Century Gothic" panose="020B0502020202020204" pitchFamily="34" charset="0"/>
              </a:rPr>
              <a:t>I CORINTHIANS 11: 24 – 26 (KJV)</a:t>
            </a:r>
          </a:p>
          <a:p>
            <a:pPr indent="0">
              <a:spcBef>
                <a:spcPts val="0"/>
              </a:spcBef>
              <a:spcAft>
                <a:spcPts val="600"/>
              </a:spcAft>
              <a:buNone/>
            </a:pPr>
            <a:endParaRPr lang="en-US" sz="1000" b="1">
              <a:solidFill>
                <a:schemeClr val="bg1"/>
              </a:solidFill>
              <a:latin typeface="Century Gothic" panose="020B0502020202020204" pitchFamily="34" charset="0"/>
            </a:endParaRPr>
          </a:p>
          <a:p>
            <a:pPr indent="0">
              <a:spcBef>
                <a:spcPts val="0"/>
              </a:spcBef>
              <a:spcAft>
                <a:spcPts val="600"/>
              </a:spcAft>
              <a:buNone/>
            </a:pPr>
            <a:r>
              <a:rPr lang="en-US" sz="3000" b="1">
                <a:solidFill>
                  <a:schemeClr val="bg1"/>
                </a:solidFill>
                <a:latin typeface="Century Gothic" panose="020B0502020202020204" pitchFamily="34" charset="0"/>
              </a:rPr>
              <a:t>24. AND WHEN HE HAD GIVEN THANKS, HE BRAKE IT, AND SAID, TAKE, EAT: THIS IS MY BODY, WHICH IS BROKEN FOR YOU: THIS DO IN REMEMBRANCE OF ME.</a:t>
            </a:r>
          </a:p>
          <a:p>
            <a:pPr indent="0">
              <a:spcBef>
                <a:spcPts val="0"/>
              </a:spcBef>
              <a:spcAft>
                <a:spcPts val="600"/>
              </a:spcAft>
              <a:buNone/>
            </a:pPr>
            <a:endParaRPr lang="en-US" sz="1000" b="1">
              <a:solidFill>
                <a:schemeClr val="bg1"/>
              </a:solidFill>
              <a:latin typeface="Century Gothic" panose="020B0502020202020204" pitchFamily="34" charset="0"/>
            </a:endParaRPr>
          </a:p>
          <a:p>
            <a:pPr indent="0">
              <a:spcBef>
                <a:spcPts val="0"/>
              </a:spcBef>
              <a:spcAft>
                <a:spcPts val="600"/>
              </a:spcAft>
              <a:buNone/>
            </a:pPr>
            <a:r>
              <a:rPr lang="en-US" sz="3000" b="1">
                <a:solidFill>
                  <a:schemeClr val="bg1"/>
                </a:solidFill>
                <a:latin typeface="Century Gothic" panose="020B0502020202020204" pitchFamily="34" charset="0"/>
              </a:rPr>
              <a:t>25. AFTER THE SAME MANNER ALSO HE TOOK THE CUP, WHEN HE HAD SUPPED, SAYING, THIS CUP IS THE NEW TESTAMENT IN MY BLOOD: THIS DO YE, AS OFT AS YE DRINK IT, IN REMEMBRANCE OF ME.</a:t>
            </a:r>
          </a:p>
          <a:p>
            <a:pPr indent="0">
              <a:spcBef>
                <a:spcPts val="0"/>
              </a:spcBef>
              <a:spcAft>
                <a:spcPts val="600"/>
              </a:spcAft>
              <a:buNone/>
            </a:pPr>
            <a:endParaRPr lang="en-US" sz="1000" b="1">
              <a:solidFill>
                <a:schemeClr val="bg1"/>
              </a:solidFill>
              <a:latin typeface="Century Gothic" panose="020B0502020202020204" pitchFamily="34" charset="0"/>
            </a:endParaRPr>
          </a:p>
          <a:p>
            <a:pPr indent="0">
              <a:spcBef>
                <a:spcPts val="0"/>
              </a:spcBef>
              <a:spcAft>
                <a:spcPts val="600"/>
              </a:spcAft>
              <a:buNone/>
            </a:pPr>
            <a:r>
              <a:rPr lang="en-US" sz="3000" b="1">
                <a:solidFill>
                  <a:schemeClr val="bg1"/>
                </a:solidFill>
                <a:latin typeface="Century Gothic" panose="020B0502020202020204" pitchFamily="34" charset="0"/>
              </a:rPr>
              <a:t>26. FOR AS OFTEN AS YE EAT THIS BREAD, AND DRINK THIS CUP, YE DO SHEW THE LORD'S DEATH TILL HE COME.</a:t>
            </a:r>
          </a:p>
        </p:txBody>
      </p:sp>
      <p:cxnSp>
        <p:nvCxnSpPr>
          <p:cNvPr id="39" name="Straight Connector 3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97454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56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853805"/>
            <a:ext cx="8950960" cy="5816977"/>
          </a:xfrm>
          <a:prstGeom prst="rect">
            <a:avLst/>
          </a:prstGeom>
          <a:noFill/>
        </p:spPr>
        <p:txBody>
          <a:bodyPr wrap="square" rtlCol="0">
            <a:spAutoFit/>
          </a:bodyPr>
          <a:lstStyle/>
          <a:p>
            <a:r>
              <a:rPr lang="en-US" sz="3200" b="1">
                <a:solidFill>
                  <a:schemeClr val="bg1"/>
                </a:solidFill>
                <a:latin typeface="Century Gothic" panose="020B0502020202020204" pitchFamily="34" charset="0"/>
              </a:rPr>
              <a:t>37. AND AS HE SPAKE, A CERTAIN PHARISEE BESOUGHT HIM TO DINE WITH HIM: AND HE WENT IN, AND SAT DOWN TO MEAT.</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38. AND WHEN THE PHARISEE SAW IT, HE MARVELLED THAT HE HAD NOT FIRST WASHED BEFORE DINNER.</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39. AND THE LORD SAID UNTO HIM, NOW DO YE PHARISEES MAKE CLEAN THE OUTSIDE OF THE CUP AND THE PLATTER; BUT YOUR INWARD PART IS FULL OF RAVENING AND WICKEDNESS.</a:t>
            </a:r>
          </a:p>
        </p:txBody>
      </p:sp>
      <p:sp>
        <p:nvSpPr>
          <p:cNvPr id="6" name="TextBox 5">
            <a:extLst>
              <a:ext uri="{FF2B5EF4-FFF2-40B4-BE49-F238E27FC236}">
                <a16:creationId xmlns:a16="http://schemas.microsoft.com/office/drawing/2014/main" id="{ED48A4DE-3798-4E60-AD58-F2B86EDD3CF3}"/>
              </a:ext>
            </a:extLst>
          </p:cNvPr>
          <p:cNvSpPr txBox="1"/>
          <p:nvPr/>
        </p:nvSpPr>
        <p:spPr>
          <a:xfrm>
            <a:off x="220980" y="150199"/>
            <a:ext cx="3980577"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LUKE 11: 37 - 39</a:t>
            </a:r>
          </a:p>
        </p:txBody>
      </p:sp>
    </p:spTree>
    <p:extLst>
      <p:ext uri="{BB962C8B-B14F-4D97-AF65-F5344CB8AC3E}">
        <p14:creationId xmlns:p14="http://schemas.microsoft.com/office/powerpoint/2010/main" val="239639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354012"/>
            <a:ext cx="8950960" cy="4185761"/>
          </a:xfrm>
          <a:prstGeom prst="rect">
            <a:avLst/>
          </a:prstGeom>
          <a:noFill/>
        </p:spPr>
        <p:txBody>
          <a:bodyPr wrap="square" rtlCol="0">
            <a:spAutoFit/>
          </a:bodyPr>
          <a:lstStyle/>
          <a:p>
            <a:r>
              <a:rPr lang="en-US" sz="3200" b="1">
                <a:solidFill>
                  <a:schemeClr val="bg1"/>
                </a:solidFill>
                <a:latin typeface="Century Gothic" panose="020B0502020202020204" pitchFamily="34" charset="0"/>
              </a:rPr>
              <a:t>4. YEA, THOUGH I WALK THROUGH THE VALLEY OF THE SHADOW OF DEATH, I WILL FEAR NO EVIL: FOR THOU ART WITH ME; THY ROD AND THY STAFF THEY COMFORT ME.</a:t>
            </a:r>
          </a:p>
          <a:p>
            <a:endParaRPr lang="en-US" sz="1000" b="1">
              <a:solidFill>
                <a:schemeClr val="bg1"/>
              </a:solidFill>
              <a:latin typeface="Century Gothic" panose="020B0502020202020204" pitchFamily="34" charset="0"/>
            </a:endParaRPr>
          </a:p>
          <a:p>
            <a:r>
              <a:rPr lang="en-US" sz="3200" b="1">
                <a:solidFill>
                  <a:schemeClr val="bg1"/>
                </a:solidFill>
                <a:latin typeface="Century Gothic" panose="020B0502020202020204" pitchFamily="34" charset="0"/>
              </a:rPr>
              <a:t>5. THOU PREPAREST </a:t>
            </a:r>
            <a:r>
              <a:rPr lang="en-US" sz="3200" b="1">
                <a:solidFill>
                  <a:srgbClr val="FFFF00"/>
                </a:solidFill>
                <a:latin typeface="Century Gothic" panose="020B0502020202020204" pitchFamily="34" charset="0"/>
              </a:rPr>
              <a:t>A TABLE </a:t>
            </a:r>
            <a:r>
              <a:rPr lang="en-US" sz="3200" b="1">
                <a:solidFill>
                  <a:schemeClr val="bg1"/>
                </a:solidFill>
                <a:latin typeface="Century Gothic" panose="020B0502020202020204" pitchFamily="34" charset="0"/>
              </a:rPr>
              <a:t>BEFORE ME IN THE PRESENCE OF MINE ENEMIES: THOU ANOINTEST MY HEAD WITH OIL; MY CUP RUNNETH OVER.</a:t>
            </a:r>
          </a:p>
        </p:txBody>
      </p:sp>
      <p:sp>
        <p:nvSpPr>
          <p:cNvPr id="6" name="TextBox 5">
            <a:extLst>
              <a:ext uri="{FF2B5EF4-FFF2-40B4-BE49-F238E27FC236}">
                <a16:creationId xmlns:a16="http://schemas.microsoft.com/office/drawing/2014/main" id="{631C70AF-5C72-4AFE-B37F-02F1391D1918}"/>
              </a:ext>
            </a:extLst>
          </p:cNvPr>
          <p:cNvSpPr txBox="1"/>
          <p:nvPr/>
        </p:nvSpPr>
        <p:spPr>
          <a:xfrm>
            <a:off x="220980" y="376529"/>
            <a:ext cx="3889206"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PSALM 23: 4 - 5</a:t>
            </a:r>
          </a:p>
        </p:txBody>
      </p:sp>
    </p:spTree>
    <p:extLst>
      <p:ext uri="{BB962C8B-B14F-4D97-AF65-F5344CB8AC3E}">
        <p14:creationId xmlns:p14="http://schemas.microsoft.com/office/powerpoint/2010/main" val="306583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23DD1A8-5EF2-414D-BFE7-3F5F7E80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2"/>
            <a:ext cx="12192000" cy="6858000"/>
          </a:xfrm>
          <a:prstGeom prst="rect">
            <a:avLst/>
          </a:prstGeom>
        </p:spPr>
      </p:pic>
      <p:sp>
        <p:nvSpPr>
          <p:cNvPr id="5" name="TextBox 4">
            <a:extLst>
              <a:ext uri="{FF2B5EF4-FFF2-40B4-BE49-F238E27FC236}">
                <a16:creationId xmlns:a16="http://schemas.microsoft.com/office/drawing/2014/main" id="{C6234BF3-FEBB-4893-A4E9-6972EF2B32FC}"/>
              </a:ext>
            </a:extLst>
          </p:cNvPr>
          <p:cNvSpPr txBox="1"/>
          <p:nvPr/>
        </p:nvSpPr>
        <p:spPr>
          <a:xfrm>
            <a:off x="132080" y="1354012"/>
            <a:ext cx="8950960" cy="2062103"/>
          </a:xfrm>
          <a:prstGeom prst="rect">
            <a:avLst/>
          </a:prstGeom>
          <a:noFill/>
        </p:spPr>
        <p:txBody>
          <a:bodyPr wrap="square" rtlCol="0">
            <a:spAutoFit/>
          </a:bodyPr>
          <a:lstStyle/>
          <a:p>
            <a:r>
              <a:rPr lang="en-US" sz="3200" b="1">
                <a:solidFill>
                  <a:schemeClr val="bg1"/>
                </a:solidFill>
                <a:latin typeface="Century Gothic" panose="020B0502020202020204" pitchFamily="34" charset="0"/>
              </a:rPr>
              <a:t>6. SURELY GOODNESS AND MERCY SHALL FOLLOW ME ALL THE DAYS OF MY LIFE: AND I WILL DWELL IN THE HOUSE OF THE LORD FOR EVER.</a:t>
            </a:r>
          </a:p>
        </p:txBody>
      </p:sp>
      <p:sp>
        <p:nvSpPr>
          <p:cNvPr id="6" name="TextBox 5">
            <a:extLst>
              <a:ext uri="{FF2B5EF4-FFF2-40B4-BE49-F238E27FC236}">
                <a16:creationId xmlns:a16="http://schemas.microsoft.com/office/drawing/2014/main" id="{631C70AF-5C72-4AFE-B37F-02F1391D1918}"/>
              </a:ext>
            </a:extLst>
          </p:cNvPr>
          <p:cNvSpPr txBox="1"/>
          <p:nvPr/>
        </p:nvSpPr>
        <p:spPr>
          <a:xfrm>
            <a:off x="220980" y="376529"/>
            <a:ext cx="3889206" cy="707886"/>
          </a:xfrm>
          <a:prstGeom prst="rect">
            <a:avLst/>
          </a:prstGeom>
          <a:noFill/>
        </p:spPr>
        <p:txBody>
          <a:bodyPr wrap="none" rtlCol="0">
            <a:spAutoFit/>
          </a:bodyPr>
          <a:lstStyle/>
          <a:p>
            <a:r>
              <a:rPr lang="en-US" sz="4000" b="1">
                <a:solidFill>
                  <a:srgbClr val="FFFF00"/>
                </a:solidFill>
                <a:latin typeface="Century Gothic" panose="020B0502020202020204" pitchFamily="34" charset="0"/>
              </a:rPr>
              <a:t>PSALM 23: 4 - 5</a:t>
            </a:r>
          </a:p>
        </p:txBody>
      </p:sp>
    </p:spTree>
    <p:extLst>
      <p:ext uri="{BB962C8B-B14F-4D97-AF65-F5344CB8AC3E}">
        <p14:creationId xmlns:p14="http://schemas.microsoft.com/office/powerpoint/2010/main" val="2457652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ky, outdoor, city&#10;&#10;Description automatically generated">
            <a:extLst>
              <a:ext uri="{FF2B5EF4-FFF2-40B4-BE49-F238E27FC236}">
                <a16:creationId xmlns:a16="http://schemas.microsoft.com/office/drawing/2014/main" id="{57C2FD26-7AAE-488B-BFF0-77274BAA351D}"/>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20" y="0"/>
            <a:ext cx="12191981" cy="6858000"/>
          </a:xfrm>
          <a:prstGeom prst="rect">
            <a:avLst/>
          </a:prstGeom>
        </p:spPr>
      </p:pic>
      <p:sp>
        <p:nvSpPr>
          <p:cNvPr id="4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03D23-35DB-4AB2-92A4-4451115F10FC}"/>
              </a:ext>
            </a:extLst>
          </p:cNvPr>
          <p:cNvSpPr>
            <a:spLocks noGrp="1"/>
          </p:cNvSpPr>
          <p:nvPr>
            <p:ph type="ctrTitle"/>
          </p:nvPr>
        </p:nvSpPr>
        <p:spPr>
          <a:xfrm>
            <a:off x="404553" y="3091928"/>
            <a:ext cx="9078562" cy="2387600"/>
          </a:xfrm>
        </p:spPr>
        <p:txBody>
          <a:bodyPr>
            <a:normAutofit/>
          </a:bodyPr>
          <a:lstStyle/>
          <a:p>
            <a:pPr algn="l"/>
            <a:r>
              <a:rPr lang="en-US" sz="6600" b="1">
                <a:latin typeface="Century Gothic" panose="020B0502020202020204" pitchFamily="34" charset="0"/>
              </a:rPr>
              <a:t>ANNOUNCEMENTS</a:t>
            </a:r>
          </a:p>
        </p:txBody>
      </p:sp>
      <p:sp>
        <p:nvSpPr>
          <p:cNvPr id="43"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9DACEC0-11D4-4177-A9D2-1A926C393FC3}"/>
              </a:ext>
            </a:extLst>
          </p:cNvPr>
          <p:cNvSpPr>
            <a:spLocks noGrp="1"/>
          </p:cNvSpPr>
          <p:nvPr>
            <p:ph type="subTitle" idx="1"/>
          </p:nvPr>
        </p:nvSpPr>
        <p:spPr>
          <a:xfrm>
            <a:off x="404553" y="5624945"/>
            <a:ext cx="9078562" cy="592975"/>
          </a:xfrm>
        </p:spPr>
        <p:txBody>
          <a:bodyPr anchor="ctr">
            <a:normAutofit/>
          </a:bodyPr>
          <a:lstStyle/>
          <a:p>
            <a:pPr algn="l"/>
            <a:endParaRPr lang="en-US"/>
          </a:p>
        </p:txBody>
      </p:sp>
    </p:spTree>
    <p:extLst>
      <p:ext uri="{BB962C8B-B14F-4D97-AF65-F5344CB8AC3E}">
        <p14:creationId xmlns:p14="http://schemas.microsoft.com/office/powerpoint/2010/main" val="24524870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3A61A-97D0-4967-A535-A0D59D6F10B2}"/>
              </a:ext>
            </a:extLst>
          </p:cNvPr>
          <p:cNvSpPr>
            <a:spLocks noGrp="1"/>
          </p:cNvSpPr>
          <p:nvPr>
            <p:ph type="title"/>
          </p:nvPr>
        </p:nvSpPr>
        <p:spPr>
          <a:xfrm>
            <a:off x="6614261" y="117000"/>
            <a:ext cx="5026449" cy="1361815"/>
          </a:xfrm>
        </p:spPr>
        <p:txBody>
          <a:bodyPr anchor="t">
            <a:noAutofit/>
          </a:bodyPr>
          <a:lstStyle>
            <a:defPPr>
              <a:defRPr lang="en-US"/>
            </a:defPPr>
            <a:lvl1pPr marL="0" algn="l" defTabSz="546171" rtl="0" eaLnBrk="1" latinLnBrk="0" hangingPunct="1">
              <a:defRPr sz="2150" kern="1200">
                <a:solidFill>
                  <a:schemeClr val="tx1"/>
                </a:solidFill>
                <a:latin typeface="+mn-lt"/>
                <a:ea typeface="+mn-ea"/>
                <a:cs typeface="+mn-cs"/>
              </a:defRPr>
            </a:lvl1pPr>
            <a:lvl2pPr marL="546171" algn="l" defTabSz="546171" rtl="0" eaLnBrk="1" latinLnBrk="0" hangingPunct="1">
              <a:defRPr sz="2150" kern="1200">
                <a:solidFill>
                  <a:schemeClr val="tx1"/>
                </a:solidFill>
                <a:latin typeface="+mn-lt"/>
                <a:ea typeface="+mn-ea"/>
                <a:cs typeface="+mn-cs"/>
              </a:defRPr>
            </a:lvl2pPr>
            <a:lvl3pPr marL="1092342" algn="l" defTabSz="546171" rtl="0" eaLnBrk="1" latinLnBrk="0" hangingPunct="1">
              <a:defRPr sz="2150" kern="1200">
                <a:solidFill>
                  <a:schemeClr val="tx1"/>
                </a:solidFill>
                <a:latin typeface="+mn-lt"/>
                <a:ea typeface="+mn-ea"/>
                <a:cs typeface="+mn-cs"/>
              </a:defRPr>
            </a:lvl3pPr>
            <a:lvl4pPr marL="1638513" algn="l" defTabSz="546171" rtl="0" eaLnBrk="1" latinLnBrk="0" hangingPunct="1">
              <a:defRPr sz="2150" kern="1200">
                <a:solidFill>
                  <a:schemeClr val="tx1"/>
                </a:solidFill>
                <a:latin typeface="+mn-lt"/>
                <a:ea typeface="+mn-ea"/>
                <a:cs typeface="+mn-cs"/>
              </a:defRPr>
            </a:lvl4pPr>
            <a:lvl5pPr marL="2184684" algn="l" defTabSz="546171" rtl="0" eaLnBrk="1" latinLnBrk="0" hangingPunct="1">
              <a:defRPr sz="2150" kern="1200">
                <a:solidFill>
                  <a:schemeClr val="tx1"/>
                </a:solidFill>
                <a:latin typeface="+mn-lt"/>
                <a:ea typeface="+mn-ea"/>
                <a:cs typeface="+mn-cs"/>
              </a:defRPr>
            </a:lvl5pPr>
            <a:lvl6pPr marL="2730856" algn="l" defTabSz="546171" rtl="0" eaLnBrk="1" latinLnBrk="0" hangingPunct="1">
              <a:defRPr sz="2150" kern="1200">
                <a:solidFill>
                  <a:schemeClr val="tx1"/>
                </a:solidFill>
                <a:latin typeface="+mn-lt"/>
                <a:ea typeface="+mn-ea"/>
                <a:cs typeface="+mn-cs"/>
              </a:defRPr>
            </a:lvl6pPr>
            <a:lvl7pPr marL="3277027" algn="l" defTabSz="546171" rtl="0" eaLnBrk="1" latinLnBrk="0" hangingPunct="1">
              <a:defRPr sz="2150" kern="1200">
                <a:solidFill>
                  <a:schemeClr val="tx1"/>
                </a:solidFill>
                <a:latin typeface="+mn-lt"/>
                <a:ea typeface="+mn-ea"/>
                <a:cs typeface="+mn-cs"/>
              </a:defRPr>
            </a:lvl7pPr>
            <a:lvl8pPr marL="3823198" algn="l" defTabSz="546171" rtl="0" eaLnBrk="1" latinLnBrk="0" hangingPunct="1">
              <a:defRPr sz="2150" kern="1200">
                <a:solidFill>
                  <a:schemeClr val="tx1"/>
                </a:solidFill>
                <a:latin typeface="+mn-lt"/>
                <a:ea typeface="+mn-ea"/>
                <a:cs typeface="+mn-cs"/>
              </a:defRPr>
            </a:lvl8pPr>
            <a:lvl9pPr marL="4369369" algn="l" defTabSz="546171" rtl="0" eaLnBrk="1" latinLnBrk="0" hangingPunct="1">
              <a:defRPr sz="2150" kern="1200">
                <a:solidFill>
                  <a:schemeClr val="tx1"/>
                </a:solidFill>
                <a:latin typeface="+mn-lt"/>
                <a:ea typeface="+mn-ea"/>
                <a:cs typeface="+mn-cs"/>
              </a:defRPr>
            </a:lvl9pPr>
          </a:lstStyle>
          <a:p>
            <a:pPr algn="ctr">
              <a:lnSpc>
                <a:spcPct val="100000"/>
              </a:lnSpc>
            </a:pPr>
            <a:r>
              <a:rPr lang="en-US" sz="2812" b="1">
                <a:latin typeface="Century Gothic" panose="020B0502020202020204" pitchFamily="34" charset="0"/>
              </a:rPr>
              <a:t>WLCN TV BROADCAST</a:t>
            </a:r>
            <a:br>
              <a:rPr lang="en-US" sz="2812" b="1">
                <a:latin typeface="Century Gothic" panose="020B0502020202020204" pitchFamily="34" charset="0"/>
              </a:rPr>
            </a:br>
            <a:r>
              <a:rPr lang="en-US" sz="2812" b="1">
                <a:latin typeface="Century Gothic" panose="020B0502020202020204" pitchFamily="34" charset="0"/>
              </a:rPr>
              <a:t>TUESDAYS 9 – 9:30 PM</a:t>
            </a:r>
            <a:br>
              <a:rPr lang="en-US" sz="2812" b="1">
                <a:latin typeface="Century Gothic" panose="020B0502020202020204" pitchFamily="34" charset="0"/>
              </a:rPr>
            </a:br>
            <a:r>
              <a:rPr lang="en-US" sz="2812" b="1">
                <a:latin typeface="Century Gothic" panose="020B0502020202020204" pitchFamily="34" charset="0"/>
              </a:rPr>
              <a:t>FRIDAYS 7:30 – 8: 00 AM</a:t>
            </a:r>
            <a:br>
              <a:rPr lang="en-US" sz="2812">
                <a:latin typeface="Century Gothic" panose="020B0502020202020204" pitchFamily="34" charset="0"/>
              </a:rPr>
            </a:br>
            <a:br>
              <a:rPr lang="en-US" sz="2812">
                <a:latin typeface="Century Gothic" panose="020B0502020202020204" pitchFamily="34" charset="0"/>
              </a:rPr>
            </a:br>
            <a:endParaRPr lang="en-US" sz="2812">
              <a:latin typeface="Century Gothic" panose="020B0502020202020204" pitchFamily="34" charset="0"/>
            </a:endParaRPr>
          </a:p>
        </p:txBody>
      </p:sp>
      <p:graphicFrame>
        <p:nvGraphicFramePr>
          <p:cNvPr id="2" name="Table 4">
            <a:extLst>
              <a:ext uri="{FF2B5EF4-FFF2-40B4-BE49-F238E27FC236}">
                <a16:creationId xmlns:a16="http://schemas.microsoft.com/office/drawing/2014/main" id="{1A69CA5F-6211-4F85-BBD7-7A57EDCC97A5}"/>
              </a:ext>
            </a:extLst>
          </p:cNvPr>
          <p:cNvGraphicFramePr>
            <a:graphicFrameLocks noGrp="1"/>
          </p:cNvGraphicFramePr>
          <p:nvPr>
            <p:extLst>
              <p:ext uri="{D42A27DB-BD31-4B8C-83A1-F6EECF244321}">
                <p14:modId xmlns:p14="http://schemas.microsoft.com/office/powerpoint/2010/main" val="1194549099"/>
              </p:ext>
            </p:extLst>
          </p:nvPr>
        </p:nvGraphicFramePr>
        <p:xfrm>
          <a:off x="6300595" y="1730566"/>
          <a:ext cx="5902120" cy="4999042"/>
        </p:xfrm>
        <a:graphic>
          <a:graphicData uri="http://schemas.openxmlformats.org/drawingml/2006/table">
            <a:tbl>
              <a:tblPr firstRow="1" bandRow="1">
                <a:tableStyleId>{073A0DAA-6AF3-43AB-8588-CEC1D06C72B9}</a:tableStyleId>
              </a:tblPr>
              <a:tblGrid>
                <a:gridCol w="2870236">
                  <a:extLst>
                    <a:ext uri="{9D8B030D-6E8A-4147-A177-3AD203B41FA5}">
                      <a16:colId xmlns:a16="http://schemas.microsoft.com/office/drawing/2014/main" val="1929218340"/>
                    </a:ext>
                  </a:extLst>
                </a:gridCol>
                <a:gridCol w="3031884">
                  <a:extLst>
                    <a:ext uri="{9D8B030D-6E8A-4147-A177-3AD203B41FA5}">
                      <a16:colId xmlns:a16="http://schemas.microsoft.com/office/drawing/2014/main" val="2466406580"/>
                    </a:ext>
                  </a:extLst>
                </a:gridCol>
              </a:tblGrid>
              <a:tr h="513126">
                <a:tc>
                  <a:txBody>
                    <a:bodyPr/>
                    <a:lstStyle/>
                    <a:p>
                      <a:pPr algn="ctr"/>
                      <a:r>
                        <a:rPr lang="en-US" sz="2200" b="1">
                          <a:solidFill>
                            <a:schemeClr val="tx1"/>
                          </a:solidFill>
                        </a:rPr>
                        <a:t>SERVICE PROVIDER</a:t>
                      </a:r>
                      <a:endParaRPr lang="en-US" sz="2200" b="1">
                        <a:solidFill>
                          <a:schemeClr val="tx1"/>
                        </a:solidFill>
                        <a:latin typeface="Century Gothic" panose="020B0502020202020204" pitchFamily="34" charset="0"/>
                      </a:endParaRPr>
                    </a:p>
                  </a:txBody>
                  <a:tcPr marL="68578" marR="68578" marT="34289" marB="34289" anchor="ctr"/>
                </a:tc>
                <a:tc>
                  <a:txBody>
                    <a:bodyPr/>
                    <a:lstStyle/>
                    <a:p>
                      <a:pPr algn="ctr"/>
                      <a:r>
                        <a:rPr lang="en-US" sz="2200" b="1">
                          <a:solidFill>
                            <a:schemeClr val="tx1"/>
                          </a:solidFill>
                        </a:rPr>
                        <a:t>CHANNEL (S)</a:t>
                      </a:r>
                      <a:endParaRPr lang="en-US" sz="2200" b="1">
                        <a:solidFill>
                          <a:schemeClr val="tx1"/>
                        </a:solidFill>
                        <a:latin typeface="Century Gothic" panose="020B0502020202020204" pitchFamily="34" charset="0"/>
                      </a:endParaRPr>
                    </a:p>
                  </a:txBody>
                  <a:tcPr marL="68578" marR="68578" marT="34289" marB="34289" anchor="ctr"/>
                </a:tc>
                <a:extLst>
                  <a:ext uri="{0D108BD9-81ED-4DB2-BD59-A6C34878D82A}">
                    <a16:rowId xmlns:a16="http://schemas.microsoft.com/office/drawing/2014/main" val="3633212431"/>
                  </a:ext>
                </a:extLst>
              </a:tr>
              <a:tr h="411467">
                <a:tc gridSpan="2">
                  <a:txBody>
                    <a:bodyPr/>
                    <a:lstStyle/>
                    <a:p>
                      <a:pPr algn="ctr"/>
                      <a:endParaRPr lang="en-US" sz="2200" b="1">
                        <a:solidFill>
                          <a:schemeClr val="tx1"/>
                        </a:solidFill>
                        <a:latin typeface="Century Gothic" panose="020B0502020202020204" pitchFamily="34" charset="0"/>
                      </a:endParaRPr>
                    </a:p>
                  </a:txBody>
                  <a:tcPr marL="68578" marR="68578" marT="34289" marB="34289" anchor="ctr"/>
                </a:tc>
                <a:tc hMerge="1">
                  <a:txBody>
                    <a:bodyPr/>
                    <a:lstStyle/>
                    <a:p>
                      <a:pPr algn="ctr"/>
                      <a:endParaRPr lang="en-US" sz="2400">
                        <a:solidFill>
                          <a:schemeClr val="tx1"/>
                        </a:solidFill>
                        <a:latin typeface="Century Gothic" panose="020B0502020202020204" pitchFamily="34" charset="0"/>
                      </a:endParaRPr>
                    </a:p>
                  </a:txBody>
                  <a:tcPr anchor="ctr">
                    <a:noFill/>
                  </a:tcPr>
                </a:tc>
                <a:extLst>
                  <a:ext uri="{0D108BD9-81ED-4DB2-BD59-A6C34878D82A}">
                    <a16:rowId xmlns:a16="http://schemas.microsoft.com/office/drawing/2014/main" val="3055610143"/>
                  </a:ext>
                </a:extLst>
              </a:tr>
              <a:tr h="627202">
                <a:tc>
                  <a:txBody>
                    <a:bodyPr/>
                    <a:lstStyle/>
                    <a:p>
                      <a:pPr algn="ctr"/>
                      <a:r>
                        <a:rPr lang="en-US" sz="2200" b="0">
                          <a:solidFill>
                            <a:schemeClr val="tx1"/>
                          </a:solidFill>
                        </a:rPr>
                        <a:t>COMCAST</a:t>
                      </a:r>
                      <a:endParaRPr lang="en-US" sz="2200" b="0">
                        <a:solidFill>
                          <a:schemeClr val="tx1"/>
                        </a:solidFill>
                        <a:latin typeface="Century Gothic" panose="020B0502020202020204" pitchFamily="34" charset="0"/>
                      </a:endParaRPr>
                    </a:p>
                  </a:txBody>
                  <a:tcPr marL="68578" marR="68578" marT="34289" marB="34289" anchor="ctr"/>
                </a:tc>
                <a:tc>
                  <a:txBody>
                    <a:bodyPr/>
                    <a:lstStyle/>
                    <a:p>
                      <a:pPr algn="ctr"/>
                      <a:r>
                        <a:rPr lang="en-US" sz="2200" b="0">
                          <a:solidFill>
                            <a:schemeClr val="tx1"/>
                          </a:solidFill>
                        </a:rPr>
                        <a:t>230, 1018</a:t>
                      </a:r>
                      <a:endParaRPr lang="en-US" sz="2200" b="0">
                        <a:solidFill>
                          <a:schemeClr val="tx1"/>
                        </a:solidFill>
                        <a:latin typeface="Century Gothic" panose="020B0502020202020204" pitchFamily="34" charset="0"/>
                      </a:endParaRPr>
                    </a:p>
                  </a:txBody>
                  <a:tcPr marL="68578" marR="68578" marT="34289" marB="34289" anchor="ctr"/>
                </a:tc>
                <a:extLst>
                  <a:ext uri="{0D108BD9-81ED-4DB2-BD59-A6C34878D82A}">
                    <a16:rowId xmlns:a16="http://schemas.microsoft.com/office/drawing/2014/main" val="2026055877"/>
                  </a:ext>
                </a:extLst>
              </a:tr>
              <a:tr h="1130512">
                <a:tc>
                  <a:txBody>
                    <a:bodyPr/>
                    <a:lstStyle/>
                    <a:p>
                      <a:pPr algn="ctr"/>
                      <a:r>
                        <a:rPr lang="en-US" sz="2200" b="0">
                          <a:solidFill>
                            <a:schemeClr val="tx1"/>
                          </a:solidFill>
                        </a:rPr>
                        <a:t>SPECTRUM / TIME WARNER</a:t>
                      </a:r>
                      <a:endParaRPr lang="en-US" sz="2200" b="0">
                        <a:solidFill>
                          <a:schemeClr val="tx1"/>
                        </a:solidFill>
                        <a:latin typeface="Century Gothic" panose="020B0502020202020204" pitchFamily="34" charset="0"/>
                      </a:endParaRPr>
                    </a:p>
                  </a:txBody>
                  <a:tcPr marL="68578" marR="68578" marT="34289" marB="34289" anchor="ctr"/>
                </a:tc>
                <a:tc>
                  <a:txBody>
                    <a:bodyPr/>
                    <a:lstStyle/>
                    <a:p>
                      <a:pPr algn="ctr"/>
                      <a:r>
                        <a:rPr lang="en-US" sz="2200" b="0">
                          <a:solidFill>
                            <a:schemeClr val="tx1"/>
                          </a:solidFill>
                        </a:rPr>
                        <a:t>1230</a:t>
                      </a:r>
                      <a:endParaRPr lang="en-US" sz="2200" b="0">
                        <a:solidFill>
                          <a:schemeClr val="tx1"/>
                        </a:solidFill>
                        <a:latin typeface="Century Gothic" panose="020B0502020202020204" pitchFamily="34" charset="0"/>
                      </a:endParaRPr>
                    </a:p>
                  </a:txBody>
                  <a:tcPr marL="68578" marR="68578" marT="34289" marB="34289" anchor="ctr"/>
                </a:tc>
                <a:extLst>
                  <a:ext uri="{0D108BD9-81ED-4DB2-BD59-A6C34878D82A}">
                    <a16:rowId xmlns:a16="http://schemas.microsoft.com/office/drawing/2014/main" val="3206506973"/>
                  </a:ext>
                </a:extLst>
              </a:tr>
              <a:tr h="627202">
                <a:tc>
                  <a:txBody>
                    <a:bodyPr/>
                    <a:lstStyle/>
                    <a:p>
                      <a:pPr algn="ctr"/>
                      <a:r>
                        <a:rPr lang="en-US" sz="2200" b="0">
                          <a:solidFill>
                            <a:schemeClr val="tx1"/>
                          </a:solidFill>
                        </a:rPr>
                        <a:t>WOW</a:t>
                      </a:r>
                      <a:endParaRPr lang="en-US" sz="2200" b="0">
                        <a:solidFill>
                          <a:schemeClr val="tx1"/>
                        </a:solidFill>
                        <a:latin typeface="Century Gothic" panose="020B0502020202020204" pitchFamily="34" charset="0"/>
                      </a:endParaRPr>
                    </a:p>
                  </a:txBody>
                  <a:tcPr marL="68578" marR="68578" marT="34289" marB="34289" anchor="ctr"/>
                </a:tc>
                <a:tc>
                  <a:txBody>
                    <a:bodyPr/>
                    <a:lstStyle/>
                    <a:p>
                      <a:pPr algn="ctr"/>
                      <a:r>
                        <a:rPr lang="en-US" sz="2200" b="0">
                          <a:solidFill>
                            <a:schemeClr val="tx1"/>
                          </a:solidFill>
                        </a:rPr>
                        <a:t>131</a:t>
                      </a:r>
                      <a:endParaRPr lang="en-US" sz="2200" b="0">
                        <a:solidFill>
                          <a:schemeClr val="tx1"/>
                        </a:solidFill>
                        <a:latin typeface="Century Gothic" panose="020B0502020202020204" pitchFamily="34" charset="0"/>
                      </a:endParaRPr>
                    </a:p>
                  </a:txBody>
                  <a:tcPr marL="68578" marR="68578" marT="34289" marB="34289" anchor="ctr"/>
                </a:tc>
                <a:extLst>
                  <a:ext uri="{0D108BD9-81ED-4DB2-BD59-A6C34878D82A}">
                    <a16:rowId xmlns:a16="http://schemas.microsoft.com/office/drawing/2014/main" val="592797134"/>
                  </a:ext>
                </a:extLst>
              </a:tr>
              <a:tr h="627202">
                <a:tc>
                  <a:txBody>
                    <a:bodyPr/>
                    <a:lstStyle/>
                    <a:p>
                      <a:pPr algn="ctr"/>
                      <a:r>
                        <a:rPr lang="en-US" sz="2200" b="0">
                          <a:solidFill>
                            <a:schemeClr val="tx1"/>
                          </a:solidFill>
                        </a:rPr>
                        <a:t>DIGITAL TV</a:t>
                      </a:r>
                      <a:endParaRPr lang="en-US" sz="2200" b="0">
                        <a:solidFill>
                          <a:schemeClr val="tx1"/>
                        </a:solidFill>
                        <a:latin typeface="Century Gothic" panose="020B0502020202020204" pitchFamily="34" charset="0"/>
                      </a:endParaRPr>
                    </a:p>
                  </a:txBody>
                  <a:tcPr marL="68578" marR="68578" marT="34289" marB="34289" anchor="ctr"/>
                </a:tc>
                <a:tc>
                  <a:txBody>
                    <a:bodyPr/>
                    <a:lstStyle/>
                    <a:p>
                      <a:pPr algn="ctr"/>
                      <a:r>
                        <a:rPr lang="en-US" sz="2200" b="0">
                          <a:solidFill>
                            <a:schemeClr val="tx1"/>
                          </a:solidFill>
                        </a:rPr>
                        <a:t>18.1, 18.2, 18.3</a:t>
                      </a:r>
                      <a:endParaRPr lang="en-US" sz="2200" b="0">
                        <a:solidFill>
                          <a:schemeClr val="tx1"/>
                        </a:solidFill>
                        <a:latin typeface="Century Gothic" panose="020B0502020202020204" pitchFamily="34" charset="0"/>
                      </a:endParaRPr>
                    </a:p>
                  </a:txBody>
                  <a:tcPr marL="68578" marR="68578" marT="34289" marB="34289" anchor="ctr"/>
                </a:tc>
                <a:extLst>
                  <a:ext uri="{0D108BD9-81ED-4DB2-BD59-A6C34878D82A}">
                    <a16:rowId xmlns:a16="http://schemas.microsoft.com/office/drawing/2014/main" val="1618694929"/>
                  </a:ext>
                </a:extLst>
              </a:tr>
              <a:tr h="435129">
                <a:tc gridSpan="2">
                  <a:txBody>
                    <a:bodyPr/>
                    <a:lstStyle/>
                    <a:p>
                      <a:pPr algn="ctr"/>
                      <a:r>
                        <a:rPr lang="en-US" sz="2200" b="1">
                          <a:solidFill>
                            <a:schemeClr val="tx1"/>
                          </a:solidFill>
                        </a:rPr>
                        <a:t>WEBSITE</a:t>
                      </a:r>
                      <a:endParaRPr lang="en-US" sz="2200" b="1">
                        <a:solidFill>
                          <a:schemeClr val="tx1"/>
                        </a:solidFill>
                        <a:latin typeface="Century Gothic" panose="020B0502020202020204" pitchFamily="34" charset="0"/>
                      </a:endParaRPr>
                    </a:p>
                  </a:txBody>
                  <a:tcPr marL="68578" marR="68578" marT="34289" marB="34289" anchor="ctr"/>
                </a:tc>
                <a:tc hMerge="1">
                  <a:txBody>
                    <a:bodyPr/>
                    <a:lstStyle/>
                    <a:p>
                      <a:pPr algn="ctr"/>
                      <a:endParaRPr lang="en-US"/>
                    </a:p>
                  </a:txBody>
                  <a:tcPr>
                    <a:noFill/>
                  </a:tcPr>
                </a:tc>
                <a:extLst>
                  <a:ext uri="{0D108BD9-81ED-4DB2-BD59-A6C34878D82A}">
                    <a16:rowId xmlns:a16="http://schemas.microsoft.com/office/drawing/2014/main" val="2352411778"/>
                  </a:ext>
                </a:extLst>
              </a:tr>
              <a:tr h="6272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kern="1200">
                          <a:solidFill>
                            <a:schemeClr val="tx1"/>
                          </a:solidFill>
                          <a:effectLst/>
                        </a:rPr>
                        <a:t>CTNONLINE.COM/WATCH_WLCN</a:t>
                      </a:r>
                      <a:endParaRPr lang="en-US" sz="2200" b="0">
                        <a:solidFill>
                          <a:schemeClr val="tx1"/>
                        </a:solidFill>
                        <a:latin typeface="Century Gothic" panose="020B0502020202020204" pitchFamily="34" charset="0"/>
                      </a:endParaRPr>
                    </a:p>
                  </a:txBody>
                  <a:tcPr marL="68578" marR="68578" marT="34289" marB="34289" anchor="ctr"/>
                </a:tc>
                <a:tc hMerge="1">
                  <a:txBody>
                    <a:bodyPr/>
                    <a:lstStyle/>
                    <a:p>
                      <a:endParaRPr lang="en-US"/>
                    </a:p>
                  </a:txBody>
                  <a:tcPr/>
                </a:tc>
                <a:extLst>
                  <a:ext uri="{0D108BD9-81ED-4DB2-BD59-A6C34878D82A}">
                    <a16:rowId xmlns:a16="http://schemas.microsoft.com/office/drawing/2014/main" val="1652570472"/>
                  </a:ext>
                </a:extLst>
              </a:tr>
            </a:tbl>
          </a:graphicData>
        </a:graphic>
      </p:graphicFrame>
      <p:pic>
        <p:nvPicPr>
          <p:cNvPr id="9" name="Picture 8" descr="A screenshot of a cell phone screen with text&#10;&#10;Description automatically generated">
            <a:extLst>
              <a:ext uri="{FF2B5EF4-FFF2-40B4-BE49-F238E27FC236}">
                <a16:creationId xmlns:a16="http://schemas.microsoft.com/office/drawing/2014/main" id="{32F4D1AA-E18F-4262-A1A7-E0768BE695E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5156" b="5625"/>
          <a:stretch/>
        </p:blipFill>
        <p:spPr>
          <a:xfrm>
            <a:off x="85722" y="117000"/>
            <a:ext cx="6010277" cy="6671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7820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89F3DC0-C44A-4699-A0AC-2EE1234B4089}"/>
              </a:ext>
            </a:extLst>
          </p:cNvPr>
          <p:cNvGraphicFramePr>
            <a:graphicFrameLocks noGrp="1"/>
          </p:cNvGraphicFramePr>
          <p:nvPr>
            <p:ph sz="quarter" idx="13"/>
            <p:extLst>
              <p:ext uri="{D42A27DB-BD31-4B8C-83A1-F6EECF244321}">
                <p14:modId xmlns:p14="http://schemas.microsoft.com/office/powerpoint/2010/main" val="3785043871"/>
              </p:ext>
            </p:extLst>
          </p:nvPr>
        </p:nvGraphicFramePr>
        <p:xfrm>
          <a:off x="0" y="0"/>
          <a:ext cx="12192000" cy="6858000"/>
        </p:xfrm>
        <a:graphic>
          <a:graphicData uri="http://schemas.openxmlformats.org/drawingml/2006/table">
            <a:tbl>
              <a:tblPr firstRow="1" bandRow="1">
                <a:tableStyleId>{073A0DAA-6AF3-43AB-8588-CEC1D06C72B9}</a:tableStyleId>
              </a:tblPr>
              <a:tblGrid>
                <a:gridCol w="2673012">
                  <a:extLst>
                    <a:ext uri="{9D8B030D-6E8A-4147-A177-3AD203B41FA5}">
                      <a16:colId xmlns:a16="http://schemas.microsoft.com/office/drawing/2014/main" val="1415845371"/>
                    </a:ext>
                  </a:extLst>
                </a:gridCol>
                <a:gridCol w="2315967">
                  <a:extLst>
                    <a:ext uri="{9D8B030D-6E8A-4147-A177-3AD203B41FA5}">
                      <a16:colId xmlns:a16="http://schemas.microsoft.com/office/drawing/2014/main" val="2634557995"/>
                    </a:ext>
                  </a:extLst>
                </a:gridCol>
                <a:gridCol w="2831350">
                  <a:extLst>
                    <a:ext uri="{9D8B030D-6E8A-4147-A177-3AD203B41FA5}">
                      <a16:colId xmlns:a16="http://schemas.microsoft.com/office/drawing/2014/main" val="3052628038"/>
                    </a:ext>
                  </a:extLst>
                </a:gridCol>
                <a:gridCol w="2351282">
                  <a:extLst>
                    <a:ext uri="{9D8B030D-6E8A-4147-A177-3AD203B41FA5}">
                      <a16:colId xmlns:a16="http://schemas.microsoft.com/office/drawing/2014/main" val="1975883992"/>
                    </a:ext>
                  </a:extLst>
                </a:gridCol>
                <a:gridCol w="2020389">
                  <a:extLst>
                    <a:ext uri="{9D8B030D-6E8A-4147-A177-3AD203B41FA5}">
                      <a16:colId xmlns:a16="http://schemas.microsoft.com/office/drawing/2014/main" val="2146706739"/>
                    </a:ext>
                  </a:extLst>
                </a:gridCol>
              </a:tblGrid>
              <a:tr h="1880419">
                <a:tc gridSpan="5">
                  <a:txBody>
                    <a:bodyPr/>
                    <a:lstStyle/>
                    <a:p>
                      <a:pPr algn="ctr"/>
                      <a:r>
                        <a:rPr lang="en-US" sz="4400" b="1">
                          <a:latin typeface="Century Gothic" panose="020B0502020202020204" pitchFamily="34" charset="0"/>
                        </a:rPr>
                        <a:t>5-DAY SPIRITUAL FORECAST</a:t>
                      </a:r>
                      <a:endParaRPr lang="en-US" sz="4400" b="1">
                        <a:latin typeface="Century Gothic" panose="020B0502020202020204" pitchFamily="34" charset="0"/>
                        <a:cs typeface="Courier New" panose="02070309020205020404" pitchFamily="49" charset="0"/>
                      </a:endParaRPr>
                    </a:p>
                  </a:txBody>
                  <a:tcPr anchor="ctr"/>
                </a:tc>
                <a:tc hMerge="1">
                  <a:txBody>
                    <a:bodyPr/>
                    <a:lstStyle/>
                    <a:p>
                      <a:endParaRPr lang="en-US" sz="2800">
                        <a:latin typeface="Century Gothic" panose="020B0502020202020204" pitchFamily="34" charset="0"/>
                      </a:endParaRPr>
                    </a:p>
                  </a:txBody>
                  <a:tcPr/>
                </a:tc>
                <a:tc hMerge="1">
                  <a:txBody>
                    <a:bodyPr/>
                    <a:lstStyle/>
                    <a:p>
                      <a:endParaRPr lang="en-US" sz="2800">
                        <a:latin typeface="Century Gothic" panose="020B0502020202020204" pitchFamily="34" charset="0"/>
                      </a:endParaRPr>
                    </a:p>
                  </a:txBody>
                  <a:tcPr/>
                </a:tc>
                <a:tc hMerge="1">
                  <a:txBody>
                    <a:bodyPr/>
                    <a:lstStyle/>
                    <a:p>
                      <a:endParaRPr lang="en-US" sz="2800">
                        <a:latin typeface="Century Gothic" panose="020B0502020202020204" pitchFamily="34" charset="0"/>
                      </a:endParaRPr>
                    </a:p>
                  </a:txBody>
                  <a:tcPr/>
                </a:tc>
                <a:tc hMerge="1">
                  <a:txBody>
                    <a:bodyPr/>
                    <a:lstStyle/>
                    <a:p>
                      <a:endParaRPr lang="en-US" sz="2800">
                        <a:latin typeface="Century Gothic" panose="020B0502020202020204" pitchFamily="34" charset="0"/>
                      </a:endParaRPr>
                    </a:p>
                  </a:txBody>
                  <a:tcPr/>
                </a:tc>
                <a:extLst>
                  <a:ext uri="{0D108BD9-81ED-4DB2-BD59-A6C34878D82A}">
                    <a16:rowId xmlns:a16="http://schemas.microsoft.com/office/drawing/2014/main" val="435880701"/>
                  </a:ext>
                </a:extLst>
              </a:tr>
              <a:tr h="4977581">
                <a:tc>
                  <a:txBody>
                    <a:bodyPr/>
                    <a:lstStyle/>
                    <a:p>
                      <a:pPr algn="ctr"/>
                      <a:r>
                        <a:rPr lang="en-US" sz="3000" b="1">
                          <a:latin typeface="Century Gothic" panose="020B0502020202020204" pitchFamily="34" charset="0"/>
                        </a:rPr>
                        <a:t>MOTIVATION MONDAYS</a:t>
                      </a:r>
                      <a:endParaRPr lang="en-US" sz="3000" b="1">
                        <a:latin typeface="Century Gothic" panose="020B0502020202020204" pitchFamily="34" charset="0"/>
                        <a:cs typeface="Courier New" panose="02070309020205020404" pitchFamily="49" charset="0"/>
                      </a:endParaRPr>
                    </a:p>
                  </a:txBody>
                  <a:tcPr anchor="ctr"/>
                </a:tc>
                <a:tc>
                  <a:txBody>
                    <a:bodyPr/>
                    <a:lstStyle/>
                    <a:p>
                      <a:pPr algn="ctr"/>
                      <a:r>
                        <a:rPr lang="en-US" sz="3000" b="1">
                          <a:latin typeface="Century Gothic" panose="020B0502020202020204" pitchFamily="34" charset="0"/>
                        </a:rPr>
                        <a:t>TOPIC TUESDAYS</a:t>
                      </a:r>
                      <a:endParaRPr lang="en-US" sz="3000" b="1">
                        <a:latin typeface="Century Gothic" panose="020B0502020202020204" pitchFamily="34" charset="0"/>
                        <a:cs typeface="Courier New" panose="02070309020205020404" pitchFamily="49" charset="0"/>
                      </a:endParaRPr>
                    </a:p>
                  </a:txBody>
                  <a:tcPr anchor="ctr"/>
                </a:tc>
                <a:tc>
                  <a:txBody>
                    <a:bodyPr/>
                    <a:lstStyle/>
                    <a:p>
                      <a:pPr algn="ctr"/>
                      <a:r>
                        <a:rPr lang="en-US" sz="3000" b="1">
                          <a:latin typeface="Century Gothic" panose="020B0502020202020204" pitchFamily="34" charset="0"/>
                        </a:rPr>
                        <a:t>WORSHIP WEDNESDAYS</a:t>
                      </a:r>
                      <a:endParaRPr lang="en-US" sz="3000" b="1">
                        <a:latin typeface="Century Gothic" panose="020B0502020202020204" pitchFamily="34" charset="0"/>
                        <a:cs typeface="Courier New" panose="02070309020205020404" pitchFamily="49" charset="0"/>
                      </a:endParaRPr>
                    </a:p>
                  </a:txBody>
                  <a:tcPr anchor="ctr"/>
                </a:tc>
                <a:tc>
                  <a:txBody>
                    <a:bodyPr/>
                    <a:lstStyle/>
                    <a:p>
                      <a:pPr algn="ctr"/>
                      <a:r>
                        <a:rPr lang="en-US" sz="3000" b="1">
                          <a:latin typeface="Century Gothic" panose="020B0502020202020204" pitchFamily="34" charset="0"/>
                        </a:rPr>
                        <a:t>THIRSTY THURSDAYS</a:t>
                      </a:r>
                      <a:endParaRPr lang="en-US" sz="3000" b="1">
                        <a:latin typeface="Century Gothic" panose="020B0502020202020204" pitchFamily="34" charset="0"/>
                        <a:cs typeface="Courier New" panose="02070309020205020404" pitchFamily="49" charset="0"/>
                      </a:endParaRPr>
                    </a:p>
                  </a:txBody>
                  <a:tcPr anchor="ctr"/>
                </a:tc>
                <a:tc>
                  <a:txBody>
                    <a:bodyPr/>
                    <a:lstStyle/>
                    <a:p>
                      <a:pPr algn="ctr"/>
                      <a:r>
                        <a:rPr lang="en-US" sz="3000" b="1">
                          <a:latin typeface="Century Gothic" panose="020B0502020202020204" pitchFamily="34" charset="0"/>
                        </a:rPr>
                        <a:t>FAITH FRIDAYS</a:t>
                      </a:r>
                      <a:endParaRPr lang="en-US" sz="3000" b="1">
                        <a:latin typeface="Century Gothic" panose="020B0502020202020204" pitchFamily="34" charset="0"/>
                        <a:cs typeface="Courier New" panose="02070309020205020404" pitchFamily="49" charset="0"/>
                      </a:endParaRPr>
                    </a:p>
                  </a:txBody>
                  <a:tcPr anchor="ctr"/>
                </a:tc>
                <a:extLst>
                  <a:ext uri="{0D108BD9-81ED-4DB2-BD59-A6C34878D82A}">
                    <a16:rowId xmlns:a16="http://schemas.microsoft.com/office/drawing/2014/main" val="3492568526"/>
                  </a:ext>
                </a:extLst>
              </a:tr>
            </a:tbl>
          </a:graphicData>
        </a:graphic>
      </p:graphicFrame>
    </p:spTree>
    <p:extLst>
      <p:ext uri="{BB962C8B-B14F-4D97-AF65-F5344CB8AC3E}">
        <p14:creationId xmlns:p14="http://schemas.microsoft.com/office/powerpoint/2010/main" val="13431038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3</Notes>
  <HiddenSlides>2</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INTERCESSORY PRAYER</vt:lpstr>
      <vt:lpstr>SCRIPTURE READING</vt:lpstr>
      <vt:lpstr>PowerPoint Presentation</vt:lpstr>
      <vt:lpstr>PowerPoint Presentation</vt:lpstr>
      <vt:lpstr>PowerPoint Presentation</vt:lpstr>
      <vt:lpstr>ANNOUNCEMENTS</vt:lpstr>
      <vt:lpstr>WLCN TV BROADCAST TUESDAYS 9 – 9:30 PM FRIDAYS 7:30 – 8: 00 AM  </vt:lpstr>
      <vt:lpstr>PowerPoint Presentation</vt:lpstr>
      <vt:lpstr>PowerPoint Presentation</vt:lpstr>
      <vt:lpstr>PowerPoint Presentation</vt:lpstr>
      <vt:lpstr>GIVE ME YOU</vt:lpstr>
      <vt:lpstr>DINING WITH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IT MEAN?</vt:lpstr>
      <vt:lpstr>ONLY TWO THINGS SHOULD BE ON OUR MINDS AS WE PARTAKE</vt:lpstr>
      <vt:lpstr>PRAYER</vt:lpstr>
      <vt:lpstr>DINING WITH CHRIST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RODMAN</dc:creator>
  <cp:revision>1</cp:revision>
  <dcterms:created xsi:type="dcterms:W3CDTF">2021-01-10T15:56:52Z</dcterms:created>
  <dcterms:modified xsi:type="dcterms:W3CDTF">2021-01-10T18:05:51Z</dcterms:modified>
</cp:coreProperties>
</file>