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handoutMasterIdLst>
    <p:handoutMasterId r:id="rId25"/>
  </p:handoutMasterIdLst>
  <p:sldIdLst>
    <p:sldId id="690" r:id="rId3"/>
    <p:sldId id="323" r:id="rId4"/>
    <p:sldId id="265" r:id="rId5"/>
    <p:sldId id="696" r:id="rId6"/>
    <p:sldId id="320" r:id="rId7"/>
    <p:sldId id="695" r:id="rId8"/>
    <p:sldId id="694" r:id="rId9"/>
    <p:sldId id="310" r:id="rId10"/>
    <p:sldId id="697" r:id="rId11"/>
    <p:sldId id="316" r:id="rId12"/>
    <p:sldId id="314" r:id="rId13"/>
    <p:sldId id="322" r:id="rId14"/>
    <p:sldId id="327" r:id="rId15"/>
    <p:sldId id="324" r:id="rId16"/>
    <p:sldId id="325" r:id="rId17"/>
    <p:sldId id="326" r:id="rId18"/>
    <p:sldId id="321" r:id="rId19"/>
    <p:sldId id="691" r:id="rId20"/>
    <p:sldId id="692" r:id="rId21"/>
    <p:sldId id="693" r:id="rId22"/>
    <p:sldId id="267" r:id="rId23"/>
  </p:sldIdLst>
  <p:sldSz cx="12188825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3465A1-F3CD-47C8-BF23-0A1F5A4A91AE}" v="24" dt="2020-03-15T07:50:53.2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29" autoAdjust="0"/>
  </p:normalViewPr>
  <p:slideViewPr>
    <p:cSldViewPr showGuides="1">
      <p:cViewPr varScale="1">
        <p:scale>
          <a:sx n="59" d="100"/>
          <a:sy n="59" d="100"/>
        </p:scale>
        <p:origin x="892" y="44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64"/>
    </p:cViewPr>
  </p:sorter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E RODMAN" userId="a07d7ffb812160cc" providerId="LiveId" clId="{203465A1-F3CD-47C8-BF23-0A1F5A4A91AE}"/>
    <pc:docChg chg="custSel addSld modSld">
      <pc:chgData name="LEE RODMAN" userId="a07d7ffb812160cc" providerId="LiveId" clId="{203465A1-F3CD-47C8-BF23-0A1F5A4A91AE}" dt="2020-03-15T07:51:13.668" v="440" actId="113"/>
      <pc:docMkLst>
        <pc:docMk/>
      </pc:docMkLst>
      <pc:sldChg chg="modSp mod">
        <pc:chgData name="LEE RODMAN" userId="a07d7ffb812160cc" providerId="LiveId" clId="{203465A1-F3CD-47C8-BF23-0A1F5A4A91AE}" dt="2020-03-15T07:12:27.341" v="210" actId="20577"/>
        <pc:sldMkLst>
          <pc:docMk/>
          <pc:sldMk cId="2139132589" sldId="310"/>
        </pc:sldMkLst>
        <pc:spChg chg="mod">
          <ac:chgData name="LEE RODMAN" userId="a07d7ffb812160cc" providerId="LiveId" clId="{203465A1-F3CD-47C8-BF23-0A1F5A4A91AE}" dt="2020-03-15T07:12:27.341" v="210" actId="20577"/>
          <ac:spMkLst>
            <pc:docMk/>
            <pc:sldMk cId="2139132589" sldId="310"/>
            <ac:spMk id="14" creationId="{00000000-0000-0000-0000-000000000000}"/>
          </ac:spMkLst>
        </pc:spChg>
      </pc:sldChg>
      <pc:sldChg chg="modSp mod">
        <pc:chgData name="LEE RODMAN" userId="a07d7ffb812160cc" providerId="LiveId" clId="{203465A1-F3CD-47C8-BF23-0A1F5A4A91AE}" dt="2020-03-15T06:39:17.502" v="55" actId="255"/>
        <pc:sldMkLst>
          <pc:docMk/>
          <pc:sldMk cId="2590506655" sldId="316"/>
        </pc:sldMkLst>
        <pc:spChg chg="mod">
          <ac:chgData name="LEE RODMAN" userId="a07d7ffb812160cc" providerId="LiveId" clId="{203465A1-F3CD-47C8-BF23-0A1F5A4A91AE}" dt="2020-03-15T06:39:17.502" v="55" actId="255"/>
          <ac:spMkLst>
            <pc:docMk/>
            <pc:sldMk cId="2590506655" sldId="316"/>
            <ac:spMk id="3" creationId="{946AC94A-32C9-40F4-BB4F-5F0C95D5B326}"/>
          </ac:spMkLst>
        </pc:spChg>
      </pc:sldChg>
      <pc:sldChg chg="modSp add mod">
        <pc:chgData name="LEE RODMAN" userId="a07d7ffb812160cc" providerId="LiveId" clId="{203465A1-F3CD-47C8-BF23-0A1F5A4A91AE}" dt="2020-03-15T06:39:05.725" v="53" actId="255"/>
        <pc:sldMkLst>
          <pc:docMk/>
          <pc:sldMk cId="266590037" sldId="320"/>
        </pc:sldMkLst>
        <pc:spChg chg="mod">
          <ac:chgData name="LEE RODMAN" userId="a07d7ffb812160cc" providerId="LiveId" clId="{203465A1-F3CD-47C8-BF23-0A1F5A4A91AE}" dt="2020-03-15T06:39:05.725" v="53" actId="255"/>
          <ac:spMkLst>
            <pc:docMk/>
            <pc:sldMk cId="266590037" sldId="320"/>
            <ac:spMk id="3" creationId="{946AC94A-32C9-40F4-BB4F-5F0C95D5B326}"/>
          </ac:spMkLst>
        </pc:spChg>
      </pc:sldChg>
      <pc:sldChg chg="modSp add mod">
        <pc:chgData name="LEE RODMAN" userId="a07d7ffb812160cc" providerId="LiveId" clId="{203465A1-F3CD-47C8-BF23-0A1F5A4A91AE}" dt="2020-03-15T06:47:40.114" v="74"/>
        <pc:sldMkLst>
          <pc:docMk/>
          <pc:sldMk cId="777865219" sldId="321"/>
        </pc:sldMkLst>
        <pc:spChg chg="mod">
          <ac:chgData name="LEE RODMAN" userId="a07d7ffb812160cc" providerId="LiveId" clId="{203465A1-F3CD-47C8-BF23-0A1F5A4A91AE}" dt="2020-03-15T06:47:40.114" v="74"/>
          <ac:spMkLst>
            <pc:docMk/>
            <pc:sldMk cId="777865219" sldId="321"/>
            <ac:spMk id="3" creationId="{946AC94A-32C9-40F4-BB4F-5F0C95D5B326}"/>
          </ac:spMkLst>
        </pc:spChg>
      </pc:sldChg>
      <pc:sldChg chg="modSp add mod">
        <pc:chgData name="LEE RODMAN" userId="a07d7ffb812160cc" providerId="LiveId" clId="{203465A1-F3CD-47C8-BF23-0A1F5A4A91AE}" dt="2020-03-15T07:10:09.507" v="136" actId="113"/>
        <pc:sldMkLst>
          <pc:docMk/>
          <pc:sldMk cId="1745612851" sldId="322"/>
        </pc:sldMkLst>
        <pc:spChg chg="mod">
          <ac:chgData name="LEE RODMAN" userId="a07d7ffb812160cc" providerId="LiveId" clId="{203465A1-F3CD-47C8-BF23-0A1F5A4A91AE}" dt="2020-03-15T07:10:09.507" v="136" actId="113"/>
          <ac:spMkLst>
            <pc:docMk/>
            <pc:sldMk cId="1745612851" sldId="322"/>
            <ac:spMk id="3" creationId="{946AC94A-32C9-40F4-BB4F-5F0C95D5B326}"/>
          </ac:spMkLst>
        </pc:spChg>
      </pc:sldChg>
      <pc:sldChg chg="modSp add mod">
        <pc:chgData name="LEE RODMAN" userId="a07d7ffb812160cc" providerId="LiveId" clId="{203465A1-F3CD-47C8-BF23-0A1F5A4A91AE}" dt="2020-03-15T07:14:16.678" v="274" actId="20577"/>
        <pc:sldMkLst>
          <pc:docMk/>
          <pc:sldMk cId="3249560447" sldId="323"/>
        </pc:sldMkLst>
        <pc:spChg chg="mod">
          <ac:chgData name="LEE RODMAN" userId="a07d7ffb812160cc" providerId="LiveId" clId="{203465A1-F3CD-47C8-BF23-0A1F5A4A91AE}" dt="2020-03-15T07:14:16.678" v="274" actId="20577"/>
          <ac:spMkLst>
            <pc:docMk/>
            <pc:sldMk cId="3249560447" sldId="323"/>
            <ac:spMk id="14" creationId="{00000000-0000-0000-0000-000000000000}"/>
          </ac:spMkLst>
        </pc:spChg>
      </pc:sldChg>
      <pc:sldChg chg="modSp add mod">
        <pc:chgData name="LEE RODMAN" userId="a07d7ffb812160cc" providerId="LiveId" clId="{203465A1-F3CD-47C8-BF23-0A1F5A4A91AE}" dt="2020-03-15T07:37:09.635" v="304" actId="113"/>
        <pc:sldMkLst>
          <pc:docMk/>
          <pc:sldMk cId="419373574" sldId="324"/>
        </pc:sldMkLst>
        <pc:spChg chg="mod">
          <ac:chgData name="LEE RODMAN" userId="a07d7ffb812160cc" providerId="LiveId" clId="{203465A1-F3CD-47C8-BF23-0A1F5A4A91AE}" dt="2020-03-15T07:37:09.635" v="304" actId="113"/>
          <ac:spMkLst>
            <pc:docMk/>
            <pc:sldMk cId="419373574" sldId="324"/>
            <ac:spMk id="3" creationId="{946AC94A-32C9-40F4-BB4F-5F0C95D5B326}"/>
          </ac:spMkLst>
        </pc:spChg>
      </pc:sldChg>
      <pc:sldChg chg="modSp add mod">
        <pc:chgData name="LEE RODMAN" userId="a07d7ffb812160cc" providerId="LiveId" clId="{203465A1-F3CD-47C8-BF23-0A1F5A4A91AE}" dt="2020-03-15T07:49:46.700" v="420" actId="20577"/>
        <pc:sldMkLst>
          <pc:docMk/>
          <pc:sldMk cId="1961923745" sldId="325"/>
        </pc:sldMkLst>
        <pc:spChg chg="mod">
          <ac:chgData name="LEE RODMAN" userId="a07d7ffb812160cc" providerId="LiveId" clId="{203465A1-F3CD-47C8-BF23-0A1F5A4A91AE}" dt="2020-03-15T07:49:46.700" v="420" actId="20577"/>
          <ac:spMkLst>
            <pc:docMk/>
            <pc:sldMk cId="1961923745" sldId="325"/>
            <ac:spMk id="3" creationId="{946AC94A-32C9-40F4-BB4F-5F0C95D5B326}"/>
          </ac:spMkLst>
        </pc:spChg>
      </pc:sldChg>
      <pc:sldChg chg="modSp add mod">
        <pc:chgData name="LEE RODMAN" userId="a07d7ffb812160cc" providerId="LiveId" clId="{203465A1-F3CD-47C8-BF23-0A1F5A4A91AE}" dt="2020-03-15T07:51:13.668" v="440" actId="113"/>
        <pc:sldMkLst>
          <pc:docMk/>
          <pc:sldMk cId="2816745338" sldId="326"/>
        </pc:sldMkLst>
        <pc:spChg chg="mod">
          <ac:chgData name="LEE RODMAN" userId="a07d7ffb812160cc" providerId="LiveId" clId="{203465A1-F3CD-47C8-BF23-0A1F5A4A91AE}" dt="2020-03-15T07:51:13.668" v="440" actId="113"/>
          <ac:spMkLst>
            <pc:docMk/>
            <pc:sldMk cId="2816745338" sldId="326"/>
            <ac:spMk id="3" creationId="{946AC94A-32C9-40F4-BB4F-5F0C95D5B32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3/15/2020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3/15/2020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3/15/2020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3/15/2020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E96297CB-AFA0-4C20-987D-D19B7D50BB6F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>
                <a:defRPr/>
              </a:pPr>
              <a:t>3/15/2020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FA3914EF-EA86-4082-8C0D-BA40CD41BDC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924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3/15/2020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3/15/2020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3/15/2020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3/15/2020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3/15/2020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3/15/2020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3/15/2020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3/15/2020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/>
              <a:pPr/>
              <a:t>3/15/2020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9000">
              <a:srgbClr val="002060"/>
            </a:gs>
            <a:gs pos="7000">
              <a:schemeClr val="accent6">
                <a:lumMod val="60000"/>
                <a:lumOff val="40000"/>
              </a:schemeClr>
            </a:gs>
            <a:gs pos="82000">
              <a:schemeClr val="tx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559" y="609602"/>
            <a:ext cx="10351065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557" y="2096064"/>
            <a:ext cx="10351066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6736" y="5883277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297CB-AFA0-4C20-987D-D19B7D50BB6F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557" y="5883277"/>
            <a:ext cx="6671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1275" y="5883277"/>
            <a:ext cx="7533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914EF-EA86-4082-8C0D-BA40CD41B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688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55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76">
          <p15:clr>
            <a:srgbClr val="F26B43"/>
          </p15:clr>
        </p15:guide>
        <p15:guide id="2" pos="640">
          <p15:clr>
            <a:srgbClr val="F26B43"/>
          </p15:clr>
        </p15:guide>
        <p15:guide id="3" pos="9600">
          <p15:clr>
            <a:srgbClr val="F26B43"/>
          </p15:clr>
        </p15:guide>
        <p15:guide id="4" pos="4352">
          <p15:clr>
            <a:srgbClr val="F26B43"/>
          </p15:clr>
        </p15:guide>
        <p15:guide id="5" pos="2832">
          <p15:clr>
            <a:srgbClr val="F26B43"/>
          </p15:clr>
        </p15:guide>
        <p15:guide id="6" pos="480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pos="7200">
          <p15:clr>
            <a:srgbClr val="F26B43"/>
          </p15:clr>
        </p15:guide>
        <p15:guide id="9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84000">
              <a:srgbClr val="002060"/>
            </a:gs>
            <a:gs pos="7000">
              <a:srgbClr val="0070C0"/>
            </a:gs>
            <a:gs pos="82000">
              <a:schemeClr val="tx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CFF9EE-E1F8-4AA4-817B-543F15161EBD}"/>
              </a:ext>
            </a:extLst>
          </p:cNvPr>
          <p:cNvSpPr txBox="1"/>
          <p:nvPr/>
        </p:nvSpPr>
        <p:spPr>
          <a:xfrm>
            <a:off x="2666230" y="5783760"/>
            <a:ext cx="73901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>
              <a:defRPr/>
            </a:pPr>
            <a:r>
              <a:rPr lang="en-US" sz="44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HTTPS://UFMINISTRIES.ORG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17C3BC82-5431-49CB-9183-ADB2D2AD66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484" y="304799"/>
            <a:ext cx="5917856" cy="478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62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</a:rPr>
              <a:t>FEAR NOT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6AC94A-32C9-40F4-BB4F-5F0C95D5B326}"/>
              </a:ext>
            </a:extLst>
          </p:cNvPr>
          <p:cNvSpPr txBox="1"/>
          <p:nvPr/>
        </p:nvSpPr>
        <p:spPr>
          <a:xfrm flipH="1">
            <a:off x="1415729" y="2133600"/>
            <a:ext cx="91439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</a:rPr>
              <a:t>PROVERBS 3: 25</a:t>
            </a: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r>
              <a:rPr lang="en-US" sz="3200" dirty="0">
                <a:latin typeface="Century Gothic" panose="020B0502020202020204" pitchFamily="34" charset="0"/>
              </a:rPr>
              <a:t>BE NOT AFRAID OF SUDDEN FEAR, NEITHER OF THE DESOLATION (</a:t>
            </a:r>
            <a:r>
              <a:rPr lang="en-US" sz="32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MISERY, LONLINESS</a:t>
            </a:r>
            <a:r>
              <a:rPr lang="en-US" sz="3200" dirty="0">
                <a:latin typeface="Century Gothic" panose="020B0502020202020204" pitchFamily="34" charset="0"/>
              </a:rPr>
              <a:t>) OF THE WICKED, WHEN IT COMETH. </a:t>
            </a:r>
          </a:p>
        </p:txBody>
      </p:sp>
    </p:spTree>
    <p:extLst>
      <p:ext uri="{BB962C8B-B14F-4D97-AF65-F5344CB8AC3E}">
        <p14:creationId xmlns:p14="http://schemas.microsoft.com/office/powerpoint/2010/main" val="259050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DO YOU QUALIFY TO BE PROTECTED?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BEING A CHILD OF GOD, A JEW?</a:t>
            </a:r>
          </a:p>
        </p:txBody>
      </p:sp>
    </p:spTree>
    <p:extLst>
      <p:ext uri="{BB962C8B-B14F-4D97-AF65-F5344CB8AC3E}">
        <p14:creationId xmlns:p14="http://schemas.microsoft.com/office/powerpoint/2010/main" val="247816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</a:rPr>
              <a:t>FEAR NOT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6AC94A-32C9-40F4-BB4F-5F0C95D5B326}"/>
              </a:ext>
            </a:extLst>
          </p:cNvPr>
          <p:cNvSpPr txBox="1"/>
          <p:nvPr/>
        </p:nvSpPr>
        <p:spPr>
          <a:xfrm flipH="1">
            <a:off x="1415729" y="1828800"/>
            <a:ext cx="914399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</a:rPr>
              <a:t>ROMANS 2: 28 - 29</a:t>
            </a:r>
          </a:p>
          <a:p>
            <a:endParaRPr lang="en-US" sz="1000" dirty="0">
              <a:latin typeface="Century Gothic" panose="020B0502020202020204" pitchFamily="34" charset="0"/>
            </a:endParaRPr>
          </a:p>
          <a:p>
            <a:r>
              <a:rPr lang="en-US" sz="3200" dirty="0">
                <a:latin typeface="Century Gothic" panose="020B0502020202020204" pitchFamily="34" charset="0"/>
              </a:rPr>
              <a:t>28. FOR HE IS NOT A JEW, WHICH IS ONE OUTWARDLY; NEITHER IS THAT CIRCUMCISION, WHICH IS OUTWARD IN THE FLESH:</a:t>
            </a:r>
          </a:p>
          <a:p>
            <a:endParaRPr lang="en-US" sz="1000" dirty="0">
              <a:latin typeface="Century Gothic" panose="020B0502020202020204" pitchFamily="34" charset="0"/>
            </a:endParaRPr>
          </a:p>
          <a:p>
            <a:r>
              <a:rPr lang="en-US" sz="3200" dirty="0">
                <a:latin typeface="Century Gothic" panose="020B0502020202020204" pitchFamily="34" charset="0"/>
              </a:rPr>
              <a:t>29. BUT HE IS A JEW, WHICH IS ONE INWARDLY; AND CIRCUMCISION IS THAT OF THE HEART, IN THE SPIRIT, AND NOT IN THE LETTER; WHOSE PRAISE IS NOT OF MEN, BUT OF GOD.</a:t>
            </a:r>
          </a:p>
        </p:txBody>
      </p:sp>
    </p:spTree>
    <p:extLst>
      <p:ext uri="{BB962C8B-B14F-4D97-AF65-F5344CB8AC3E}">
        <p14:creationId xmlns:p14="http://schemas.microsoft.com/office/powerpoint/2010/main" val="174561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</a:rPr>
              <a:t>FEAR NOT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6AC94A-32C9-40F4-BB4F-5F0C95D5B326}"/>
              </a:ext>
            </a:extLst>
          </p:cNvPr>
          <p:cNvSpPr txBox="1"/>
          <p:nvPr/>
        </p:nvSpPr>
        <p:spPr>
          <a:xfrm flipH="1">
            <a:off x="1415729" y="1828800"/>
            <a:ext cx="914399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</a:rPr>
              <a:t>EXODUS 9: 4, 6</a:t>
            </a:r>
          </a:p>
          <a:p>
            <a:endParaRPr lang="en-US" sz="1000" dirty="0">
              <a:latin typeface="Century Gothic" panose="020B0502020202020204" pitchFamily="34" charset="0"/>
            </a:endParaRPr>
          </a:p>
          <a:p>
            <a:r>
              <a:rPr lang="en-US" sz="3200" dirty="0">
                <a:latin typeface="Century Gothic" panose="020B0502020202020204" pitchFamily="34" charset="0"/>
              </a:rPr>
              <a:t>4. AND THE LORD SHALL SEVER BETWEEN THE CATTLE OF ISRAEL AND THE CATTLE OF EGYPT: AND THERE SHALL NOTHING DIE OF ALL THAT IS THE CHILDREN'S OF ISRAEL.</a:t>
            </a:r>
          </a:p>
          <a:p>
            <a:endParaRPr lang="en-US" sz="1000" dirty="0">
              <a:latin typeface="Century Gothic" panose="020B0502020202020204" pitchFamily="34" charset="0"/>
            </a:endParaRPr>
          </a:p>
          <a:p>
            <a:r>
              <a:rPr lang="en-US" sz="3200" dirty="0">
                <a:latin typeface="Century Gothic" panose="020B0502020202020204" pitchFamily="34" charset="0"/>
              </a:rPr>
              <a:t>6. AND THE </a:t>
            </a:r>
            <a:r>
              <a:rPr lang="en-US" sz="3200" cap="small" dirty="0">
                <a:latin typeface="Century Gothic" panose="020B0502020202020204" pitchFamily="34" charset="0"/>
              </a:rPr>
              <a:t>LORD</a:t>
            </a:r>
            <a:r>
              <a:rPr lang="en-US" sz="3200" dirty="0">
                <a:latin typeface="Century Gothic" panose="020B0502020202020204" pitchFamily="34" charset="0"/>
              </a:rPr>
              <a:t> DID THAT THING ON THE MORROW, AND ALL THE CATTLE OF EGYPT DIED: BUT OF THE CATTLE OF THE CHILDREN OF ISRAEL </a:t>
            </a:r>
            <a:r>
              <a:rPr lang="en-US" sz="3200" b="1" dirty="0">
                <a:latin typeface="Century Gothic" panose="020B0502020202020204" pitchFamily="34" charset="0"/>
              </a:rPr>
              <a:t>DIED NOT ONE</a:t>
            </a:r>
            <a:r>
              <a:rPr lang="en-US" sz="3200" dirty="0"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016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</a:rPr>
              <a:t>FEAR NOT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6AC94A-32C9-40F4-BB4F-5F0C95D5B326}"/>
              </a:ext>
            </a:extLst>
          </p:cNvPr>
          <p:cNvSpPr txBox="1"/>
          <p:nvPr/>
        </p:nvSpPr>
        <p:spPr>
          <a:xfrm flipH="1">
            <a:off x="1415729" y="1828800"/>
            <a:ext cx="914399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</a:rPr>
              <a:t>EXODUS 10: 22 - 23</a:t>
            </a:r>
          </a:p>
          <a:p>
            <a:endParaRPr lang="en-US" sz="1000" dirty="0">
              <a:latin typeface="Century Gothic" panose="020B0502020202020204" pitchFamily="34" charset="0"/>
            </a:endParaRPr>
          </a:p>
          <a:p>
            <a:r>
              <a:rPr lang="en-US" sz="3200" dirty="0">
                <a:latin typeface="Century Gothic" panose="020B0502020202020204" pitchFamily="34" charset="0"/>
              </a:rPr>
              <a:t>22. AND MOSES STRETCHED FORTH HIS HAND TOWARD HEAVEN; AND THERE WAS A THICK DARKNESS IN ALL THE LAND OF EGYPT THREE DAYS:</a:t>
            </a:r>
          </a:p>
          <a:p>
            <a:endParaRPr lang="en-US" sz="1000" dirty="0">
              <a:latin typeface="Century Gothic" panose="020B0502020202020204" pitchFamily="34" charset="0"/>
            </a:endParaRPr>
          </a:p>
          <a:p>
            <a:r>
              <a:rPr lang="en-US" sz="3200" dirty="0">
                <a:latin typeface="Century Gothic" panose="020B0502020202020204" pitchFamily="34" charset="0"/>
              </a:rPr>
              <a:t>23. THEY SAW NOT ONE ANOTHER, NEITHER ROSE ANY FROM HIS PLACE FOR THREE DAYS: </a:t>
            </a:r>
            <a:r>
              <a:rPr lang="en-US" sz="3200" b="1" dirty="0">
                <a:latin typeface="Century Gothic" panose="020B0502020202020204" pitchFamily="34" charset="0"/>
              </a:rPr>
              <a:t>BUT ALL THE CHILDREN OF ISRAEL HAD LIGHT IN THEIR DWELLINGS</a:t>
            </a:r>
            <a:r>
              <a:rPr lang="en-US" sz="3200" dirty="0"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37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</a:rPr>
              <a:t>FEAR NOT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6AC94A-32C9-40F4-BB4F-5F0C95D5B326}"/>
              </a:ext>
            </a:extLst>
          </p:cNvPr>
          <p:cNvSpPr txBox="1"/>
          <p:nvPr/>
        </p:nvSpPr>
        <p:spPr>
          <a:xfrm flipH="1">
            <a:off x="1415729" y="1828800"/>
            <a:ext cx="9143999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</a:rPr>
              <a:t>EXODUS 12: 12</a:t>
            </a:r>
          </a:p>
          <a:p>
            <a:endParaRPr lang="en-US" sz="3200" b="1" dirty="0">
              <a:latin typeface="Century Gothic" panose="020B0502020202020204" pitchFamily="34" charset="0"/>
            </a:endParaRPr>
          </a:p>
          <a:p>
            <a:endParaRPr lang="en-US" sz="1000" dirty="0">
              <a:latin typeface="Century Gothic" panose="020B0502020202020204" pitchFamily="34" charset="0"/>
            </a:endParaRPr>
          </a:p>
          <a:p>
            <a:r>
              <a:rPr lang="en-US" sz="3200" dirty="0">
                <a:latin typeface="Century Gothic" panose="020B0502020202020204" pitchFamily="34" charset="0"/>
              </a:rPr>
              <a:t>FOR I WILL PASS THROUGH THE LAND OF EGYPT THIS NIGHT, AND WILL SMITE ALL THE FIRSTBORN IN THE LAND OF EGYPT, BOTH MAN AND BEAST; AND AGAINST ALL THE GODS OF EGYPT I WILL EXECUTE JUDGMENT: I AM THE LORD.</a:t>
            </a:r>
          </a:p>
        </p:txBody>
      </p:sp>
    </p:spTree>
    <p:extLst>
      <p:ext uri="{BB962C8B-B14F-4D97-AF65-F5344CB8AC3E}">
        <p14:creationId xmlns:p14="http://schemas.microsoft.com/office/powerpoint/2010/main" val="196192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</a:rPr>
              <a:t>FEAR NOT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6AC94A-32C9-40F4-BB4F-5F0C95D5B326}"/>
              </a:ext>
            </a:extLst>
          </p:cNvPr>
          <p:cNvSpPr txBox="1"/>
          <p:nvPr/>
        </p:nvSpPr>
        <p:spPr>
          <a:xfrm flipH="1">
            <a:off x="1360714" y="1828800"/>
            <a:ext cx="919901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</a:rPr>
              <a:t>EXODUS 12: 13</a:t>
            </a:r>
          </a:p>
          <a:p>
            <a:endParaRPr lang="en-US" sz="10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r>
              <a:rPr lang="en-US" sz="3200" dirty="0">
                <a:latin typeface="Century Gothic" panose="020B0502020202020204" pitchFamily="34" charset="0"/>
              </a:rPr>
              <a:t>13. AND THE </a:t>
            </a:r>
            <a:r>
              <a:rPr lang="en-US" sz="3200" b="1" dirty="0">
                <a:latin typeface="Century Gothic" panose="020B0502020202020204" pitchFamily="34" charset="0"/>
              </a:rPr>
              <a:t>BLOOD</a:t>
            </a:r>
            <a:r>
              <a:rPr lang="en-US" sz="3200" dirty="0">
                <a:latin typeface="Century Gothic" panose="020B0502020202020204" pitchFamily="34" charset="0"/>
              </a:rPr>
              <a:t> SHALL BE TO YOU FOR A TOKEN UPON THE HOUSES WHERE YE ARE: AND WHEN I SEE THE BLOOD, I WILL PASS OVER YOU, AND THE PLAGUE SHALL NOT BE UPON YOU TO DESTROY YOU, WHEN I SMITE THE LAND OF EGYPT.</a:t>
            </a:r>
          </a:p>
        </p:txBody>
      </p:sp>
    </p:spTree>
    <p:extLst>
      <p:ext uri="{BB962C8B-B14F-4D97-AF65-F5344CB8AC3E}">
        <p14:creationId xmlns:p14="http://schemas.microsoft.com/office/powerpoint/2010/main" val="281674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</a:rPr>
              <a:t>FEAR NOT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6AC94A-32C9-40F4-BB4F-5F0C95D5B326}"/>
              </a:ext>
            </a:extLst>
          </p:cNvPr>
          <p:cNvSpPr txBox="1"/>
          <p:nvPr/>
        </p:nvSpPr>
        <p:spPr>
          <a:xfrm flipH="1">
            <a:off x="1415729" y="2133600"/>
            <a:ext cx="91439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</a:rPr>
              <a:t>GENESIS 15: 1</a:t>
            </a: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r>
              <a:rPr lang="en-US" sz="3200" dirty="0">
                <a:latin typeface="Century Gothic" panose="020B0502020202020204" pitchFamily="34" charset="0"/>
              </a:rPr>
              <a:t>AFTER THESE THINGS THE WORD OF THE LORD CAME UNTO ABRAM IN A VISION, SAYING, FEAR NOT, ABRAM: I AM THY SHIELD, AND THY EXCEEDING GREAT REWARD.</a:t>
            </a:r>
          </a:p>
        </p:txBody>
      </p:sp>
    </p:spTree>
    <p:extLst>
      <p:ext uri="{BB962C8B-B14F-4D97-AF65-F5344CB8AC3E}">
        <p14:creationId xmlns:p14="http://schemas.microsoft.com/office/powerpoint/2010/main" val="77786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</a:rPr>
              <a:t>FEAR NOT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6AC94A-32C9-40F4-BB4F-5F0C95D5B326}"/>
              </a:ext>
            </a:extLst>
          </p:cNvPr>
          <p:cNvSpPr txBox="1"/>
          <p:nvPr/>
        </p:nvSpPr>
        <p:spPr>
          <a:xfrm flipH="1">
            <a:off x="1415729" y="2133600"/>
            <a:ext cx="91439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</a:rPr>
              <a:t>I JOHN 4: 18</a:t>
            </a: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r>
              <a:rPr lang="en-US" sz="3200" dirty="0">
                <a:latin typeface="Century Gothic" panose="020B0502020202020204" pitchFamily="34" charset="0"/>
              </a:rPr>
              <a:t>THERE IS NO FEAR IN LOVE; BUT PERFECT LOVE CASTETH OUT FEAR: BECAUSE FEAR HATH TORMENT. HE THAT FEARETH IS NOT MADE PERFECT IN LOVE.</a:t>
            </a:r>
          </a:p>
        </p:txBody>
      </p:sp>
    </p:spTree>
    <p:extLst>
      <p:ext uri="{BB962C8B-B14F-4D97-AF65-F5344CB8AC3E}">
        <p14:creationId xmlns:p14="http://schemas.microsoft.com/office/powerpoint/2010/main" val="135371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</a:rPr>
              <a:t>FEAR NOT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6AC94A-32C9-40F4-BB4F-5F0C95D5B326}"/>
              </a:ext>
            </a:extLst>
          </p:cNvPr>
          <p:cNvSpPr txBox="1"/>
          <p:nvPr/>
        </p:nvSpPr>
        <p:spPr>
          <a:xfrm flipH="1">
            <a:off x="1415729" y="2133600"/>
            <a:ext cx="91439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</a:rPr>
              <a:t>II TIMOTHY 1: 7</a:t>
            </a: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r>
              <a:rPr lang="en-US" sz="3200" dirty="0">
                <a:latin typeface="Century Gothic" panose="020B0502020202020204" pitchFamily="34" charset="0"/>
              </a:rPr>
              <a:t>FOR GOD HATH NOT GIVEN US THE SPIRIT OF FEAR; BUT OF POWER, AND OF LOVE, AND OF A SOUND MIND.</a:t>
            </a:r>
          </a:p>
        </p:txBody>
      </p:sp>
    </p:spTree>
    <p:extLst>
      <p:ext uri="{BB962C8B-B14F-4D97-AF65-F5344CB8AC3E}">
        <p14:creationId xmlns:p14="http://schemas.microsoft.com/office/powerpoint/2010/main" val="47566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3" y="762001"/>
            <a:ext cx="9134391" cy="2209799"/>
          </a:xfrm>
        </p:spPr>
        <p:txBody>
          <a:bodyPr anchor="ctr">
            <a:normAutofit lnSpcReduction="10000"/>
          </a:bodyPr>
          <a:lstStyle/>
          <a:p>
            <a:pPr marL="0" indent="0" algn="ctr">
              <a:buNone/>
            </a:pPr>
            <a:r>
              <a:rPr lang="en-US" sz="5400" dirty="0">
                <a:latin typeface="Century Gothic" panose="020B0502020202020204" pitchFamily="34" charset="0"/>
              </a:rPr>
              <a:t>HOW MANY OF YOU HAVE LIFE, AUTO, HEALTH, HOME INSURANCE? </a:t>
            </a:r>
          </a:p>
        </p:txBody>
      </p:sp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FA945DB3-D514-4C2E-B3D5-704F0DE0278C}"/>
              </a:ext>
            </a:extLst>
          </p:cNvPr>
          <p:cNvSpPr txBox="1">
            <a:spLocks/>
          </p:cNvSpPr>
          <p:nvPr/>
        </p:nvSpPr>
        <p:spPr>
          <a:xfrm>
            <a:off x="1522413" y="3439886"/>
            <a:ext cx="9134391" cy="2503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5400" dirty="0">
                <a:latin typeface="Century Gothic" panose="020B0502020202020204" pitchFamily="34" charset="0"/>
              </a:rPr>
              <a:t>FEAR NOT, JESUS HAS AN INSURANCE POLICY ON YOU!</a:t>
            </a:r>
          </a:p>
        </p:txBody>
      </p:sp>
    </p:spTree>
    <p:extLst>
      <p:ext uri="{BB962C8B-B14F-4D97-AF65-F5344CB8AC3E}">
        <p14:creationId xmlns:p14="http://schemas.microsoft.com/office/powerpoint/2010/main" val="324956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</a:rPr>
              <a:t>FEAR NOT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6AC94A-32C9-40F4-BB4F-5F0C95D5B326}"/>
              </a:ext>
            </a:extLst>
          </p:cNvPr>
          <p:cNvSpPr txBox="1"/>
          <p:nvPr/>
        </p:nvSpPr>
        <p:spPr>
          <a:xfrm flipH="1">
            <a:off x="1202371" y="2133600"/>
            <a:ext cx="9784083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</a:rPr>
              <a:t>JOHN 14: 1</a:t>
            </a:r>
          </a:p>
          <a:p>
            <a:endParaRPr lang="en-US" sz="1000" dirty="0">
              <a:latin typeface="Century Gothic" panose="020B0502020202020204" pitchFamily="34" charset="0"/>
            </a:endParaRPr>
          </a:p>
          <a:p>
            <a:r>
              <a:rPr lang="en-US" sz="3200" dirty="0">
                <a:latin typeface="Century Gothic" panose="020B0502020202020204" pitchFamily="34" charset="0"/>
              </a:rPr>
              <a:t>LET NOT YOUR HEART BE TROUBLED: YE BELIEVE IN GOD, BELIEVE ALSO IN ME.</a:t>
            </a:r>
          </a:p>
          <a:p>
            <a:endParaRPr lang="en-US" sz="1000" dirty="0">
              <a:latin typeface="Century Gothic" panose="020B0502020202020204" pitchFamily="34" charset="0"/>
            </a:endParaRPr>
          </a:p>
          <a:p>
            <a:r>
              <a:rPr lang="en-US" sz="3200" b="1" dirty="0">
                <a:latin typeface="Century Gothic" panose="020B0502020202020204" pitchFamily="34" charset="0"/>
              </a:rPr>
              <a:t>LUKE 12: 7</a:t>
            </a:r>
          </a:p>
          <a:p>
            <a:endParaRPr lang="en-US" sz="1000" dirty="0">
              <a:latin typeface="Century Gothic" panose="020B0502020202020204" pitchFamily="34" charset="0"/>
            </a:endParaRPr>
          </a:p>
          <a:p>
            <a:r>
              <a:rPr lang="en-US" sz="3200" dirty="0">
                <a:latin typeface="Century Gothic" panose="020B0502020202020204" pitchFamily="34" charset="0"/>
              </a:rPr>
              <a:t>EVEN THE VERY HAIRS OF YOUR HEAD ARE ALL NUMBERED. FEAR NOT THEREFORE: YE ARE OF MORE VALUE THAN MANY SPARROWS.</a:t>
            </a:r>
          </a:p>
        </p:txBody>
      </p:sp>
    </p:spTree>
    <p:extLst>
      <p:ext uri="{BB962C8B-B14F-4D97-AF65-F5344CB8AC3E}">
        <p14:creationId xmlns:p14="http://schemas.microsoft.com/office/powerpoint/2010/main" val="57831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chemeClr val="tx2">
                <a:lumMod val="50000"/>
              </a:schemeClr>
            </a:gs>
            <a:gs pos="78000">
              <a:schemeClr val="bg2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4" descr="MCj0397776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236" y="1308357"/>
            <a:ext cx="8138222" cy="5132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2552035" y="77073"/>
            <a:ext cx="7084755" cy="123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defTabSz="914126" eaLnBrk="1" hangingPunct="1">
              <a:defRPr/>
            </a:pPr>
            <a:r>
              <a:rPr lang="en-US" altLang="en-US" sz="4400" b="1" spc="0" dirty="0">
                <a:solidFill>
                  <a:prstClr val="white"/>
                </a:solidFill>
                <a:latin typeface="Century Gothic" panose="020B0502020202020204" pitchFamily="34" charset="0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929161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FEAR NOT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65212" y="4800600"/>
            <a:ext cx="9220199" cy="1219200"/>
          </a:xfrm>
        </p:spPr>
        <p:txBody>
          <a:bodyPr>
            <a:normAutofit/>
          </a:bodyPr>
          <a:lstStyle/>
          <a:p>
            <a:r>
              <a:rPr lang="it-IT" sz="3200" dirty="0">
                <a:latin typeface="Century Gothic" panose="020B0502020202020204" pitchFamily="34" charset="0"/>
              </a:rPr>
              <a:t>WE HAVE PROTECTION; WE’RE COVERED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7663" indent="-347663">
              <a:buFont typeface="Wingdings" panose="05000000000000000000" pitchFamily="2" charset="2"/>
              <a:buChar char="Ø"/>
            </a:pPr>
            <a:r>
              <a:rPr lang="en-US" sz="2800" dirty="0">
                <a:latin typeface="Century Gothic" panose="020B0502020202020204" pitchFamily="34" charset="0"/>
              </a:rPr>
              <a:t>GOD USES TIMES LIKE THESE TO SHOW HIS ABILITY TO PROTECT HIS PEOPLE</a:t>
            </a:r>
          </a:p>
          <a:p>
            <a:pPr marL="347663" indent="-347663">
              <a:buFont typeface="Wingdings" panose="05000000000000000000" pitchFamily="2" charset="2"/>
              <a:buChar char="Ø"/>
            </a:pPr>
            <a:r>
              <a:rPr lang="en-US" sz="2800" dirty="0">
                <a:latin typeface="Century Gothic" panose="020B0502020202020204" pitchFamily="34" charset="0"/>
              </a:rPr>
              <a:t>THE PHRASE, “FEAR NOT” WAS USE 170 TIMES IN THE KJV OF THE BIBLE</a:t>
            </a:r>
          </a:p>
          <a:p>
            <a:pPr marL="347663" indent="-347663">
              <a:buFont typeface="Wingdings" panose="05000000000000000000" pitchFamily="2" charset="2"/>
              <a:buChar char="Ø"/>
            </a:pPr>
            <a:r>
              <a:rPr lang="en-US" sz="2800" dirty="0">
                <a:latin typeface="Century Gothic" panose="020B0502020202020204" pitchFamily="34" charset="0"/>
              </a:rPr>
              <a:t>BE NOT AFRAID, NOT BE AFRAID, AND OTHER VARIANTS OF THAT WAS USE APPROXIMATELY 63 MORE TIMES</a:t>
            </a:r>
          </a:p>
          <a:p>
            <a:pPr marL="347663" indent="-347663">
              <a:buFont typeface="Wingdings" panose="05000000000000000000" pitchFamily="2" charset="2"/>
              <a:buChar char="Ø"/>
            </a:pPr>
            <a:r>
              <a:rPr lang="en-US" sz="2800" dirty="0">
                <a:latin typeface="Century Gothic" panose="020B0502020202020204" pitchFamily="34" charset="0"/>
              </a:rPr>
              <a:t>DID YOU KNOW THAT THE MOST USED WORDS OF CHRIST WAS, “</a:t>
            </a:r>
            <a:r>
              <a:rPr lang="en-US" sz="2800" b="1" dirty="0">
                <a:latin typeface="Century Gothic" panose="020B0502020202020204" pitchFamily="34" charset="0"/>
              </a:rPr>
              <a:t>FEAR NOT</a:t>
            </a:r>
            <a:r>
              <a:rPr lang="en-US" sz="2800" dirty="0">
                <a:latin typeface="Century Gothic" panose="020B0502020202020204" pitchFamily="34" charset="0"/>
              </a:rPr>
              <a:t>?”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4BD3A4D-0BF1-4455-9A1E-1A8034F08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</p:spPr>
        <p:txBody>
          <a:bodyPr anchor="ctr">
            <a:norm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</a:rPr>
              <a:t>FEAR NOT</a:t>
            </a:r>
          </a:p>
        </p:txBody>
      </p:sp>
    </p:spTree>
    <p:extLst>
      <p:ext uri="{BB962C8B-B14F-4D97-AF65-F5344CB8AC3E}">
        <p14:creationId xmlns:p14="http://schemas.microsoft.com/office/powerpoint/2010/main" val="34966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</a:rPr>
              <a:t>FEAR NOT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6AC94A-32C9-40F4-BB4F-5F0C95D5B326}"/>
              </a:ext>
            </a:extLst>
          </p:cNvPr>
          <p:cNvSpPr txBox="1"/>
          <p:nvPr/>
        </p:nvSpPr>
        <p:spPr>
          <a:xfrm flipH="1">
            <a:off x="1065212" y="2133600"/>
            <a:ext cx="100584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</a:rPr>
              <a:t>PSALMS 91: 3 - 4</a:t>
            </a:r>
          </a:p>
          <a:p>
            <a:endParaRPr lang="en-US" sz="1000" dirty="0">
              <a:latin typeface="Century Gothic" panose="020B0502020202020204" pitchFamily="34" charset="0"/>
            </a:endParaRPr>
          </a:p>
          <a:p>
            <a:pPr>
              <a:buAutoNum type="arabicPeriod" startAt="3"/>
            </a:pPr>
            <a:r>
              <a:rPr lang="en-US" sz="3200" dirty="0">
                <a:latin typeface="Century Gothic" panose="020B0502020202020204" pitchFamily="34" charset="0"/>
              </a:rPr>
              <a:t> SURELY HE SHALL DELIVER THEE FROM THE SNARE OF THE FOWLER, AND FROM THE NOISOME PESTILENCE.</a:t>
            </a:r>
          </a:p>
          <a:p>
            <a:endParaRPr lang="en-US" sz="1000" dirty="0">
              <a:latin typeface="Century Gothic" panose="020B0502020202020204" pitchFamily="34" charset="0"/>
            </a:endParaRPr>
          </a:p>
          <a:p>
            <a:r>
              <a:rPr lang="en-US" sz="3200" dirty="0">
                <a:latin typeface="Century Gothic" panose="020B0502020202020204" pitchFamily="34" charset="0"/>
              </a:rPr>
              <a:t>4. HE SHALL COVER THEE WITH HIS FEATHERS, AND UNDER HIS WINGS SHALT THOU TRUST: HIS TRUTH SHALL BE THY SHIELD AND BUCKLER.</a:t>
            </a:r>
          </a:p>
        </p:txBody>
      </p:sp>
    </p:spTree>
    <p:extLst>
      <p:ext uri="{BB962C8B-B14F-4D97-AF65-F5344CB8AC3E}">
        <p14:creationId xmlns:p14="http://schemas.microsoft.com/office/powerpoint/2010/main" val="26659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</a:rPr>
              <a:t>FEAR NOT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6AC94A-32C9-40F4-BB4F-5F0C95D5B326}"/>
              </a:ext>
            </a:extLst>
          </p:cNvPr>
          <p:cNvSpPr txBox="1"/>
          <p:nvPr/>
        </p:nvSpPr>
        <p:spPr>
          <a:xfrm flipH="1">
            <a:off x="1331912" y="2133600"/>
            <a:ext cx="95250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</a:rPr>
              <a:t>PSALMS 91: 5 - 6</a:t>
            </a:r>
          </a:p>
          <a:p>
            <a:endParaRPr lang="en-US" sz="1000" dirty="0">
              <a:latin typeface="Century Gothic" panose="020B0502020202020204" pitchFamily="34" charset="0"/>
            </a:endParaRPr>
          </a:p>
          <a:p>
            <a:pPr>
              <a:buAutoNum type="arabicPeriod" startAt="5"/>
            </a:pPr>
            <a:r>
              <a:rPr lang="en-US" sz="3200" dirty="0">
                <a:latin typeface="Century Gothic" panose="020B0502020202020204" pitchFamily="34" charset="0"/>
              </a:rPr>
              <a:t>  THOU SHALT NOT BE AFRAID FOR THE TERROR BY NIGHT, NOR FOR THE ARROW THAT FLIETH BY DAY,</a:t>
            </a:r>
          </a:p>
          <a:p>
            <a:endParaRPr lang="en-US" sz="1000" dirty="0">
              <a:latin typeface="Century Gothic" panose="020B0502020202020204" pitchFamily="34" charset="0"/>
            </a:endParaRPr>
          </a:p>
          <a:p>
            <a:r>
              <a:rPr lang="en-US" sz="3200" dirty="0">
                <a:latin typeface="Century Gothic" panose="020B0502020202020204" pitchFamily="34" charset="0"/>
              </a:rPr>
              <a:t>6.  NOR FOR THE PESTILENCE THAT WALKETH IN DARKNESS, NOR FOR THE DESTRUCTION THAT WASTETH AT NOONDAY.</a:t>
            </a:r>
          </a:p>
        </p:txBody>
      </p:sp>
    </p:spTree>
    <p:extLst>
      <p:ext uri="{BB962C8B-B14F-4D97-AF65-F5344CB8AC3E}">
        <p14:creationId xmlns:p14="http://schemas.microsoft.com/office/powerpoint/2010/main" val="389201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</a:rPr>
              <a:t>FEAR NOT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6AC94A-32C9-40F4-BB4F-5F0C95D5B326}"/>
              </a:ext>
            </a:extLst>
          </p:cNvPr>
          <p:cNvSpPr txBox="1"/>
          <p:nvPr/>
        </p:nvSpPr>
        <p:spPr>
          <a:xfrm flipH="1">
            <a:off x="1415729" y="2133600"/>
            <a:ext cx="91439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</a:rPr>
              <a:t>ISAIAH 41: 10 </a:t>
            </a: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r>
              <a:rPr lang="en-US" sz="3200" dirty="0">
                <a:latin typeface="Century Gothic" panose="020B0502020202020204" pitchFamily="34" charset="0"/>
              </a:rPr>
              <a:t>FEAR THOU NOT; FOR I AM WITH THEE: BE NOT DISMAYED; FOR I AM THY GOD: I WILL STRENGTHEN THEE; YEA, I WILL HELP THEE; YEA, I WILL UPHOLD THEE WITH THE RIGHT HAND OF MY RIGHTEOUSNESS.</a:t>
            </a:r>
          </a:p>
        </p:txBody>
      </p:sp>
    </p:spTree>
    <p:extLst>
      <p:ext uri="{BB962C8B-B14F-4D97-AF65-F5344CB8AC3E}">
        <p14:creationId xmlns:p14="http://schemas.microsoft.com/office/powerpoint/2010/main" val="403219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3" y="1904999"/>
            <a:ext cx="9134391" cy="4800601"/>
          </a:xfrm>
        </p:spPr>
        <p:txBody>
          <a:bodyPr>
            <a:normAutofit lnSpcReduction="10000"/>
          </a:bodyPr>
          <a:lstStyle/>
          <a:p>
            <a:pPr marL="347663" indent="-347663">
              <a:buFont typeface="Wingdings" panose="05000000000000000000" pitchFamily="2" charset="2"/>
              <a:buChar char="Ø"/>
            </a:pPr>
            <a:r>
              <a:rPr lang="en-US" sz="2800" dirty="0">
                <a:latin typeface="Century Gothic" panose="020B0502020202020204" pitchFamily="34" charset="0"/>
              </a:rPr>
              <a:t>THERE IS GREAT FEAR OF THE COVID-19 VIRUS ACROSS THE LAND YET THERE OUGHT TO BE MORE FEAR OF GOD’S WRATH THAN THIS</a:t>
            </a:r>
          </a:p>
          <a:p>
            <a:pPr marL="347663" indent="-347663">
              <a:buFont typeface="Wingdings" panose="05000000000000000000" pitchFamily="2" charset="2"/>
              <a:buChar char="Ø"/>
            </a:pPr>
            <a:r>
              <a:rPr lang="en-US" sz="2800" dirty="0">
                <a:latin typeface="Century Gothic" panose="020B0502020202020204" pitchFamily="34" charset="0"/>
              </a:rPr>
              <a:t>FOR THE BELIEVER, THIS VIRUS CANNOT REIGN</a:t>
            </a:r>
          </a:p>
          <a:p>
            <a:pPr marL="347663" indent="-347663">
              <a:buFont typeface="Wingdings" panose="05000000000000000000" pitchFamily="2" charset="2"/>
              <a:buChar char="Ø"/>
            </a:pPr>
            <a:r>
              <a:rPr lang="en-US" sz="2800" dirty="0">
                <a:latin typeface="Century Gothic" panose="020B0502020202020204" pitchFamily="34" charset="0"/>
              </a:rPr>
              <a:t>EVEN IF YOU CATCH IT, YOU CAN STILL LIVE, FEAR NOT</a:t>
            </a:r>
          </a:p>
          <a:p>
            <a:pPr marL="347663" indent="-347663">
              <a:buFont typeface="Wingdings" panose="05000000000000000000" pitchFamily="2" charset="2"/>
              <a:buChar char="Ø"/>
            </a:pPr>
            <a:r>
              <a:rPr lang="en-US" sz="2800" dirty="0">
                <a:latin typeface="Century Gothic" panose="020B0502020202020204" pitchFamily="34" charset="0"/>
              </a:rPr>
              <a:t>IT’S BEEN NOTED BY DOCTORS AND OTHERS ABROAD THAT THE BELIEVER (</a:t>
            </a:r>
            <a:r>
              <a:rPr lang="en-US" sz="28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PERSON OF FAITH</a:t>
            </a:r>
            <a:r>
              <a:rPr lang="en-US" sz="2800" dirty="0">
                <a:latin typeface="Century Gothic" panose="020B0502020202020204" pitchFamily="34" charset="0"/>
              </a:rPr>
              <a:t>), COMES OUT OF  SITUATIONS (</a:t>
            </a:r>
            <a:r>
              <a:rPr lang="en-US" sz="2800" dirty="0">
                <a:solidFill>
                  <a:srgbClr val="FFFF00"/>
                </a:solidFill>
                <a:latin typeface="Century Gothic" panose="020B0502020202020204" pitchFamily="34" charset="0"/>
              </a:rPr>
              <a:t>SICKNESS, DISEASE, AFFLICTIONS</a:t>
            </a:r>
            <a:r>
              <a:rPr lang="en-US" sz="2800" dirty="0">
                <a:latin typeface="Century Gothic" panose="020B0502020202020204" pitchFamily="34" charset="0"/>
              </a:rPr>
              <a:t>) MORE OFTEN THAN THOSE WHO DON’T BELIEVE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4BD3A4D-0BF1-4455-9A1E-1A8034F08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</p:spPr>
        <p:txBody>
          <a:bodyPr anchor="ctr">
            <a:norm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</a:rPr>
              <a:t>FEAR NOT</a:t>
            </a:r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3" y="1904999"/>
            <a:ext cx="9134391" cy="4800601"/>
          </a:xfrm>
        </p:spPr>
        <p:txBody>
          <a:bodyPr>
            <a:normAutofit/>
          </a:bodyPr>
          <a:lstStyle/>
          <a:p>
            <a:pPr marL="347663" indent="-347663">
              <a:buFont typeface="Wingdings" panose="05000000000000000000" pitchFamily="2" charset="2"/>
              <a:buChar char="Ø"/>
            </a:pPr>
            <a:r>
              <a:rPr lang="en-US" sz="2800" dirty="0">
                <a:latin typeface="Century Gothic" panose="020B0502020202020204" pitchFamily="34" charset="0"/>
              </a:rPr>
              <a:t>GOD’S PEOPLE ARE NOT AFFECTED OR OVERTAKEN BY CURSES PURPOSED FOR THE UNBELIVER</a:t>
            </a:r>
          </a:p>
          <a:p>
            <a:pPr marL="347663" indent="-347663">
              <a:buFont typeface="Wingdings" panose="05000000000000000000" pitchFamily="2" charset="2"/>
              <a:buChar char="Ø"/>
            </a:pPr>
            <a:r>
              <a:rPr lang="en-US" sz="2800" dirty="0">
                <a:latin typeface="Century Gothic" panose="020B0502020202020204" pitchFamily="34" charset="0"/>
              </a:rPr>
              <a:t>FOR CHASTISEMENTS ORGESTRATED BY GOD, HE WILL NOT LET ALL OF HIS PEOPLE </a:t>
            </a:r>
            <a:r>
              <a:rPr lang="en-US" sz="2800">
                <a:latin typeface="Century Gothic" panose="020B0502020202020204" pitchFamily="34" charset="0"/>
              </a:rPr>
              <a:t>BE DESTROYED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4BD3A4D-0BF1-4455-9A1E-1A8034F08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</p:spPr>
        <p:txBody>
          <a:bodyPr anchor="ctr">
            <a:norm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</a:rPr>
              <a:t>FEAR NOT</a:t>
            </a:r>
          </a:p>
        </p:txBody>
      </p:sp>
    </p:spTree>
    <p:extLst>
      <p:ext uri="{BB962C8B-B14F-4D97-AF65-F5344CB8AC3E}">
        <p14:creationId xmlns:p14="http://schemas.microsoft.com/office/powerpoint/2010/main" val="390030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tf00001006</Template>
  <TotalTime>299</TotalTime>
  <Words>901</Words>
  <Application>Microsoft Office PowerPoint</Application>
  <PresentationFormat>Custom</PresentationFormat>
  <Paragraphs>89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Bookman Old Style</vt:lpstr>
      <vt:lpstr>Century Gothic</vt:lpstr>
      <vt:lpstr>Corbel</vt:lpstr>
      <vt:lpstr>Rockwell</vt:lpstr>
      <vt:lpstr>Wingdings</vt:lpstr>
      <vt:lpstr>Digital Blue Tunnel 16x9</vt:lpstr>
      <vt:lpstr>1_Damask</vt:lpstr>
      <vt:lpstr>PowerPoint Presentation</vt:lpstr>
      <vt:lpstr>PowerPoint Presentation</vt:lpstr>
      <vt:lpstr>FEAR NOT</vt:lpstr>
      <vt:lpstr>FEAR NOT</vt:lpstr>
      <vt:lpstr>FEAR NOT</vt:lpstr>
      <vt:lpstr>FEAR NOT</vt:lpstr>
      <vt:lpstr>FEAR NOT</vt:lpstr>
      <vt:lpstr>FEAR NOT</vt:lpstr>
      <vt:lpstr>FEAR NOT</vt:lpstr>
      <vt:lpstr>FEAR NOT</vt:lpstr>
      <vt:lpstr>DO YOU QUALIFY TO BE PROTECTED?</vt:lpstr>
      <vt:lpstr>FEAR NOT</vt:lpstr>
      <vt:lpstr>FEAR NOT</vt:lpstr>
      <vt:lpstr>FEAR NOT</vt:lpstr>
      <vt:lpstr>FEAR NOT</vt:lpstr>
      <vt:lpstr>FEAR NOT</vt:lpstr>
      <vt:lpstr>FEAR NOT</vt:lpstr>
      <vt:lpstr>FEAR NOT</vt:lpstr>
      <vt:lpstr>FEAR NOT</vt:lpstr>
      <vt:lpstr>FEAR NOT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FEAR NOT</dc:title>
  <dc:creator>LEE RODMAN</dc:creator>
  <cp:lastModifiedBy>LEE RODMAN</cp:lastModifiedBy>
  <cp:revision>29</cp:revision>
  <dcterms:created xsi:type="dcterms:W3CDTF">2020-03-15T05:54:57Z</dcterms:created>
  <dcterms:modified xsi:type="dcterms:W3CDTF">2020-03-15T16:20:24Z</dcterms:modified>
</cp:coreProperties>
</file>