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A314-F941-062D-0289-28EB47F9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4B28B-C201-5342-56CD-B29C0A8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98963-86FB-B2F7-58A2-7B14115A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D833E-52F9-3FFA-93CF-072B834E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45CE2-6986-4A89-0318-4198353C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1A96-6E94-3192-4781-AEDAEDF3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8262B-864E-4FE9-3A17-3004490BA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36B21-FF09-3D5B-8145-CD4D4D03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16EA-7666-A44C-57DC-F2E6E6CB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4CBDA-EAD8-F6EF-C641-4F52ABC2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F7329-04E9-9F7D-D126-FA70AD91E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DEFC34-F577-B7B1-69DE-BD8895B36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2EE1A-1AA3-8F05-B247-469452DC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861C-6EBF-CB02-B0E4-98530EEA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875DD-DA39-CEBC-2F67-03DC1B42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91C0-435E-899C-7ED6-BF9FA5D4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4513E-D488-3674-6070-9F2E73C8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53CC9-DEB1-4463-C408-CC969C0D8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7BA6E-80EA-C1D8-652B-27A349D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04DD0-4BED-C8DE-F8F3-BBFCF81A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A0EFA-787B-9794-E3A1-17AC7879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47891B-DC34-7E53-3821-F89F77E50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1BCCC-AD06-45BB-8582-675FF826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49662-F5BD-0D6A-CB8C-2402A713C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ED98-7285-21A5-BB75-283F6F9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5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F3BE4-755B-B9D6-FE76-C4F20BD5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C7F0-DBC1-48C1-C77D-50077199B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1884A-7979-33E2-3641-9DCEDB813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4E860-57E4-05BB-8EF7-1F33BACF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35F33-D1C0-195B-2AF0-C67A9CD7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D7473-8330-FD9F-7427-86410A54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9DE2-3BB1-96D8-8867-CAA40E721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89915-6E80-DFF2-47C2-947299984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31A14-3C33-93C9-3144-ADAB2339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10E80-C4F2-94A3-74EA-E9E0AE23D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FD8A46-B599-3A93-9DE8-51BB40EA2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68F473-61F8-BA9F-7EC9-9EFA34F9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741E7-4878-3688-75A4-AC8A78217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A6335-F0FD-06F3-E41E-AC1536BB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68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1DD2B-5ECB-5113-7330-BE9D34A9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5E7CB-C8F3-3546-8FA4-99658EC2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1DF93-DD6F-2552-0AC3-46563ECD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49448-6BD6-7A48-3987-A7C88D53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C0A33-4664-4C6A-1F78-2BCE886A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24C14-FC5B-8568-C385-3B2491316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A7804-DC7A-450C-02EF-60D2731A4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3423-FF63-5C9F-4539-EBC8D1AE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F354-F626-A239-C545-E02D392C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2D092-22FB-9082-29BB-42599EEE2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DB336-EFB6-B34C-AF36-8EB8BE4F4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D06E6-6948-198D-7A56-BAB4DCE7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5F05E-D580-8106-ED02-17EA2191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D495-F988-E80A-A027-53B4EA3F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66B92-AB49-195D-6117-03111C9EF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7506A-DFE4-E2CB-678C-C5315CC47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5BF45-04BA-2363-D0AE-07B09EC0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F5777-F94C-44BD-3A91-97A7E5E9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15A4-1336-A893-8DDD-C8164E666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2F824-A731-B4C8-CA00-EAA7FA544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C62DE-6375-7441-9C71-E71404888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09E57-3BD6-6A5D-37FE-32EDE0A95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18DD5C-7705-41D0-BBCB-5630C6D81BC2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B0C1C-EE88-AD51-632A-15B0F3EFA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16C6B-5318-FBD9-8165-8BACD4F3A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C7C2C-6E53-4080-843A-8772BF515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a city&#10;&#10;Description automatically generated">
            <a:extLst>
              <a:ext uri="{FF2B5EF4-FFF2-40B4-BE49-F238E27FC236}">
                <a16:creationId xmlns:a16="http://schemas.microsoft.com/office/drawing/2014/main" id="{EFB9C692-517B-42E1-112A-50DF25731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12" y="1221117"/>
            <a:ext cx="12149880" cy="556961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10E8DA-442E-FD38-ED38-AAAE0A1A2588}"/>
              </a:ext>
            </a:extLst>
          </p:cNvPr>
          <p:cNvSpPr/>
          <p:nvPr/>
        </p:nvSpPr>
        <p:spPr>
          <a:xfrm>
            <a:off x="1018566" y="3193651"/>
            <a:ext cx="1253293" cy="1340642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0AF624E-1719-3613-EC28-F71769F9F255}"/>
              </a:ext>
            </a:extLst>
          </p:cNvPr>
          <p:cNvSpPr/>
          <p:nvPr/>
        </p:nvSpPr>
        <p:spPr>
          <a:xfrm>
            <a:off x="2271859" y="4005926"/>
            <a:ext cx="1217629" cy="1340642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DD242B-26A6-90C7-2EF6-D9665D7431E4}"/>
              </a:ext>
            </a:extLst>
          </p:cNvPr>
          <p:cNvSpPr/>
          <p:nvPr/>
        </p:nvSpPr>
        <p:spPr>
          <a:xfrm rot="3435268">
            <a:off x="9686122" y="3807388"/>
            <a:ext cx="1628774" cy="1550499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583040-566B-9379-D07A-882FEB9D4C40}"/>
              </a:ext>
            </a:extLst>
          </p:cNvPr>
          <p:cNvSpPr/>
          <p:nvPr/>
        </p:nvSpPr>
        <p:spPr>
          <a:xfrm>
            <a:off x="5304932" y="4317011"/>
            <a:ext cx="1105295" cy="896012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EE1004-564F-7517-B5D0-4292B0230630}"/>
              </a:ext>
            </a:extLst>
          </p:cNvPr>
          <p:cNvSpPr/>
          <p:nvPr/>
        </p:nvSpPr>
        <p:spPr>
          <a:xfrm>
            <a:off x="4977351" y="2700779"/>
            <a:ext cx="1217629" cy="1123360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EB5199-D205-BF16-ED40-7F0A07841678}"/>
              </a:ext>
            </a:extLst>
          </p:cNvPr>
          <p:cNvSpPr/>
          <p:nvPr/>
        </p:nvSpPr>
        <p:spPr>
          <a:xfrm>
            <a:off x="3720444" y="2041715"/>
            <a:ext cx="1217629" cy="1123360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A25A76-DB89-C6D3-1630-C4A1C1E9CB34}"/>
              </a:ext>
            </a:extLst>
          </p:cNvPr>
          <p:cNvSpPr/>
          <p:nvPr/>
        </p:nvSpPr>
        <p:spPr>
          <a:xfrm>
            <a:off x="6410227" y="4937288"/>
            <a:ext cx="1105295" cy="896012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387BC7-4E17-A4F2-1849-67098DF17831}"/>
              </a:ext>
            </a:extLst>
          </p:cNvPr>
          <p:cNvSpPr txBox="1"/>
          <p:nvPr/>
        </p:nvSpPr>
        <p:spPr>
          <a:xfrm rot="4189191">
            <a:off x="1018766" y="1310647"/>
            <a:ext cx="10224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Makala Blvd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4D59A-B5B0-4491-805B-45583A299F55}"/>
              </a:ext>
            </a:extLst>
          </p:cNvPr>
          <p:cNvSpPr txBox="1"/>
          <p:nvPr/>
        </p:nvSpPr>
        <p:spPr>
          <a:xfrm rot="21442534">
            <a:off x="2204371" y="1757282"/>
            <a:ext cx="2011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Kuakini</a:t>
            </a:r>
            <a:r>
              <a:rPr lang="en-US" sz="1200" dirty="0"/>
              <a:t> Hwy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0CE078-0766-9C29-E924-9285FE4E4F77}"/>
              </a:ext>
            </a:extLst>
          </p:cNvPr>
          <p:cNvSpPr txBox="1"/>
          <p:nvPr/>
        </p:nvSpPr>
        <p:spPr>
          <a:xfrm rot="4125738">
            <a:off x="5066530" y="1038061"/>
            <a:ext cx="9657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Loloku</a:t>
            </a:r>
            <a:r>
              <a:rPr lang="en-US" sz="1200" dirty="0"/>
              <a:t> 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A95FB8-7708-6AD0-C0F6-F93C50308B11}"/>
              </a:ext>
            </a:extLst>
          </p:cNvPr>
          <p:cNvSpPr txBox="1"/>
          <p:nvPr/>
        </p:nvSpPr>
        <p:spPr>
          <a:xfrm rot="19848889">
            <a:off x="3666190" y="4418273"/>
            <a:ext cx="14449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Tennis Courts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39CF6D-E4A2-A764-44B5-9E178664BC2E}"/>
              </a:ext>
            </a:extLst>
          </p:cNvPr>
          <p:cNvSpPr txBox="1"/>
          <p:nvPr/>
        </p:nvSpPr>
        <p:spPr>
          <a:xfrm>
            <a:off x="7283434" y="2800794"/>
            <a:ext cx="72026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Aquatics</a:t>
            </a:r>
          </a:p>
          <a:p>
            <a:pPr algn="ctr"/>
            <a:r>
              <a:rPr lang="en-US" sz="1200" dirty="0"/>
              <a:t>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39568-310F-F86E-3BB5-7A44DAA10EC8}"/>
              </a:ext>
            </a:extLst>
          </p:cNvPr>
          <p:cNvSpPr txBox="1"/>
          <p:nvPr/>
        </p:nvSpPr>
        <p:spPr>
          <a:xfrm>
            <a:off x="8295126" y="2800794"/>
            <a:ext cx="4977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Kona</a:t>
            </a:r>
          </a:p>
          <a:p>
            <a:pPr algn="ctr"/>
            <a:r>
              <a:rPr lang="en-US" sz="1200" dirty="0"/>
              <a:t>Gym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8DC980E-AA0B-B18B-A3A7-E22CF32E144A}"/>
              </a:ext>
            </a:extLst>
          </p:cNvPr>
          <p:cNvSpPr/>
          <p:nvPr/>
        </p:nvSpPr>
        <p:spPr>
          <a:xfrm>
            <a:off x="7643565" y="4960641"/>
            <a:ext cx="1828800" cy="1218638"/>
          </a:xfrm>
          <a:prstGeom prst="roundRect">
            <a:avLst/>
          </a:prstGeom>
          <a:solidFill>
            <a:schemeClr val="bg2">
              <a:alpha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7BC7A6-E709-6F43-8948-CE8CA03507B4}"/>
              </a:ext>
            </a:extLst>
          </p:cNvPr>
          <p:cNvSpPr txBox="1"/>
          <p:nvPr/>
        </p:nvSpPr>
        <p:spPr>
          <a:xfrm>
            <a:off x="1172165" y="3639473"/>
            <a:ext cx="851259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Field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F74FA1-6AA3-6830-7F5B-8246C32B86D0}"/>
              </a:ext>
            </a:extLst>
          </p:cNvPr>
          <p:cNvSpPr txBox="1"/>
          <p:nvPr/>
        </p:nvSpPr>
        <p:spPr>
          <a:xfrm>
            <a:off x="2405002" y="4468305"/>
            <a:ext cx="854465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 Field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1CE69-4885-CDDC-C936-C42F45F8060C}"/>
              </a:ext>
            </a:extLst>
          </p:cNvPr>
          <p:cNvSpPr txBox="1"/>
          <p:nvPr/>
        </p:nvSpPr>
        <p:spPr>
          <a:xfrm>
            <a:off x="10152628" y="4465294"/>
            <a:ext cx="875304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 Field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AE29F6-B21D-5319-90EF-9C6B7B144204}"/>
              </a:ext>
            </a:extLst>
          </p:cNvPr>
          <p:cNvSpPr txBox="1"/>
          <p:nvPr/>
        </p:nvSpPr>
        <p:spPr>
          <a:xfrm>
            <a:off x="8107361" y="5322581"/>
            <a:ext cx="836832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 Field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96ABA6-F2F7-4F3D-7FF4-E040E04F5A16}"/>
              </a:ext>
            </a:extLst>
          </p:cNvPr>
          <p:cNvSpPr txBox="1"/>
          <p:nvPr/>
        </p:nvSpPr>
        <p:spPr>
          <a:xfrm>
            <a:off x="6538270" y="5200628"/>
            <a:ext cx="873701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 Field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20F29B-C992-0D82-E79F-D79DF976059D}"/>
              </a:ext>
            </a:extLst>
          </p:cNvPr>
          <p:cNvSpPr txBox="1"/>
          <p:nvPr/>
        </p:nvSpPr>
        <p:spPr>
          <a:xfrm>
            <a:off x="5153624" y="3077793"/>
            <a:ext cx="878510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 Field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C0C411-412C-9D17-9763-6B69253A7489}"/>
              </a:ext>
            </a:extLst>
          </p:cNvPr>
          <p:cNvSpPr txBox="1"/>
          <p:nvPr/>
        </p:nvSpPr>
        <p:spPr>
          <a:xfrm>
            <a:off x="3856211" y="2418729"/>
            <a:ext cx="878510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 Field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7558D2-E3BC-CFDF-82BE-018352E65308}"/>
              </a:ext>
            </a:extLst>
          </p:cNvPr>
          <p:cNvSpPr txBox="1"/>
          <p:nvPr/>
        </p:nvSpPr>
        <p:spPr>
          <a:xfrm>
            <a:off x="5443416" y="4582637"/>
            <a:ext cx="843244" cy="369332"/>
          </a:xfrm>
          <a:prstGeom prst="rect">
            <a:avLst/>
          </a:prstGeom>
          <a:solidFill>
            <a:schemeClr val="bg2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 Field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F4A81-41BC-9C6A-CA3C-A167874A8D9E}"/>
              </a:ext>
            </a:extLst>
          </p:cNvPr>
          <p:cNvSpPr txBox="1"/>
          <p:nvPr/>
        </p:nvSpPr>
        <p:spPr>
          <a:xfrm rot="21128021">
            <a:off x="6277507" y="1487124"/>
            <a:ext cx="20118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Kuakini</a:t>
            </a:r>
            <a:r>
              <a:rPr lang="en-US" sz="1200" dirty="0"/>
              <a:t> Hwy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B0891F-1CB6-38E2-DE82-23BD1BC029A4}"/>
              </a:ext>
            </a:extLst>
          </p:cNvPr>
          <p:cNvSpPr txBox="1"/>
          <p:nvPr/>
        </p:nvSpPr>
        <p:spPr>
          <a:xfrm>
            <a:off x="3282547" y="39842"/>
            <a:ext cx="5418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Annual Hawai`i State Senior Softball Tournament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Old A’s Ballfields, Kailua-Kona, Hi.  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August 6 – 8, 2024</a:t>
            </a:r>
          </a:p>
        </p:txBody>
      </p:sp>
    </p:spTree>
    <p:extLst>
      <p:ext uri="{BB962C8B-B14F-4D97-AF65-F5344CB8AC3E}">
        <p14:creationId xmlns:p14="http://schemas.microsoft.com/office/powerpoint/2010/main" val="2085142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54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Lam, Michael</dc:creator>
  <cp:lastModifiedBy>Cecilia Suzuki</cp:lastModifiedBy>
  <cp:revision>3</cp:revision>
  <cp:lastPrinted>2024-05-03T19:17:44Z</cp:lastPrinted>
  <dcterms:created xsi:type="dcterms:W3CDTF">2024-05-01T00:23:23Z</dcterms:created>
  <dcterms:modified xsi:type="dcterms:W3CDTF">2024-05-03T19:18:12Z</dcterms:modified>
</cp:coreProperties>
</file>