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5544800" cy="10058400"/>
  <p:notesSz cx="9309100" cy="14795500"/>
  <p:defaultTextStyle>
    <a:defPPr>
      <a:defRPr lang="en-US"/>
    </a:defPPr>
    <a:lvl1pPr marL="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152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6304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9456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2608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5760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8912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2064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5216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48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1098" y="54"/>
      </p:cViewPr>
      <p:guideLst>
        <p:guide orient="horz" pos="3168"/>
        <p:guide pos="48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5860" y="3124624"/>
            <a:ext cx="13213080" cy="21560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1720" y="5699760"/>
            <a:ext cx="1088136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1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63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26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5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0879-4EDD-46F8-9001-AED87FCE83FA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3D6E9-C051-43D0-AFF0-63CEE1A9AC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0879-4EDD-46F8-9001-AED87FCE83FA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3D6E9-C051-43D0-AFF0-63CEE1A9AC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158427" y="591397"/>
            <a:ext cx="5945345" cy="125869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22387" y="591397"/>
            <a:ext cx="17576960" cy="125869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0879-4EDD-46F8-9001-AED87FCE83FA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3D6E9-C051-43D0-AFF0-63CEE1A9AC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0879-4EDD-46F8-9001-AED87FCE83FA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3D6E9-C051-43D0-AFF0-63CEE1A9AC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932" y="6463454"/>
            <a:ext cx="13213080" cy="199771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7932" y="4263180"/>
            <a:ext cx="13213080" cy="2200274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152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6304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1945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2608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5760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891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1206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52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0879-4EDD-46F8-9001-AED87FCE83FA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3D6E9-C051-43D0-AFF0-63CEE1A9AC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22388" y="3441277"/>
            <a:ext cx="11761153" cy="9737090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342621" y="3441277"/>
            <a:ext cx="11761153" cy="9737090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0879-4EDD-46F8-9001-AED87FCE83FA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3D6E9-C051-43D0-AFF0-63CEE1A9AC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402802"/>
            <a:ext cx="1399032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2251499"/>
            <a:ext cx="6868320" cy="938318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31520" indent="0">
              <a:buNone/>
              <a:defRPr sz="3200" b="1"/>
            </a:lvl2pPr>
            <a:lvl3pPr marL="1463040" indent="0">
              <a:buNone/>
              <a:defRPr sz="2900" b="1"/>
            </a:lvl3pPr>
            <a:lvl4pPr marL="2194560" indent="0">
              <a:buNone/>
              <a:defRPr sz="2600" b="1"/>
            </a:lvl4pPr>
            <a:lvl5pPr marL="2926080" indent="0">
              <a:buNone/>
              <a:defRPr sz="2600" b="1"/>
            </a:lvl5pPr>
            <a:lvl6pPr marL="3657600" indent="0">
              <a:buNone/>
              <a:defRPr sz="2600" b="1"/>
            </a:lvl6pPr>
            <a:lvl7pPr marL="4389120" indent="0">
              <a:buNone/>
              <a:defRPr sz="2600" b="1"/>
            </a:lvl7pPr>
            <a:lvl8pPr marL="5120640" indent="0">
              <a:buNone/>
              <a:defRPr sz="2600" b="1"/>
            </a:lvl8pPr>
            <a:lvl9pPr marL="5852160" indent="0">
              <a:buNone/>
              <a:defRPr sz="2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7240" y="3189817"/>
            <a:ext cx="6868320" cy="5795222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96543" y="2251499"/>
            <a:ext cx="6871018" cy="938318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31520" indent="0">
              <a:buNone/>
              <a:defRPr sz="3200" b="1"/>
            </a:lvl2pPr>
            <a:lvl3pPr marL="1463040" indent="0">
              <a:buNone/>
              <a:defRPr sz="2900" b="1"/>
            </a:lvl3pPr>
            <a:lvl4pPr marL="2194560" indent="0">
              <a:buNone/>
              <a:defRPr sz="2600" b="1"/>
            </a:lvl4pPr>
            <a:lvl5pPr marL="2926080" indent="0">
              <a:buNone/>
              <a:defRPr sz="2600" b="1"/>
            </a:lvl5pPr>
            <a:lvl6pPr marL="3657600" indent="0">
              <a:buNone/>
              <a:defRPr sz="2600" b="1"/>
            </a:lvl6pPr>
            <a:lvl7pPr marL="4389120" indent="0">
              <a:buNone/>
              <a:defRPr sz="2600" b="1"/>
            </a:lvl7pPr>
            <a:lvl8pPr marL="5120640" indent="0">
              <a:buNone/>
              <a:defRPr sz="2600" b="1"/>
            </a:lvl8pPr>
            <a:lvl9pPr marL="5852160" indent="0">
              <a:buNone/>
              <a:defRPr sz="2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96543" y="3189817"/>
            <a:ext cx="6871018" cy="5795222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0879-4EDD-46F8-9001-AED87FCE83FA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3D6E9-C051-43D0-AFF0-63CEE1A9AC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0879-4EDD-46F8-9001-AED87FCE83FA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3D6E9-C051-43D0-AFF0-63CEE1A9AC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0879-4EDD-46F8-9001-AED87FCE83FA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3D6E9-C051-43D0-AFF0-63CEE1A9AC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1" y="400473"/>
            <a:ext cx="5114132" cy="170434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77585" y="400474"/>
            <a:ext cx="8689975" cy="8584566"/>
          </a:xfrm>
        </p:spPr>
        <p:txBody>
          <a:bodyPr/>
          <a:lstStyle>
            <a:lvl1pPr>
              <a:defRPr sz="5100"/>
            </a:lvl1pPr>
            <a:lvl2pPr>
              <a:defRPr sz="45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1" y="2104814"/>
            <a:ext cx="5114132" cy="6880226"/>
          </a:xfrm>
        </p:spPr>
        <p:txBody>
          <a:bodyPr/>
          <a:lstStyle>
            <a:lvl1pPr marL="0" indent="0">
              <a:buNone/>
              <a:defRPr sz="2200"/>
            </a:lvl1pPr>
            <a:lvl2pPr marL="731520" indent="0">
              <a:buNone/>
              <a:defRPr sz="1900"/>
            </a:lvl2pPr>
            <a:lvl3pPr marL="1463040" indent="0">
              <a:buNone/>
              <a:defRPr sz="1600"/>
            </a:lvl3pPr>
            <a:lvl4pPr marL="2194560" indent="0">
              <a:buNone/>
              <a:defRPr sz="1400"/>
            </a:lvl4pPr>
            <a:lvl5pPr marL="2926080" indent="0">
              <a:buNone/>
              <a:defRPr sz="1400"/>
            </a:lvl5pPr>
            <a:lvl6pPr marL="3657600" indent="0">
              <a:buNone/>
              <a:defRPr sz="1400"/>
            </a:lvl6pPr>
            <a:lvl7pPr marL="4389120" indent="0">
              <a:buNone/>
              <a:defRPr sz="1400"/>
            </a:lvl7pPr>
            <a:lvl8pPr marL="5120640" indent="0">
              <a:buNone/>
              <a:defRPr sz="1400"/>
            </a:lvl8pPr>
            <a:lvl9pPr marL="585216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0879-4EDD-46F8-9001-AED87FCE83FA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3D6E9-C051-43D0-AFF0-63CEE1A9AC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6890" y="7040880"/>
            <a:ext cx="9326880" cy="831216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6890" y="898737"/>
            <a:ext cx="9326880" cy="6035040"/>
          </a:xfrm>
        </p:spPr>
        <p:txBody>
          <a:bodyPr/>
          <a:lstStyle>
            <a:lvl1pPr marL="0" indent="0">
              <a:buNone/>
              <a:defRPr sz="5100"/>
            </a:lvl1pPr>
            <a:lvl2pPr marL="731520" indent="0">
              <a:buNone/>
              <a:defRPr sz="4500"/>
            </a:lvl2pPr>
            <a:lvl3pPr marL="1463040" indent="0">
              <a:buNone/>
              <a:defRPr sz="3800"/>
            </a:lvl3pPr>
            <a:lvl4pPr marL="2194560" indent="0">
              <a:buNone/>
              <a:defRPr sz="3200"/>
            </a:lvl4pPr>
            <a:lvl5pPr marL="2926080" indent="0">
              <a:buNone/>
              <a:defRPr sz="3200"/>
            </a:lvl5pPr>
            <a:lvl6pPr marL="3657600" indent="0">
              <a:buNone/>
              <a:defRPr sz="3200"/>
            </a:lvl6pPr>
            <a:lvl7pPr marL="4389120" indent="0">
              <a:buNone/>
              <a:defRPr sz="3200"/>
            </a:lvl7pPr>
            <a:lvl8pPr marL="5120640" indent="0">
              <a:buNone/>
              <a:defRPr sz="3200"/>
            </a:lvl8pPr>
            <a:lvl9pPr marL="5852160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6890" y="7872096"/>
            <a:ext cx="9326880" cy="1180464"/>
          </a:xfrm>
        </p:spPr>
        <p:txBody>
          <a:bodyPr/>
          <a:lstStyle>
            <a:lvl1pPr marL="0" indent="0">
              <a:buNone/>
              <a:defRPr sz="2200"/>
            </a:lvl1pPr>
            <a:lvl2pPr marL="731520" indent="0">
              <a:buNone/>
              <a:defRPr sz="1900"/>
            </a:lvl2pPr>
            <a:lvl3pPr marL="1463040" indent="0">
              <a:buNone/>
              <a:defRPr sz="1600"/>
            </a:lvl3pPr>
            <a:lvl4pPr marL="2194560" indent="0">
              <a:buNone/>
              <a:defRPr sz="1400"/>
            </a:lvl4pPr>
            <a:lvl5pPr marL="2926080" indent="0">
              <a:buNone/>
              <a:defRPr sz="1400"/>
            </a:lvl5pPr>
            <a:lvl6pPr marL="3657600" indent="0">
              <a:buNone/>
              <a:defRPr sz="1400"/>
            </a:lvl6pPr>
            <a:lvl7pPr marL="4389120" indent="0">
              <a:buNone/>
              <a:defRPr sz="1400"/>
            </a:lvl7pPr>
            <a:lvl8pPr marL="5120640" indent="0">
              <a:buNone/>
              <a:defRPr sz="1400"/>
            </a:lvl8pPr>
            <a:lvl9pPr marL="585216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0879-4EDD-46F8-9001-AED87FCE83FA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3D6E9-C051-43D0-AFF0-63CEE1A9AC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02802"/>
            <a:ext cx="13990320" cy="1676400"/>
          </a:xfrm>
          <a:prstGeom prst="rect">
            <a:avLst/>
          </a:prstGeom>
        </p:spPr>
        <p:txBody>
          <a:bodyPr vert="horz" lIns="146304" tIns="73152" rIns="146304" bIns="73152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2346961"/>
            <a:ext cx="13990320" cy="6638079"/>
          </a:xfrm>
          <a:prstGeom prst="rect">
            <a:avLst/>
          </a:prstGeom>
        </p:spPr>
        <p:txBody>
          <a:bodyPr vert="horz" lIns="146304" tIns="73152" rIns="146304" bIns="7315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" y="9322647"/>
            <a:ext cx="3627120" cy="535517"/>
          </a:xfrm>
          <a:prstGeom prst="rect">
            <a:avLst/>
          </a:prstGeom>
        </p:spPr>
        <p:txBody>
          <a:bodyPr vert="horz" lIns="146304" tIns="73152" rIns="146304" bIns="73152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A0879-4EDD-46F8-9001-AED87FCE83FA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11140" y="9322647"/>
            <a:ext cx="4922520" cy="535517"/>
          </a:xfrm>
          <a:prstGeom prst="rect">
            <a:avLst/>
          </a:prstGeom>
        </p:spPr>
        <p:txBody>
          <a:bodyPr vert="horz" lIns="146304" tIns="73152" rIns="146304" bIns="73152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40440" y="9322647"/>
            <a:ext cx="3627120" cy="535517"/>
          </a:xfrm>
          <a:prstGeom prst="rect">
            <a:avLst/>
          </a:prstGeom>
        </p:spPr>
        <p:txBody>
          <a:bodyPr vert="horz" lIns="146304" tIns="73152" rIns="146304" bIns="73152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3D6E9-C051-43D0-AFF0-63CEE1A9ACA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63040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1463040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8720" indent="-457200" algn="l" defTabSz="1463040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indent="-365760" algn="l" defTabSz="1463040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60320" indent="-365760" algn="l" defTabSz="1463040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91840" indent="-365760" algn="l" defTabSz="1463040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23360" indent="-365760" algn="l" defTabSz="146304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54880" indent="-365760" algn="l" defTabSz="146304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86400" indent="-365760" algn="l" defTabSz="146304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17920" indent="-365760" algn="l" defTabSz="146304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6304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9456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2608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5760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8912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2064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5216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ouse Opt1.wmf"/>
          <p:cNvPicPr>
            <a:picLocks noChangeAspect="1"/>
          </p:cNvPicPr>
          <p:nvPr/>
        </p:nvPicPr>
        <p:blipFill>
          <a:blip r:embed="rId2" cstate="print"/>
          <a:srcRect l="25309" t="33206" r="46296" b="13359"/>
          <a:stretch>
            <a:fillRect/>
          </a:stretch>
        </p:blipFill>
        <p:spPr>
          <a:xfrm>
            <a:off x="914400" y="-157370"/>
            <a:ext cx="13426440" cy="1021577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ouse Opt2.wmf"/>
          <p:cNvPicPr>
            <a:picLocks noChangeAspect="1"/>
          </p:cNvPicPr>
          <p:nvPr/>
        </p:nvPicPr>
        <p:blipFill>
          <a:blip r:embed="rId2" cstate="print"/>
          <a:srcRect l="33333" t="33206" r="41976" b="24046"/>
          <a:stretch>
            <a:fillRect/>
          </a:stretch>
        </p:blipFill>
        <p:spPr>
          <a:xfrm>
            <a:off x="914400" y="304800"/>
            <a:ext cx="13933714" cy="97536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ouse Opt3.wmf"/>
          <p:cNvPicPr>
            <a:picLocks noChangeAspect="1"/>
          </p:cNvPicPr>
          <p:nvPr/>
        </p:nvPicPr>
        <p:blipFill>
          <a:blip r:embed="rId2" cstate="print"/>
          <a:srcRect l="30864" t="4198" r="43827" b="74428"/>
          <a:stretch>
            <a:fillRect/>
          </a:stretch>
        </p:blipFill>
        <p:spPr>
          <a:xfrm>
            <a:off x="533400" y="1828800"/>
            <a:ext cx="14505215" cy="4953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ouse Opt4.wmf"/>
          <p:cNvPicPr>
            <a:picLocks noChangeAspect="1"/>
          </p:cNvPicPr>
          <p:nvPr/>
        </p:nvPicPr>
        <p:blipFill>
          <a:blip r:embed="rId2" cstate="print"/>
          <a:srcRect l="7407" t="5725" r="71605" b="71374"/>
          <a:stretch>
            <a:fillRect/>
          </a:stretch>
        </p:blipFill>
        <p:spPr>
          <a:xfrm>
            <a:off x="914400" y="1524000"/>
            <a:ext cx="13644879" cy="60198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ouse1.wmf"/>
          <p:cNvPicPr>
            <a:picLocks noChangeAspect="1"/>
          </p:cNvPicPr>
          <p:nvPr/>
        </p:nvPicPr>
        <p:blipFill>
          <a:blip r:embed="rId2" cstate="print"/>
          <a:srcRect l="27778" t="8779" r="50617" b="57633"/>
          <a:stretch>
            <a:fillRect/>
          </a:stretch>
        </p:blipFill>
        <p:spPr>
          <a:xfrm>
            <a:off x="762000" y="457200"/>
            <a:ext cx="14079682" cy="885008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ouse2.wmf"/>
          <p:cNvPicPr>
            <a:picLocks noChangeAspect="1"/>
          </p:cNvPicPr>
          <p:nvPr/>
        </p:nvPicPr>
        <p:blipFill>
          <a:blip r:embed="rId2" cstate="print"/>
          <a:srcRect l="25309" t="43893" r="50000" b="20992"/>
          <a:stretch>
            <a:fillRect/>
          </a:stretch>
        </p:blipFill>
        <p:spPr>
          <a:xfrm>
            <a:off x="381000" y="457200"/>
            <a:ext cx="14842435" cy="85344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ouse3.wmf"/>
          <p:cNvPicPr>
            <a:picLocks noChangeAspect="1"/>
          </p:cNvPicPr>
          <p:nvPr/>
        </p:nvPicPr>
        <p:blipFill>
          <a:blip r:embed="rId2" cstate="print"/>
          <a:srcRect l="19136" t="62214" r="58025" b="17939"/>
          <a:stretch>
            <a:fillRect/>
          </a:stretch>
        </p:blipFill>
        <p:spPr>
          <a:xfrm>
            <a:off x="0" y="2590800"/>
            <a:ext cx="15398261" cy="5410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982200" y="7162800"/>
            <a:ext cx="32004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Option with doors in the end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ouse4.wmf"/>
          <p:cNvPicPr>
            <a:picLocks noChangeAspect="1"/>
          </p:cNvPicPr>
          <p:nvPr/>
        </p:nvPicPr>
        <p:blipFill>
          <a:blip r:embed="rId2" cstate="print"/>
          <a:srcRect l="45062" t="60687" r="31481" b="17939"/>
          <a:stretch>
            <a:fillRect/>
          </a:stretch>
        </p:blipFill>
        <p:spPr>
          <a:xfrm>
            <a:off x="446315" y="2286000"/>
            <a:ext cx="15098485" cy="55626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677400" y="7356157"/>
            <a:ext cx="32004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Option with doors on the side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12</Words>
  <Application>Microsoft Office PowerPoint</Application>
  <PresentationFormat>Custom</PresentationFormat>
  <Paragraphs>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Parents</dc:creator>
  <cp:lastModifiedBy>Anthony Shutters</cp:lastModifiedBy>
  <cp:revision>4</cp:revision>
  <cp:lastPrinted>2018-01-19T12:33:56Z</cp:lastPrinted>
  <dcterms:created xsi:type="dcterms:W3CDTF">2018-01-19T00:27:13Z</dcterms:created>
  <dcterms:modified xsi:type="dcterms:W3CDTF">2019-04-06T01:38:19Z</dcterms:modified>
</cp:coreProperties>
</file>