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image5.jpg" ContentType="image/p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5" r:id="rId2"/>
    <p:sldId id="256" r:id="rId3"/>
    <p:sldId id="258" r:id="rId4"/>
    <p:sldId id="259" r:id="rId5"/>
    <p:sldId id="260" r:id="rId6"/>
    <p:sldId id="264" r:id="rId7"/>
    <p:sldId id="263" r:id="rId8"/>
    <p:sldId id="262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55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54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7FC08C-526D-4D0E-A27A-933614DAA998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07DC4-B481-4D1C-94D9-F60C38DF0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445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F07DC4-B481-4D1C-94D9-F60C38DF00A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116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F07DC4-B481-4D1C-94D9-F60C38DF00A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761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F07DC4-B481-4D1C-94D9-F60C38DF00A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581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F07DC4-B481-4D1C-94D9-F60C38DF00A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247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F07DC4-B481-4D1C-94D9-F60C38DF00A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488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F07DC4-B481-4D1C-94D9-F60C38DF00A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099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F07DC4-B481-4D1C-94D9-F60C38DF00A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011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F07DC4-B481-4D1C-94D9-F60C38DF00A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8150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F07DC4-B481-4D1C-94D9-F60C38DF00A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496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14888-212D-29AA-1F2C-CA2D46D5F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098851-4386-9D03-A8B1-DC50DEA96A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34292F-782A-6A5B-6F48-BDEC88D9C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8BC57-0AFD-47D7-8971-7D61C72B3BE7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70FB0-21C3-786C-15B6-3EF4B1D59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F91CA9-F3A5-90FE-8629-7567C4780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83004-75DC-4C7C-9062-52F7329E5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38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3A891-3827-3802-1A96-FE58825DE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C5D6EF-3230-5D32-E019-C86BF435AB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A017C-B3F9-2377-54E2-1001C1702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8BC57-0AFD-47D7-8971-7D61C72B3BE7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DDC4F-1A5F-6274-27CF-A84BDD988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8F8FC-B899-F8B0-1CC9-6BF1D852F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83004-75DC-4C7C-9062-52F7329E5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448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B4CB4F-F887-AA2C-7CBE-8FDFB5F2F2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4065B6-0628-44E3-B0A3-9CD088C635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E9221-895A-D4A1-05E5-ABC079EC7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8BC57-0AFD-47D7-8971-7D61C72B3BE7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C9B939-FA57-876B-C31A-0A09A51F9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C1AF52-6632-593C-61EA-F29EFC803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83004-75DC-4C7C-9062-52F7329E5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295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6AEAF-DCDD-5EF4-FD05-4AD79E0E6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E9D6B6-4396-769C-EBDF-5AE10453D6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56AD8-AA7A-3A7F-C805-DACF63683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8BC57-0AFD-47D7-8971-7D61C72B3BE7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D87929-3634-3180-F06F-CC1F4F1D8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46148-15CB-94CF-20CF-E55255EDE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83004-75DC-4C7C-9062-52F7329E5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363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54567-325D-FD52-2FEF-9DEDD63A0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01C1B0-E865-7135-73CC-7C608AE10F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3648C6-5B52-B694-E367-14B64EFD7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8BC57-0AFD-47D7-8971-7D61C72B3BE7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9DBB40-3444-9DD3-EFAF-E4EDC2D48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E6BA5-CC2D-641C-B3B9-21C7F95C4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83004-75DC-4C7C-9062-52F7329E5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132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0FE0C-459C-A111-9471-C40D25807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52F3B-A8BB-FF3D-616A-5CA8183F02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A999A7-4DDE-00D1-B1E7-AB1362E926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3F54A7-27F5-FFD7-9052-AC4094335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8BC57-0AFD-47D7-8971-7D61C72B3BE7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9D8A9A-C5B9-B1DD-488C-6EF4CD236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06B2F6-ED91-C7D4-A405-B0EC0942B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83004-75DC-4C7C-9062-52F7329E5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616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9359A-5B1F-6372-8D3E-ECCB48FE2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0A1EE1-3C01-2CE6-C49F-99D28E3DBD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C0BD25-EBF5-AA16-DE32-2B2C2BFF50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05CA56-49B2-0B94-C6B0-35A2DFEF59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DE054C-74F6-D4D3-B78A-915AC78389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FC9F10-A215-96D7-94FE-8779385A5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8BC57-0AFD-47D7-8971-7D61C72B3BE7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A2B1E6-963F-A5D3-2B00-30A70C549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FD6C8E-97E2-B69D-9929-92CEFA715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83004-75DC-4C7C-9062-52F7329E5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884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164AF-8715-FA1A-E2FA-EA33AF3B5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FC34BD-1016-B5BF-3AC5-742B02CA8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8BC57-0AFD-47D7-8971-7D61C72B3BE7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498799-9F78-A7DB-C9F0-4446869A8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B9BFBA-4D02-F791-B647-4FEB76E0D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83004-75DC-4C7C-9062-52F7329E5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76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1C1E85-D197-040B-0E4A-544D245D8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8BC57-0AFD-47D7-8971-7D61C72B3BE7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56AACA-F414-DA37-E33B-0FFB449E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370239-2BF9-447F-879D-24C4ABECA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83004-75DC-4C7C-9062-52F7329E5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919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9819F-737F-41B0-2CC5-981DC34BB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CAC8B-8B30-6ADD-17D3-E015AF7F2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28EE50-00A2-63A1-28DF-C38CD2457E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B2779A-A1E7-A531-D62E-891E359A8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8BC57-0AFD-47D7-8971-7D61C72B3BE7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190FE4-A57B-9455-A628-4FCB8149A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4A1D14-4A7B-2A57-849A-39C675FF0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83004-75DC-4C7C-9062-52F7329E5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33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8BFDE-1590-D01E-31C7-B73921B81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456C0C-684F-7CB0-238D-DDE4EBA84A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A3A614-19C3-D4C1-8CA2-488738AED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AE7E08-A896-B482-AF08-BF6463DBC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8BC57-0AFD-47D7-8971-7D61C72B3BE7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1C9377-B0DB-9933-1662-928F50833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70FFFD-2BB0-EDAC-D678-E0EC5EF56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83004-75DC-4C7C-9062-52F7329E5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677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E5D195-F581-BE15-C940-E3DE9D907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5FCDCF-3BAE-947A-D464-9ECA4BEC4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D7B84B-D094-BA5E-8CBD-2C1C1BBEC6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8BC57-0AFD-47D7-8971-7D61C72B3BE7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8C459A-7D3C-780C-48A7-BBD8394D53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9129E-2B02-91F0-FE24-331DB22D68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83004-75DC-4C7C-9062-52F7329E5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10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hyperlink" Target="http://www.argylearchery.c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logo&#10;&#10;Description automatically generated">
            <a:extLst>
              <a:ext uri="{FF2B5EF4-FFF2-40B4-BE49-F238E27FC236}">
                <a16:creationId xmlns:a16="http://schemas.microsoft.com/office/drawing/2014/main" id="{93001660-7D55-620D-48A9-0215AA0FB0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300" y="16428"/>
            <a:ext cx="7137400" cy="685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646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7DEF7B2-7720-45F6-42D4-F37161E8E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105497"/>
            <a:ext cx="9392421" cy="1330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 dirty="0">
                <a:solidFill>
                  <a:srgbClr val="FF0000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Argyle Archery 2022-2023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9FE39D-4884-77D0-27B7-561BE34D6C63}"/>
              </a:ext>
            </a:extLst>
          </p:cNvPr>
          <p:cNvSpPr txBox="1"/>
          <p:nvPr/>
        </p:nvSpPr>
        <p:spPr>
          <a:xfrm>
            <a:off x="1137034" y="1199557"/>
            <a:ext cx="6444866" cy="54005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Welcome!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History – over 15 years, multi-Champions, 4</a:t>
            </a:r>
            <a:r>
              <a:rPr lang="en-US" sz="2000" baseline="30000" dirty="0"/>
              <a:t>th</a:t>
            </a:r>
            <a:r>
              <a:rPr lang="en-US" sz="2000" dirty="0"/>
              <a:t> </a:t>
            </a:r>
            <a:r>
              <a:rPr lang="en-US" sz="2000" dirty="0" err="1"/>
              <a:t>yr</a:t>
            </a:r>
            <a:r>
              <a:rPr lang="en-US" sz="2000" dirty="0"/>
              <a:t> under AYSA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Location – Argyle Intermediate Campus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u="sng" dirty="0"/>
              <a:t>Board Members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	Jeff Harbison – AYSA VP of Archery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	</a:t>
            </a:r>
            <a:r>
              <a:rPr lang="en-US" sz="2000" dirty="0" err="1"/>
              <a:t>Darlino</a:t>
            </a:r>
            <a:r>
              <a:rPr lang="en-US" sz="2000" dirty="0"/>
              <a:t> </a:t>
            </a:r>
            <a:r>
              <a:rPr lang="en-US" sz="2000" dirty="0" err="1"/>
              <a:t>Faria</a:t>
            </a:r>
            <a:r>
              <a:rPr lang="en-US" sz="2000" dirty="0"/>
              <a:t> – Treasurer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	Christine </a:t>
            </a:r>
            <a:r>
              <a:rPr lang="en-US" sz="2000" dirty="0" err="1"/>
              <a:t>Faria</a:t>
            </a:r>
            <a:r>
              <a:rPr lang="en-US" sz="2000" dirty="0"/>
              <a:t> – Schools Liaison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	Katey Harbison – Volunteer Coordinator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	Joan </a:t>
            </a:r>
            <a:r>
              <a:rPr lang="en-US" sz="2000" dirty="0" err="1"/>
              <a:t>Wittmis</a:t>
            </a:r>
            <a:r>
              <a:rPr lang="en-US" sz="2000" dirty="0"/>
              <a:t> – Education Director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	David Wintermute – 3D Head Coach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	Tom </a:t>
            </a:r>
            <a:r>
              <a:rPr lang="en-US" sz="2000" dirty="0" err="1"/>
              <a:t>Cherms</a:t>
            </a:r>
            <a:r>
              <a:rPr lang="en-US" sz="2000" dirty="0"/>
              <a:t> – Elementary Lead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	Augustina </a:t>
            </a:r>
            <a:r>
              <a:rPr lang="en-US" sz="2000" dirty="0" err="1"/>
              <a:t>Cherms</a:t>
            </a:r>
            <a:r>
              <a:rPr lang="en-US" sz="2000" dirty="0"/>
              <a:t> – Hilltop Team Manager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	Chris </a:t>
            </a:r>
            <a:r>
              <a:rPr lang="en-US" sz="2000" dirty="0" err="1"/>
              <a:t>Kasallis</a:t>
            </a:r>
            <a:r>
              <a:rPr lang="en-US" sz="2000" dirty="0"/>
              <a:t> – HS Bullseye Head Coach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	Jay </a:t>
            </a:r>
            <a:r>
              <a:rPr lang="en-US" sz="2000" dirty="0" err="1"/>
              <a:t>Kasallis</a:t>
            </a:r>
            <a:r>
              <a:rPr lang="en-US" sz="2000" dirty="0"/>
              <a:t> – HS Bullseye Team Manager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11" name="Picture 10" descr="A picture containing logo&#10;&#10;Description automatically generated">
            <a:extLst>
              <a:ext uri="{FF2B5EF4-FFF2-40B4-BE49-F238E27FC236}">
                <a16:creationId xmlns:a16="http://schemas.microsoft.com/office/drawing/2014/main" id="{93001660-7D55-620D-48A9-0215AA0FB0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637" y="1588738"/>
            <a:ext cx="3912410" cy="3755915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86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7DEF7B2-7720-45F6-42D4-F37161E8E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0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Argyle Archery 2022-2023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9FE39D-4884-77D0-27B7-561BE34D6C63}"/>
              </a:ext>
            </a:extLst>
          </p:cNvPr>
          <p:cNvSpPr txBox="1"/>
          <p:nvPr/>
        </p:nvSpPr>
        <p:spPr>
          <a:xfrm>
            <a:off x="1753389" y="1296988"/>
            <a:ext cx="8680973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Team Coaches and Managers</a:t>
            </a:r>
          </a:p>
          <a:p>
            <a:pPr algn="ctr"/>
            <a:r>
              <a:rPr lang="en-US" sz="2000" dirty="0"/>
              <a:t>(These are your primary points of contact.)</a:t>
            </a:r>
          </a:p>
          <a:p>
            <a:pPr algn="ctr"/>
            <a:endParaRPr lang="en-US" sz="2400" dirty="0"/>
          </a:p>
          <a:p>
            <a:pPr algn="ctr"/>
            <a:endParaRPr lang="en-US" sz="2400" dirty="0"/>
          </a:p>
        </p:txBody>
      </p:sp>
      <p:pic>
        <p:nvPicPr>
          <p:cNvPr id="11" name="Picture 10" descr="A picture containing logo&#10;&#10;Description automatically generated">
            <a:extLst>
              <a:ext uri="{FF2B5EF4-FFF2-40B4-BE49-F238E27FC236}">
                <a16:creationId xmlns:a16="http://schemas.microsoft.com/office/drawing/2014/main" id="{93001660-7D55-620D-48A9-0215AA0FB0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273" y="118533"/>
            <a:ext cx="1515010" cy="1456267"/>
          </a:xfrm>
          <a:prstGeom prst="rect">
            <a:avLst/>
          </a:prstGeom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5D53FB35-F2A1-C228-2409-9DC96CC833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371427"/>
              </p:ext>
            </p:extLst>
          </p:nvPr>
        </p:nvGraphicFramePr>
        <p:xfrm>
          <a:off x="482600" y="2374362"/>
          <a:ext cx="11264900" cy="158496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571847">
                  <a:extLst>
                    <a:ext uri="{9D8B030D-6E8A-4147-A177-3AD203B41FA5}">
                      <a16:colId xmlns:a16="http://schemas.microsoft.com/office/drawing/2014/main" val="47396118"/>
                    </a:ext>
                  </a:extLst>
                </a:gridCol>
                <a:gridCol w="1984153">
                  <a:extLst>
                    <a:ext uri="{9D8B030D-6E8A-4147-A177-3AD203B41FA5}">
                      <a16:colId xmlns:a16="http://schemas.microsoft.com/office/drawing/2014/main" val="4166430900"/>
                    </a:ext>
                  </a:extLst>
                </a:gridCol>
                <a:gridCol w="1765300">
                  <a:extLst>
                    <a:ext uri="{9D8B030D-6E8A-4147-A177-3AD203B41FA5}">
                      <a16:colId xmlns:a16="http://schemas.microsoft.com/office/drawing/2014/main" val="2207496873"/>
                    </a:ext>
                  </a:extLst>
                </a:gridCol>
                <a:gridCol w="2188634">
                  <a:extLst>
                    <a:ext uri="{9D8B030D-6E8A-4147-A177-3AD203B41FA5}">
                      <a16:colId xmlns:a16="http://schemas.microsoft.com/office/drawing/2014/main" val="2502458400"/>
                    </a:ext>
                  </a:extLst>
                </a:gridCol>
                <a:gridCol w="1877483">
                  <a:extLst>
                    <a:ext uri="{9D8B030D-6E8A-4147-A177-3AD203B41FA5}">
                      <a16:colId xmlns:a16="http://schemas.microsoft.com/office/drawing/2014/main" val="2203138961"/>
                    </a:ext>
                  </a:extLst>
                </a:gridCol>
                <a:gridCol w="1877483">
                  <a:extLst>
                    <a:ext uri="{9D8B030D-6E8A-4147-A177-3AD203B41FA5}">
                      <a16:colId xmlns:a16="http://schemas.microsoft.com/office/drawing/2014/main" val="37446252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High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Middle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Hilltop Elem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West Elem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South Elem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9083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Head Coach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Chris </a:t>
                      </a:r>
                      <a:r>
                        <a:rPr lang="en-US" sz="2000" dirty="0" err="1"/>
                        <a:t>Kasallis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Jeff </a:t>
                      </a:r>
                      <a:r>
                        <a:rPr lang="en-US" sz="2000" dirty="0" err="1"/>
                        <a:t>Bouquio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Joan </a:t>
                      </a:r>
                      <a:r>
                        <a:rPr lang="en-US" sz="2000" dirty="0" err="1"/>
                        <a:t>Wittmis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Shawn </a:t>
                      </a:r>
                      <a:r>
                        <a:rPr lang="en-US" sz="2000" dirty="0" err="1"/>
                        <a:t>Stief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Craig Bates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93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Assist Coach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Scott Anderson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John Withers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Jennifer </a:t>
                      </a:r>
                      <a:r>
                        <a:rPr lang="en-US" sz="2000" dirty="0" err="1"/>
                        <a:t>Zenuch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8167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Manager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Jay </a:t>
                      </a:r>
                      <a:r>
                        <a:rPr lang="en-US" sz="2000" dirty="0" err="1"/>
                        <a:t>Kasallis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Cheryl </a:t>
                      </a:r>
                      <a:r>
                        <a:rPr lang="en-US" sz="2000" dirty="0" err="1"/>
                        <a:t>Listi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Augustina </a:t>
                      </a:r>
                      <a:r>
                        <a:rPr lang="en-US" sz="2000" dirty="0" err="1"/>
                        <a:t>Cherms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Candace Rivet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Jennifer </a:t>
                      </a:r>
                      <a:r>
                        <a:rPr lang="en-US" sz="2000" dirty="0" err="1"/>
                        <a:t>Zenuch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82352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23719B1-59BB-7F99-07FA-33E2D3388C8D}"/>
              </a:ext>
            </a:extLst>
          </p:cNvPr>
          <p:cNvSpPr txBox="1"/>
          <p:nvPr/>
        </p:nvSpPr>
        <p:spPr>
          <a:xfrm>
            <a:off x="482600" y="3591021"/>
            <a:ext cx="112649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algn="ctr"/>
            <a:r>
              <a:rPr lang="en-US" sz="2000" u="sng" dirty="0"/>
              <a:t>Remaining Coaching Roster</a:t>
            </a:r>
          </a:p>
          <a:p>
            <a:pPr algn="ctr"/>
            <a:r>
              <a:rPr lang="en-US" sz="2000" dirty="0"/>
              <a:t>Brian </a:t>
            </a:r>
            <a:r>
              <a:rPr lang="en-US" sz="2000" dirty="0" err="1"/>
              <a:t>Berney</a:t>
            </a:r>
            <a:r>
              <a:rPr lang="en-US" sz="2000" dirty="0"/>
              <a:t>	Daryl Brun	Matt Chapman	Kyle </a:t>
            </a:r>
            <a:r>
              <a:rPr lang="en-US" sz="2000" dirty="0" err="1"/>
              <a:t>Cherms</a:t>
            </a:r>
            <a:r>
              <a:rPr lang="en-US" sz="2000" dirty="0"/>
              <a:t>	Jason Conway</a:t>
            </a:r>
          </a:p>
          <a:p>
            <a:pPr algn="ctr"/>
            <a:r>
              <a:rPr lang="en-US" sz="2000" dirty="0"/>
              <a:t>Melissa Hawkes	Marisol Hernandez	Ellen Leuschner	     Mark </a:t>
            </a:r>
            <a:r>
              <a:rPr lang="en-US" sz="2000" dirty="0" err="1"/>
              <a:t>Moellering</a:t>
            </a:r>
            <a:endParaRPr lang="en-US" sz="2000" dirty="0"/>
          </a:p>
          <a:p>
            <a:pPr algn="ctr"/>
            <a:r>
              <a:rPr lang="en-US" sz="2000" u="sng" dirty="0"/>
              <a:t>Plus Board Members</a:t>
            </a:r>
          </a:p>
        </p:txBody>
      </p:sp>
    </p:spTree>
    <p:extLst>
      <p:ext uri="{BB962C8B-B14F-4D97-AF65-F5344CB8AC3E}">
        <p14:creationId xmlns:p14="http://schemas.microsoft.com/office/powerpoint/2010/main" val="2837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logo&#10;&#10;Description automatically generated">
            <a:extLst>
              <a:ext uri="{FF2B5EF4-FFF2-40B4-BE49-F238E27FC236}">
                <a16:creationId xmlns:a16="http://schemas.microsoft.com/office/drawing/2014/main" id="{93001660-7D55-620D-48A9-0215AA0FB0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273" y="118533"/>
            <a:ext cx="1515010" cy="145626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7DEF7B2-7720-45F6-42D4-F37161E8E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025"/>
            <a:ext cx="10515600" cy="1325563"/>
          </a:xfrm>
        </p:spPr>
        <p:txBody>
          <a:bodyPr/>
          <a:lstStyle/>
          <a:p>
            <a:pPr algn="ctr"/>
            <a:r>
              <a:rPr lang="en-US">
                <a:solidFill>
                  <a:srgbClr val="FF0000"/>
                </a:solidFill>
              </a:rPr>
              <a:t>Argyle Archery 2022-2023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9FE39D-4884-77D0-27B7-561BE34D6C63}"/>
              </a:ext>
            </a:extLst>
          </p:cNvPr>
          <p:cNvSpPr txBox="1"/>
          <p:nvPr/>
        </p:nvSpPr>
        <p:spPr>
          <a:xfrm>
            <a:off x="355600" y="1124068"/>
            <a:ext cx="114681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/>
              <a:t>Practice Schedule</a:t>
            </a:r>
          </a:p>
          <a:p>
            <a:pPr marL="457200" indent="-457200">
              <a:buSzPct val="65000"/>
              <a:buFont typeface="Wingdings" panose="05000000000000000000" pitchFamily="2" charset="2"/>
              <a:buChar char="Ø"/>
            </a:pPr>
            <a:r>
              <a:rPr lang="en-US" sz="2800" dirty="0"/>
              <a:t>Week of Sept 19 and 26 New Archers ONLY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Mon, Tues, and Wed @ 5:30: All 19 New Archers from South &amp;  5 from Hilltop.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Mon, Tues, and Wed @ 6:30: All 15 New Archers from West &amp; 8 from Hilltop.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Tues and Wed @ 7:30: All Middle &amp; High School New Archers.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SzPct val="65000"/>
              <a:buFont typeface="Wingdings" panose="05000000000000000000" pitchFamily="2" charset="2"/>
              <a:buChar char="Ø"/>
            </a:pPr>
            <a:r>
              <a:rPr lang="en-US" sz="2800" dirty="0"/>
              <a:t>Beginning Oct 3, all archers: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Elementary Schools @5:30  ( Hilltop – Mon; West – Tue; South - Wed)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Middle School (Mon, Tues, Wed) @ 6:30;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High School (Tues, Wed) @ 7:30.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3D - Thurs (Middle School 6:30; High School 7:30)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SzPct val="65000"/>
              <a:buFont typeface="Wingdings" panose="05000000000000000000" pitchFamily="2" charset="2"/>
              <a:buChar char="Ø"/>
            </a:pPr>
            <a:r>
              <a:rPr lang="en-US" sz="2800" dirty="0"/>
              <a:t>SignUpGenius for MS and HS to select primary practice day.</a:t>
            </a:r>
          </a:p>
          <a:p>
            <a:pPr marL="457200" indent="-457200">
              <a:buSzPct val="65000"/>
              <a:buFont typeface="Wingdings" panose="05000000000000000000" pitchFamily="2" charset="2"/>
              <a:buChar char="Ø"/>
            </a:pPr>
            <a:r>
              <a:rPr lang="en-US" sz="2800" dirty="0"/>
              <a:t>School breaks per coaching availability</a:t>
            </a:r>
          </a:p>
        </p:txBody>
      </p:sp>
    </p:spTree>
    <p:extLst>
      <p:ext uri="{BB962C8B-B14F-4D97-AF65-F5344CB8AC3E}">
        <p14:creationId xmlns:p14="http://schemas.microsoft.com/office/powerpoint/2010/main" val="1865272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7DEF7B2-7720-45F6-42D4-F37161E8E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0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Argyle Archery 2022-2023</a:t>
            </a:r>
          </a:p>
        </p:txBody>
      </p:sp>
      <p:pic>
        <p:nvPicPr>
          <p:cNvPr id="11" name="Picture 10" descr="A picture containing logo&#10;&#10;Description automatically generated">
            <a:extLst>
              <a:ext uri="{FF2B5EF4-FFF2-40B4-BE49-F238E27FC236}">
                <a16:creationId xmlns:a16="http://schemas.microsoft.com/office/drawing/2014/main" id="{93001660-7D55-620D-48A9-0215AA0FB0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273" y="118533"/>
            <a:ext cx="1515010" cy="14562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A3F2BF-18A1-B809-F5AA-FC9F91BD4B19}"/>
              </a:ext>
            </a:extLst>
          </p:cNvPr>
          <p:cNvSpPr txBox="1"/>
          <p:nvPr/>
        </p:nvSpPr>
        <p:spPr>
          <a:xfrm>
            <a:off x="546100" y="1155721"/>
            <a:ext cx="110871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/>
              <a:t>Tournament Schedule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/>
              <a:t>Tournaments - schedule on our website, up to Team </a:t>
            </a:r>
            <a:r>
              <a:rPr lang="en-US" sz="2800" dirty="0" err="1"/>
              <a:t>Mgrs</a:t>
            </a:r>
            <a:r>
              <a:rPr lang="en-US" sz="2800" dirty="0"/>
              <a:t> to register for individual flight times.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/>
              <a:t>Annual Timeline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State – March 22 or 23</a:t>
            </a:r>
          </a:p>
          <a:p>
            <a:pPr marL="1257300" lvl="2" indent="-342900">
              <a:buSzPct val="70000"/>
              <a:buFont typeface="Arial" panose="020B0604020202020204" pitchFamily="34" charset="0"/>
              <a:buChar char="•"/>
            </a:pPr>
            <a:r>
              <a:rPr lang="en-US" sz="2400" dirty="0"/>
              <a:t>State Qualifier in January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National is in Salt Lake City, Utah suburbs around April 21-23??</a:t>
            </a:r>
          </a:p>
          <a:p>
            <a:pPr marL="1257300" lvl="2" indent="-342900">
              <a:buSzPct val="70000"/>
              <a:buFont typeface="Arial" panose="020B0604020202020204" pitchFamily="34" charset="0"/>
              <a:buChar char="•"/>
            </a:pPr>
            <a:r>
              <a:rPr lang="en-US" sz="2400" dirty="0"/>
              <a:t>Must shoot a good State Score to qualify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Open varies, over the summer, in Louisville, Orlando, Myrtle Beach??</a:t>
            </a:r>
          </a:p>
          <a:p>
            <a:pPr marL="1257300" lvl="2" indent="-342900">
              <a:buSzPct val="70000"/>
              <a:buFont typeface="Arial" panose="020B0604020202020204" pitchFamily="34" charset="0"/>
              <a:buChar char="•"/>
            </a:pPr>
            <a:r>
              <a:rPr lang="en-US" sz="2400" dirty="0"/>
              <a:t>Two tiers – same Tournament</a:t>
            </a:r>
          </a:p>
          <a:p>
            <a:pPr marL="1714500" lvl="3" indent="-342900">
              <a:buSzPct val="55000"/>
              <a:buFont typeface="Courier New" panose="02070309020205020404" pitchFamily="49" charset="0"/>
              <a:buChar char="o"/>
            </a:pPr>
            <a:r>
              <a:rPr lang="en-US" sz="2400" dirty="0"/>
              <a:t>Open: open to all archers</a:t>
            </a:r>
          </a:p>
          <a:p>
            <a:pPr marL="1714500" lvl="3" indent="-342900">
              <a:buSzPct val="55000"/>
              <a:buFont typeface="Courier New" panose="02070309020205020404" pitchFamily="49" charset="0"/>
              <a:buChar char="o"/>
            </a:pPr>
            <a:r>
              <a:rPr lang="en-US" sz="2400" dirty="0"/>
              <a:t>Championship: must score well at Nationals to qualify</a:t>
            </a:r>
          </a:p>
        </p:txBody>
      </p:sp>
    </p:spTree>
    <p:extLst>
      <p:ext uri="{BB962C8B-B14F-4D97-AF65-F5344CB8AC3E}">
        <p14:creationId xmlns:p14="http://schemas.microsoft.com/office/powerpoint/2010/main" val="3681033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7" name="Rectangle 7176">
            <a:extLst>
              <a:ext uri="{FF2B5EF4-FFF2-40B4-BE49-F238E27FC236}">
                <a16:creationId xmlns:a16="http://schemas.microsoft.com/office/drawing/2014/main" id="{34D85B6A-FF18-4EFD-BD23-77FDE89EC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2"/>
            <a:ext cx="12188952" cy="68579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9" name="Rectangle 7178">
            <a:extLst>
              <a:ext uri="{FF2B5EF4-FFF2-40B4-BE49-F238E27FC236}">
                <a16:creationId xmlns:a16="http://schemas.microsoft.com/office/drawing/2014/main" id="{E8AAB596-4870-4D7C-9F51-06F1F7367C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12191999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7DEF7B2-7720-45F6-42D4-F37161E8E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451" y="3644718"/>
            <a:ext cx="3479463" cy="218693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Argyle Archery 2022-2023</a:t>
            </a:r>
          </a:p>
        </p:txBody>
      </p:sp>
      <p:pic>
        <p:nvPicPr>
          <p:cNvPr id="11" name="Picture 10" descr="A picture containing logo&#10;&#10;Description automatically generated">
            <a:extLst>
              <a:ext uri="{FF2B5EF4-FFF2-40B4-BE49-F238E27FC236}">
                <a16:creationId xmlns:a16="http://schemas.microsoft.com/office/drawing/2014/main" id="{93001660-7D55-620D-48A9-0215AA0FB0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7" r="1" b="4847"/>
          <a:stretch/>
        </p:blipFill>
        <p:spPr>
          <a:xfrm>
            <a:off x="1" y="10"/>
            <a:ext cx="4048364" cy="3385728"/>
          </a:xfrm>
          <a:custGeom>
            <a:avLst/>
            <a:gdLst/>
            <a:ahLst/>
            <a:cxnLst/>
            <a:rect l="l" t="t" r="r" b="b"/>
            <a:pathLst>
              <a:path w="4048364" h="3385738">
                <a:moveTo>
                  <a:pt x="0" y="0"/>
                </a:moveTo>
                <a:lnTo>
                  <a:pt x="4048364" y="0"/>
                </a:lnTo>
                <a:lnTo>
                  <a:pt x="4048364" y="3128862"/>
                </a:lnTo>
                <a:lnTo>
                  <a:pt x="4028354" y="3127605"/>
                </a:lnTo>
                <a:lnTo>
                  <a:pt x="4027052" y="3128074"/>
                </a:lnTo>
                <a:cubicBezTo>
                  <a:pt x="4021308" y="3129081"/>
                  <a:pt x="4017789" y="3128835"/>
                  <a:pt x="4015263" y="3128035"/>
                </a:cubicBezTo>
                <a:lnTo>
                  <a:pt x="4012855" y="3126647"/>
                </a:lnTo>
                <a:cubicBezTo>
                  <a:pt x="4010177" y="3126494"/>
                  <a:pt x="4007499" y="3126340"/>
                  <a:pt x="4004821" y="3126187"/>
                </a:cubicBezTo>
                <a:lnTo>
                  <a:pt x="3989141" y="3124118"/>
                </a:lnTo>
                <a:lnTo>
                  <a:pt x="3986071" y="3124823"/>
                </a:lnTo>
                <a:cubicBezTo>
                  <a:pt x="3978117" y="3124349"/>
                  <a:pt x="3970163" y="3123876"/>
                  <a:pt x="3962210" y="3123402"/>
                </a:cubicBezTo>
                <a:lnTo>
                  <a:pt x="3961815" y="3123900"/>
                </a:lnTo>
                <a:cubicBezTo>
                  <a:pt x="3960390" y="3124987"/>
                  <a:pt x="3958310" y="3125727"/>
                  <a:pt x="3954808" y="3125765"/>
                </a:cubicBezTo>
                <a:cubicBezTo>
                  <a:pt x="3959236" y="3133302"/>
                  <a:pt x="3952279" y="3128699"/>
                  <a:pt x="3941561" y="3128145"/>
                </a:cubicBezTo>
                <a:cubicBezTo>
                  <a:pt x="3946046" y="3139728"/>
                  <a:pt x="3916172" y="3133567"/>
                  <a:pt x="3910218" y="3140049"/>
                </a:cubicBezTo>
                <a:cubicBezTo>
                  <a:pt x="3902241" y="3139380"/>
                  <a:pt x="3893889" y="3138886"/>
                  <a:pt x="3885332" y="3138624"/>
                </a:cubicBezTo>
                <a:cubicBezTo>
                  <a:pt x="3883646" y="3138622"/>
                  <a:pt x="3881962" y="3138621"/>
                  <a:pt x="3880277" y="3138620"/>
                </a:cubicBezTo>
                <a:lnTo>
                  <a:pt x="3880157" y="3138737"/>
                </a:lnTo>
                <a:cubicBezTo>
                  <a:pt x="3879018" y="3138984"/>
                  <a:pt x="3877339" y="3139076"/>
                  <a:pt x="3874788" y="3138963"/>
                </a:cubicBezTo>
                <a:cubicBezTo>
                  <a:pt x="3873545" y="3138846"/>
                  <a:pt x="3872302" y="3138728"/>
                  <a:pt x="3871060" y="3138611"/>
                </a:cubicBezTo>
                <a:cubicBezTo>
                  <a:pt x="3867792" y="3138609"/>
                  <a:pt x="3864523" y="3138606"/>
                  <a:pt x="3861255" y="3138604"/>
                </a:cubicBezTo>
                <a:lnTo>
                  <a:pt x="3857750" y="3139376"/>
                </a:lnTo>
                <a:cubicBezTo>
                  <a:pt x="3846075" y="3144353"/>
                  <a:pt x="3854999" y="3159606"/>
                  <a:pt x="3830684" y="3154005"/>
                </a:cubicBezTo>
                <a:cubicBezTo>
                  <a:pt x="3806135" y="3158310"/>
                  <a:pt x="3796087" y="3168731"/>
                  <a:pt x="3769301" y="3167144"/>
                </a:cubicBezTo>
                <a:cubicBezTo>
                  <a:pt x="3746341" y="3171207"/>
                  <a:pt x="3728802" y="3177834"/>
                  <a:pt x="3707507" y="3178801"/>
                </a:cubicBezTo>
                <a:cubicBezTo>
                  <a:pt x="3701485" y="3182680"/>
                  <a:pt x="3694773" y="3184962"/>
                  <a:pt x="3684642" y="3182365"/>
                </a:cubicBezTo>
                <a:cubicBezTo>
                  <a:pt x="3664039" y="3187250"/>
                  <a:pt x="3662921" y="3193571"/>
                  <a:pt x="3646059" y="3191612"/>
                </a:cubicBezTo>
                <a:cubicBezTo>
                  <a:pt x="3640580" y="3202449"/>
                  <a:pt x="3637332" y="3199208"/>
                  <a:pt x="3629738" y="3197639"/>
                </a:cubicBezTo>
                <a:cubicBezTo>
                  <a:pt x="3629422" y="3197624"/>
                  <a:pt x="3629107" y="3197610"/>
                  <a:pt x="3628792" y="3197595"/>
                </a:cubicBezTo>
                <a:lnTo>
                  <a:pt x="3628083" y="3199132"/>
                </a:lnTo>
                <a:lnTo>
                  <a:pt x="3625096" y="3200289"/>
                </a:lnTo>
                <a:lnTo>
                  <a:pt x="3615459" y="3201481"/>
                </a:lnTo>
                <a:lnTo>
                  <a:pt x="3611591" y="3201604"/>
                </a:lnTo>
                <a:cubicBezTo>
                  <a:pt x="3609016" y="3201810"/>
                  <a:pt x="3607422" y="3202103"/>
                  <a:pt x="3606451" y="3202476"/>
                </a:cubicBezTo>
                <a:cubicBezTo>
                  <a:pt x="3606434" y="3202517"/>
                  <a:pt x="3606416" y="3202558"/>
                  <a:pt x="3606400" y="3202600"/>
                </a:cubicBezTo>
                <a:lnTo>
                  <a:pt x="3601432" y="3203215"/>
                </a:lnTo>
                <a:cubicBezTo>
                  <a:pt x="3592873" y="3204015"/>
                  <a:pt x="3584373" y="3204569"/>
                  <a:pt x="3576144" y="3204914"/>
                </a:cubicBezTo>
                <a:cubicBezTo>
                  <a:pt x="3574128" y="3211763"/>
                  <a:pt x="3541136" y="3209599"/>
                  <a:pt x="3552393" y="3219987"/>
                </a:cubicBezTo>
                <a:cubicBezTo>
                  <a:pt x="3541534" y="3220777"/>
                  <a:pt x="3531979" y="3217280"/>
                  <a:pt x="3540787" y="3223856"/>
                </a:cubicBezTo>
                <a:cubicBezTo>
                  <a:pt x="3537368" y="3224320"/>
                  <a:pt x="3535763" y="3225273"/>
                  <a:pt x="3535004" y="3226474"/>
                </a:cubicBezTo>
                <a:lnTo>
                  <a:pt x="3534913" y="3226993"/>
                </a:lnTo>
                <a:lnTo>
                  <a:pt x="3510631" y="3228569"/>
                </a:lnTo>
                <a:lnTo>
                  <a:pt x="3508032" y="3229611"/>
                </a:lnTo>
                <a:cubicBezTo>
                  <a:pt x="3502489" y="3229598"/>
                  <a:pt x="3496946" y="3217293"/>
                  <a:pt x="3491403" y="3217280"/>
                </a:cubicBezTo>
                <a:lnTo>
                  <a:pt x="3483240" y="3230123"/>
                </a:lnTo>
                <a:lnTo>
                  <a:pt x="3480053" y="3229107"/>
                </a:lnTo>
                <a:cubicBezTo>
                  <a:pt x="3477098" y="3228661"/>
                  <a:pt x="3473497" y="3228859"/>
                  <a:pt x="3468451" y="3230512"/>
                </a:cubicBezTo>
                <a:lnTo>
                  <a:pt x="3467451" y="3231115"/>
                </a:lnTo>
                <a:cubicBezTo>
                  <a:pt x="3463724" y="3230736"/>
                  <a:pt x="3465319" y="3225693"/>
                  <a:pt x="3446095" y="3228240"/>
                </a:cubicBezTo>
                <a:cubicBezTo>
                  <a:pt x="3420782" y="3241826"/>
                  <a:pt x="3385281" y="3239224"/>
                  <a:pt x="3352101" y="3246398"/>
                </a:cubicBezTo>
                <a:cubicBezTo>
                  <a:pt x="3308926" y="3245374"/>
                  <a:pt x="3300141" y="3236748"/>
                  <a:pt x="3271822" y="3247544"/>
                </a:cubicBezTo>
                <a:cubicBezTo>
                  <a:pt x="3258345" y="3251268"/>
                  <a:pt x="3238074" y="3249030"/>
                  <a:pt x="3203831" y="3257844"/>
                </a:cubicBezTo>
                <a:cubicBezTo>
                  <a:pt x="3171582" y="3264392"/>
                  <a:pt x="3141884" y="3266922"/>
                  <a:pt x="3112954" y="3273149"/>
                </a:cubicBezTo>
                <a:cubicBezTo>
                  <a:pt x="3078476" y="3279234"/>
                  <a:pt x="3086597" y="3279502"/>
                  <a:pt x="3066210" y="3283409"/>
                </a:cubicBezTo>
                <a:cubicBezTo>
                  <a:pt x="3062644" y="3284830"/>
                  <a:pt x="3028337" y="3292032"/>
                  <a:pt x="3025254" y="3293851"/>
                </a:cubicBezTo>
                <a:cubicBezTo>
                  <a:pt x="3006685" y="3298201"/>
                  <a:pt x="2983512" y="3305242"/>
                  <a:pt x="2954798" y="3309512"/>
                </a:cubicBezTo>
                <a:cubicBezTo>
                  <a:pt x="2932037" y="3306567"/>
                  <a:pt x="2909137" y="3323699"/>
                  <a:pt x="2880670" y="3319465"/>
                </a:cubicBezTo>
                <a:cubicBezTo>
                  <a:pt x="2870569" y="3318853"/>
                  <a:pt x="2841559" y="3322739"/>
                  <a:pt x="2837450" y="3326994"/>
                </a:cubicBezTo>
                <a:cubicBezTo>
                  <a:pt x="2831684" y="3328529"/>
                  <a:pt x="2824114" y="3328158"/>
                  <a:pt x="2822806" y="3332324"/>
                </a:cubicBezTo>
                <a:cubicBezTo>
                  <a:pt x="2819977" y="3337498"/>
                  <a:pt x="2796022" y="3333071"/>
                  <a:pt x="2801164" y="3338109"/>
                </a:cubicBezTo>
                <a:cubicBezTo>
                  <a:pt x="2784223" y="3335142"/>
                  <a:pt x="2776048" y="3346261"/>
                  <a:pt x="2764344" y="3350228"/>
                </a:cubicBezTo>
                <a:cubicBezTo>
                  <a:pt x="2757478" y="3348562"/>
                  <a:pt x="2751292" y="3350631"/>
                  <a:pt x="2743431" y="3353702"/>
                </a:cubicBezTo>
                <a:lnTo>
                  <a:pt x="2732627" y="3357764"/>
                </a:lnTo>
                <a:cubicBezTo>
                  <a:pt x="2730974" y="3357887"/>
                  <a:pt x="2729319" y="3358011"/>
                  <a:pt x="2727665" y="3358134"/>
                </a:cubicBezTo>
                <a:cubicBezTo>
                  <a:pt x="2718835" y="3359036"/>
                  <a:pt x="2689731" y="3362522"/>
                  <a:pt x="2679642" y="3363177"/>
                </a:cubicBezTo>
                <a:lnTo>
                  <a:pt x="2667138" y="3362068"/>
                </a:lnTo>
                <a:cubicBezTo>
                  <a:pt x="2663221" y="3362857"/>
                  <a:pt x="2659468" y="3367183"/>
                  <a:pt x="2656143" y="3367913"/>
                </a:cubicBezTo>
                <a:lnTo>
                  <a:pt x="2647194" y="3366448"/>
                </a:lnTo>
                <a:cubicBezTo>
                  <a:pt x="2648133" y="3370674"/>
                  <a:pt x="2637589" y="3367195"/>
                  <a:pt x="2629621" y="3367085"/>
                </a:cubicBezTo>
                <a:cubicBezTo>
                  <a:pt x="2613302" y="3367205"/>
                  <a:pt x="2596982" y="3367324"/>
                  <a:pt x="2580663" y="3367443"/>
                </a:cubicBezTo>
                <a:lnTo>
                  <a:pt x="2550440" y="3369943"/>
                </a:lnTo>
                <a:lnTo>
                  <a:pt x="2541181" y="3368444"/>
                </a:lnTo>
                <a:cubicBezTo>
                  <a:pt x="2521017" y="3368085"/>
                  <a:pt x="2498723" y="3374020"/>
                  <a:pt x="2484405" y="3369178"/>
                </a:cubicBezTo>
                <a:cubicBezTo>
                  <a:pt x="2478585" y="3368607"/>
                  <a:pt x="2473319" y="3368738"/>
                  <a:pt x="2468424" y="3369303"/>
                </a:cubicBezTo>
                <a:lnTo>
                  <a:pt x="2455357" y="3371902"/>
                </a:lnTo>
                <a:lnTo>
                  <a:pt x="2429477" y="3378972"/>
                </a:lnTo>
                <a:cubicBezTo>
                  <a:pt x="2428170" y="3366751"/>
                  <a:pt x="2368370" y="3383654"/>
                  <a:pt x="2374910" y="3372826"/>
                </a:cubicBezTo>
                <a:cubicBezTo>
                  <a:pt x="2351003" y="3375026"/>
                  <a:pt x="2328875" y="3353198"/>
                  <a:pt x="2305825" y="3364960"/>
                </a:cubicBezTo>
                <a:cubicBezTo>
                  <a:pt x="2269964" y="3363999"/>
                  <a:pt x="2218889" y="3367921"/>
                  <a:pt x="2183980" y="3367060"/>
                </a:cubicBezTo>
                <a:cubicBezTo>
                  <a:pt x="2190418" y="3372011"/>
                  <a:pt x="2159099" y="3370877"/>
                  <a:pt x="2155235" y="3370737"/>
                </a:cubicBezTo>
                <a:cubicBezTo>
                  <a:pt x="2131791" y="3368260"/>
                  <a:pt x="2111535" y="3369043"/>
                  <a:pt x="2071012" y="3365882"/>
                </a:cubicBezTo>
                <a:cubicBezTo>
                  <a:pt x="2035156" y="3367426"/>
                  <a:pt x="2003987" y="3359257"/>
                  <a:pt x="1970953" y="3368185"/>
                </a:cubicBezTo>
                <a:cubicBezTo>
                  <a:pt x="1968713" y="3366515"/>
                  <a:pt x="1965947" y="3365226"/>
                  <a:pt x="1962822" y="3364213"/>
                </a:cubicBezTo>
                <a:lnTo>
                  <a:pt x="1953120" y="3362020"/>
                </a:lnTo>
                <a:lnTo>
                  <a:pt x="1951768" y="3362436"/>
                </a:lnTo>
                <a:cubicBezTo>
                  <a:pt x="1945920" y="3363208"/>
                  <a:pt x="1942436" y="3362820"/>
                  <a:pt x="1940004" y="3361921"/>
                </a:cubicBezTo>
                <a:lnTo>
                  <a:pt x="1937753" y="3360440"/>
                </a:lnTo>
                <a:cubicBezTo>
                  <a:pt x="1935095" y="3360180"/>
                  <a:pt x="1932438" y="3359919"/>
                  <a:pt x="1929780" y="3359659"/>
                </a:cubicBezTo>
                <a:lnTo>
                  <a:pt x="1887540" y="3355160"/>
                </a:lnTo>
                <a:lnTo>
                  <a:pt x="1887093" y="3355641"/>
                </a:lnTo>
                <a:cubicBezTo>
                  <a:pt x="1885548" y="3356665"/>
                  <a:pt x="1883390" y="3357319"/>
                  <a:pt x="1879887" y="3357216"/>
                </a:cubicBezTo>
                <a:cubicBezTo>
                  <a:pt x="1883470" y="3364909"/>
                  <a:pt x="1877035" y="3360039"/>
                  <a:pt x="1866395" y="3359055"/>
                </a:cubicBezTo>
                <a:cubicBezTo>
                  <a:pt x="1869584" y="3370783"/>
                  <a:pt x="1840440" y="3363434"/>
                  <a:pt x="1833771" y="3369655"/>
                </a:cubicBezTo>
                <a:cubicBezTo>
                  <a:pt x="1825883" y="3368668"/>
                  <a:pt x="1817596" y="3367837"/>
                  <a:pt x="1809081" y="3367230"/>
                </a:cubicBezTo>
                <a:cubicBezTo>
                  <a:pt x="1807399" y="3367161"/>
                  <a:pt x="1805718" y="3367091"/>
                  <a:pt x="1804036" y="3367022"/>
                </a:cubicBezTo>
                <a:cubicBezTo>
                  <a:pt x="1803991" y="3367059"/>
                  <a:pt x="1803946" y="3367097"/>
                  <a:pt x="1803901" y="3367134"/>
                </a:cubicBezTo>
                <a:cubicBezTo>
                  <a:pt x="1802735" y="3367334"/>
                  <a:pt x="1801050" y="3367359"/>
                  <a:pt x="1798514" y="3367143"/>
                </a:cubicBezTo>
                <a:lnTo>
                  <a:pt x="1794832" y="3366642"/>
                </a:lnTo>
                <a:cubicBezTo>
                  <a:pt x="1791569" y="3366507"/>
                  <a:pt x="1788305" y="3366373"/>
                  <a:pt x="1785042" y="3366238"/>
                </a:cubicBezTo>
                <a:lnTo>
                  <a:pt x="1781456" y="3366865"/>
                </a:lnTo>
                <a:lnTo>
                  <a:pt x="1779723" y="3368220"/>
                </a:lnTo>
                <a:cubicBezTo>
                  <a:pt x="1779440" y="3368155"/>
                  <a:pt x="1779156" y="3368091"/>
                  <a:pt x="1778873" y="3368027"/>
                </a:cubicBezTo>
                <a:cubicBezTo>
                  <a:pt x="1772915" y="3365312"/>
                  <a:pt x="1772165" y="3361694"/>
                  <a:pt x="1759487" y="3371174"/>
                </a:cubicBezTo>
                <a:cubicBezTo>
                  <a:pt x="1745189" y="3366602"/>
                  <a:pt x="1739727" y="3372462"/>
                  <a:pt x="1717161" y="3373831"/>
                </a:cubicBezTo>
                <a:cubicBezTo>
                  <a:pt x="1709564" y="3369729"/>
                  <a:pt x="1701729" y="3370835"/>
                  <a:pt x="1693416" y="3373577"/>
                </a:cubicBezTo>
                <a:cubicBezTo>
                  <a:pt x="1672951" y="3371092"/>
                  <a:pt x="1652013" y="3374616"/>
                  <a:pt x="1627833" y="3374823"/>
                </a:cubicBezTo>
                <a:lnTo>
                  <a:pt x="1562462" y="3384313"/>
                </a:lnTo>
                <a:lnTo>
                  <a:pt x="1500041" y="3383500"/>
                </a:lnTo>
                <a:cubicBezTo>
                  <a:pt x="1492272" y="3381880"/>
                  <a:pt x="1484857" y="3380071"/>
                  <a:pt x="1477912" y="3378156"/>
                </a:cubicBezTo>
                <a:cubicBezTo>
                  <a:pt x="1467843" y="3383396"/>
                  <a:pt x="1444391" y="3372727"/>
                  <a:pt x="1440452" y="3384511"/>
                </a:cubicBezTo>
                <a:cubicBezTo>
                  <a:pt x="1430880" y="3382266"/>
                  <a:pt x="1427637" y="3376755"/>
                  <a:pt x="1426476" y="3384665"/>
                </a:cubicBezTo>
                <a:cubicBezTo>
                  <a:pt x="1423197" y="3384140"/>
                  <a:pt x="1420743" y="3384515"/>
                  <a:pt x="1418659" y="3385325"/>
                </a:cubicBezTo>
                <a:lnTo>
                  <a:pt x="1417944" y="3385738"/>
                </a:lnTo>
                <a:lnTo>
                  <a:pt x="1396764" y="3380560"/>
                </a:lnTo>
                <a:cubicBezTo>
                  <a:pt x="1395649" y="3380621"/>
                  <a:pt x="1394534" y="3380681"/>
                  <a:pt x="1393418" y="3380742"/>
                </a:cubicBezTo>
                <a:lnTo>
                  <a:pt x="1380294" y="3376255"/>
                </a:lnTo>
                <a:lnTo>
                  <a:pt x="1351459" y="3367829"/>
                </a:lnTo>
                <a:cubicBezTo>
                  <a:pt x="1349081" y="3366466"/>
                  <a:pt x="1319507" y="3359407"/>
                  <a:pt x="1318363" y="3357511"/>
                </a:cubicBezTo>
                <a:cubicBezTo>
                  <a:pt x="1281509" y="3362193"/>
                  <a:pt x="1312014" y="3347744"/>
                  <a:pt x="1276860" y="3344906"/>
                </a:cubicBezTo>
                <a:cubicBezTo>
                  <a:pt x="1253785" y="3356533"/>
                  <a:pt x="1256695" y="3340712"/>
                  <a:pt x="1204286" y="3337488"/>
                </a:cubicBezTo>
                <a:cubicBezTo>
                  <a:pt x="1177346" y="3330862"/>
                  <a:pt x="1162856" y="3334854"/>
                  <a:pt x="1123710" y="3321651"/>
                </a:cubicBezTo>
                <a:cubicBezTo>
                  <a:pt x="1085454" y="3316709"/>
                  <a:pt x="1005363" y="3310335"/>
                  <a:pt x="974748" y="3307837"/>
                </a:cubicBezTo>
                <a:cubicBezTo>
                  <a:pt x="945739" y="3316478"/>
                  <a:pt x="964147" y="3307413"/>
                  <a:pt x="940014" y="3306660"/>
                </a:cubicBezTo>
                <a:cubicBezTo>
                  <a:pt x="952701" y="3296927"/>
                  <a:pt x="908686" y="3309051"/>
                  <a:pt x="914712" y="3297017"/>
                </a:cubicBezTo>
                <a:cubicBezTo>
                  <a:pt x="910130" y="3297260"/>
                  <a:pt x="905499" y="3297876"/>
                  <a:pt x="900809" y="3298584"/>
                </a:cubicBezTo>
                <a:cubicBezTo>
                  <a:pt x="899990" y="3298705"/>
                  <a:pt x="899172" y="3298828"/>
                  <a:pt x="898353" y="3298949"/>
                </a:cubicBezTo>
                <a:lnTo>
                  <a:pt x="889782" y="3298355"/>
                </a:lnTo>
                <a:lnTo>
                  <a:pt x="885796" y="3300754"/>
                </a:lnTo>
                <a:lnTo>
                  <a:pt x="871773" y="3301699"/>
                </a:lnTo>
                <a:cubicBezTo>
                  <a:pt x="866761" y="3301657"/>
                  <a:pt x="861656" y="3301147"/>
                  <a:pt x="856438" y="3299888"/>
                </a:cubicBezTo>
                <a:cubicBezTo>
                  <a:pt x="842058" y="3291303"/>
                  <a:pt x="802729" y="3299624"/>
                  <a:pt x="785420" y="3288419"/>
                </a:cubicBezTo>
                <a:cubicBezTo>
                  <a:pt x="778178" y="3285195"/>
                  <a:pt x="750397" y="3280699"/>
                  <a:pt x="741879" y="3283188"/>
                </a:cubicBezTo>
                <a:cubicBezTo>
                  <a:pt x="735414" y="3282940"/>
                  <a:pt x="729876" y="3280596"/>
                  <a:pt x="723686" y="3283763"/>
                </a:cubicBezTo>
                <a:cubicBezTo>
                  <a:pt x="715044" y="3287372"/>
                  <a:pt x="701553" y="3277214"/>
                  <a:pt x="699393" y="3282843"/>
                </a:cubicBezTo>
                <a:cubicBezTo>
                  <a:pt x="672713" y="3280073"/>
                  <a:pt x="587034" y="3269505"/>
                  <a:pt x="563609" y="3267140"/>
                </a:cubicBezTo>
                <a:cubicBezTo>
                  <a:pt x="562182" y="3267737"/>
                  <a:pt x="560575" y="3268245"/>
                  <a:pt x="558841" y="3268647"/>
                </a:cubicBezTo>
                <a:cubicBezTo>
                  <a:pt x="548753" y="3270983"/>
                  <a:pt x="536540" y="3269324"/>
                  <a:pt x="531566" y="3264943"/>
                </a:cubicBezTo>
                <a:cubicBezTo>
                  <a:pt x="504471" y="3249476"/>
                  <a:pt x="472712" y="3245273"/>
                  <a:pt x="444697" y="3238795"/>
                </a:cubicBezTo>
                <a:cubicBezTo>
                  <a:pt x="412178" y="3232635"/>
                  <a:pt x="425904" y="3247936"/>
                  <a:pt x="391157" y="3231917"/>
                </a:cubicBezTo>
                <a:cubicBezTo>
                  <a:pt x="383742" y="3235456"/>
                  <a:pt x="378300" y="3234891"/>
                  <a:pt x="370757" y="3231601"/>
                </a:cubicBezTo>
                <a:cubicBezTo>
                  <a:pt x="354739" y="3228921"/>
                  <a:pt x="348695" y="3239635"/>
                  <a:pt x="336665" y="3230937"/>
                </a:cubicBezTo>
                <a:cubicBezTo>
                  <a:pt x="335690" y="3237020"/>
                  <a:pt x="304301" y="3228709"/>
                  <a:pt x="307742" y="3235671"/>
                </a:cubicBezTo>
                <a:cubicBezTo>
                  <a:pt x="293579" y="3239310"/>
                  <a:pt x="294219" y="3230068"/>
                  <a:pt x="280601" y="3233044"/>
                </a:cubicBezTo>
                <a:cubicBezTo>
                  <a:pt x="268012" y="3232391"/>
                  <a:pt x="291593" y="3227968"/>
                  <a:pt x="278749" y="3225671"/>
                </a:cubicBezTo>
                <a:cubicBezTo>
                  <a:pt x="262467" y="3223907"/>
                  <a:pt x="269675" y="3213530"/>
                  <a:pt x="248269" y="3225056"/>
                </a:cubicBezTo>
                <a:cubicBezTo>
                  <a:pt x="233782" y="3219511"/>
                  <a:pt x="226442" y="3225015"/>
                  <a:pt x="201544" y="3224865"/>
                </a:cubicBezTo>
                <a:lnTo>
                  <a:pt x="194948" y="3222950"/>
                </a:lnTo>
                <a:lnTo>
                  <a:pt x="186529" y="3228320"/>
                </a:lnTo>
                <a:cubicBezTo>
                  <a:pt x="181850" y="3230472"/>
                  <a:pt x="176241" y="3231774"/>
                  <a:pt x="168765" y="3231015"/>
                </a:cubicBezTo>
                <a:cubicBezTo>
                  <a:pt x="124081" y="3216459"/>
                  <a:pt x="165980" y="3240734"/>
                  <a:pt x="91518" y="3231445"/>
                </a:cubicBezTo>
                <a:cubicBezTo>
                  <a:pt x="87975" y="3229296"/>
                  <a:pt x="77991" y="3230542"/>
                  <a:pt x="77943" y="3233140"/>
                </a:cubicBezTo>
                <a:cubicBezTo>
                  <a:pt x="73437" y="3232021"/>
                  <a:pt x="63858" y="3226368"/>
                  <a:pt x="61120" y="3230347"/>
                </a:cubicBezTo>
                <a:cubicBezTo>
                  <a:pt x="48916" y="3229750"/>
                  <a:pt x="37022" y="3228445"/>
                  <a:pt x="25722" y="3226477"/>
                </a:cubicBezTo>
                <a:lnTo>
                  <a:pt x="2781" y="3220829"/>
                </a:lnTo>
                <a:lnTo>
                  <a:pt x="0" y="3222232"/>
                </a:lnTo>
                <a:close/>
              </a:path>
            </a:pathLst>
          </a:custGeom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6942549E-C0D5-536D-85C9-0C927F44DC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12" b="-3"/>
          <a:stretch/>
        </p:blipFill>
        <p:spPr bwMode="auto">
          <a:xfrm>
            <a:off x="4048364" y="10"/>
            <a:ext cx="4047893" cy="3130303"/>
          </a:xfrm>
          <a:custGeom>
            <a:avLst/>
            <a:gdLst/>
            <a:ahLst/>
            <a:cxnLst/>
            <a:rect l="l" t="t" r="r" b="b"/>
            <a:pathLst>
              <a:path w="4047893" h="3130313">
                <a:moveTo>
                  <a:pt x="0" y="0"/>
                </a:moveTo>
                <a:lnTo>
                  <a:pt x="4047893" y="0"/>
                </a:lnTo>
                <a:lnTo>
                  <a:pt x="4047893" y="2992525"/>
                </a:lnTo>
                <a:lnTo>
                  <a:pt x="4044945" y="2992586"/>
                </a:lnTo>
                <a:cubicBezTo>
                  <a:pt x="4013007" y="2983988"/>
                  <a:pt x="4029496" y="3002088"/>
                  <a:pt x="3993923" y="2999580"/>
                </a:cubicBezTo>
                <a:cubicBezTo>
                  <a:pt x="3953690" y="2999973"/>
                  <a:pt x="3925732" y="2991464"/>
                  <a:pt x="3899257" y="2991280"/>
                </a:cubicBezTo>
                <a:cubicBezTo>
                  <a:pt x="3886826" y="2992016"/>
                  <a:pt x="3796118" y="2992410"/>
                  <a:pt x="3803589" y="2988457"/>
                </a:cubicBezTo>
                <a:cubicBezTo>
                  <a:pt x="3771479" y="2987956"/>
                  <a:pt x="3724459" y="2987111"/>
                  <a:pt x="3706605" y="2988270"/>
                </a:cubicBezTo>
                <a:cubicBezTo>
                  <a:pt x="3703225" y="2988426"/>
                  <a:pt x="3699845" y="2995259"/>
                  <a:pt x="3696464" y="2995413"/>
                </a:cubicBezTo>
                <a:cubicBezTo>
                  <a:pt x="3673602" y="2986686"/>
                  <a:pt x="3685958" y="2988536"/>
                  <a:pt x="3662169" y="2987908"/>
                </a:cubicBezTo>
                <a:cubicBezTo>
                  <a:pt x="3644316" y="2989346"/>
                  <a:pt x="3656616" y="2981280"/>
                  <a:pt x="3638764" y="2982720"/>
                </a:cubicBezTo>
                <a:cubicBezTo>
                  <a:pt x="3602893" y="3008058"/>
                  <a:pt x="3578600" y="2986261"/>
                  <a:pt x="3530424" y="2996502"/>
                </a:cubicBezTo>
                <a:lnTo>
                  <a:pt x="3456483" y="2997177"/>
                </a:lnTo>
                <a:cubicBezTo>
                  <a:pt x="3450083" y="2997047"/>
                  <a:pt x="3443320" y="2998716"/>
                  <a:pt x="3439236" y="2995748"/>
                </a:cubicBezTo>
                <a:cubicBezTo>
                  <a:pt x="3425274" y="2994993"/>
                  <a:pt x="3393296" y="2993247"/>
                  <a:pt x="3372711" y="2992647"/>
                </a:cubicBezTo>
                <a:cubicBezTo>
                  <a:pt x="3352114" y="2993339"/>
                  <a:pt x="3350044" y="2997183"/>
                  <a:pt x="3326457" y="2999562"/>
                </a:cubicBezTo>
                <a:cubicBezTo>
                  <a:pt x="3268010" y="2985834"/>
                  <a:pt x="3302346" y="3004193"/>
                  <a:pt x="3274937" y="3010764"/>
                </a:cubicBezTo>
                <a:lnTo>
                  <a:pt x="3247552" y="3008692"/>
                </a:lnTo>
                <a:cubicBezTo>
                  <a:pt x="3239494" y="3005937"/>
                  <a:pt x="3224032" y="3005163"/>
                  <a:pt x="3216589" y="3008563"/>
                </a:cubicBezTo>
                <a:cubicBezTo>
                  <a:pt x="3181100" y="3020067"/>
                  <a:pt x="3210475" y="3004709"/>
                  <a:pt x="3179493" y="3008658"/>
                </a:cubicBezTo>
                <a:lnTo>
                  <a:pt x="3149112" y="3020078"/>
                </a:lnTo>
                <a:cubicBezTo>
                  <a:pt x="3138430" y="3019544"/>
                  <a:pt x="3127747" y="3019009"/>
                  <a:pt x="3117065" y="3018475"/>
                </a:cubicBezTo>
                <a:cubicBezTo>
                  <a:pt x="3100309" y="3015895"/>
                  <a:pt x="3095375" y="3026139"/>
                  <a:pt x="3085852" y="3024583"/>
                </a:cubicBezTo>
                <a:cubicBezTo>
                  <a:pt x="3083205" y="3019193"/>
                  <a:pt x="3077928" y="3019162"/>
                  <a:pt x="3068056" y="3021444"/>
                </a:cubicBezTo>
                <a:cubicBezTo>
                  <a:pt x="3067547" y="3021351"/>
                  <a:pt x="3067037" y="3021259"/>
                  <a:pt x="3066528" y="3021166"/>
                </a:cubicBezTo>
                <a:lnTo>
                  <a:pt x="3051628" y="3025475"/>
                </a:lnTo>
                <a:cubicBezTo>
                  <a:pt x="3054335" y="3020346"/>
                  <a:pt x="3000640" y="3019856"/>
                  <a:pt x="3008147" y="3014221"/>
                </a:cubicBezTo>
                <a:cubicBezTo>
                  <a:pt x="2996636" y="3010443"/>
                  <a:pt x="2991707" y="3018195"/>
                  <a:pt x="2980324" y="3014998"/>
                </a:cubicBezTo>
                <a:cubicBezTo>
                  <a:pt x="2967759" y="3014889"/>
                  <a:pt x="2987908" y="3019812"/>
                  <a:pt x="2974105" y="3021060"/>
                </a:cubicBezTo>
                <a:lnTo>
                  <a:pt x="2898967" y="3017706"/>
                </a:lnTo>
                <a:cubicBezTo>
                  <a:pt x="2889133" y="3021187"/>
                  <a:pt x="2880975" y="3020246"/>
                  <a:pt x="2872906" y="3017913"/>
                </a:cubicBezTo>
                <a:cubicBezTo>
                  <a:pt x="2849600" y="3020012"/>
                  <a:pt x="2847396" y="3018756"/>
                  <a:pt x="2821030" y="3018570"/>
                </a:cubicBezTo>
                <a:cubicBezTo>
                  <a:pt x="2792862" y="3023488"/>
                  <a:pt x="2758404" y="3014645"/>
                  <a:pt x="2730230" y="3014478"/>
                </a:cubicBezTo>
                <a:cubicBezTo>
                  <a:pt x="2702955" y="3023440"/>
                  <a:pt x="2711231" y="3004407"/>
                  <a:pt x="2687628" y="3005991"/>
                </a:cubicBezTo>
                <a:cubicBezTo>
                  <a:pt x="2649605" y="3014731"/>
                  <a:pt x="2688189" y="2999782"/>
                  <a:pt x="2628951" y="3004830"/>
                </a:cubicBezTo>
                <a:cubicBezTo>
                  <a:pt x="2625663" y="3006155"/>
                  <a:pt x="2618407" y="3015266"/>
                  <a:pt x="2619087" y="3013614"/>
                </a:cubicBezTo>
                <a:cubicBezTo>
                  <a:pt x="2606112" y="3014782"/>
                  <a:pt x="2568093" y="2997243"/>
                  <a:pt x="2549635" y="2999983"/>
                </a:cubicBezTo>
                <a:cubicBezTo>
                  <a:pt x="2513091" y="2997030"/>
                  <a:pt x="2495971" y="3005531"/>
                  <a:pt x="2469604" y="3005376"/>
                </a:cubicBezTo>
                <a:cubicBezTo>
                  <a:pt x="2460397" y="2976697"/>
                  <a:pt x="2420737" y="2997007"/>
                  <a:pt x="2366760" y="2987305"/>
                </a:cubicBezTo>
                <a:lnTo>
                  <a:pt x="2184478" y="2961828"/>
                </a:lnTo>
                <a:cubicBezTo>
                  <a:pt x="2115036" y="2937464"/>
                  <a:pt x="2031972" y="2970268"/>
                  <a:pt x="1991474" y="2962283"/>
                </a:cubicBezTo>
                <a:cubicBezTo>
                  <a:pt x="1975906" y="2972633"/>
                  <a:pt x="1961170" y="2963900"/>
                  <a:pt x="1941495" y="2969250"/>
                </a:cubicBezTo>
                <a:cubicBezTo>
                  <a:pt x="1896970" y="2975048"/>
                  <a:pt x="1881450" y="2995138"/>
                  <a:pt x="1822493" y="2993245"/>
                </a:cubicBezTo>
                <a:cubicBezTo>
                  <a:pt x="1799752" y="2992680"/>
                  <a:pt x="1701905" y="3006271"/>
                  <a:pt x="1648275" y="3026984"/>
                </a:cubicBezTo>
                <a:cubicBezTo>
                  <a:pt x="1616403" y="3033006"/>
                  <a:pt x="1600867" y="3023480"/>
                  <a:pt x="1591543" y="3039507"/>
                </a:cubicBezTo>
                <a:cubicBezTo>
                  <a:pt x="1575633" y="3031550"/>
                  <a:pt x="1526767" y="3047631"/>
                  <a:pt x="1510786" y="3050338"/>
                </a:cubicBezTo>
                <a:cubicBezTo>
                  <a:pt x="1497175" y="3045578"/>
                  <a:pt x="1491407" y="3051196"/>
                  <a:pt x="1479840" y="3053327"/>
                </a:cubicBezTo>
                <a:cubicBezTo>
                  <a:pt x="1474089" y="3050164"/>
                  <a:pt x="1464204" y="3051201"/>
                  <a:pt x="1461357" y="3055733"/>
                </a:cubicBezTo>
                <a:cubicBezTo>
                  <a:pt x="1467349" y="3065105"/>
                  <a:pt x="1432334" y="3063173"/>
                  <a:pt x="1430609" y="3070139"/>
                </a:cubicBezTo>
                <a:cubicBezTo>
                  <a:pt x="1410809" y="3073257"/>
                  <a:pt x="1323018" y="3072123"/>
                  <a:pt x="1309663" y="3084181"/>
                </a:cubicBezTo>
                <a:cubicBezTo>
                  <a:pt x="1269914" y="3092768"/>
                  <a:pt x="1209429" y="3080588"/>
                  <a:pt x="1192304" y="3082361"/>
                </a:cubicBezTo>
                <a:cubicBezTo>
                  <a:pt x="1184634" y="3081978"/>
                  <a:pt x="1176965" y="3081596"/>
                  <a:pt x="1169295" y="3081213"/>
                </a:cubicBezTo>
                <a:cubicBezTo>
                  <a:pt x="1168466" y="3081343"/>
                  <a:pt x="1167637" y="3081472"/>
                  <a:pt x="1166808" y="3081602"/>
                </a:cubicBezTo>
                <a:lnTo>
                  <a:pt x="1115657" y="3078399"/>
                </a:lnTo>
                <a:cubicBezTo>
                  <a:pt x="1085018" y="3091808"/>
                  <a:pt x="1079065" y="3095515"/>
                  <a:pt x="1042697" y="3099190"/>
                </a:cubicBezTo>
                <a:cubicBezTo>
                  <a:pt x="1032644" y="3098127"/>
                  <a:pt x="979772" y="3096610"/>
                  <a:pt x="977694" y="3101331"/>
                </a:cubicBezTo>
                <a:cubicBezTo>
                  <a:pt x="961202" y="3095237"/>
                  <a:pt x="940975" y="3100420"/>
                  <a:pt x="924689" y="3093967"/>
                </a:cubicBezTo>
                <a:lnTo>
                  <a:pt x="908550" y="3095950"/>
                </a:lnTo>
                <a:cubicBezTo>
                  <a:pt x="877246" y="3094415"/>
                  <a:pt x="882046" y="3103801"/>
                  <a:pt x="845329" y="3093766"/>
                </a:cubicBezTo>
                <a:cubicBezTo>
                  <a:pt x="837507" y="3090489"/>
                  <a:pt x="824678" y="3090903"/>
                  <a:pt x="816675" y="3094689"/>
                </a:cubicBezTo>
                <a:cubicBezTo>
                  <a:pt x="815297" y="3095340"/>
                  <a:pt x="814119" y="3096069"/>
                  <a:pt x="813174" y="3096853"/>
                </a:cubicBezTo>
                <a:cubicBezTo>
                  <a:pt x="790135" y="3089266"/>
                  <a:pt x="783048" y="3095936"/>
                  <a:pt x="771013" y="3090209"/>
                </a:cubicBezTo>
                <a:cubicBezTo>
                  <a:pt x="742645" y="3091492"/>
                  <a:pt x="725377" y="3101546"/>
                  <a:pt x="714380" y="3096594"/>
                </a:cubicBezTo>
                <a:cubicBezTo>
                  <a:pt x="693975" y="3099397"/>
                  <a:pt x="662383" y="3104717"/>
                  <a:pt x="648585" y="3107030"/>
                </a:cubicBezTo>
                <a:cubicBezTo>
                  <a:pt x="644887" y="3110964"/>
                  <a:pt x="637955" y="3109672"/>
                  <a:pt x="631605" y="3110477"/>
                </a:cubicBezTo>
                <a:cubicBezTo>
                  <a:pt x="625207" y="3114153"/>
                  <a:pt x="595514" y="3114423"/>
                  <a:pt x="586338" y="3112586"/>
                </a:cubicBezTo>
                <a:lnTo>
                  <a:pt x="557969" y="3117189"/>
                </a:lnTo>
                <a:cubicBezTo>
                  <a:pt x="508787" y="3109938"/>
                  <a:pt x="487300" y="3138257"/>
                  <a:pt x="448505" y="3111851"/>
                </a:cubicBezTo>
                <a:cubicBezTo>
                  <a:pt x="430568" y="3111958"/>
                  <a:pt x="443794" y="3120275"/>
                  <a:pt x="425858" y="3120382"/>
                </a:cubicBezTo>
                <a:cubicBezTo>
                  <a:pt x="402271" y="3123546"/>
                  <a:pt x="413517" y="3112174"/>
                  <a:pt x="391847" y="3124849"/>
                </a:cubicBezTo>
                <a:cubicBezTo>
                  <a:pt x="349157" y="3121702"/>
                  <a:pt x="326774" y="3134560"/>
                  <a:pt x="288285" y="3125383"/>
                </a:cubicBezTo>
                <a:cubicBezTo>
                  <a:pt x="295755" y="3130096"/>
                  <a:pt x="205047" y="3129625"/>
                  <a:pt x="192615" y="3128748"/>
                </a:cubicBezTo>
                <a:cubicBezTo>
                  <a:pt x="166142" y="3128967"/>
                  <a:pt x="138184" y="3127169"/>
                  <a:pt x="97952" y="3126700"/>
                </a:cubicBezTo>
                <a:cubicBezTo>
                  <a:pt x="62377" y="3129690"/>
                  <a:pt x="78866" y="3120054"/>
                  <a:pt x="46928" y="3130306"/>
                </a:cubicBezTo>
                <a:cubicBezTo>
                  <a:pt x="37098" y="3130381"/>
                  <a:pt x="21188" y="3129913"/>
                  <a:pt x="7323" y="3129322"/>
                </a:cubicBezTo>
                <a:lnTo>
                  <a:pt x="0" y="312886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group of people posing with fake animals&#10;&#10;Description automatically generated with medium confidence">
            <a:extLst>
              <a:ext uri="{FF2B5EF4-FFF2-40B4-BE49-F238E27FC236}">
                <a16:creationId xmlns:a16="http://schemas.microsoft.com/office/drawing/2014/main" id="{C0B8B3C3-6118-370A-2E30-AA17FC005D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" r="3241" b="-4"/>
          <a:stretch/>
        </p:blipFill>
        <p:spPr>
          <a:xfrm>
            <a:off x="8096257" y="10"/>
            <a:ext cx="4095743" cy="3206832"/>
          </a:xfrm>
          <a:custGeom>
            <a:avLst/>
            <a:gdLst/>
            <a:ahLst/>
            <a:cxnLst/>
            <a:rect l="l" t="t" r="r" b="b"/>
            <a:pathLst>
              <a:path w="4095743" h="3206842">
                <a:moveTo>
                  <a:pt x="0" y="0"/>
                </a:moveTo>
                <a:lnTo>
                  <a:pt x="4095743" y="0"/>
                </a:lnTo>
                <a:lnTo>
                  <a:pt x="4095743" y="136523"/>
                </a:lnTo>
                <a:lnTo>
                  <a:pt x="4095743" y="1701208"/>
                </a:lnTo>
                <a:lnTo>
                  <a:pt x="4095743" y="3071014"/>
                </a:lnTo>
                <a:cubicBezTo>
                  <a:pt x="4095742" y="3071024"/>
                  <a:pt x="4095742" y="3071035"/>
                  <a:pt x="4095741" y="3071045"/>
                </a:cubicBezTo>
                <a:cubicBezTo>
                  <a:pt x="4095657" y="3071040"/>
                  <a:pt x="4095572" y="3071032"/>
                  <a:pt x="4095488" y="3071025"/>
                </a:cubicBezTo>
                <a:lnTo>
                  <a:pt x="4089562" y="3068518"/>
                </a:lnTo>
                <a:lnTo>
                  <a:pt x="4066621" y="3073254"/>
                </a:lnTo>
                <a:cubicBezTo>
                  <a:pt x="4055320" y="3074906"/>
                  <a:pt x="4043427" y="3076001"/>
                  <a:pt x="4031223" y="3076501"/>
                </a:cubicBezTo>
                <a:cubicBezTo>
                  <a:pt x="4028484" y="3073164"/>
                  <a:pt x="4018905" y="3077906"/>
                  <a:pt x="4014400" y="3078843"/>
                </a:cubicBezTo>
                <a:cubicBezTo>
                  <a:pt x="4014351" y="3076664"/>
                  <a:pt x="4004368" y="3075619"/>
                  <a:pt x="4000825" y="3077423"/>
                </a:cubicBezTo>
                <a:cubicBezTo>
                  <a:pt x="3926364" y="3085214"/>
                  <a:pt x="3968261" y="3064853"/>
                  <a:pt x="3923579" y="3077062"/>
                </a:cubicBezTo>
                <a:cubicBezTo>
                  <a:pt x="3916103" y="3077698"/>
                  <a:pt x="3910492" y="3076605"/>
                  <a:pt x="3905815" y="3074801"/>
                </a:cubicBezTo>
                <a:lnTo>
                  <a:pt x="3897396" y="3070297"/>
                </a:lnTo>
                <a:lnTo>
                  <a:pt x="3890800" y="3071903"/>
                </a:lnTo>
                <a:cubicBezTo>
                  <a:pt x="3865901" y="3072029"/>
                  <a:pt x="3858562" y="3067412"/>
                  <a:pt x="3844074" y="3072063"/>
                </a:cubicBezTo>
                <a:cubicBezTo>
                  <a:pt x="3822669" y="3062396"/>
                  <a:pt x="3829876" y="3071099"/>
                  <a:pt x="3813596" y="3072579"/>
                </a:cubicBezTo>
                <a:cubicBezTo>
                  <a:pt x="3800751" y="3074505"/>
                  <a:pt x="3824330" y="3078216"/>
                  <a:pt x="3811743" y="3078763"/>
                </a:cubicBezTo>
                <a:cubicBezTo>
                  <a:pt x="3798124" y="3076266"/>
                  <a:pt x="3798764" y="3084018"/>
                  <a:pt x="3784600" y="3080966"/>
                </a:cubicBezTo>
                <a:cubicBezTo>
                  <a:pt x="3788042" y="3075127"/>
                  <a:pt x="3756652" y="3082098"/>
                  <a:pt x="3755678" y="3076997"/>
                </a:cubicBezTo>
                <a:cubicBezTo>
                  <a:pt x="3743648" y="3084291"/>
                  <a:pt x="3737604" y="3075305"/>
                  <a:pt x="3721587" y="3077553"/>
                </a:cubicBezTo>
                <a:cubicBezTo>
                  <a:pt x="3714042" y="3080313"/>
                  <a:pt x="3708600" y="3080787"/>
                  <a:pt x="3701187" y="3077818"/>
                </a:cubicBezTo>
                <a:cubicBezTo>
                  <a:pt x="3666438" y="3091253"/>
                  <a:pt x="3680164" y="3078420"/>
                  <a:pt x="3647646" y="3083588"/>
                </a:cubicBezTo>
                <a:cubicBezTo>
                  <a:pt x="3619631" y="3089020"/>
                  <a:pt x="3587871" y="3092545"/>
                  <a:pt x="3560777" y="3105520"/>
                </a:cubicBezTo>
                <a:cubicBezTo>
                  <a:pt x="3555802" y="3109193"/>
                  <a:pt x="3543591" y="3110585"/>
                  <a:pt x="3533503" y="3108626"/>
                </a:cubicBezTo>
                <a:cubicBezTo>
                  <a:pt x="3531768" y="3108290"/>
                  <a:pt x="3530162" y="3107864"/>
                  <a:pt x="3528735" y="3107361"/>
                </a:cubicBezTo>
                <a:cubicBezTo>
                  <a:pt x="3505309" y="3109347"/>
                  <a:pt x="3419631" y="3118211"/>
                  <a:pt x="3392949" y="3120534"/>
                </a:cubicBezTo>
                <a:cubicBezTo>
                  <a:pt x="3390791" y="3115813"/>
                  <a:pt x="3377299" y="3124333"/>
                  <a:pt x="3368657" y="3121305"/>
                </a:cubicBezTo>
                <a:cubicBezTo>
                  <a:pt x="3362467" y="3118650"/>
                  <a:pt x="3356930" y="3120616"/>
                  <a:pt x="3350465" y="3120823"/>
                </a:cubicBezTo>
                <a:cubicBezTo>
                  <a:pt x="3341947" y="3118736"/>
                  <a:pt x="3314164" y="3122506"/>
                  <a:pt x="3306922" y="3125212"/>
                </a:cubicBezTo>
                <a:cubicBezTo>
                  <a:pt x="3289615" y="3134610"/>
                  <a:pt x="3250286" y="3127630"/>
                  <a:pt x="3235905" y="3134831"/>
                </a:cubicBezTo>
                <a:cubicBezTo>
                  <a:pt x="3230686" y="3135887"/>
                  <a:pt x="3225583" y="3136314"/>
                  <a:pt x="3220570" y="3136351"/>
                </a:cubicBezTo>
                <a:lnTo>
                  <a:pt x="3206547" y="3135559"/>
                </a:lnTo>
                <a:lnTo>
                  <a:pt x="3202562" y="3133546"/>
                </a:lnTo>
                <a:lnTo>
                  <a:pt x="3193989" y="3134044"/>
                </a:lnTo>
                <a:cubicBezTo>
                  <a:pt x="3193170" y="3133943"/>
                  <a:pt x="3192354" y="3133838"/>
                  <a:pt x="3191535" y="3133737"/>
                </a:cubicBezTo>
                <a:cubicBezTo>
                  <a:pt x="3186844" y="3133143"/>
                  <a:pt x="3182215" y="3132626"/>
                  <a:pt x="3177631" y="3132423"/>
                </a:cubicBezTo>
                <a:cubicBezTo>
                  <a:pt x="3183659" y="3142516"/>
                  <a:pt x="3139642" y="3132347"/>
                  <a:pt x="3152328" y="3140511"/>
                </a:cubicBezTo>
                <a:cubicBezTo>
                  <a:pt x="3128198" y="3141143"/>
                  <a:pt x="3146604" y="3148747"/>
                  <a:pt x="3117596" y="3141499"/>
                </a:cubicBezTo>
                <a:cubicBezTo>
                  <a:pt x="3086979" y="3143595"/>
                  <a:pt x="3006888" y="3148940"/>
                  <a:pt x="2968634" y="3153086"/>
                </a:cubicBezTo>
                <a:cubicBezTo>
                  <a:pt x="2929486" y="3164160"/>
                  <a:pt x="2914998" y="3160811"/>
                  <a:pt x="2888057" y="3166369"/>
                </a:cubicBezTo>
                <a:cubicBezTo>
                  <a:pt x="2835648" y="3169073"/>
                  <a:pt x="2838558" y="3182345"/>
                  <a:pt x="2815482" y="3172591"/>
                </a:cubicBezTo>
                <a:cubicBezTo>
                  <a:pt x="2780330" y="3174973"/>
                  <a:pt x="2810834" y="3187092"/>
                  <a:pt x="2773979" y="3183164"/>
                </a:cubicBezTo>
                <a:cubicBezTo>
                  <a:pt x="2772836" y="3184755"/>
                  <a:pt x="2747271" y="3200694"/>
                  <a:pt x="2744895" y="3201836"/>
                </a:cubicBezTo>
                <a:cubicBezTo>
                  <a:pt x="2729571" y="3202108"/>
                  <a:pt x="2714249" y="3202379"/>
                  <a:pt x="2698926" y="3202651"/>
                </a:cubicBezTo>
                <a:lnTo>
                  <a:pt x="2695579" y="3202498"/>
                </a:lnTo>
                <a:lnTo>
                  <a:pt x="2674400" y="3206842"/>
                </a:lnTo>
                <a:lnTo>
                  <a:pt x="2673684" y="3206495"/>
                </a:lnTo>
                <a:cubicBezTo>
                  <a:pt x="2671600" y="3205816"/>
                  <a:pt x="2669147" y="3205501"/>
                  <a:pt x="2665867" y="3205942"/>
                </a:cubicBezTo>
                <a:cubicBezTo>
                  <a:pt x="2655994" y="3204939"/>
                  <a:pt x="2626692" y="3200644"/>
                  <a:pt x="2614431" y="3200481"/>
                </a:cubicBezTo>
                <a:cubicBezTo>
                  <a:pt x="2607486" y="3202087"/>
                  <a:pt x="2600071" y="3203605"/>
                  <a:pt x="2592303" y="3204964"/>
                </a:cubicBezTo>
                <a:lnTo>
                  <a:pt x="2529882" y="3205645"/>
                </a:lnTo>
                <a:lnTo>
                  <a:pt x="2464509" y="3197687"/>
                </a:lnTo>
                <a:cubicBezTo>
                  <a:pt x="2440330" y="3197513"/>
                  <a:pt x="2419394" y="3194556"/>
                  <a:pt x="2398926" y="3196641"/>
                </a:cubicBezTo>
                <a:cubicBezTo>
                  <a:pt x="2390615" y="3194341"/>
                  <a:pt x="2382779" y="3200091"/>
                  <a:pt x="2375181" y="3203534"/>
                </a:cubicBezTo>
                <a:cubicBezTo>
                  <a:pt x="2352617" y="3202385"/>
                  <a:pt x="2347156" y="3190791"/>
                  <a:pt x="2332855" y="3194625"/>
                </a:cubicBezTo>
                <a:cubicBezTo>
                  <a:pt x="2320177" y="3186674"/>
                  <a:pt x="2319429" y="3189708"/>
                  <a:pt x="2313469" y="3191985"/>
                </a:cubicBezTo>
                <a:cubicBezTo>
                  <a:pt x="2313187" y="3192040"/>
                  <a:pt x="2312903" y="3192094"/>
                  <a:pt x="2312621" y="3192148"/>
                </a:cubicBezTo>
                <a:lnTo>
                  <a:pt x="2310886" y="3191011"/>
                </a:lnTo>
                <a:cubicBezTo>
                  <a:pt x="2309691" y="3190836"/>
                  <a:pt x="2308496" y="3190660"/>
                  <a:pt x="2307301" y="3190485"/>
                </a:cubicBezTo>
                <a:cubicBezTo>
                  <a:pt x="2304038" y="3190598"/>
                  <a:pt x="2300775" y="3190712"/>
                  <a:pt x="2297511" y="3190825"/>
                </a:cubicBezTo>
                <a:cubicBezTo>
                  <a:pt x="2296284" y="3190964"/>
                  <a:pt x="2295057" y="3191105"/>
                  <a:pt x="2293829" y="3191244"/>
                </a:cubicBezTo>
                <a:cubicBezTo>
                  <a:pt x="2291292" y="3191425"/>
                  <a:pt x="2289608" y="3191405"/>
                  <a:pt x="2288442" y="3191236"/>
                </a:cubicBezTo>
                <a:cubicBezTo>
                  <a:pt x="2288397" y="3191205"/>
                  <a:pt x="2288352" y="3191173"/>
                  <a:pt x="2288307" y="3191142"/>
                </a:cubicBezTo>
                <a:cubicBezTo>
                  <a:pt x="2286625" y="3191201"/>
                  <a:pt x="2292966" y="3181241"/>
                  <a:pt x="2291282" y="3181298"/>
                </a:cubicBezTo>
                <a:cubicBezTo>
                  <a:pt x="2282768" y="3181808"/>
                  <a:pt x="2266459" y="3192523"/>
                  <a:pt x="2258572" y="3193351"/>
                </a:cubicBezTo>
                <a:cubicBezTo>
                  <a:pt x="2251903" y="3188132"/>
                  <a:pt x="2222758" y="3194297"/>
                  <a:pt x="2225949" y="3184460"/>
                </a:cubicBezTo>
                <a:cubicBezTo>
                  <a:pt x="2215309" y="3185285"/>
                  <a:pt x="2208874" y="3189370"/>
                  <a:pt x="2212457" y="3182918"/>
                </a:cubicBezTo>
                <a:cubicBezTo>
                  <a:pt x="2208954" y="3183005"/>
                  <a:pt x="2206796" y="3182455"/>
                  <a:pt x="2205250" y="3181596"/>
                </a:cubicBezTo>
                <a:lnTo>
                  <a:pt x="2204802" y="3181191"/>
                </a:lnTo>
                <a:cubicBezTo>
                  <a:pt x="2196360" y="3181862"/>
                  <a:pt x="2165295" y="3184604"/>
                  <a:pt x="2154589" y="3185621"/>
                </a:cubicBezTo>
                <a:lnTo>
                  <a:pt x="2140577" y="3187296"/>
                </a:lnTo>
                <a:lnTo>
                  <a:pt x="2139223" y="3186946"/>
                </a:lnTo>
                <a:lnTo>
                  <a:pt x="2129522" y="3182108"/>
                </a:lnTo>
                <a:cubicBezTo>
                  <a:pt x="2126396" y="3182958"/>
                  <a:pt x="2123631" y="3190717"/>
                  <a:pt x="2121389" y="3192118"/>
                </a:cubicBezTo>
                <a:cubicBezTo>
                  <a:pt x="2088356" y="3184630"/>
                  <a:pt x="2057187" y="3191481"/>
                  <a:pt x="2021332" y="3190187"/>
                </a:cubicBezTo>
                <a:cubicBezTo>
                  <a:pt x="1980808" y="3192837"/>
                  <a:pt x="1960551" y="3192182"/>
                  <a:pt x="1937109" y="3194259"/>
                </a:cubicBezTo>
                <a:cubicBezTo>
                  <a:pt x="1933244" y="3194376"/>
                  <a:pt x="1901924" y="3195327"/>
                  <a:pt x="1908362" y="3191174"/>
                </a:cubicBezTo>
                <a:cubicBezTo>
                  <a:pt x="1873455" y="3191897"/>
                  <a:pt x="1822379" y="3188607"/>
                  <a:pt x="1786518" y="3189413"/>
                </a:cubicBezTo>
                <a:cubicBezTo>
                  <a:pt x="1763469" y="3179547"/>
                  <a:pt x="1741339" y="3197857"/>
                  <a:pt x="1717434" y="3196011"/>
                </a:cubicBezTo>
                <a:cubicBezTo>
                  <a:pt x="1723972" y="3205094"/>
                  <a:pt x="1664175" y="3190915"/>
                  <a:pt x="1662865" y="3201166"/>
                </a:cubicBezTo>
                <a:lnTo>
                  <a:pt x="1636987" y="3195235"/>
                </a:lnTo>
                <a:lnTo>
                  <a:pt x="1623920" y="3183037"/>
                </a:lnTo>
                <a:cubicBezTo>
                  <a:pt x="1619023" y="3182563"/>
                  <a:pt x="1613758" y="3192473"/>
                  <a:pt x="1607939" y="3192950"/>
                </a:cubicBezTo>
                <a:cubicBezTo>
                  <a:pt x="1593621" y="3197013"/>
                  <a:pt x="1571326" y="3192034"/>
                  <a:pt x="1551162" y="3192335"/>
                </a:cubicBezTo>
                <a:lnTo>
                  <a:pt x="1541903" y="3186915"/>
                </a:lnTo>
                <a:lnTo>
                  <a:pt x="1511680" y="3191495"/>
                </a:lnTo>
                <a:cubicBezTo>
                  <a:pt x="1489503" y="3191217"/>
                  <a:pt x="1467326" y="3190938"/>
                  <a:pt x="1445149" y="3190660"/>
                </a:cubicBezTo>
                <a:lnTo>
                  <a:pt x="1436200" y="3191890"/>
                </a:lnTo>
                <a:cubicBezTo>
                  <a:pt x="1432876" y="3191277"/>
                  <a:pt x="1429122" y="3201007"/>
                  <a:pt x="1425206" y="3200344"/>
                </a:cubicBezTo>
                <a:lnTo>
                  <a:pt x="1412701" y="3187919"/>
                </a:lnTo>
                <a:cubicBezTo>
                  <a:pt x="1402612" y="3187367"/>
                  <a:pt x="1373509" y="3184444"/>
                  <a:pt x="1364678" y="3183688"/>
                </a:cubicBezTo>
                <a:cubicBezTo>
                  <a:pt x="1363023" y="3183583"/>
                  <a:pt x="1361370" y="3183479"/>
                  <a:pt x="1359716" y="3183377"/>
                </a:cubicBezTo>
                <a:lnTo>
                  <a:pt x="1327998" y="3173718"/>
                </a:lnTo>
                <a:cubicBezTo>
                  <a:pt x="1303324" y="3168363"/>
                  <a:pt x="1243415" y="3156944"/>
                  <a:pt x="1211674" y="3151252"/>
                </a:cubicBezTo>
                <a:cubicBezTo>
                  <a:pt x="1183206" y="3154805"/>
                  <a:pt x="1160307" y="3140433"/>
                  <a:pt x="1137545" y="3142903"/>
                </a:cubicBezTo>
                <a:cubicBezTo>
                  <a:pt x="1108831" y="3139323"/>
                  <a:pt x="1085657" y="3133417"/>
                  <a:pt x="1067088" y="3129767"/>
                </a:cubicBezTo>
                <a:cubicBezTo>
                  <a:pt x="1064006" y="3128241"/>
                  <a:pt x="1029699" y="3122201"/>
                  <a:pt x="1026132" y="3121008"/>
                </a:cubicBezTo>
                <a:cubicBezTo>
                  <a:pt x="1005747" y="3117732"/>
                  <a:pt x="1013867" y="3117508"/>
                  <a:pt x="979389" y="3112403"/>
                </a:cubicBezTo>
                <a:cubicBezTo>
                  <a:pt x="950459" y="3107178"/>
                  <a:pt x="920762" y="3105056"/>
                  <a:pt x="888511" y="3099565"/>
                </a:cubicBezTo>
                <a:cubicBezTo>
                  <a:pt x="854269" y="3092172"/>
                  <a:pt x="833998" y="3094049"/>
                  <a:pt x="820520" y="3090926"/>
                </a:cubicBezTo>
                <a:cubicBezTo>
                  <a:pt x="792202" y="3081871"/>
                  <a:pt x="783417" y="3082958"/>
                  <a:pt x="740242" y="3083816"/>
                </a:cubicBezTo>
                <a:cubicBezTo>
                  <a:pt x="707061" y="3077800"/>
                  <a:pt x="671560" y="3086129"/>
                  <a:pt x="646247" y="3074734"/>
                </a:cubicBezTo>
                <a:cubicBezTo>
                  <a:pt x="642938" y="3075735"/>
                  <a:pt x="639394" y="3076369"/>
                  <a:pt x="635700" y="3076739"/>
                </a:cubicBezTo>
                <a:cubicBezTo>
                  <a:pt x="632097" y="3076874"/>
                  <a:pt x="628494" y="3077010"/>
                  <a:pt x="624891" y="3077145"/>
                </a:cubicBezTo>
                <a:lnTo>
                  <a:pt x="614671" y="3073567"/>
                </a:lnTo>
                <a:cubicBezTo>
                  <a:pt x="603428" y="3072991"/>
                  <a:pt x="568522" y="3074251"/>
                  <a:pt x="557430" y="3073687"/>
                </a:cubicBezTo>
                <a:lnTo>
                  <a:pt x="557338" y="3073252"/>
                </a:lnTo>
                <a:cubicBezTo>
                  <a:pt x="554424" y="3072272"/>
                  <a:pt x="546805" y="3070825"/>
                  <a:pt x="539949" y="3067812"/>
                </a:cubicBezTo>
                <a:cubicBezTo>
                  <a:pt x="528878" y="3064560"/>
                  <a:pt x="503526" y="3056658"/>
                  <a:pt x="490911" y="3053742"/>
                </a:cubicBezTo>
                <a:lnTo>
                  <a:pt x="468269" y="3040300"/>
                </a:lnTo>
                <a:lnTo>
                  <a:pt x="446284" y="3044010"/>
                </a:lnTo>
                <a:cubicBezTo>
                  <a:pt x="429421" y="3045653"/>
                  <a:pt x="428304" y="3040351"/>
                  <a:pt x="407700" y="3036255"/>
                </a:cubicBezTo>
                <a:cubicBezTo>
                  <a:pt x="397569" y="3038433"/>
                  <a:pt x="390857" y="3046536"/>
                  <a:pt x="384835" y="3043282"/>
                </a:cubicBezTo>
                <a:cubicBezTo>
                  <a:pt x="363540" y="3042472"/>
                  <a:pt x="346002" y="3026895"/>
                  <a:pt x="323041" y="3023486"/>
                </a:cubicBezTo>
                <a:cubicBezTo>
                  <a:pt x="296255" y="3024819"/>
                  <a:pt x="286207" y="3016076"/>
                  <a:pt x="261659" y="3012466"/>
                </a:cubicBezTo>
                <a:cubicBezTo>
                  <a:pt x="237343" y="3017165"/>
                  <a:pt x="246269" y="3004370"/>
                  <a:pt x="234593" y="3000196"/>
                </a:cubicBezTo>
                <a:lnTo>
                  <a:pt x="231087" y="2999548"/>
                </a:lnTo>
                <a:lnTo>
                  <a:pt x="182124" y="3000760"/>
                </a:lnTo>
                <a:cubicBezTo>
                  <a:pt x="176172" y="2995322"/>
                  <a:pt x="146296" y="3000490"/>
                  <a:pt x="150781" y="2990775"/>
                </a:cubicBezTo>
                <a:cubicBezTo>
                  <a:pt x="135014" y="2988838"/>
                  <a:pt x="99403" y="2989342"/>
                  <a:pt x="87521" y="2989133"/>
                </a:cubicBezTo>
                <a:cubicBezTo>
                  <a:pt x="84843" y="2989261"/>
                  <a:pt x="82166" y="2989390"/>
                  <a:pt x="79487" y="2989518"/>
                </a:cubicBezTo>
                <a:lnTo>
                  <a:pt x="77079" y="2990682"/>
                </a:lnTo>
                <a:cubicBezTo>
                  <a:pt x="74554" y="2991354"/>
                  <a:pt x="71035" y="2991559"/>
                  <a:pt x="65291" y="2990716"/>
                </a:cubicBezTo>
                <a:cubicBezTo>
                  <a:pt x="64857" y="2990584"/>
                  <a:pt x="64422" y="2990453"/>
                  <a:pt x="63989" y="2990321"/>
                </a:cubicBezTo>
                <a:cubicBezTo>
                  <a:pt x="62342" y="2990669"/>
                  <a:pt x="50523" y="2991267"/>
                  <a:pt x="36658" y="2991762"/>
                </a:cubicBezTo>
                <a:lnTo>
                  <a:pt x="0" y="2992525"/>
                </a:lnTo>
                <a:close/>
              </a:path>
            </a:pathLst>
          </a:cu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59FE39D-4884-77D0-27B7-561BE34D6C63}"/>
              </a:ext>
            </a:extLst>
          </p:cNvPr>
          <p:cNvSpPr txBox="1"/>
          <p:nvPr/>
        </p:nvSpPr>
        <p:spPr>
          <a:xfrm>
            <a:off x="3898900" y="2908300"/>
            <a:ext cx="8166100" cy="37738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u="sng" dirty="0"/>
              <a:t>3D  Coach Wintermute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u="sng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3D is only open to Middle and High School archers.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Must demonstrate above average ability to be invited.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$70 payment via </a:t>
            </a:r>
            <a:r>
              <a:rPr lang="en-US" sz="2400" dirty="0" err="1"/>
              <a:t>CheddarUp</a:t>
            </a:r>
            <a:r>
              <a:rPr lang="en-US" sz="2400" dirty="0"/>
              <a:t> once invited.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Begins after first 2-3 weeks of season</a:t>
            </a:r>
          </a:p>
        </p:txBody>
      </p:sp>
    </p:spTree>
    <p:extLst>
      <p:ext uri="{BB962C8B-B14F-4D97-AF65-F5344CB8AC3E}">
        <p14:creationId xmlns:p14="http://schemas.microsoft.com/office/powerpoint/2010/main" val="1681098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7DEF7B2-7720-45F6-42D4-F37161E8E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0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Argyle Archery 2022-2023</a:t>
            </a:r>
          </a:p>
        </p:txBody>
      </p:sp>
      <p:pic>
        <p:nvPicPr>
          <p:cNvPr id="11" name="Picture 10" descr="A picture containing logo&#10;&#10;Description automatically generated">
            <a:extLst>
              <a:ext uri="{FF2B5EF4-FFF2-40B4-BE49-F238E27FC236}">
                <a16:creationId xmlns:a16="http://schemas.microsoft.com/office/drawing/2014/main" id="{93001660-7D55-620D-48A9-0215AA0FB0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273" y="118533"/>
            <a:ext cx="1515010" cy="14562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A3F2BF-18A1-B809-F5AA-FC9F91BD4B19}"/>
              </a:ext>
            </a:extLst>
          </p:cNvPr>
          <p:cNvSpPr txBox="1"/>
          <p:nvPr/>
        </p:nvSpPr>
        <p:spPr>
          <a:xfrm>
            <a:off x="2737883" y="1335881"/>
            <a:ext cx="674635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/>
              <a:t>Web Apps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hlinkClick r:id="rId4"/>
              </a:rPr>
              <a:t>www.ArgyleArchery.com</a:t>
            </a: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TeamSnap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SignUpGenius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err="1"/>
              <a:t>CheddarUp</a:t>
            </a: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Facebook – Argyle Archery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NASP Portal	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NASPSchools.org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NASPTournaments.org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NASPBAI.org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3C1BB2A2-0D21-0F37-CB1B-C8A70CBCE9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520" y="4995347"/>
            <a:ext cx="1900753" cy="1744120"/>
          </a:xfrm>
          <a:prstGeom prst="rect">
            <a:avLst/>
          </a:prstGeom>
        </p:spPr>
      </p:pic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42DE5B6D-B614-8DC6-F67D-45FA1B2384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1732"/>
            <a:ext cx="3193366" cy="1796268"/>
          </a:xfrm>
          <a:prstGeom prst="rect">
            <a:avLst/>
          </a:prstGeom>
        </p:spPr>
      </p:pic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B7073EE-FB9C-0D00-1E16-8C658F7829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432" y="1619653"/>
            <a:ext cx="4216400" cy="316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586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7DEF7B2-7720-45F6-42D4-F37161E8E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-3"/>
            <a:ext cx="9392421" cy="133084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Argyle Archery 2022-2023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9FE39D-4884-77D0-27B7-561BE34D6C63}"/>
              </a:ext>
            </a:extLst>
          </p:cNvPr>
          <p:cNvSpPr txBox="1"/>
          <p:nvPr/>
        </p:nvSpPr>
        <p:spPr>
          <a:xfrm>
            <a:off x="787791" y="1104900"/>
            <a:ext cx="6552809" cy="501123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u="sng" dirty="0"/>
              <a:t>Equipment</a:t>
            </a:r>
            <a:r>
              <a:rPr lang="en-US" sz="2400" dirty="0"/>
              <a:t> – Genesis Original, Easton arrows</a:t>
            </a:r>
          </a:p>
          <a:p>
            <a:pPr marL="800100" lvl="1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All on NASP’s and our websites.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u="sng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u="sng" dirty="0"/>
              <a:t>Rosters</a:t>
            </a: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They are posted on our website. </a:t>
            </a:r>
          </a:p>
          <a:p>
            <a:pPr marL="914400" lvl="1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Please review for accuracy. (Shirt size, bow rental, school, grade, M/F)</a:t>
            </a:r>
          </a:p>
          <a:p>
            <a:pPr marL="228600" lvl="1"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</a:pPr>
            <a:r>
              <a:rPr lang="en-US" sz="2400" u="sng" dirty="0"/>
              <a:t>Spirit Wear </a:t>
            </a:r>
            <a:r>
              <a:rPr lang="en-US" sz="2400" dirty="0"/>
              <a:t>– Erika Withers, Annalisa </a:t>
            </a:r>
            <a:r>
              <a:rPr lang="en-US" sz="2400" dirty="0" err="1"/>
              <a:t>Stief</a:t>
            </a: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</a:pPr>
            <a:r>
              <a:rPr lang="en-US" sz="2400" u="sng" dirty="0"/>
              <a:t>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</a:pPr>
            <a:r>
              <a:rPr lang="en-US" sz="2400" u="sng" dirty="0"/>
              <a:t>Medical Training </a:t>
            </a:r>
            <a:r>
              <a:rPr lang="en-US" sz="2400" dirty="0"/>
              <a:t>– Holly Telford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</a:pPr>
            <a:r>
              <a:rPr lang="en-US" sz="2400" u="sng" dirty="0"/>
              <a:t>Clean Up Day </a:t>
            </a:r>
            <a:r>
              <a:rPr lang="en-US" sz="2400" dirty="0"/>
              <a:t>– Jay </a:t>
            </a:r>
            <a:r>
              <a:rPr lang="en-US" sz="2400" dirty="0" err="1"/>
              <a:t>Kasallis</a:t>
            </a: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</a:pPr>
            <a:r>
              <a:rPr lang="en-US" sz="2400" u="sng" dirty="0"/>
              <a:t>Private Lessons </a:t>
            </a:r>
            <a:r>
              <a:rPr lang="en-US" sz="2400" dirty="0"/>
              <a:t>– Brian Lucas</a:t>
            </a: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11" name="Picture 10" descr="A picture containing logo&#10;&#10;Description automatically generated">
            <a:extLst>
              <a:ext uri="{FF2B5EF4-FFF2-40B4-BE49-F238E27FC236}">
                <a16:creationId xmlns:a16="http://schemas.microsoft.com/office/drawing/2014/main" id="{93001660-7D55-620D-48A9-0215AA0FB0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414" y="2184914"/>
            <a:ext cx="3912410" cy="3755915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930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D13CC36-B950-4F02-9BAF-9A7EB267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7DEF7B2-7720-45F6-42D4-F37161E8E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600"/>
            <a:ext cx="6478417" cy="13228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Argyle Archery 2022-2023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1657055-16FE-41A2-B207-7880F6DCA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89924" y="2"/>
            <a:ext cx="7602076" cy="470844"/>
          </a:xfrm>
          <a:custGeom>
            <a:avLst/>
            <a:gdLst>
              <a:gd name="connsiteX0" fmla="*/ 9683888 w 9683888"/>
              <a:gd name="connsiteY0" fmla="*/ 0 h 743457"/>
              <a:gd name="connsiteX1" fmla="*/ 0 w 9683888"/>
              <a:gd name="connsiteY1" fmla="*/ 0 h 743457"/>
              <a:gd name="connsiteX2" fmla="*/ 0 w 9683888"/>
              <a:gd name="connsiteY2" fmla="*/ 365878 h 743457"/>
              <a:gd name="connsiteX3" fmla="*/ 11844 w 9683888"/>
              <a:gd name="connsiteY3" fmla="*/ 367909 h 743457"/>
              <a:gd name="connsiteX4" fmla="*/ 106208 w 9683888"/>
              <a:gd name="connsiteY4" fmla="*/ 385974 h 743457"/>
              <a:gd name="connsiteX5" fmla="*/ 183667 w 9683888"/>
              <a:gd name="connsiteY5" fmla="*/ 399162 h 743457"/>
              <a:gd name="connsiteX6" fmla="*/ 292430 w 9683888"/>
              <a:gd name="connsiteY6" fmla="*/ 390408 h 743457"/>
              <a:gd name="connsiteX7" fmla="*/ 386942 w 9683888"/>
              <a:gd name="connsiteY7" fmla="*/ 395582 h 743457"/>
              <a:gd name="connsiteX8" fmla="*/ 485751 w 9683888"/>
              <a:gd name="connsiteY8" fmla="*/ 408404 h 743457"/>
              <a:gd name="connsiteX9" fmla="*/ 604107 w 9683888"/>
              <a:gd name="connsiteY9" fmla="*/ 418647 h 743457"/>
              <a:gd name="connsiteX10" fmla="*/ 694081 w 9683888"/>
              <a:gd name="connsiteY10" fmla="*/ 449524 h 743457"/>
              <a:gd name="connsiteX11" fmla="*/ 762452 w 9683888"/>
              <a:gd name="connsiteY11" fmla="*/ 456090 h 743457"/>
              <a:gd name="connsiteX12" fmla="*/ 987872 w 9683888"/>
              <a:gd name="connsiteY12" fmla="*/ 481862 h 743457"/>
              <a:gd name="connsiteX13" fmla="*/ 1077163 w 9683888"/>
              <a:gd name="connsiteY13" fmla="*/ 524467 h 743457"/>
              <a:gd name="connsiteX14" fmla="*/ 1258716 w 9683888"/>
              <a:gd name="connsiteY14" fmla="*/ 587975 h 743457"/>
              <a:gd name="connsiteX15" fmla="*/ 1298056 w 9683888"/>
              <a:gd name="connsiteY15" fmla="*/ 595413 h 743457"/>
              <a:gd name="connsiteX16" fmla="*/ 1327017 w 9683888"/>
              <a:gd name="connsiteY16" fmla="*/ 617412 h 743457"/>
              <a:gd name="connsiteX17" fmla="*/ 1347909 w 9683888"/>
              <a:gd name="connsiteY17" fmla="*/ 620209 h 743457"/>
              <a:gd name="connsiteX18" fmla="*/ 1421792 w 9683888"/>
              <a:gd name="connsiteY18" fmla="*/ 626139 h 743457"/>
              <a:gd name="connsiteX19" fmla="*/ 1519789 w 9683888"/>
              <a:gd name="connsiteY19" fmla="*/ 645011 h 743457"/>
              <a:gd name="connsiteX20" fmla="*/ 1620886 w 9683888"/>
              <a:gd name="connsiteY20" fmla="*/ 687715 h 743457"/>
              <a:gd name="connsiteX21" fmla="*/ 1676745 w 9683888"/>
              <a:gd name="connsiteY21" fmla="*/ 690130 h 743457"/>
              <a:gd name="connsiteX22" fmla="*/ 1832228 w 9683888"/>
              <a:gd name="connsiteY22" fmla="*/ 690860 h 743457"/>
              <a:gd name="connsiteX23" fmla="*/ 1980464 w 9683888"/>
              <a:gd name="connsiteY23" fmla="*/ 704858 h 743457"/>
              <a:gd name="connsiteX24" fmla="*/ 2051150 w 9683888"/>
              <a:gd name="connsiteY24" fmla="*/ 711187 h 743457"/>
              <a:gd name="connsiteX25" fmla="*/ 2162824 w 9683888"/>
              <a:gd name="connsiteY25" fmla="*/ 709178 h 743457"/>
              <a:gd name="connsiteX26" fmla="*/ 2259859 w 9683888"/>
              <a:gd name="connsiteY26" fmla="*/ 718188 h 743457"/>
              <a:gd name="connsiteX27" fmla="*/ 2378290 w 9683888"/>
              <a:gd name="connsiteY27" fmla="*/ 738748 h 743457"/>
              <a:gd name="connsiteX28" fmla="*/ 2407828 w 9683888"/>
              <a:gd name="connsiteY28" fmla="*/ 743457 h 743457"/>
              <a:gd name="connsiteX29" fmla="*/ 2428936 w 9683888"/>
              <a:gd name="connsiteY29" fmla="*/ 734697 h 743457"/>
              <a:gd name="connsiteX30" fmla="*/ 2646106 w 9683888"/>
              <a:gd name="connsiteY30" fmla="*/ 660204 h 743457"/>
              <a:gd name="connsiteX31" fmla="*/ 2799920 w 9683888"/>
              <a:gd name="connsiteY31" fmla="*/ 630451 h 743457"/>
              <a:gd name="connsiteX32" fmla="*/ 2953556 w 9683888"/>
              <a:gd name="connsiteY32" fmla="*/ 607173 h 743457"/>
              <a:gd name="connsiteX33" fmla="*/ 3009839 w 9683888"/>
              <a:gd name="connsiteY33" fmla="*/ 601743 h 743457"/>
              <a:gd name="connsiteX34" fmla="*/ 3115016 w 9683888"/>
              <a:gd name="connsiteY34" fmla="*/ 584982 h 743457"/>
              <a:gd name="connsiteX35" fmla="*/ 3185844 w 9683888"/>
              <a:gd name="connsiteY35" fmla="*/ 595356 h 743457"/>
              <a:gd name="connsiteX36" fmla="*/ 3246013 w 9683888"/>
              <a:gd name="connsiteY36" fmla="*/ 592418 h 743457"/>
              <a:gd name="connsiteX37" fmla="*/ 3313565 w 9683888"/>
              <a:gd name="connsiteY37" fmla="*/ 574138 h 743457"/>
              <a:gd name="connsiteX38" fmla="*/ 3414143 w 9683888"/>
              <a:gd name="connsiteY38" fmla="*/ 553730 h 743457"/>
              <a:gd name="connsiteX39" fmla="*/ 3552895 w 9683888"/>
              <a:gd name="connsiteY39" fmla="*/ 548563 h 743457"/>
              <a:gd name="connsiteX40" fmla="*/ 3753012 w 9683888"/>
              <a:gd name="connsiteY40" fmla="*/ 599520 h 743457"/>
              <a:gd name="connsiteX41" fmla="*/ 3804392 w 9683888"/>
              <a:gd name="connsiteY41" fmla="*/ 604131 h 743457"/>
              <a:gd name="connsiteX42" fmla="*/ 3916696 w 9683888"/>
              <a:gd name="connsiteY42" fmla="*/ 606540 h 743457"/>
              <a:gd name="connsiteX43" fmla="*/ 4063849 w 9683888"/>
              <a:gd name="connsiteY43" fmla="*/ 604058 h 743457"/>
              <a:gd name="connsiteX44" fmla="*/ 4172179 w 9683888"/>
              <a:gd name="connsiteY44" fmla="*/ 592355 h 743457"/>
              <a:gd name="connsiteX45" fmla="*/ 4276294 w 9683888"/>
              <a:gd name="connsiteY45" fmla="*/ 587119 h 743457"/>
              <a:gd name="connsiteX46" fmla="*/ 4411090 w 9683888"/>
              <a:gd name="connsiteY46" fmla="*/ 575600 h 743457"/>
              <a:gd name="connsiteX47" fmla="*/ 4540465 w 9683888"/>
              <a:gd name="connsiteY47" fmla="*/ 567464 h 743457"/>
              <a:gd name="connsiteX48" fmla="*/ 4545352 w 9683888"/>
              <a:gd name="connsiteY48" fmla="*/ 555554 h 743457"/>
              <a:gd name="connsiteX49" fmla="*/ 4564014 w 9683888"/>
              <a:gd name="connsiteY49" fmla="*/ 553660 h 743457"/>
              <a:gd name="connsiteX50" fmla="*/ 4568602 w 9683888"/>
              <a:gd name="connsiteY50" fmla="*/ 550913 h 743457"/>
              <a:gd name="connsiteX51" fmla="*/ 4595289 w 9683888"/>
              <a:gd name="connsiteY51" fmla="*/ 537407 h 743457"/>
              <a:gd name="connsiteX52" fmla="*/ 4739026 w 9683888"/>
              <a:gd name="connsiteY52" fmla="*/ 532483 h 743457"/>
              <a:gd name="connsiteX53" fmla="*/ 5061335 w 9683888"/>
              <a:gd name="connsiteY53" fmla="*/ 545635 h 743457"/>
              <a:gd name="connsiteX54" fmla="*/ 5338634 w 9683888"/>
              <a:gd name="connsiteY54" fmla="*/ 595754 h 743457"/>
              <a:gd name="connsiteX55" fmla="*/ 5529430 w 9683888"/>
              <a:gd name="connsiteY55" fmla="*/ 606335 h 743457"/>
              <a:gd name="connsiteX56" fmla="*/ 5604039 w 9683888"/>
              <a:gd name="connsiteY56" fmla="*/ 607676 h 743457"/>
              <a:gd name="connsiteX57" fmla="*/ 5625281 w 9683888"/>
              <a:gd name="connsiteY57" fmla="*/ 617253 h 743457"/>
              <a:gd name="connsiteX58" fmla="*/ 5628138 w 9683888"/>
              <a:gd name="connsiteY58" fmla="*/ 615483 h 743457"/>
              <a:gd name="connsiteX59" fmla="*/ 5653593 w 9683888"/>
              <a:gd name="connsiteY59" fmla="*/ 617873 h 743457"/>
              <a:gd name="connsiteX60" fmla="*/ 5658658 w 9683888"/>
              <a:gd name="connsiteY60" fmla="*/ 624279 h 743457"/>
              <a:gd name="connsiteX61" fmla="*/ 5675963 w 9683888"/>
              <a:gd name="connsiteY61" fmla="*/ 627762 h 743457"/>
              <a:gd name="connsiteX62" fmla="*/ 5709625 w 9683888"/>
              <a:gd name="connsiteY62" fmla="*/ 639593 h 743457"/>
              <a:gd name="connsiteX63" fmla="*/ 5716324 w 9683888"/>
              <a:gd name="connsiteY63" fmla="*/ 637148 h 743457"/>
              <a:gd name="connsiteX64" fmla="*/ 5767720 w 9683888"/>
              <a:gd name="connsiteY64" fmla="*/ 647737 h 743457"/>
              <a:gd name="connsiteX65" fmla="*/ 5768619 w 9683888"/>
              <a:gd name="connsiteY65" fmla="*/ 645671 h 743457"/>
              <a:gd name="connsiteX66" fmla="*/ 5858696 w 9683888"/>
              <a:gd name="connsiteY66" fmla="*/ 628099 h 743457"/>
              <a:gd name="connsiteX67" fmla="*/ 5935260 w 9683888"/>
              <a:gd name="connsiteY67" fmla="*/ 596904 h 743457"/>
              <a:gd name="connsiteX68" fmla="*/ 5946176 w 9683888"/>
              <a:gd name="connsiteY68" fmla="*/ 597874 h 743457"/>
              <a:gd name="connsiteX69" fmla="*/ 5946447 w 9683888"/>
              <a:gd name="connsiteY69" fmla="*/ 597396 h 743457"/>
              <a:gd name="connsiteX70" fmla="*/ 5958069 w 9683888"/>
              <a:gd name="connsiteY70" fmla="*/ 597432 h 743457"/>
              <a:gd name="connsiteX71" fmla="*/ 5966081 w 9683888"/>
              <a:gd name="connsiteY71" fmla="*/ 599643 h 743457"/>
              <a:gd name="connsiteX72" fmla="*/ 5987259 w 9683888"/>
              <a:gd name="connsiteY72" fmla="*/ 601523 h 743457"/>
              <a:gd name="connsiteX73" fmla="*/ 5994905 w 9683888"/>
              <a:gd name="connsiteY73" fmla="*/ 598873 h 743457"/>
              <a:gd name="connsiteX74" fmla="*/ 6054803 w 9683888"/>
              <a:gd name="connsiteY74" fmla="*/ 541202 h 743457"/>
              <a:gd name="connsiteX75" fmla="*/ 6188672 w 9683888"/>
              <a:gd name="connsiteY75" fmla="*/ 496389 h 743457"/>
              <a:gd name="connsiteX76" fmla="*/ 6323280 w 9683888"/>
              <a:gd name="connsiteY76" fmla="*/ 458013 h 743457"/>
              <a:gd name="connsiteX77" fmla="*/ 6457257 w 9683888"/>
              <a:gd name="connsiteY77" fmla="*/ 414621 h 743457"/>
              <a:gd name="connsiteX78" fmla="*/ 6530019 w 9683888"/>
              <a:gd name="connsiteY78" fmla="*/ 423168 h 743457"/>
              <a:gd name="connsiteX79" fmla="*/ 6626800 w 9683888"/>
              <a:gd name="connsiteY79" fmla="*/ 375078 h 743457"/>
              <a:gd name="connsiteX80" fmla="*/ 6689231 w 9683888"/>
              <a:gd name="connsiteY80" fmla="*/ 353501 h 743457"/>
              <a:gd name="connsiteX81" fmla="*/ 6726440 w 9683888"/>
              <a:gd name="connsiteY81" fmla="*/ 340276 h 743457"/>
              <a:gd name="connsiteX82" fmla="*/ 6835228 w 9683888"/>
              <a:gd name="connsiteY82" fmla="*/ 329393 h 743457"/>
              <a:gd name="connsiteX83" fmla="*/ 7039363 w 9683888"/>
              <a:gd name="connsiteY83" fmla="*/ 370823 h 743457"/>
              <a:gd name="connsiteX84" fmla="*/ 7095156 w 9683888"/>
              <a:gd name="connsiteY84" fmla="*/ 366075 h 743457"/>
              <a:gd name="connsiteX85" fmla="*/ 7187061 w 9683888"/>
              <a:gd name="connsiteY85" fmla="*/ 383876 h 743457"/>
              <a:gd name="connsiteX86" fmla="*/ 7295039 w 9683888"/>
              <a:gd name="connsiteY86" fmla="*/ 355046 h 743457"/>
              <a:gd name="connsiteX87" fmla="*/ 7373651 w 9683888"/>
              <a:gd name="connsiteY87" fmla="*/ 322299 h 743457"/>
              <a:gd name="connsiteX88" fmla="*/ 7418964 w 9683888"/>
              <a:gd name="connsiteY88" fmla="*/ 308685 h 743457"/>
              <a:gd name="connsiteX89" fmla="*/ 7450568 w 9683888"/>
              <a:gd name="connsiteY89" fmla="*/ 293511 h 743457"/>
              <a:gd name="connsiteX90" fmla="*/ 7538380 w 9683888"/>
              <a:gd name="connsiteY90" fmla="*/ 283235 h 743457"/>
              <a:gd name="connsiteX91" fmla="*/ 7786348 w 9683888"/>
              <a:gd name="connsiteY91" fmla="*/ 225377 h 743457"/>
              <a:gd name="connsiteX92" fmla="*/ 7849534 w 9683888"/>
              <a:gd name="connsiteY92" fmla="*/ 245434 h 743457"/>
              <a:gd name="connsiteX93" fmla="*/ 7981165 w 9683888"/>
              <a:gd name="connsiteY93" fmla="*/ 222252 h 743457"/>
              <a:gd name="connsiteX94" fmla="*/ 8171882 w 9683888"/>
              <a:gd name="connsiteY94" fmla="*/ 222497 h 743457"/>
              <a:gd name="connsiteX95" fmla="*/ 8242270 w 9683888"/>
              <a:gd name="connsiteY95" fmla="*/ 180535 h 743457"/>
              <a:gd name="connsiteX96" fmla="*/ 8490152 w 9683888"/>
              <a:gd name="connsiteY96" fmla="*/ 209193 h 743457"/>
              <a:gd name="connsiteX97" fmla="*/ 8622272 w 9683888"/>
              <a:gd name="connsiteY97" fmla="*/ 188859 h 743457"/>
              <a:gd name="connsiteX98" fmla="*/ 8738606 w 9683888"/>
              <a:gd name="connsiteY98" fmla="*/ 208945 h 743457"/>
              <a:gd name="connsiteX99" fmla="*/ 8831307 w 9683888"/>
              <a:gd name="connsiteY99" fmla="*/ 207738 h 743457"/>
              <a:gd name="connsiteX100" fmla="*/ 8891432 w 9683888"/>
              <a:gd name="connsiteY100" fmla="*/ 184510 h 743457"/>
              <a:gd name="connsiteX101" fmla="*/ 8946980 w 9683888"/>
              <a:gd name="connsiteY101" fmla="*/ 145578 h 743457"/>
              <a:gd name="connsiteX102" fmla="*/ 9107760 w 9683888"/>
              <a:gd name="connsiteY102" fmla="*/ 128052 h 743457"/>
              <a:gd name="connsiteX103" fmla="*/ 9195623 w 9683888"/>
              <a:gd name="connsiteY103" fmla="*/ 100212 h 743457"/>
              <a:gd name="connsiteX104" fmla="*/ 9256898 w 9683888"/>
              <a:gd name="connsiteY104" fmla="*/ 73900 h 743457"/>
              <a:gd name="connsiteX105" fmla="*/ 9351740 w 9683888"/>
              <a:gd name="connsiteY105" fmla="*/ 80439 h 743457"/>
              <a:gd name="connsiteX106" fmla="*/ 9539796 w 9683888"/>
              <a:gd name="connsiteY106" fmla="*/ 87069 h 743457"/>
              <a:gd name="connsiteX107" fmla="*/ 9619109 w 9683888"/>
              <a:gd name="connsiteY107" fmla="*/ 39994 h 74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9683888" h="743457">
                <a:moveTo>
                  <a:pt x="9683888" y="0"/>
                </a:moveTo>
                <a:lnTo>
                  <a:pt x="0" y="0"/>
                </a:lnTo>
                <a:lnTo>
                  <a:pt x="0" y="365878"/>
                </a:lnTo>
                <a:lnTo>
                  <a:pt x="11844" y="367909"/>
                </a:lnTo>
                <a:cubicBezTo>
                  <a:pt x="50423" y="374387"/>
                  <a:pt x="87879" y="380746"/>
                  <a:pt x="106208" y="385974"/>
                </a:cubicBezTo>
                <a:cubicBezTo>
                  <a:pt x="119919" y="389979"/>
                  <a:pt x="149687" y="402128"/>
                  <a:pt x="183667" y="399162"/>
                </a:cubicBezTo>
                <a:cubicBezTo>
                  <a:pt x="228274" y="394575"/>
                  <a:pt x="256969" y="398315"/>
                  <a:pt x="292430" y="390408"/>
                </a:cubicBezTo>
                <a:cubicBezTo>
                  <a:pt x="325377" y="395694"/>
                  <a:pt x="374510" y="420053"/>
                  <a:pt x="386942" y="395582"/>
                </a:cubicBezTo>
                <a:cubicBezTo>
                  <a:pt x="400429" y="416427"/>
                  <a:pt x="451168" y="399411"/>
                  <a:pt x="485751" y="408404"/>
                </a:cubicBezTo>
                <a:cubicBezTo>
                  <a:pt x="520399" y="423586"/>
                  <a:pt x="570416" y="404235"/>
                  <a:pt x="604107" y="418647"/>
                </a:cubicBezTo>
                <a:cubicBezTo>
                  <a:pt x="633631" y="425521"/>
                  <a:pt x="672063" y="446364"/>
                  <a:pt x="694081" y="449524"/>
                </a:cubicBezTo>
                <a:cubicBezTo>
                  <a:pt x="700528" y="463278"/>
                  <a:pt x="713487" y="450700"/>
                  <a:pt x="762452" y="456090"/>
                </a:cubicBezTo>
                <a:cubicBezTo>
                  <a:pt x="811417" y="461479"/>
                  <a:pt x="935420" y="470466"/>
                  <a:pt x="987872" y="481862"/>
                </a:cubicBezTo>
                <a:cubicBezTo>
                  <a:pt x="1018493" y="475799"/>
                  <a:pt x="1019470" y="516810"/>
                  <a:pt x="1077163" y="524467"/>
                </a:cubicBezTo>
                <a:cubicBezTo>
                  <a:pt x="1124222" y="535807"/>
                  <a:pt x="1202940" y="574855"/>
                  <a:pt x="1258716" y="587975"/>
                </a:cubicBezTo>
                <a:cubicBezTo>
                  <a:pt x="1274181" y="586466"/>
                  <a:pt x="1286859" y="589632"/>
                  <a:pt x="1298056" y="595413"/>
                </a:cubicBezTo>
                <a:lnTo>
                  <a:pt x="1327017" y="617412"/>
                </a:lnTo>
                <a:lnTo>
                  <a:pt x="1347909" y="620209"/>
                </a:lnTo>
                <a:cubicBezTo>
                  <a:pt x="1377004" y="628445"/>
                  <a:pt x="1394712" y="616344"/>
                  <a:pt x="1421792" y="626139"/>
                </a:cubicBezTo>
                <a:cubicBezTo>
                  <a:pt x="1466260" y="647543"/>
                  <a:pt x="1506099" y="610975"/>
                  <a:pt x="1519789" y="645011"/>
                </a:cubicBezTo>
                <a:cubicBezTo>
                  <a:pt x="1556219" y="665699"/>
                  <a:pt x="1578776" y="668950"/>
                  <a:pt x="1620886" y="687715"/>
                </a:cubicBezTo>
                <a:cubicBezTo>
                  <a:pt x="1658228" y="693647"/>
                  <a:pt x="1636224" y="694371"/>
                  <a:pt x="1676745" y="690130"/>
                </a:cubicBezTo>
                <a:cubicBezTo>
                  <a:pt x="1713709" y="697532"/>
                  <a:pt x="1774627" y="701403"/>
                  <a:pt x="1832228" y="690860"/>
                </a:cubicBezTo>
                <a:cubicBezTo>
                  <a:pt x="1866586" y="689181"/>
                  <a:pt x="1949046" y="755765"/>
                  <a:pt x="1980464" y="704858"/>
                </a:cubicBezTo>
                <a:cubicBezTo>
                  <a:pt x="2001472" y="716610"/>
                  <a:pt x="2020758" y="710467"/>
                  <a:pt x="2051150" y="711187"/>
                </a:cubicBezTo>
                <a:cubicBezTo>
                  <a:pt x="2081543" y="711907"/>
                  <a:pt x="2117567" y="736153"/>
                  <a:pt x="2162824" y="709178"/>
                </a:cubicBezTo>
                <a:cubicBezTo>
                  <a:pt x="2219712" y="701824"/>
                  <a:pt x="2181421" y="742368"/>
                  <a:pt x="2259859" y="718188"/>
                </a:cubicBezTo>
                <a:cubicBezTo>
                  <a:pt x="2296623" y="733933"/>
                  <a:pt x="2337412" y="741012"/>
                  <a:pt x="2378290" y="738748"/>
                </a:cubicBezTo>
                <a:cubicBezTo>
                  <a:pt x="2380041" y="725410"/>
                  <a:pt x="2399659" y="741017"/>
                  <a:pt x="2407828" y="743457"/>
                </a:cubicBezTo>
                <a:cubicBezTo>
                  <a:pt x="2406113" y="735180"/>
                  <a:pt x="2421642" y="728742"/>
                  <a:pt x="2428936" y="734697"/>
                </a:cubicBezTo>
                <a:cubicBezTo>
                  <a:pt x="2468648" y="720822"/>
                  <a:pt x="2584275" y="677579"/>
                  <a:pt x="2646106" y="660204"/>
                </a:cubicBezTo>
                <a:cubicBezTo>
                  <a:pt x="2706894" y="652346"/>
                  <a:pt x="2738390" y="612318"/>
                  <a:pt x="2799920" y="630451"/>
                </a:cubicBezTo>
                <a:cubicBezTo>
                  <a:pt x="2856798" y="622940"/>
                  <a:pt x="2902940" y="602232"/>
                  <a:pt x="2953556" y="607173"/>
                </a:cubicBezTo>
                <a:cubicBezTo>
                  <a:pt x="2970626" y="593247"/>
                  <a:pt x="2988095" y="586399"/>
                  <a:pt x="3009839" y="601743"/>
                </a:cubicBezTo>
                <a:cubicBezTo>
                  <a:pt x="3046166" y="594868"/>
                  <a:pt x="3085682" y="586046"/>
                  <a:pt x="3115016" y="584982"/>
                </a:cubicBezTo>
                <a:cubicBezTo>
                  <a:pt x="3144992" y="587935"/>
                  <a:pt x="3158740" y="599045"/>
                  <a:pt x="3185844" y="595356"/>
                </a:cubicBezTo>
                <a:cubicBezTo>
                  <a:pt x="3209939" y="576197"/>
                  <a:pt x="3221731" y="614583"/>
                  <a:pt x="3246013" y="592418"/>
                </a:cubicBezTo>
                <a:cubicBezTo>
                  <a:pt x="3228976" y="565486"/>
                  <a:pt x="3320172" y="599686"/>
                  <a:pt x="3313565" y="574138"/>
                </a:cubicBezTo>
                <a:cubicBezTo>
                  <a:pt x="3341586" y="564515"/>
                  <a:pt x="3371901" y="555346"/>
                  <a:pt x="3414143" y="553730"/>
                </a:cubicBezTo>
                <a:cubicBezTo>
                  <a:pt x="3463229" y="557630"/>
                  <a:pt x="3476532" y="539673"/>
                  <a:pt x="3552895" y="548563"/>
                </a:cubicBezTo>
                <a:cubicBezTo>
                  <a:pt x="3620356" y="561042"/>
                  <a:pt x="3688830" y="574962"/>
                  <a:pt x="3753012" y="599520"/>
                </a:cubicBezTo>
                <a:cubicBezTo>
                  <a:pt x="3769580" y="615048"/>
                  <a:pt x="3777112" y="602961"/>
                  <a:pt x="3804392" y="604131"/>
                </a:cubicBezTo>
                <a:cubicBezTo>
                  <a:pt x="3831672" y="605301"/>
                  <a:pt x="3878076" y="605222"/>
                  <a:pt x="3916696" y="606540"/>
                </a:cubicBezTo>
                <a:cubicBezTo>
                  <a:pt x="3970533" y="603881"/>
                  <a:pt x="3981244" y="618066"/>
                  <a:pt x="4063849" y="604058"/>
                </a:cubicBezTo>
                <a:cubicBezTo>
                  <a:pt x="4074473" y="605185"/>
                  <a:pt x="4134611" y="589365"/>
                  <a:pt x="4172179" y="592355"/>
                </a:cubicBezTo>
                <a:cubicBezTo>
                  <a:pt x="4180554" y="576172"/>
                  <a:pt x="4255433" y="602075"/>
                  <a:pt x="4276294" y="587119"/>
                </a:cubicBezTo>
                <a:cubicBezTo>
                  <a:pt x="4326119" y="586973"/>
                  <a:pt x="4361692" y="573867"/>
                  <a:pt x="4411090" y="575600"/>
                </a:cubicBezTo>
                <a:cubicBezTo>
                  <a:pt x="4465125" y="575500"/>
                  <a:pt x="4518088" y="570805"/>
                  <a:pt x="4540465" y="567464"/>
                </a:cubicBezTo>
                <a:lnTo>
                  <a:pt x="4545352" y="555554"/>
                </a:lnTo>
                <a:lnTo>
                  <a:pt x="4564014" y="553660"/>
                </a:lnTo>
                <a:lnTo>
                  <a:pt x="4568602" y="550913"/>
                </a:lnTo>
                <a:cubicBezTo>
                  <a:pt x="4577353" y="545618"/>
                  <a:pt x="4586105" y="540734"/>
                  <a:pt x="4595289" y="537407"/>
                </a:cubicBezTo>
                <a:cubicBezTo>
                  <a:pt x="4623104" y="537511"/>
                  <a:pt x="4660764" y="533229"/>
                  <a:pt x="4739026" y="532483"/>
                </a:cubicBezTo>
                <a:cubicBezTo>
                  <a:pt x="4806238" y="527255"/>
                  <a:pt x="4944577" y="524439"/>
                  <a:pt x="5061335" y="545635"/>
                </a:cubicBezTo>
                <a:cubicBezTo>
                  <a:pt x="5167156" y="553533"/>
                  <a:pt x="5251789" y="586167"/>
                  <a:pt x="5338634" y="595754"/>
                </a:cubicBezTo>
                <a:cubicBezTo>
                  <a:pt x="5415763" y="589622"/>
                  <a:pt x="5434719" y="609365"/>
                  <a:pt x="5529430" y="606335"/>
                </a:cubicBezTo>
                <a:cubicBezTo>
                  <a:pt x="5534498" y="613561"/>
                  <a:pt x="5597157" y="603269"/>
                  <a:pt x="5604039" y="607676"/>
                </a:cubicBezTo>
                <a:lnTo>
                  <a:pt x="5625281" y="617253"/>
                </a:lnTo>
                <a:lnTo>
                  <a:pt x="5628138" y="615483"/>
                </a:lnTo>
                <a:cubicBezTo>
                  <a:pt x="5640641" y="612245"/>
                  <a:pt x="5648217" y="613966"/>
                  <a:pt x="5653593" y="617873"/>
                </a:cubicBezTo>
                <a:lnTo>
                  <a:pt x="5658658" y="624279"/>
                </a:lnTo>
                <a:lnTo>
                  <a:pt x="5675963" y="627762"/>
                </a:lnTo>
                <a:lnTo>
                  <a:pt x="5709625" y="639593"/>
                </a:lnTo>
                <a:lnTo>
                  <a:pt x="5716324" y="637148"/>
                </a:lnTo>
                <a:lnTo>
                  <a:pt x="5767720" y="647737"/>
                </a:lnTo>
                <a:lnTo>
                  <a:pt x="5768619" y="645671"/>
                </a:lnTo>
                <a:cubicBezTo>
                  <a:pt x="5776130" y="642927"/>
                  <a:pt x="5830922" y="636226"/>
                  <a:pt x="5858696" y="628099"/>
                </a:cubicBezTo>
                <a:lnTo>
                  <a:pt x="5935260" y="596904"/>
                </a:lnTo>
                <a:lnTo>
                  <a:pt x="5946176" y="597874"/>
                </a:lnTo>
                <a:lnTo>
                  <a:pt x="5946447" y="597396"/>
                </a:lnTo>
                <a:cubicBezTo>
                  <a:pt x="5948934" y="596546"/>
                  <a:pt x="5952567" y="596468"/>
                  <a:pt x="5958069" y="597432"/>
                </a:cubicBezTo>
                <a:lnTo>
                  <a:pt x="5966081" y="599643"/>
                </a:lnTo>
                <a:lnTo>
                  <a:pt x="5987259" y="601523"/>
                </a:lnTo>
                <a:lnTo>
                  <a:pt x="5994905" y="598873"/>
                </a:lnTo>
                <a:cubicBezTo>
                  <a:pt x="6020610" y="579716"/>
                  <a:pt x="6016968" y="560235"/>
                  <a:pt x="6054803" y="541202"/>
                </a:cubicBezTo>
                <a:cubicBezTo>
                  <a:pt x="6108247" y="527358"/>
                  <a:pt x="6130976" y="484538"/>
                  <a:pt x="6188672" y="496389"/>
                </a:cubicBezTo>
                <a:cubicBezTo>
                  <a:pt x="6238659" y="483279"/>
                  <a:pt x="6277194" y="458153"/>
                  <a:pt x="6323280" y="458013"/>
                </a:cubicBezTo>
                <a:cubicBezTo>
                  <a:pt x="6368044" y="444385"/>
                  <a:pt x="6422801" y="420428"/>
                  <a:pt x="6457257" y="414621"/>
                </a:cubicBezTo>
                <a:cubicBezTo>
                  <a:pt x="6483424" y="410645"/>
                  <a:pt x="6508964" y="423228"/>
                  <a:pt x="6530019" y="423168"/>
                </a:cubicBezTo>
                <a:cubicBezTo>
                  <a:pt x="6558276" y="416578"/>
                  <a:pt x="6600264" y="386690"/>
                  <a:pt x="6626800" y="375078"/>
                </a:cubicBezTo>
                <a:cubicBezTo>
                  <a:pt x="6664418" y="400828"/>
                  <a:pt x="6655535" y="354302"/>
                  <a:pt x="6689231" y="353501"/>
                </a:cubicBezTo>
                <a:cubicBezTo>
                  <a:pt x="6708837" y="361122"/>
                  <a:pt x="6719642" y="359485"/>
                  <a:pt x="6726440" y="340276"/>
                </a:cubicBezTo>
                <a:cubicBezTo>
                  <a:pt x="6818329" y="378763"/>
                  <a:pt x="6765502" y="328183"/>
                  <a:pt x="6835228" y="329393"/>
                </a:cubicBezTo>
                <a:cubicBezTo>
                  <a:pt x="6897464" y="335048"/>
                  <a:pt x="6962224" y="329085"/>
                  <a:pt x="7039363" y="370823"/>
                </a:cubicBezTo>
                <a:cubicBezTo>
                  <a:pt x="7056368" y="384567"/>
                  <a:pt x="7070539" y="363899"/>
                  <a:pt x="7095156" y="366075"/>
                </a:cubicBezTo>
                <a:cubicBezTo>
                  <a:pt x="7119772" y="368250"/>
                  <a:pt x="7153748" y="385714"/>
                  <a:pt x="7187061" y="383876"/>
                </a:cubicBezTo>
                <a:cubicBezTo>
                  <a:pt x="7242115" y="377604"/>
                  <a:pt x="7270954" y="334249"/>
                  <a:pt x="7295039" y="355046"/>
                </a:cubicBezTo>
                <a:cubicBezTo>
                  <a:pt x="7320104" y="344159"/>
                  <a:pt x="7343179" y="301443"/>
                  <a:pt x="7373651" y="322299"/>
                </a:cubicBezTo>
                <a:cubicBezTo>
                  <a:pt x="7367160" y="298575"/>
                  <a:pt x="7410095" y="329040"/>
                  <a:pt x="7418964" y="308685"/>
                </a:cubicBezTo>
                <a:cubicBezTo>
                  <a:pt x="7424243" y="291807"/>
                  <a:pt x="7438503" y="297117"/>
                  <a:pt x="7450568" y="293511"/>
                </a:cubicBezTo>
                <a:cubicBezTo>
                  <a:pt x="7461276" y="277652"/>
                  <a:pt x="7519437" y="275664"/>
                  <a:pt x="7538380" y="283235"/>
                </a:cubicBezTo>
                <a:cubicBezTo>
                  <a:pt x="7594343" y="271879"/>
                  <a:pt x="7734488" y="231676"/>
                  <a:pt x="7786348" y="225377"/>
                </a:cubicBezTo>
                <a:cubicBezTo>
                  <a:pt x="7797693" y="277094"/>
                  <a:pt x="7847327" y="236176"/>
                  <a:pt x="7849534" y="245434"/>
                </a:cubicBezTo>
                <a:cubicBezTo>
                  <a:pt x="7894253" y="231282"/>
                  <a:pt x="7937937" y="238796"/>
                  <a:pt x="7981165" y="222252"/>
                </a:cubicBezTo>
                <a:cubicBezTo>
                  <a:pt x="8066564" y="234459"/>
                  <a:pt x="8127007" y="235277"/>
                  <a:pt x="8171882" y="222497"/>
                </a:cubicBezTo>
                <a:cubicBezTo>
                  <a:pt x="8183092" y="205785"/>
                  <a:pt x="8217423" y="177145"/>
                  <a:pt x="8242270" y="180535"/>
                </a:cubicBezTo>
                <a:cubicBezTo>
                  <a:pt x="8294138" y="178846"/>
                  <a:pt x="8410926" y="208334"/>
                  <a:pt x="8490152" y="209193"/>
                </a:cubicBezTo>
                <a:cubicBezTo>
                  <a:pt x="8558493" y="195433"/>
                  <a:pt x="8564727" y="233466"/>
                  <a:pt x="8622272" y="188859"/>
                </a:cubicBezTo>
                <a:cubicBezTo>
                  <a:pt x="8659556" y="191317"/>
                  <a:pt x="8666988" y="178214"/>
                  <a:pt x="8738606" y="208945"/>
                </a:cubicBezTo>
                <a:cubicBezTo>
                  <a:pt x="8769507" y="208543"/>
                  <a:pt x="8800406" y="224019"/>
                  <a:pt x="8831307" y="207738"/>
                </a:cubicBezTo>
                <a:cubicBezTo>
                  <a:pt x="8836477" y="191612"/>
                  <a:pt x="8870109" y="182455"/>
                  <a:pt x="8891432" y="184510"/>
                </a:cubicBezTo>
                <a:cubicBezTo>
                  <a:pt x="8876795" y="135260"/>
                  <a:pt x="8938553" y="173381"/>
                  <a:pt x="8946980" y="145578"/>
                </a:cubicBezTo>
                <a:cubicBezTo>
                  <a:pt x="9010957" y="156064"/>
                  <a:pt x="9046552" y="157746"/>
                  <a:pt x="9107760" y="128052"/>
                </a:cubicBezTo>
                <a:cubicBezTo>
                  <a:pt x="9135191" y="151813"/>
                  <a:pt x="9184204" y="114911"/>
                  <a:pt x="9195623" y="100212"/>
                </a:cubicBezTo>
                <a:cubicBezTo>
                  <a:pt x="9222736" y="85917"/>
                  <a:pt x="9230892" y="98248"/>
                  <a:pt x="9256898" y="73900"/>
                </a:cubicBezTo>
                <a:cubicBezTo>
                  <a:pt x="9276443" y="63724"/>
                  <a:pt x="9334001" y="80454"/>
                  <a:pt x="9351740" y="80439"/>
                </a:cubicBezTo>
                <a:cubicBezTo>
                  <a:pt x="9398889" y="82633"/>
                  <a:pt x="9473718" y="102566"/>
                  <a:pt x="9539796" y="87069"/>
                </a:cubicBezTo>
                <a:cubicBezTo>
                  <a:pt x="9565852" y="70987"/>
                  <a:pt x="9591569" y="56211"/>
                  <a:pt x="9619109" y="39994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9FE39D-4884-77D0-27B7-561BE34D6C63}"/>
              </a:ext>
            </a:extLst>
          </p:cNvPr>
          <p:cNvSpPr txBox="1"/>
          <p:nvPr/>
        </p:nvSpPr>
        <p:spPr>
          <a:xfrm>
            <a:off x="444500" y="1572189"/>
            <a:ext cx="11309514" cy="467621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u="sng" dirty="0"/>
              <a:t>SignUpGenius</a:t>
            </a:r>
            <a:r>
              <a:rPr lang="en-US" sz="2400" dirty="0"/>
              <a:t>  links on Parent Info tab of ArgyleArchery.com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u="sng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For the Weeks of Sept 19 and 26 - New Archers ONLY:</a:t>
            </a: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Mon, Tues, and Wed @ 5:30: Need 5 from Hilltop.</a:t>
            </a: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Mon, Tues, and Wed @ 6:30: Need 8 from Hilltop.</a:t>
            </a:r>
          </a:p>
          <a:p>
            <a:pPr marL="8001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Beginning October 3 and for remainder of season: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Need all Middle School archers to select primary practice day – Monday, Tuesday or Wednesday.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Need all High School archers to select primary practice day –Tuesday or Wednesday.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We will use SignUpGenius to reserve unused lanes for additional practice slots. Prefer you stay at your skill level.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3BD3BB9-3CB5-4253-A27D-6B7904723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9827"/>
            <a:ext cx="10680562" cy="1078174"/>
          </a:xfrm>
          <a:custGeom>
            <a:avLst/>
            <a:gdLst>
              <a:gd name="connsiteX0" fmla="*/ 3617689 w 10680562"/>
              <a:gd name="connsiteY0" fmla="*/ 0 h 1605023"/>
              <a:gd name="connsiteX1" fmla="*/ 3635901 w 10680562"/>
              <a:gd name="connsiteY1" fmla="*/ 7738 h 1605023"/>
              <a:gd name="connsiteX2" fmla="*/ 3690891 w 10680562"/>
              <a:gd name="connsiteY2" fmla="*/ 7049 h 1605023"/>
              <a:gd name="connsiteX3" fmla="*/ 3832247 w 10680562"/>
              <a:gd name="connsiteY3" fmla="*/ 13937 h 1605023"/>
              <a:gd name="connsiteX4" fmla="*/ 3999111 w 10680562"/>
              <a:gd name="connsiteY4" fmla="*/ 44624 h 1605023"/>
              <a:gd name="connsiteX5" fmla="*/ 4034676 w 10680562"/>
              <a:gd name="connsiteY5" fmla="*/ 48775 h 1605023"/>
              <a:gd name="connsiteX6" fmla="*/ 4065394 w 10680562"/>
              <a:gd name="connsiteY6" fmla="*/ 42879 h 1605023"/>
              <a:gd name="connsiteX7" fmla="*/ 4072648 w 10680562"/>
              <a:gd name="connsiteY7" fmla="*/ 33262 h 1605023"/>
              <a:gd name="connsiteX8" fmla="*/ 4092232 w 10680562"/>
              <a:gd name="connsiteY8" fmla="*/ 34026 h 1605023"/>
              <a:gd name="connsiteX9" fmla="*/ 4097470 w 10680562"/>
              <a:gd name="connsiteY9" fmla="*/ 32252 h 1605023"/>
              <a:gd name="connsiteX10" fmla="*/ 4127488 w 10680562"/>
              <a:gd name="connsiteY10" fmla="*/ 24056 h 1605023"/>
              <a:gd name="connsiteX11" fmla="*/ 4190803 w 10680562"/>
              <a:gd name="connsiteY11" fmla="*/ 55685 h 1605023"/>
              <a:gd name="connsiteX12" fmla="*/ 4269333 w 10680562"/>
              <a:gd name="connsiteY12" fmla="*/ 54186 h 1605023"/>
              <a:gd name="connsiteX13" fmla="*/ 4481486 w 10680562"/>
              <a:gd name="connsiteY13" fmla="*/ 116915 h 1605023"/>
              <a:gd name="connsiteX14" fmla="*/ 4651418 w 10680562"/>
              <a:gd name="connsiteY14" fmla="*/ 150071 h 1605023"/>
              <a:gd name="connsiteX15" fmla="*/ 4863575 w 10680562"/>
              <a:gd name="connsiteY15" fmla="*/ 175458 h 1605023"/>
              <a:gd name="connsiteX16" fmla="*/ 5013635 w 10680562"/>
              <a:gd name="connsiteY16" fmla="*/ 213928 h 1605023"/>
              <a:gd name="connsiteX17" fmla="*/ 5203044 w 10680562"/>
              <a:gd name="connsiteY17" fmla="*/ 228946 h 1605023"/>
              <a:gd name="connsiteX18" fmla="*/ 5207070 w 10680562"/>
              <a:gd name="connsiteY18" fmla="*/ 235105 h 1605023"/>
              <a:gd name="connsiteX19" fmla="*/ 5224253 w 10680562"/>
              <a:gd name="connsiteY19" fmla="*/ 240320 h 1605023"/>
              <a:gd name="connsiteX20" fmla="*/ 5256736 w 10680562"/>
              <a:gd name="connsiteY20" fmla="*/ 254811 h 1605023"/>
              <a:gd name="connsiteX21" fmla="*/ 5264095 w 10680562"/>
              <a:gd name="connsiteY21" fmla="*/ 253567 h 1605023"/>
              <a:gd name="connsiteX22" fmla="*/ 5315084 w 10680562"/>
              <a:gd name="connsiteY22" fmla="*/ 269264 h 1605023"/>
              <a:gd name="connsiteX23" fmla="*/ 5316393 w 10680562"/>
              <a:gd name="connsiteY23" fmla="*/ 267603 h 1605023"/>
              <a:gd name="connsiteX24" fmla="*/ 5333427 w 10680562"/>
              <a:gd name="connsiteY24" fmla="*/ 263823 h 1605023"/>
              <a:gd name="connsiteX25" fmla="*/ 5364589 w 10680562"/>
              <a:gd name="connsiteY25" fmla="*/ 260882 h 1605023"/>
              <a:gd name="connsiteX26" fmla="*/ 5443973 w 10680562"/>
              <a:gd name="connsiteY26" fmla="*/ 230866 h 1605023"/>
              <a:gd name="connsiteX27" fmla="*/ 5497201 w 10680562"/>
              <a:gd name="connsiteY27" fmla="*/ 247023 h 1605023"/>
              <a:gd name="connsiteX28" fmla="*/ 5508269 w 10680562"/>
              <a:gd name="connsiteY28" fmla="*/ 249256 h 1605023"/>
              <a:gd name="connsiteX29" fmla="*/ 5508636 w 10680562"/>
              <a:gd name="connsiteY29" fmla="*/ 248880 h 1605023"/>
              <a:gd name="connsiteX30" fmla="*/ 5520606 w 10680562"/>
              <a:gd name="connsiteY30" fmla="*/ 250400 h 1605023"/>
              <a:gd name="connsiteX31" fmla="*/ 5528451 w 10680562"/>
              <a:gd name="connsiteY31" fmla="*/ 253330 h 1605023"/>
              <a:gd name="connsiteX32" fmla="*/ 5549923 w 10680562"/>
              <a:gd name="connsiteY32" fmla="*/ 257662 h 1605023"/>
              <a:gd name="connsiteX33" fmla="*/ 5558295 w 10680562"/>
              <a:gd name="connsiteY33" fmla="*/ 256364 h 1605023"/>
              <a:gd name="connsiteX34" fmla="*/ 5664799 w 10680562"/>
              <a:gd name="connsiteY34" fmla="*/ 278924 h 1605023"/>
              <a:gd name="connsiteX35" fmla="*/ 5796160 w 10680562"/>
              <a:gd name="connsiteY35" fmla="*/ 307979 h 1605023"/>
              <a:gd name="connsiteX36" fmla="*/ 5897647 w 10680562"/>
              <a:gd name="connsiteY36" fmla="*/ 339431 h 1605023"/>
              <a:gd name="connsiteX37" fmla="*/ 5978838 w 10680562"/>
              <a:gd name="connsiteY37" fmla="*/ 367970 h 1605023"/>
              <a:gd name="connsiteX38" fmla="*/ 6050367 w 10680562"/>
              <a:gd name="connsiteY38" fmla="*/ 386341 h 1605023"/>
              <a:gd name="connsiteX39" fmla="*/ 6140609 w 10680562"/>
              <a:gd name="connsiteY39" fmla="*/ 385135 h 1605023"/>
              <a:gd name="connsiteX40" fmla="*/ 6302950 w 10680562"/>
              <a:gd name="connsiteY40" fmla="*/ 448183 h 1605023"/>
              <a:gd name="connsiteX41" fmla="*/ 6308533 w 10680562"/>
              <a:gd name="connsiteY41" fmla="*/ 448551 h 1605023"/>
              <a:gd name="connsiteX42" fmla="*/ 6340278 w 10680562"/>
              <a:gd name="connsiteY42" fmla="*/ 468555 h 1605023"/>
              <a:gd name="connsiteX43" fmla="*/ 6341685 w 10680562"/>
              <a:gd name="connsiteY43" fmla="*/ 467587 h 1605023"/>
              <a:gd name="connsiteX44" fmla="*/ 6354862 w 10680562"/>
              <a:gd name="connsiteY44" fmla="*/ 467794 h 1605023"/>
              <a:gd name="connsiteX45" fmla="*/ 6377840 w 10680562"/>
              <a:gd name="connsiteY45" fmla="*/ 471024 h 1605023"/>
              <a:gd name="connsiteX46" fmla="*/ 6442804 w 10680562"/>
              <a:gd name="connsiteY46" fmla="*/ 463091 h 1605023"/>
              <a:gd name="connsiteX47" fmla="*/ 6476009 w 10680562"/>
              <a:gd name="connsiteY47" fmla="*/ 483807 h 1605023"/>
              <a:gd name="connsiteX48" fmla="*/ 6483237 w 10680562"/>
              <a:gd name="connsiteY48" fmla="*/ 487308 h 1605023"/>
              <a:gd name="connsiteX49" fmla="*/ 6483605 w 10680562"/>
              <a:gd name="connsiteY49" fmla="*/ 487102 h 1605023"/>
              <a:gd name="connsiteX50" fmla="*/ 6491673 w 10680562"/>
              <a:gd name="connsiteY50" fmla="*/ 490243 h 1605023"/>
              <a:gd name="connsiteX51" fmla="*/ 6496411 w 10680562"/>
              <a:gd name="connsiteY51" fmla="*/ 493689 h 1605023"/>
              <a:gd name="connsiteX52" fmla="*/ 6510429 w 10680562"/>
              <a:gd name="connsiteY52" fmla="*/ 500479 h 1605023"/>
              <a:gd name="connsiteX53" fmla="*/ 6516750 w 10680562"/>
              <a:gd name="connsiteY53" fmla="*/ 500983 h 1605023"/>
              <a:gd name="connsiteX54" fmla="*/ 6580199 w 10680562"/>
              <a:gd name="connsiteY54" fmla="*/ 483318 h 1605023"/>
              <a:gd name="connsiteX55" fmla="*/ 6690237 w 10680562"/>
              <a:gd name="connsiteY55" fmla="*/ 493051 h 1605023"/>
              <a:gd name="connsiteX56" fmla="*/ 6798356 w 10680562"/>
              <a:gd name="connsiteY56" fmla="*/ 506748 h 1605023"/>
              <a:gd name="connsiteX57" fmla="*/ 6837102 w 10680562"/>
              <a:gd name="connsiteY57" fmla="*/ 513677 h 1605023"/>
              <a:gd name="connsiteX58" fmla="*/ 6907934 w 10680562"/>
              <a:gd name="connsiteY58" fmla="*/ 517339 h 1605023"/>
              <a:gd name="connsiteX59" fmla="*/ 6941474 w 10680562"/>
              <a:gd name="connsiteY59" fmla="*/ 513632 h 1605023"/>
              <a:gd name="connsiteX60" fmla="*/ 6942754 w 10680562"/>
              <a:gd name="connsiteY60" fmla="*/ 514394 h 1605023"/>
              <a:gd name="connsiteX61" fmla="*/ 6946363 w 10680562"/>
              <a:gd name="connsiteY61" fmla="*/ 511066 h 1605023"/>
              <a:gd name="connsiteX62" fmla="*/ 6952592 w 10680562"/>
              <a:gd name="connsiteY62" fmla="*/ 510252 h 1605023"/>
              <a:gd name="connsiteX63" fmla="*/ 6968398 w 10680562"/>
              <a:gd name="connsiteY63" fmla="*/ 513946 h 1605023"/>
              <a:gd name="connsiteX64" fmla="*/ 6974142 w 10680562"/>
              <a:gd name="connsiteY64" fmla="*/ 516310 h 1605023"/>
              <a:gd name="connsiteX65" fmla="*/ 6982971 w 10680562"/>
              <a:gd name="connsiteY65" fmla="*/ 517694 h 1605023"/>
              <a:gd name="connsiteX66" fmla="*/ 6983252 w 10680562"/>
              <a:gd name="connsiteY66" fmla="*/ 517416 h 1605023"/>
              <a:gd name="connsiteX67" fmla="*/ 6991400 w 10680562"/>
              <a:gd name="connsiteY67" fmla="*/ 519321 h 1605023"/>
              <a:gd name="connsiteX68" fmla="*/ 7030460 w 10680562"/>
              <a:gd name="connsiteY68" fmla="*/ 532556 h 1605023"/>
              <a:gd name="connsiteX69" fmla="*/ 7089916 w 10680562"/>
              <a:gd name="connsiteY69" fmla="*/ 511503 h 1605023"/>
              <a:gd name="connsiteX70" fmla="*/ 7113059 w 10680562"/>
              <a:gd name="connsiteY70" fmla="*/ 509904 h 1605023"/>
              <a:gd name="connsiteX71" fmla="*/ 7125755 w 10680562"/>
              <a:gd name="connsiteY71" fmla="*/ 507393 h 1605023"/>
              <a:gd name="connsiteX72" fmla="*/ 7126765 w 10680562"/>
              <a:gd name="connsiteY72" fmla="*/ 506166 h 1605023"/>
              <a:gd name="connsiteX73" fmla="*/ 7164175 w 10680562"/>
              <a:gd name="connsiteY73" fmla="*/ 519011 h 1605023"/>
              <a:gd name="connsiteX74" fmla="*/ 7169654 w 10680562"/>
              <a:gd name="connsiteY74" fmla="*/ 518219 h 1605023"/>
              <a:gd name="connsiteX75" fmla="*/ 7193386 w 10680562"/>
              <a:gd name="connsiteY75" fmla="*/ 529788 h 1605023"/>
              <a:gd name="connsiteX76" fmla="*/ 7205997 w 10680562"/>
              <a:gd name="connsiteY76" fmla="*/ 534060 h 1605023"/>
              <a:gd name="connsiteX77" fmla="*/ 7208842 w 10680562"/>
              <a:gd name="connsiteY77" fmla="*/ 538783 h 1605023"/>
              <a:gd name="connsiteX78" fmla="*/ 7227817 w 10680562"/>
              <a:gd name="connsiteY78" fmla="*/ 543304 h 1605023"/>
              <a:gd name="connsiteX79" fmla="*/ 7230267 w 10680562"/>
              <a:gd name="connsiteY79" fmla="*/ 542497 h 1605023"/>
              <a:gd name="connsiteX80" fmla="*/ 7244913 w 10680562"/>
              <a:gd name="connsiteY80" fmla="*/ 551160 h 1605023"/>
              <a:gd name="connsiteX81" fmla="*/ 7255970 w 10680562"/>
              <a:gd name="connsiteY81" fmla="*/ 564383 h 1605023"/>
              <a:gd name="connsiteX82" fmla="*/ 7421156 w 10680562"/>
              <a:gd name="connsiteY82" fmla="*/ 584155 h 1605023"/>
              <a:gd name="connsiteX83" fmla="*/ 7553166 w 10680562"/>
              <a:gd name="connsiteY83" fmla="*/ 653085 h 1605023"/>
              <a:gd name="connsiteX84" fmla="*/ 7643092 w 10680562"/>
              <a:gd name="connsiteY84" fmla="*/ 662482 h 1605023"/>
              <a:gd name="connsiteX85" fmla="*/ 7896429 w 10680562"/>
              <a:gd name="connsiteY85" fmla="*/ 689054 h 1605023"/>
              <a:gd name="connsiteX86" fmla="*/ 7954620 w 10680562"/>
              <a:gd name="connsiteY86" fmla="*/ 689481 h 1605023"/>
              <a:gd name="connsiteX87" fmla="*/ 8000803 w 10680562"/>
              <a:gd name="connsiteY87" fmla="*/ 714583 h 1605023"/>
              <a:gd name="connsiteX88" fmla="*/ 8023216 w 10680562"/>
              <a:gd name="connsiteY88" fmla="*/ 709000 h 1605023"/>
              <a:gd name="connsiteX89" fmla="*/ 8027136 w 10680562"/>
              <a:gd name="connsiteY89" fmla="*/ 707765 h 1605023"/>
              <a:gd name="connsiteX90" fmla="*/ 8041622 w 10680562"/>
              <a:gd name="connsiteY90" fmla="*/ 708731 h 1605023"/>
              <a:gd name="connsiteX91" fmla="*/ 8047209 w 10680562"/>
              <a:gd name="connsiteY91" fmla="*/ 701624 h 1605023"/>
              <a:gd name="connsiteX92" fmla="*/ 8070088 w 10680562"/>
              <a:gd name="connsiteY92" fmla="*/ 697789 h 1605023"/>
              <a:gd name="connsiteX93" fmla="*/ 8096332 w 10680562"/>
              <a:gd name="connsiteY93" fmla="*/ 701624 h 1605023"/>
              <a:gd name="connsiteX94" fmla="*/ 8219225 w 10680562"/>
              <a:gd name="connsiteY94" fmla="*/ 728069 h 1605023"/>
              <a:gd name="connsiteX95" fmla="*/ 8293793 w 10680562"/>
              <a:gd name="connsiteY95" fmla="*/ 739200 h 1605023"/>
              <a:gd name="connsiteX96" fmla="*/ 8323753 w 10680562"/>
              <a:gd name="connsiteY96" fmla="*/ 736063 h 1605023"/>
              <a:gd name="connsiteX97" fmla="*/ 8364496 w 10680562"/>
              <a:gd name="connsiteY97" fmla="*/ 736635 h 1605023"/>
              <a:gd name="connsiteX98" fmla="*/ 8437662 w 10680562"/>
              <a:gd name="connsiteY98" fmla="*/ 731942 h 1605023"/>
              <a:gd name="connsiteX99" fmla="*/ 8533764 w 10680562"/>
              <a:gd name="connsiteY99" fmla="*/ 735554 h 1605023"/>
              <a:gd name="connsiteX100" fmla="*/ 8596769 w 10680562"/>
              <a:gd name="connsiteY100" fmla="*/ 769632 h 1605023"/>
              <a:gd name="connsiteX101" fmla="*/ 8604035 w 10680562"/>
              <a:gd name="connsiteY101" fmla="*/ 764982 h 1605023"/>
              <a:gd name="connsiteX102" fmla="*/ 8650929 w 10680562"/>
              <a:gd name="connsiteY102" fmla="*/ 773164 h 1605023"/>
              <a:gd name="connsiteX103" fmla="*/ 8806497 w 10680562"/>
              <a:gd name="connsiteY103" fmla="*/ 839707 h 1605023"/>
              <a:gd name="connsiteX104" fmla="*/ 8898377 w 10680562"/>
              <a:gd name="connsiteY104" fmla="*/ 854651 h 1605023"/>
              <a:gd name="connsiteX105" fmla="*/ 8932389 w 10680562"/>
              <a:gd name="connsiteY105" fmla="*/ 853846 h 1605023"/>
              <a:gd name="connsiteX106" fmla="*/ 8989288 w 10680562"/>
              <a:gd name="connsiteY106" fmla="*/ 852877 h 1605023"/>
              <a:gd name="connsiteX107" fmla="*/ 9035275 w 10680562"/>
              <a:gd name="connsiteY107" fmla="*/ 837110 h 1605023"/>
              <a:gd name="connsiteX108" fmla="*/ 9138626 w 10680562"/>
              <a:gd name="connsiteY108" fmla="*/ 862106 h 1605023"/>
              <a:gd name="connsiteX109" fmla="*/ 9216298 w 10680562"/>
              <a:gd name="connsiteY109" fmla="*/ 858754 h 1605023"/>
              <a:gd name="connsiteX110" fmla="*/ 9259941 w 10680562"/>
              <a:gd name="connsiteY110" fmla="*/ 861843 h 1605023"/>
              <a:gd name="connsiteX111" fmla="*/ 9380407 w 10680562"/>
              <a:gd name="connsiteY111" fmla="*/ 864825 h 1605023"/>
              <a:gd name="connsiteX112" fmla="*/ 9490772 w 10680562"/>
              <a:gd name="connsiteY112" fmla="*/ 901190 h 1605023"/>
              <a:gd name="connsiteX113" fmla="*/ 9584982 w 10680562"/>
              <a:gd name="connsiteY113" fmla="*/ 935980 h 1605023"/>
              <a:gd name="connsiteX114" fmla="*/ 9759797 w 10680562"/>
              <a:gd name="connsiteY114" fmla="*/ 1010923 h 1605023"/>
              <a:gd name="connsiteX115" fmla="*/ 9834455 w 10680562"/>
              <a:gd name="connsiteY115" fmla="*/ 1082908 h 1605023"/>
              <a:gd name="connsiteX116" fmla="*/ 9939504 w 10680562"/>
              <a:gd name="connsiteY116" fmla="*/ 1110614 h 1605023"/>
              <a:gd name="connsiteX117" fmla="*/ 10077001 w 10680562"/>
              <a:gd name="connsiteY117" fmla="*/ 1160906 h 1605023"/>
              <a:gd name="connsiteX118" fmla="*/ 10178431 w 10680562"/>
              <a:gd name="connsiteY118" fmla="*/ 1244920 h 1605023"/>
              <a:gd name="connsiteX119" fmla="*/ 10248658 w 10680562"/>
              <a:gd name="connsiteY119" fmla="*/ 1309335 h 1605023"/>
              <a:gd name="connsiteX120" fmla="*/ 10414709 w 10680562"/>
              <a:gd name="connsiteY120" fmla="*/ 1388645 h 1605023"/>
              <a:gd name="connsiteX121" fmla="*/ 10592469 w 10680562"/>
              <a:gd name="connsiteY121" fmla="*/ 1543828 h 1605023"/>
              <a:gd name="connsiteX122" fmla="*/ 10674941 w 10680562"/>
              <a:gd name="connsiteY122" fmla="*/ 1597388 h 1605023"/>
              <a:gd name="connsiteX123" fmla="*/ 10680562 w 10680562"/>
              <a:gd name="connsiteY123" fmla="*/ 1605023 h 1605023"/>
              <a:gd name="connsiteX124" fmla="*/ 0 w 10680562"/>
              <a:gd name="connsiteY124" fmla="*/ 1605023 h 1605023"/>
              <a:gd name="connsiteX125" fmla="*/ 0 w 10680562"/>
              <a:gd name="connsiteY125" fmla="*/ 415048 h 1605023"/>
              <a:gd name="connsiteX126" fmla="*/ 9656 w 10680562"/>
              <a:gd name="connsiteY126" fmla="*/ 416044 h 1605023"/>
              <a:gd name="connsiteX127" fmla="*/ 179196 w 10680562"/>
              <a:gd name="connsiteY127" fmla="*/ 423071 h 1605023"/>
              <a:gd name="connsiteX128" fmla="*/ 250912 w 10680562"/>
              <a:gd name="connsiteY128" fmla="*/ 408617 h 1605023"/>
              <a:gd name="connsiteX129" fmla="*/ 291375 w 10680562"/>
              <a:gd name="connsiteY129" fmla="*/ 403710 h 1605023"/>
              <a:gd name="connsiteX130" fmla="*/ 320542 w 10680562"/>
              <a:gd name="connsiteY130" fmla="*/ 396592 h 1605023"/>
              <a:gd name="connsiteX131" fmla="*/ 522426 w 10680562"/>
              <a:gd name="connsiteY131" fmla="*/ 407158 h 1605023"/>
              <a:gd name="connsiteX132" fmla="*/ 549068 w 10680562"/>
              <a:gd name="connsiteY132" fmla="*/ 407418 h 1605023"/>
              <a:gd name="connsiteX133" fmla="*/ 571100 w 10680562"/>
              <a:gd name="connsiteY133" fmla="*/ 400562 h 1605023"/>
              <a:gd name="connsiteX134" fmla="*/ 575457 w 10680562"/>
              <a:gd name="connsiteY134" fmla="*/ 392801 h 1605023"/>
              <a:gd name="connsiteX135" fmla="*/ 589968 w 10680562"/>
              <a:gd name="connsiteY135" fmla="*/ 391807 h 1605023"/>
              <a:gd name="connsiteX136" fmla="*/ 593649 w 10680562"/>
              <a:gd name="connsiteY136" fmla="*/ 390062 h 1605023"/>
              <a:gd name="connsiteX137" fmla="*/ 614928 w 10680562"/>
              <a:gd name="connsiteY137" fmla="*/ 381544 h 1605023"/>
              <a:gd name="connsiteX138" fmla="*/ 722580 w 10680562"/>
              <a:gd name="connsiteY138" fmla="*/ 392722 h 1605023"/>
              <a:gd name="connsiteX139" fmla="*/ 946884 w 10680562"/>
              <a:gd name="connsiteY139" fmla="*/ 411854 h 1605023"/>
              <a:gd name="connsiteX140" fmla="*/ 1210905 w 10680562"/>
              <a:gd name="connsiteY140" fmla="*/ 432414 h 1605023"/>
              <a:gd name="connsiteX141" fmla="*/ 1377854 w 10680562"/>
              <a:gd name="connsiteY141" fmla="*/ 429745 h 1605023"/>
              <a:gd name="connsiteX142" fmla="*/ 1391004 w 10680562"/>
              <a:gd name="connsiteY142" fmla="*/ 441307 h 1605023"/>
              <a:gd name="connsiteX143" fmla="*/ 1406953 w 10680562"/>
              <a:gd name="connsiteY143" fmla="*/ 447889 h 1605023"/>
              <a:gd name="connsiteX144" fmla="*/ 1409246 w 10680562"/>
              <a:gd name="connsiteY144" fmla="*/ 446765 h 1605023"/>
              <a:gd name="connsiteX145" fmla="*/ 1428800 w 10680562"/>
              <a:gd name="connsiteY145" fmla="*/ 448677 h 1605023"/>
              <a:gd name="connsiteX146" fmla="*/ 1432402 w 10680562"/>
              <a:gd name="connsiteY146" fmla="*/ 452956 h 1605023"/>
              <a:gd name="connsiteX147" fmla="*/ 1606578 w 10680562"/>
              <a:gd name="connsiteY147" fmla="*/ 430870 h 1605023"/>
              <a:gd name="connsiteX148" fmla="*/ 1647476 w 10680562"/>
              <a:gd name="connsiteY148" fmla="*/ 438687 h 1605023"/>
              <a:gd name="connsiteX149" fmla="*/ 1655866 w 10680562"/>
              <a:gd name="connsiteY149" fmla="*/ 439472 h 1605023"/>
              <a:gd name="connsiteX150" fmla="*/ 1656096 w 10680562"/>
              <a:gd name="connsiteY150" fmla="*/ 439162 h 1605023"/>
              <a:gd name="connsiteX151" fmla="*/ 1670708 w 10680562"/>
              <a:gd name="connsiteY151" fmla="*/ 412530 h 1605023"/>
              <a:gd name="connsiteX152" fmla="*/ 1737953 w 10680562"/>
              <a:gd name="connsiteY152" fmla="*/ 399496 h 1605023"/>
              <a:gd name="connsiteX153" fmla="*/ 1848192 w 10680562"/>
              <a:gd name="connsiteY153" fmla="*/ 376032 h 1605023"/>
              <a:gd name="connsiteX154" fmla="*/ 1954077 w 10680562"/>
              <a:gd name="connsiteY154" fmla="*/ 352621 h 1605023"/>
              <a:gd name="connsiteX155" fmla="*/ 1993047 w 10680562"/>
              <a:gd name="connsiteY155" fmla="*/ 346068 h 1605023"/>
              <a:gd name="connsiteX156" fmla="*/ 2059719 w 10680562"/>
              <a:gd name="connsiteY156" fmla="*/ 325903 h 1605023"/>
              <a:gd name="connsiteX157" fmla="*/ 2088528 w 10680562"/>
              <a:gd name="connsiteY157" fmla="*/ 311409 h 1605023"/>
              <a:gd name="connsiteX158" fmla="*/ 2090087 w 10680562"/>
              <a:gd name="connsiteY158" fmla="*/ 311676 h 1605023"/>
              <a:gd name="connsiteX159" fmla="*/ 2091700 w 10680562"/>
              <a:gd name="connsiteY159" fmla="*/ 307455 h 1605023"/>
              <a:gd name="connsiteX160" fmla="*/ 2096989 w 10680562"/>
              <a:gd name="connsiteY160" fmla="*/ 304649 h 1605023"/>
              <a:gd name="connsiteX161" fmla="*/ 2113325 w 10680562"/>
              <a:gd name="connsiteY161" fmla="*/ 302764 h 1605023"/>
              <a:gd name="connsiteX162" fmla="*/ 2119780 w 10680562"/>
              <a:gd name="connsiteY162" fmla="*/ 303007 h 1605023"/>
              <a:gd name="connsiteX163" fmla="*/ 2128562 w 10680562"/>
              <a:gd name="connsiteY163" fmla="*/ 301336 h 1605023"/>
              <a:gd name="connsiteX164" fmla="*/ 2128679 w 10680562"/>
              <a:gd name="connsiteY164" fmla="*/ 300991 h 1605023"/>
              <a:gd name="connsiteX165" fmla="*/ 2179558 w 10680562"/>
              <a:gd name="connsiteY165" fmla="*/ 299095 h 1605023"/>
              <a:gd name="connsiteX166" fmla="*/ 2223277 w 10680562"/>
              <a:gd name="connsiteY166" fmla="*/ 260239 h 1605023"/>
              <a:gd name="connsiteX167" fmla="*/ 2243644 w 10680562"/>
              <a:gd name="connsiteY167" fmla="*/ 251110 h 1605023"/>
              <a:gd name="connsiteX168" fmla="*/ 2253986 w 10680562"/>
              <a:gd name="connsiteY168" fmla="*/ 244616 h 1605023"/>
              <a:gd name="connsiteX169" fmla="*/ 2254285 w 10680562"/>
              <a:gd name="connsiteY169" fmla="*/ 243167 h 1605023"/>
              <a:gd name="connsiteX170" fmla="*/ 2295037 w 10680562"/>
              <a:gd name="connsiteY170" fmla="*/ 242433 h 1605023"/>
              <a:gd name="connsiteX171" fmla="*/ 2299648 w 10680562"/>
              <a:gd name="connsiteY171" fmla="*/ 239896 h 1605023"/>
              <a:gd name="connsiteX172" fmla="*/ 2327237 w 10680562"/>
              <a:gd name="connsiteY172" fmla="*/ 242539 h 1605023"/>
              <a:gd name="connsiteX173" fmla="*/ 2340943 w 10680562"/>
              <a:gd name="connsiteY173" fmla="*/ 242239 h 1605023"/>
              <a:gd name="connsiteX174" fmla="*/ 2345943 w 10680562"/>
              <a:gd name="connsiteY174" fmla="*/ 245589 h 1605023"/>
              <a:gd name="connsiteX175" fmla="*/ 2365602 w 10680562"/>
              <a:gd name="connsiteY175" fmla="*/ 243403 h 1605023"/>
              <a:gd name="connsiteX176" fmla="*/ 2367433 w 10680562"/>
              <a:gd name="connsiteY176" fmla="*/ 241858 h 1605023"/>
              <a:gd name="connsiteX177" fmla="*/ 2385231 w 10680562"/>
              <a:gd name="connsiteY177" fmla="*/ 244873 h 1605023"/>
              <a:gd name="connsiteX178" fmla="*/ 2402059 w 10680562"/>
              <a:gd name="connsiteY178" fmla="*/ 253223 h 1605023"/>
              <a:gd name="connsiteX179" fmla="*/ 2719020 w 10680562"/>
              <a:gd name="connsiteY179" fmla="*/ 235271 h 1605023"/>
              <a:gd name="connsiteX180" fmla="*/ 2877308 w 10680562"/>
              <a:gd name="connsiteY180" fmla="*/ 208630 h 1605023"/>
              <a:gd name="connsiteX181" fmla="*/ 3051375 w 10680562"/>
              <a:gd name="connsiteY181" fmla="*/ 154110 h 1605023"/>
              <a:gd name="connsiteX182" fmla="*/ 3104837 w 10680562"/>
              <a:gd name="connsiteY182" fmla="*/ 135199 h 1605023"/>
              <a:gd name="connsiteX183" fmla="*/ 3159836 w 10680562"/>
              <a:gd name="connsiteY183" fmla="*/ 142694 h 1605023"/>
              <a:gd name="connsiteX184" fmla="*/ 3177510 w 10680562"/>
              <a:gd name="connsiteY184" fmla="*/ 130186 h 1605023"/>
              <a:gd name="connsiteX185" fmla="*/ 3180470 w 10680562"/>
              <a:gd name="connsiteY185" fmla="*/ 127764 h 1605023"/>
              <a:gd name="connsiteX186" fmla="*/ 3194216 w 10680562"/>
              <a:gd name="connsiteY186" fmla="*/ 123837 h 1605023"/>
              <a:gd name="connsiteX187" fmla="*/ 3214710 w 10680562"/>
              <a:gd name="connsiteY187" fmla="*/ 104451 h 1605023"/>
              <a:gd name="connsiteX188" fmla="*/ 3240671 w 10680562"/>
              <a:gd name="connsiteY188" fmla="*/ 99232 h 1605023"/>
              <a:gd name="connsiteX189" fmla="*/ 3366544 w 10680562"/>
              <a:gd name="connsiteY189" fmla="*/ 82506 h 1605023"/>
              <a:gd name="connsiteX190" fmla="*/ 3440424 w 10680562"/>
              <a:gd name="connsiteY190" fmla="*/ 67891 h 1605023"/>
              <a:gd name="connsiteX191" fmla="*/ 3466248 w 10680562"/>
              <a:gd name="connsiteY191" fmla="*/ 55103 h 1605023"/>
              <a:gd name="connsiteX192" fmla="*/ 3503820 w 10680562"/>
              <a:gd name="connsiteY192" fmla="*/ 42110 h 1605023"/>
              <a:gd name="connsiteX193" fmla="*/ 3568389 w 10680562"/>
              <a:gd name="connsiteY193" fmla="*/ 13576 h 1605023"/>
              <a:gd name="connsiteX194" fmla="*/ 3604089 w 10680562"/>
              <a:gd name="connsiteY194" fmla="*/ 6980 h 1605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680562" h="1605023">
                <a:moveTo>
                  <a:pt x="3617689" y="0"/>
                </a:moveTo>
                <a:lnTo>
                  <a:pt x="3635901" y="7738"/>
                </a:lnTo>
                <a:cubicBezTo>
                  <a:pt x="3636815" y="-13593"/>
                  <a:pt x="3674070" y="21953"/>
                  <a:pt x="3690891" y="7049"/>
                </a:cubicBezTo>
                <a:cubicBezTo>
                  <a:pt x="3723615" y="8082"/>
                  <a:pt x="3780877" y="7675"/>
                  <a:pt x="3832247" y="13937"/>
                </a:cubicBezTo>
                <a:cubicBezTo>
                  <a:pt x="3878761" y="52737"/>
                  <a:pt x="3960967" y="15082"/>
                  <a:pt x="3999111" y="44624"/>
                </a:cubicBezTo>
                <a:cubicBezTo>
                  <a:pt x="4011661" y="48427"/>
                  <a:pt x="4023440" y="49464"/>
                  <a:pt x="4034676" y="48775"/>
                </a:cubicBezTo>
                <a:lnTo>
                  <a:pt x="4065394" y="42879"/>
                </a:lnTo>
                <a:lnTo>
                  <a:pt x="4072648" y="33262"/>
                </a:lnTo>
                <a:lnTo>
                  <a:pt x="4092232" y="34026"/>
                </a:lnTo>
                <a:lnTo>
                  <a:pt x="4097470" y="32252"/>
                </a:lnTo>
                <a:cubicBezTo>
                  <a:pt x="4107476" y="28819"/>
                  <a:pt x="4117405" y="25741"/>
                  <a:pt x="4127488" y="24056"/>
                </a:cubicBezTo>
                <a:cubicBezTo>
                  <a:pt x="4122379" y="69900"/>
                  <a:pt x="4212421" y="17287"/>
                  <a:pt x="4190803" y="55685"/>
                </a:cubicBezTo>
                <a:cubicBezTo>
                  <a:pt x="4245322" y="54405"/>
                  <a:pt x="4210442" y="91290"/>
                  <a:pt x="4269333" y="54186"/>
                </a:cubicBezTo>
                <a:cubicBezTo>
                  <a:pt x="4360007" y="84494"/>
                  <a:pt x="4405441" y="66275"/>
                  <a:pt x="4481486" y="116915"/>
                </a:cubicBezTo>
                <a:cubicBezTo>
                  <a:pt x="4469366" y="96298"/>
                  <a:pt x="4624978" y="141388"/>
                  <a:pt x="4651418" y="150071"/>
                </a:cubicBezTo>
                <a:lnTo>
                  <a:pt x="4863575" y="175458"/>
                </a:lnTo>
                <a:cubicBezTo>
                  <a:pt x="4867452" y="182323"/>
                  <a:pt x="5007365" y="209256"/>
                  <a:pt x="5013635" y="213928"/>
                </a:cubicBezTo>
                <a:lnTo>
                  <a:pt x="5203044" y="228946"/>
                </a:lnTo>
                <a:lnTo>
                  <a:pt x="5207070" y="235105"/>
                </a:lnTo>
                <a:lnTo>
                  <a:pt x="5224253" y="240320"/>
                </a:lnTo>
                <a:lnTo>
                  <a:pt x="5256736" y="254811"/>
                </a:lnTo>
                <a:lnTo>
                  <a:pt x="5264095" y="253567"/>
                </a:lnTo>
                <a:lnTo>
                  <a:pt x="5315084" y="269264"/>
                </a:lnTo>
                <a:lnTo>
                  <a:pt x="5316393" y="267603"/>
                </a:lnTo>
                <a:cubicBezTo>
                  <a:pt x="5320500" y="264235"/>
                  <a:pt x="5325719" y="262424"/>
                  <a:pt x="5333427" y="263823"/>
                </a:cubicBezTo>
                <a:cubicBezTo>
                  <a:pt x="5330520" y="234164"/>
                  <a:pt x="5341605" y="254143"/>
                  <a:pt x="5364589" y="260882"/>
                </a:cubicBezTo>
                <a:cubicBezTo>
                  <a:pt x="5365199" y="216323"/>
                  <a:pt x="5425089" y="252089"/>
                  <a:pt x="5443973" y="230866"/>
                </a:cubicBezTo>
                <a:cubicBezTo>
                  <a:pt x="5460840" y="236821"/>
                  <a:pt x="5478689" y="242307"/>
                  <a:pt x="5497201" y="247023"/>
                </a:cubicBezTo>
                <a:lnTo>
                  <a:pt x="5508269" y="249256"/>
                </a:lnTo>
                <a:lnTo>
                  <a:pt x="5508636" y="248880"/>
                </a:lnTo>
                <a:cubicBezTo>
                  <a:pt x="5511356" y="248469"/>
                  <a:pt x="5515116" y="248867"/>
                  <a:pt x="5520606" y="250400"/>
                </a:cubicBezTo>
                <a:lnTo>
                  <a:pt x="5528451" y="253330"/>
                </a:lnTo>
                <a:lnTo>
                  <a:pt x="5549923" y="257662"/>
                </a:lnTo>
                <a:lnTo>
                  <a:pt x="5558295" y="256364"/>
                </a:lnTo>
                <a:lnTo>
                  <a:pt x="5664799" y="278924"/>
                </a:lnTo>
                <a:lnTo>
                  <a:pt x="5796160" y="307979"/>
                </a:lnTo>
                <a:lnTo>
                  <a:pt x="5897647" y="339431"/>
                </a:lnTo>
                <a:cubicBezTo>
                  <a:pt x="5894921" y="322560"/>
                  <a:pt x="5962532" y="357207"/>
                  <a:pt x="5978838" y="367970"/>
                </a:cubicBezTo>
                <a:cubicBezTo>
                  <a:pt x="6035145" y="375765"/>
                  <a:pt x="6006578" y="380813"/>
                  <a:pt x="6050367" y="386341"/>
                </a:cubicBezTo>
                <a:cubicBezTo>
                  <a:pt x="6051161" y="391932"/>
                  <a:pt x="6137489" y="380709"/>
                  <a:pt x="6140609" y="385135"/>
                </a:cubicBezTo>
                <a:cubicBezTo>
                  <a:pt x="6205928" y="424013"/>
                  <a:pt x="6248816" y="452185"/>
                  <a:pt x="6302950" y="448183"/>
                </a:cubicBezTo>
                <a:lnTo>
                  <a:pt x="6308533" y="448551"/>
                </a:lnTo>
                <a:lnTo>
                  <a:pt x="6340278" y="468555"/>
                </a:lnTo>
                <a:lnTo>
                  <a:pt x="6341685" y="467587"/>
                </a:lnTo>
                <a:cubicBezTo>
                  <a:pt x="6345560" y="465876"/>
                  <a:pt x="6349786" y="465470"/>
                  <a:pt x="6354862" y="467794"/>
                </a:cubicBezTo>
                <a:cubicBezTo>
                  <a:pt x="6361260" y="446013"/>
                  <a:pt x="6363438" y="462250"/>
                  <a:pt x="6377840" y="471024"/>
                </a:cubicBezTo>
                <a:cubicBezTo>
                  <a:pt x="6390990" y="439154"/>
                  <a:pt x="6423334" y="475084"/>
                  <a:pt x="6442804" y="463091"/>
                </a:cubicBezTo>
                <a:cubicBezTo>
                  <a:pt x="6453090" y="470255"/>
                  <a:pt x="6464204" y="477252"/>
                  <a:pt x="6476009" y="483807"/>
                </a:cubicBezTo>
                <a:lnTo>
                  <a:pt x="6483237" y="487308"/>
                </a:lnTo>
                <a:lnTo>
                  <a:pt x="6483605" y="487102"/>
                </a:lnTo>
                <a:cubicBezTo>
                  <a:pt x="6485654" y="487272"/>
                  <a:pt x="6488212" y="488201"/>
                  <a:pt x="6491673" y="490243"/>
                </a:cubicBezTo>
                <a:lnTo>
                  <a:pt x="6496411" y="493689"/>
                </a:lnTo>
                <a:lnTo>
                  <a:pt x="6510429" y="500479"/>
                </a:lnTo>
                <a:lnTo>
                  <a:pt x="6516750" y="500983"/>
                </a:lnTo>
                <a:cubicBezTo>
                  <a:pt x="6541864" y="496675"/>
                  <a:pt x="6554866" y="452619"/>
                  <a:pt x="6580199" y="483318"/>
                </a:cubicBezTo>
                <a:cubicBezTo>
                  <a:pt x="6622601" y="489571"/>
                  <a:pt x="6654587" y="470617"/>
                  <a:pt x="6690237" y="493051"/>
                </a:cubicBezTo>
                <a:cubicBezTo>
                  <a:pt x="6729957" y="498806"/>
                  <a:pt x="6766252" y="494451"/>
                  <a:pt x="6798356" y="506748"/>
                </a:cubicBezTo>
                <a:cubicBezTo>
                  <a:pt x="6813529" y="501270"/>
                  <a:pt x="6826992" y="500232"/>
                  <a:pt x="6837102" y="513677"/>
                </a:cubicBezTo>
                <a:cubicBezTo>
                  <a:pt x="6874837" y="515764"/>
                  <a:pt x="6887115" y="500833"/>
                  <a:pt x="6907934" y="517339"/>
                </a:cubicBezTo>
                <a:cubicBezTo>
                  <a:pt x="6934086" y="494196"/>
                  <a:pt x="6933260" y="504492"/>
                  <a:pt x="6941474" y="513632"/>
                </a:cubicBezTo>
                <a:lnTo>
                  <a:pt x="6942754" y="514394"/>
                </a:lnTo>
                <a:lnTo>
                  <a:pt x="6946363" y="511066"/>
                </a:lnTo>
                <a:lnTo>
                  <a:pt x="6952592" y="510252"/>
                </a:lnTo>
                <a:lnTo>
                  <a:pt x="6968398" y="513946"/>
                </a:lnTo>
                <a:lnTo>
                  <a:pt x="6974142" y="516310"/>
                </a:lnTo>
                <a:cubicBezTo>
                  <a:pt x="6978173" y="517574"/>
                  <a:pt x="6980948" y="517948"/>
                  <a:pt x="6982971" y="517694"/>
                </a:cubicBezTo>
                <a:lnTo>
                  <a:pt x="6983252" y="517416"/>
                </a:lnTo>
                <a:lnTo>
                  <a:pt x="6991400" y="519321"/>
                </a:lnTo>
                <a:cubicBezTo>
                  <a:pt x="7005004" y="523242"/>
                  <a:pt x="7018100" y="527732"/>
                  <a:pt x="7030460" y="532556"/>
                </a:cubicBezTo>
                <a:cubicBezTo>
                  <a:pt x="7044917" y="516932"/>
                  <a:pt x="7088472" y="545083"/>
                  <a:pt x="7089916" y="511503"/>
                </a:cubicBezTo>
                <a:cubicBezTo>
                  <a:pt x="7106785" y="517039"/>
                  <a:pt x="7114554" y="532321"/>
                  <a:pt x="7113059" y="509904"/>
                </a:cubicBezTo>
                <a:cubicBezTo>
                  <a:pt x="7118735" y="511110"/>
                  <a:pt x="7122641" y="509850"/>
                  <a:pt x="7125755" y="507393"/>
                </a:cubicBezTo>
                <a:lnTo>
                  <a:pt x="7126765" y="506166"/>
                </a:lnTo>
                <a:lnTo>
                  <a:pt x="7164175" y="519011"/>
                </a:lnTo>
                <a:lnTo>
                  <a:pt x="7169654" y="518219"/>
                </a:lnTo>
                <a:lnTo>
                  <a:pt x="7193386" y="529788"/>
                </a:lnTo>
                <a:lnTo>
                  <a:pt x="7205997" y="534060"/>
                </a:lnTo>
                <a:lnTo>
                  <a:pt x="7208842" y="538783"/>
                </a:lnTo>
                <a:cubicBezTo>
                  <a:pt x="7212314" y="541931"/>
                  <a:pt x="7217803" y="543928"/>
                  <a:pt x="7227817" y="543304"/>
                </a:cubicBezTo>
                <a:lnTo>
                  <a:pt x="7230267" y="542497"/>
                </a:lnTo>
                <a:lnTo>
                  <a:pt x="7244913" y="551160"/>
                </a:lnTo>
                <a:cubicBezTo>
                  <a:pt x="7249453" y="554807"/>
                  <a:pt x="7253253" y="559130"/>
                  <a:pt x="7255970" y="564383"/>
                </a:cubicBezTo>
                <a:cubicBezTo>
                  <a:pt x="7315146" y="548103"/>
                  <a:pt x="7361553" y="579076"/>
                  <a:pt x="7421156" y="584155"/>
                </a:cubicBezTo>
                <a:cubicBezTo>
                  <a:pt x="7465612" y="613750"/>
                  <a:pt x="7546249" y="613142"/>
                  <a:pt x="7553166" y="653085"/>
                </a:cubicBezTo>
                <a:cubicBezTo>
                  <a:pt x="7562552" y="609214"/>
                  <a:pt x="7673998" y="724531"/>
                  <a:pt x="7643092" y="662482"/>
                </a:cubicBezTo>
                <a:lnTo>
                  <a:pt x="7896429" y="689054"/>
                </a:lnTo>
                <a:cubicBezTo>
                  <a:pt x="7940867" y="662251"/>
                  <a:pt x="7914217" y="689365"/>
                  <a:pt x="7954620" y="689481"/>
                </a:cubicBezTo>
                <a:cubicBezTo>
                  <a:pt x="7937756" y="718000"/>
                  <a:pt x="8005608" y="680123"/>
                  <a:pt x="8000803" y="714583"/>
                </a:cubicBezTo>
                <a:cubicBezTo>
                  <a:pt x="8008309" y="713512"/>
                  <a:pt x="8015731" y="711389"/>
                  <a:pt x="8023216" y="709000"/>
                </a:cubicBezTo>
                <a:lnTo>
                  <a:pt x="8027136" y="707765"/>
                </a:lnTo>
                <a:lnTo>
                  <a:pt x="8041622" y="708731"/>
                </a:lnTo>
                <a:lnTo>
                  <a:pt x="8047209" y="701624"/>
                </a:lnTo>
                <a:lnTo>
                  <a:pt x="8070088" y="697789"/>
                </a:lnTo>
                <a:cubicBezTo>
                  <a:pt x="8078424" y="697492"/>
                  <a:pt x="8087123" y="698508"/>
                  <a:pt x="8096332" y="701624"/>
                </a:cubicBezTo>
                <a:cubicBezTo>
                  <a:pt x="8123926" y="724651"/>
                  <a:pt x="8185640" y="697894"/>
                  <a:pt x="8219225" y="728069"/>
                </a:cubicBezTo>
                <a:cubicBezTo>
                  <a:pt x="8232644" y="736562"/>
                  <a:pt x="8280723" y="746936"/>
                  <a:pt x="8293793" y="739200"/>
                </a:cubicBezTo>
                <a:cubicBezTo>
                  <a:pt x="8304636" y="739365"/>
                  <a:pt x="8314843" y="745516"/>
                  <a:pt x="8323753" y="736063"/>
                </a:cubicBezTo>
                <a:cubicBezTo>
                  <a:pt x="8336542" y="725164"/>
                  <a:pt x="8363344" y="752699"/>
                  <a:pt x="8364496" y="736635"/>
                </a:cubicBezTo>
                <a:cubicBezTo>
                  <a:pt x="8383724" y="755702"/>
                  <a:pt x="8414211" y="733717"/>
                  <a:pt x="8437662" y="731942"/>
                </a:cubicBezTo>
                <a:cubicBezTo>
                  <a:pt x="8451685" y="749699"/>
                  <a:pt x="8487061" y="728469"/>
                  <a:pt x="8533764" y="735554"/>
                </a:cubicBezTo>
                <a:cubicBezTo>
                  <a:pt x="8548878" y="755832"/>
                  <a:pt x="8565301" y="740114"/>
                  <a:pt x="8596769" y="769632"/>
                </a:cubicBezTo>
                <a:cubicBezTo>
                  <a:pt x="8598880" y="767829"/>
                  <a:pt x="8601326" y="766261"/>
                  <a:pt x="8604035" y="764982"/>
                </a:cubicBezTo>
                <a:cubicBezTo>
                  <a:pt x="8619777" y="757551"/>
                  <a:pt x="8640772" y="761213"/>
                  <a:pt x="8650929" y="773164"/>
                </a:cubicBezTo>
                <a:cubicBezTo>
                  <a:pt x="8702615" y="814545"/>
                  <a:pt x="8757170" y="823762"/>
                  <a:pt x="8806497" y="839707"/>
                </a:cubicBezTo>
                <a:cubicBezTo>
                  <a:pt x="8863157" y="854381"/>
                  <a:pt x="8833749" y="812347"/>
                  <a:pt x="8898377" y="854651"/>
                </a:cubicBezTo>
                <a:cubicBezTo>
                  <a:pt x="8909161" y="844048"/>
                  <a:pt x="8918437" y="845186"/>
                  <a:pt x="8932389" y="853846"/>
                </a:cubicBezTo>
                <a:cubicBezTo>
                  <a:pt x="8960146" y="860074"/>
                  <a:pt x="8965550" y="829338"/>
                  <a:pt x="8989288" y="852877"/>
                </a:cubicBezTo>
                <a:cubicBezTo>
                  <a:pt x="8988278" y="835633"/>
                  <a:pt x="9043995" y="856467"/>
                  <a:pt x="9035275" y="837110"/>
                </a:cubicBezTo>
                <a:cubicBezTo>
                  <a:pt x="9060165" y="838647"/>
                  <a:pt x="9108456" y="858499"/>
                  <a:pt x="9138626" y="862106"/>
                </a:cubicBezTo>
                <a:cubicBezTo>
                  <a:pt x="9165080" y="876547"/>
                  <a:pt x="9174888" y="860404"/>
                  <a:pt x="9216298" y="858754"/>
                </a:cubicBezTo>
                <a:cubicBezTo>
                  <a:pt x="9230418" y="871192"/>
                  <a:pt x="9244774" y="868822"/>
                  <a:pt x="9259941" y="861843"/>
                </a:cubicBezTo>
                <a:cubicBezTo>
                  <a:pt x="9297647" y="870955"/>
                  <a:pt x="9335980" y="863006"/>
                  <a:pt x="9380407" y="864825"/>
                </a:cubicBezTo>
                <a:cubicBezTo>
                  <a:pt x="9424338" y="883720"/>
                  <a:pt x="9443322" y="899138"/>
                  <a:pt x="9490772" y="901190"/>
                </a:cubicBezTo>
                <a:cubicBezTo>
                  <a:pt x="9530410" y="933396"/>
                  <a:pt x="9546422" y="928548"/>
                  <a:pt x="9584982" y="935980"/>
                </a:cubicBezTo>
                <a:cubicBezTo>
                  <a:pt x="9629819" y="954269"/>
                  <a:pt x="9718219" y="986435"/>
                  <a:pt x="9759797" y="1010923"/>
                </a:cubicBezTo>
                <a:cubicBezTo>
                  <a:pt x="9801376" y="1035410"/>
                  <a:pt x="9804503" y="1066293"/>
                  <a:pt x="9834455" y="1082908"/>
                </a:cubicBezTo>
                <a:cubicBezTo>
                  <a:pt x="9864406" y="1099522"/>
                  <a:pt x="9891608" y="1087791"/>
                  <a:pt x="9939504" y="1110614"/>
                </a:cubicBezTo>
                <a:cubicBezTo>
                  <a:pt x="9978150" y="1098522"/>
                  <a:pt x="10034187" y="1166580"/>
                  <a:pt x="10077001" y="1160906"/>
                </a:cubicBezTo>
                <a:cubicBezTo>
                  <a:pt x="10084861" y="1190721"/>
                  <a:pt x="10164307" y="1234884"/>
                  <a:pt x="10178431" y="1244920"/>
                </a:cubicBezTo>
                <a:cubicBezTo>
                  <a:pt x="10210316" y="1215779"/>
                  <a:pt x="10222273" y="1306394"/>
                  <a:pt x="10248658" y="1309335"/>
                </a:cubicBezTo>
                <a:lnTo>
                  <a:pt x="10414709" y="1388645"/>
                </a:lnTo>
                <a:cubicBezTo>
                  <a:pt x="10473963" y="1440373"/>
                  <a:pt x="10538857" y="1454568"/>
                  <a:pt x="10592469" y="1543828"/>
                </a:cubicBezTo>
                <a:cubicBezTo>
                  <a:pt x="10651538" y="1531501"/>
                  <a:pt x="10660082" y="1567462"/>
                  <a:pt x="10674941" y="1597388"/>
                </a:cubicBezTo>
                <a:lnTo>
                  <a:pt x="10680562" y="1605023"/>
                </a:lnTo>
                <a:lnTo>
                  <a:pt x="0" y="1605023"/>
                </a:lnTo>
                <a:lnTo>
                  <a:pt x="0" y="415048"/>
                </a:lnTo>
                <a:lnTo>
                  <a:pt x="9656" y="416044"/>
                </a:lnTo>
                <a:cubicBezTo>
                  <a:pt x="66794" y="420549"/>
                  <a:pt x="142962" y="423374"/>
                  <a:pt x="179196" y="423071"/>
                </a:cubicBezTo>
                <a:cubicBezTo>
                  <a:pt x="202136" y="418172"/>
                  <a:pt x="228694" y="392385"/>
                  <a:pt x="250912" y="408617"/>
                </a:cubicBezTo>
                <a:cubicBezTo>
                  <a:pt x="249389" y="392611"/>
                  <a:pt x="280512" y="416185"/>
                  <a:pt x="291375" y="403710"/>
                </a:cubicBezTo>
                <a:cubicBezTo>
                  <a:pt x="298635" y="393187"/>
                  <a:pt x="309770" y="397885"/>
                  <a:pt x="320542" y="396592"/>
                </a:cubicBezTo>
                <a:cubicBezTo>
                  <a:pt x="359051" y="397166"/>
                  <a:pt x="484339" y="405354"/>
                  <a:pt x="522426" y="407158"/>
                </a:cubicBezTo>
                <a:cubicBezTo>
                  <a:pt x="532069" y="408997"/>
                  <a:pt x="540856" y="408831"/>
                  <a:pt x="549068" y="407418"/>
                </a:cubicBezTo>
                <a:lnTo>
                  <a:pt x="571100" y="400562"/>
                </a:lnTo>
                <a:lnTo>
                  <a:pt x="575457" y="392801"/>
                </a:lnTo>
                <a:lnTo>
                  <a:pt x="589968" y="391807"/>
                </a:lnTo>
                <a:lnTo>
                  <a:pt x="593649" y="390062"/>
                </a:lnTo>
                <a:cubicBezTo>
                  <a:pt x="600667" y="386700"/>
                  <a:pt x="607669" y="383607"/>
                  <a:pt x="614928" y="381544"/>
                </a:cubicBezTo>
                <a:cubicBezTo>
                  <a:pt x="636416" y="381988"/>
                  <a:pt x="667253" y="387671"/>
                  <a:pt x="722580" y="392722"/>
                </a:cubicBezTo>
                <a:cubicBezTo>
                  <a:pt x="792539" y="408114"/>
                  <a:pt x="885615" y="380106"/>
                  <a:pt x="946884" y="411854"/>
                </a:cubicBezTo>
                <a:cubicBezTo>
                  <a:pt x="1028270" y="418469"/>
                  <a:pt x="1139077" y="429433"/>
                  <a:pt x="1210905" y="432414"/>
                </a:cubicBezTo>
                <a:cubicBezTo>
                  <a:pt x="1270803" y="429423"/>
                  <a:pt x="1321921" y="453757"/>
                  <a:pt x="1377854" y="429745"/>
                </a:cubicBezTo>
                <a:cubicBezTo>
                  <a:pt x="1381419" y="434564"/>
                  <a:pt x="1385901" y="438319"/>
                  <a:pt x="1391004" y="441307"/>
                </a:cubicBezTo>
                <a:lnTo>
                  <a:pt x="1406953" y="447889"/>
                </a:lnTo>
                <a:lnTo>
                  <a:pt x="1409246" y="446765"/>
                </a:lnTo>
                <a:cubicBezTo>
                  <a:pt x="1419066" y="444804"/>
                  <a:pt x="1424836" y="446037"/>
                  <a:pt x="1428800" y="448677"/>
                </a:cubicBezTo>
                <a:lnTo>
                  <a:pt x="1432402" y="452956"/>
                </a:lnTo>
                <a:lnTo>
                  <a:pt x="1606578" y="430870"/>
                </a:lnTo>
                <a:cubicBezTo>
                  <a:pt x="1619625" y="433971"/>
                  <a:pt x="1633347" y="436643"/>
                  <a:pt x="1647476" y="438687"/>
                </a:cubicBezTo>
                <a:lnTo>
                  <a:pt x="1655866" y="439472"/>
                </a:lnTo>
                <a:lnTo>
                  <a:pt x="1656096" y="439162"/>
                </a:lnTo>
                <a:cubicBezTo>
                  <a:pt x="1658061" y="438636"/>
                  <a:pt x="1666503" y="411823"/>
                  <a:pt x="1670708" y="412530"/>
                </a:cubicBezTo>
                <a:lnTo>
                  <a:pt x="1737953" y="399496"/>
                </a:lnTo>
                <a:lnTo>
                  <a:pt x="1848192" y="376032"/>
                </a:lnTo>
                <a:cubicBezTo>
                  <a:pt x="1887458" y="368088"/>
                  <a:pt x="1918458" y="352092"/>
                  <a:pt x="1954077" y="352621"/>
                </a:cubicBezTo>
                <a:cubicBezTo>
                  <a:pt x="1965180" y="342609"/>
                  <a:pt x="1976973" y="337201"/>
                  <a:pt x="1993047" y="346068"/>
                </a:cubicBezTo>
                <a:cubicBezTo>
                  <a:pt x="2028636" y="335449"/>
                  <a:pt x="2032293" y="317806"/>
                  <a:pt x="2059719" y="325903"/>
                </a:cubicBezTo>
                <a:cubicBezTo>
                  <a:pt x="2071905" y="296194"/>
                  <a:pt x="2076373" y="305826"/>
                  <a:pt x="2088528" y="311409"/>
                </a:cubicBezTo>
                <a:lnTo>
                  <a:pt x="2090087" y="311676"/>
                </a:lnTo>
                <a:lnTo>
                  <a:pt x="2091700" y="307455"/>
                </a:lnTo>
                <a:lnTo>
                  <a:pt x="2096989" y="304649"/>
                </a:lnTo>
                <a:lnTo>
                  <a:pt x="2113325" y="302764"/>
                </a:lnTo>
                <a:lnTo>
                  <a:pt x="2119780" y="303007"/>
                </a:lnTo>
                <a:cubicBezTo>
                  <a:pt x="2124111" y="302819"/>
                  <a:pt x="2126840" y="302239"/>
                  <a:pt x="2128562" y="301336"/>
                </a:cubicBezTo>
                <a:cubicBezTo>
                  <a:pt x="2128600" y="301221"/>
                  <a:pt x="2128640" y="301107"/>
                  <a:pt x="2128679" y="300991"/>
                </a:cubicBezTo>
                <a:lnTo>
                  <a:pt x="2179558" y="299095"/>
                </a:lnTo>
                <a:cubicBezTo>
                  <a:pt x="2184857" y="280099"/>
                  <a:pt x="2238998" y="291238"/>
                  <a:pt x="2223277" y="260239"/>
                </a:cubicBezTo>
                <a:cubicBezTo>
                  <a:pt x="2241523" y="259676"/>
                  <a:pt x="2256386" y="270988"/>
                  <a:pt x="2243644" y="251110"/>
                </a:cubicBezTo>
                <a:cubicBezTo>
                  <a:pt x="2249448" y="250324"/>
                  <a:pt x="2252382" y="247882"/>
                  <a:pt x="2253986" y="244616"/>
                </a:cubicBezTo>
                <a:lnTo>
                  <a:pt x="2254285" y="243167"/>
                </a:lnTo>
                <a:lnTo>
                  <a:pt x="2295037" y="242433"/>
                </a:lnTo>
                <a:lnTo>
                  <a:pt x="2299648" y="239896"/>
                </a:lnTo>
                <a:lnTo>
                  <a:pt x="2327237" y="242539"/>
                </a:lnTo>
                <a:lnTo>
                  <a:pt x="2340943" y="242239"/>
                </a:lnTo>
                <a:lnTo>
                  <a:pt x="2345943" y="245589"/>
                </a:lnTo>
                <a:cubicBezTo>
                  <a:pt x="2350718" y="247299"/>
                  <a:pt x="2356754" y="247292"/>
                  <a:pt x="2365602" y="243403"/>
                </a:cubicBezTo>
                <a:lnTo>
                  <a:pt x="2367433" y="241858"/>
                </a:lnTo>
                <a:lnTo>
                  <a:pt x="2385231" y="244873"/>
                </a:lnTo>
                <a:cubicBezTo>
                  <a:pt x="2391237" y="246682"/>
                  <a:pt x="2396907" y="249351"/>
                  <a:pt x="2402059" y="253223"/>
                </a:cubicBezTo>
                <a:cubicBezTo>
                  <a:pt x="2457690" y="251623"/>
                  <a:pt x="2639813" y="242704"/>
                  <a:pt x="2719020" y="235271"/>
                </a:cubicBezTo>
                <a:cubicBezTo>
                  <a:pt x="2762954" y="229515"/>
                  <a:pt x="2821915" y="222156"/>
                  <a:pt x="2877308" y="208630"/>
                </a:cubicBezTo>
                <a:cubicBezTo>
                  <a:pt x="2947949" y="226393"/>
                  <a:pt x="2978035" y="153757"/>
                  <a:pt x="3051375" y="154110"/>
                </a:cubicBezTo>
                <a:cubicBezTo>
                  <a:pt x="3078434" y="115011"/>
                  <a:pt x="3067807" y="148493"/>
                  <a:pt x="3104837" y="135199"/>
                </a:cubicBezTo>
                <a:cubicBezTo>
                  <a:pt x="3103880" y="166713"/>
                  <a:pt x="3146743" y="109780"/>
                  <a:pt x="3159836" y="142694"/>
                </a:cubicBezTo>
                <a:cubicBezTo>
                  <a:pt x="3166160" y="139232"/>
                  <a:pt x="3171875" y="134841"/>
                  <a:pt x="3177510" y="130186"/>
                </a:cubicBezTo>
                <a:lnTo>
                  <a:pt x="3180470" y="127764"/>
                </a:lnTo>
                <a:lnTo>
                  <a:pt x="3194216" y="123837"/>
                </a:lnTo>
                <a:lnTo>
                  <a:pt x="3214710" y="104451"/>
                </a:lnTo>
                <a:cubicBezTo>
                  <a:pt x="3222186" y="101416"/>
                  <a:pt x="3230663" y="99454"/>
                  <a:pt x="3240671" y="99232"/>
                </a:cubicBezTo>
                <a:cubicBezTo>
                  <a:pt x="3277606" y="111009"/>
                  <a:pt x="3320498" y="66221"/>
                  <a:pt x="3366544" y="82506"/>
                </a:cubicBezTo>
                <a:cubicBezTo>
                  <a:pt x="3383134" y="85775"/>
                  <a:pt x="3432393" y="79256"/>
                  <a:pt x="3440424" y="67891"/>
                </a:cubicBezTo>
                <a:cubicBezTo>
                  <a:pt x="3450432" y="64444"/>
                  <a:pt x="3462892" y="66649"/>
                  <a:pt x="3466248" y="55103"/>
                </a:cubicBezTo>
                <a:cubicBezTo>
                  <a:pt x="3472418" y="40954"/>
                  <a:pt x="3510917" y="57092"/>
                  <a:pt x="3503820" y="42110"/>
                </a:cubicBezTo>
                <a:lnTo>
                  <a:pt x="3568389" y="13576"/>
                </a:lnTo>
                <a:cubicBezTo>
                  <a:pt x="3579310" y="19318"/>
                  <a:pt x="3590168" y="14433"/>
                  <a:pt x="3604089" y="6980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logo&#10;&#10;Description automatically generated">
            <a:extLst>
              <a:ext uri="{FF2B5EF4-FFF2-40B4-BE49-F238E27FC236}">
                <a16:creationId xmlns:a16="http://schemas.microsoft.com/office/drawing/2014/main" id="{93001660-7D55-620D-48A9-0215AA0FB0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670" y="792878"/>
            <a:ext cx="2429644" cy="233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436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2303</TotalTime>
  <Words>679</Words>
  <Application>Microsoft Office PowerPoint</Application>
  <PresentationFormat>Widescreen</PresentationFormat>
  <Paragraphs>132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Courier New</vt:lpstr>
      <vt:lpstr>Wingdings</vt:lpstr>
      <vt:lpstr>Office Theme</vt:lpstr>
      <vt:lpstr>PowerPoint Presentation</vt:lpstr>
      <vt:lpstr>Argyle Archery 2022-2023</vt:lpstr>
      <vt:lpstr>Argyle Archery 2022-2023</vt:lpstr>
      <vt:lpstr>Argyle Archery 2022-2023</vt:lpstr>
      <vt:lpstr>Argyle Archery 2022-2023</vt:lpstr>
      <vt:lpstr>Argyle Archery 2022-2023</vt:lpstr>
      <vt:lpstr>Argyle Archery 2022-2023</vt:lpstr>
      <vt:lpstr>Argyle Archery 2022-2023</vt:lpstr>
      <vt:lpstr>Argyle Archery 2022-2023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Argyle Archery 2022-2023</dc:title>
  <dc:creator>Jeff Harbison</dc:creator>
  <cp:lastModifiedBy>Jeff Harbison</cp:lastModifiedBy>
  <cp:revision>11</cp:revision>
  <cp:lastPrinted>2022-08-29T23:25:09Z</cp:lastPrinted>
  <dcterms:created xsi:type="dcterms:W3CDTF">2022-08-29T00:11:13Z</dcterms:created>
  <dcterms:modified xsi:type="dcterms:W3CDTF">2022-08-30T19:16:18Z</dcterms:modified>
</cp:coreProperties>
</file>