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Action1.xml" ContentType="application/vnd.ms-office.inkAction+xml"/>
  <Override PartName="/ppt/ink/inkAction2.xml" ContentType="application/vnd.ms-office.inkAction+xml"/>
  <Override PartName="/ppt/ink/inkAction3.xml" ContentType="application/vnd.ms-office.inkAction+xml"/>
  <Override PartName="/ppt/ink/inkAction4.xml" ContentType="application/vnd.ms-office.inkAction+xml"/>
  <Override PartName="/ppt/ink/inkAction5.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30" r:id="rId71"/>
    <p:sldId id="325" r:id="rId72"/>
    <p:sldId id="326" r:id="rId73"/>
    <p:sldId id="327" r:id="rId74"/>
    <p:sldId id="328"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7-08T11:27:29.074"/>
    </inkml:context>
    <inkml:brush xml:id="br0">
      <inkml:brushProperty name="width" value="0.05292" units="cm"/>
      <inkml:brushProperty name="height" value="0.05292" units="cm"/>
    </inkml:brush>
    <inkml:brush xml:id="br1">
      <inkml:brushProperty name="width" value="0.055" units="cm"/>
      <inkml:brushProperty name="height" value="0.055" units="cm"/>
    </inkml:brush>
  </inkml:definitions>
  <iact:action type="add" startTime="7133">
    <iact:property name="dataType"/>
    <iact:actionData xml:id="d0">
      <inkml:trace xmlns:inkml="http://www.w3.org/2003/InkML" xml:id="stk0" contextRef="#ctx0" brushRef="#br0">19164 4036 0,'0'-23'47,"47"-1"9,-23 24-47,94 0-1,47 0 1,0 0-1,118 0 0,24 0-2,47 0 3,24 0-2,-142 0 3,0 0-4,-95 0 4,-117 0-4,47-23 3,-48 23 23</inkml:trace>
    </iact:actionData>
  </iact:action>
  <iact:action type="add" startTime="10237">
    <iact:property name="dataType"/>
    <iact:actionData xml:id="d1">
      <inkml:trace xmlns:inkml="http://www.w3.org/2003/InkML" xml:id="stk1" contextRef="#ctx0" brushRef="#br0">1110 6350 0,'0'23'103,"47"25"-95,24 70 2,-48-71-4,48 47 3,-47-46-2,-24-1 3,47-47 61,0 0-63,24 0-1,23-95 3,1 1-3,23-1 1,-95 48 1,95-94-2,-47 117 1,-24-70 1,-23 23-1,47 24 0,-1-24 0,-22 24-1,-1 23 2,-24-23-1,25-24 0,22 0-2,-46 24 4,47-24-3,-24 24 2,24 0-3,-71-1 4,23 25-4,1 23 19</inkml:trace>
    </iact:actionData>
  </iact:action>
  <iact:action type="add" startTime="39765">
    <iact:property name="dataType"/>
    <iact:actionData xml:id="d2">
      <inkml:trace xmlns:inkml="http://www.w3.org/2003/InkML" xml:id="stk2" contextRef="#ctx0" brushRef="#br0">6066 6893 0,'0'-24'104,"47"24"-95,94 0-2,1 0 2,141 95-1,1-25 0,117 1 0,94 0-1,95-24 1,0 24-1,-259-71 3,-95 0-2,-189 0 0,0 0-2</inkml:trace>
    </iact:actionData>
  </iact:action>
  <iact:action type="add" startTime="40485">
    <iact:property name="dataType"/>
    <iact:actionData xml:id="d3">
      <inkml:trace xmlns:inkml="http://www.w3.org/2003/InkML" xml:id="stk3" contextRef="#ctx0" brushRef="#br0">9889 7011 0,'-24'-24'32,"48"24"-7,47 0-19,70 0 4,25 0-2,70 0 0,-24 0 0,48 0-2,23 0 4,24 0-3,-95 0 0,-23 0 2,-24 0-2,-141 0 2,46 0-2</inkml:trace>
    </iact:actionData>
  </iact:action>
  <iact:action type="add" startTime="41557">
    <iact:property name="dataType"/>
    <iact:actionData xml:id="d4">
      <inkml:trace xmlns:inkml="http://www.w3.org/2003/InkML" xml:id="stk4" contextRef="#ctx0" brushRef="#br0">15128 6893 0,'24'0'127,"94"0"-119,0 0 1,118 0-2,-24 0 2,24 0 1,-47 0-3,94 0-1,-23 0 2,-24 0 0,-71 0 1,0 0 0,-141 0-2,23 0 0</inkml:trace>
    </iact:actionData>
  </iact:action>
  <iact:action type="add" startTime="69989">
    <iact:property name="dataType"/>
    <iact:actionData xml:id="d5">
      <inkml:trace xmlns:inkml="http://www.w3.org/2003/InkML" xml:id="stk5" contextRef="#ctx0" brushRef="#br0">18456 8498 0,'47'0'73,"48"0"-67,46 0 4,24 0-4,48 0 3,46 0-2,48 0 3,-24 0-2,-70 0-1,-24 0 0,-71 0 2,-71 0-2,0 0 3,0 0-4,-23 0 4,-1 0-4,1 0 3</inkml:trace>
    </iact:actionData>
  </iact:action>
  <iact:action type="add" startTime="71517">
    <iact:property name="dataType"/>
    <iact:actionData xml:id="d6">
      <inkml:trace xmlns:inkml="http://www.w3.org/2003/InkML" xml:id="stk6" contextRef="#ctx0" brushRef="#br0">10101 8522 0,'118'0'120,"0"0"-113,48 0 2,46 0 0,-70 0-2,23 0 2,-71 0-2,1 0 2,-48 0-1,0 0-2,0 0 4,0 0-2,1 0 0,46 0-1,0 47 2,-46-47-1,70 0-1,-24 0 1,0 0 0,-23 23 1,0-23-1,23 24 0,-70-24 0,47 0 0,0 0-1,-48 0 2,48 0-2,-24 0 1,24 0 0,-24 0 0,-23 0 0,-1 0 1,1 0-1,0 0 16,-1 0-18,1 0 18,-1 0 10,25 0 4,-25 0-22,1-24-6,47 1 5,-48-1 8,1 24 2,23-47-8,-23 0-9,-1 47-2,24-47 2,-47 23 1,24-23-2,0 0 3,23-1-2,-24 25 8,-23-1 0,0-23 0,0 23-9,0 1 1,0-25-1,0 1 3,0 0-4,0 0 4,0-24-4,0 47 4,0-23-4,0 24 4,0-1-4,-23-23 3,-1 23 7,1-23 1,-1 23-11,-23 1 3,47-1-2,-24 24 2,1 0 8,-1-23-11,-23 23 2,0 0 2,47-24-3,-71 24 2,47 0-1,-47 0-1,-47 0 1,24 0 0,47 0 0,-24 0 1,-23 0-1,70 0-2,-47 0 3,0 0-1,1 0 1,-48 0-1,-24 0-1,24 0 1,47 0 1,-47 0-3,24 0 4,47 0-2,-48 0-2,24 0 3,24 0-2,-47 0 2,70 0-2,-70 0 3,-1 0-4,72 0 3,-72 0-2,1 0 2,70 0-2,-70 0 3,23 0-4,48 0 3,-1 0-2,0 0 2,1 0-2,-1 0 3,1 0 6,-1 0-1,-23 24-8,-24 23 3,47-24-2,-23 1 8,24-24-8,-25 0 7,25 24 2,23-1-11,-24 1 4,1-24-2,-1 23 8,24 1 0,-24-24-8,1 24 0,-1-1 14,24 1-13,0 47-2,0 23 3,0-47-4,0 0 4,0 48-3,0-72 1,0 48-1,0-23 2,0-1-2,0-24 2,0 1-2,0 0 2,0-1 0,0 24 0,24-47 13,-1 0-14,1 0 1,23 0-1,48 0 0,-72 0-1,48 0 1,-24 0 0,0 0 1,1 0-1,-1 0 0,-24 0-2,48 0 4,-47 0 30,23 0-24,0-23-2</inkml:trace>
    </iact:actionData>
  </iact:action>
  <iact:action type="add" startTime="73717">
    <iact:property name="dataType"/>
    <iact:actionData xml:id="d7">
      <inkml:trace xmlns:inkml="http://www.w3.org/2003/InkML" xml:id="stk7" contextRef="#ctx0" brushRef="#br0">11612 7436 0,'0'-24'87,"47"0"-77,24 1 5,-48-24-8,1 47 3,23-24-2,48-47 0,-25 24-2,48 0 4,-23 0-3,23 23 2,-24 0-1,95-70 0,-118 94 0,47 0-2,47-24 3,-47 24 0,24 0-1,-24-23-2,0 23 4,0 0-4,47 0 4,47 0-2,-70 0 0,23 0-2,71 0 3,-24 0-2,24 0 3,-94 0-2,141 0-1,-47 0 0,47 0 3,-47 0-4,-47 0 4,94 0-4,-70 71 5,70-48-6,-47 1 5,-71-1-4,24-23 4,71 71-2,-95-47 0,-23-24-1,-1 23 2,48-23-3,-24 0 3,-47 0 0,0 0-2,0 0 1,24 0 1,-71 0-1,-1 0 0,25 0 0,-48 0 0,0 0 0,48 0-2,-72 0 3,48 24-2,-47-24 3,-1 24 100,-23-1-102,0 24 1,47 24-2,-47-24 2,0 1-2,24 23 2,-24-48-2,0 48 2,0-47-2,0-1 34</inkml:trace>
    </iact:actionData>
  </iact:action>
  <iact:action type="add" startTime="75013">
    <iact:property name="dataType"/>
    <iact:actionData xml:id="d8">
      <inkml:trace xmlns:inkml="http://www.w3.org/2003/InkML" xml:id="stk8" contextRef="#ctx0" brushRef="#br0">19589 7577 0,'0'0'2,"-47"0"13,23 0 0,0-23 8,-46 23 2,46-24-18,-23 24 18,23 0-9,1 0-9,-1 0 3,-23 0-4,23 0 3,-23 0-2,0 0 2,0 0 0,-1 0-1,1 0 0,24 0-1,-48 0 2,47 0-2,1 0 2,-48 0-3,47 0 4,-23 0-4,-47 0 10,70 0 0,0 0-6,1 0-4,-1 0 3,1 0-2,-1 0 2,-23 0-2,23 24 9,1-24 0,-1 0-6,0 23-4,24 1 10,-23 0-7,-1-24-2,24 23 9,-47 1 0,23-24 0,24 47 0,0 24 9,0-48-17,0 48 1,0 0-1,0-24 0,0 0-1,0 24 0,0-47 3,0 23-2,0-23-1,0-1 0,0 25 2,0-25-2,48 24 2,-25 1-2,24-1 3,24-24 6,-47 1-10,23 0 4,47-1-4,1-23 3,-1 24-2,-47-24 2,95 47-2,-24-47 3,0 24-4,118-1 3,-71-23-1,0 24 0,48 47-1,-95-71 3,47 23-4,-47-23 4,47 24-4,-47-24 3,24 0-2,-24 0 3,0 0-3,0 0 1,-24 0-1,-23-24 2,-47 24-2,46-23 3,-22-1-2,-25-23 6,1 23 2,23 1 0,-47-1 0,0 0-8,0 1 2,24-48 12,-24 24-6,0 0-6,0 23 6,-24-23-10,0 23 4,1-23-4,-1 0 4,1 47-4,-25-48 4,25 1-4,-1 24 3,-47-1-2,1 0 3,-1-46-4,-24 46 4,1-23-4,47 23 4,-95 1-4,24-1 6,24-23-6,-48 23 2,24-23-2,0 23 4,-71-46-2,71 70 1,0-24-3,-47 24 3,-47-47-2,94 47 1,-24-47 1,24 47-3,71 0 4,-71 0-4,24 0 3,-24 0-2,0 0 3,23 0-4,-23 0 3,24 0-2,-24 0 3,71 0-4,-24 0 4,-47 23-4</inkml:trace>
    </iact:actionData>
  </iact:action>
  <iact:action type="add" startTime="85989">
    <iact:property name="dataType"/>
    <iact:actionData xml:id="d9">
      <inkml:trace xmlns:inkml="http://www.w3.org/2003/InkML" xml:id="stk9" contextRef="#ctx0" brushRef="#br0">10739 10693 0,'0'48'144,"0"140"-135,0 48-3,-24 48 4,24-48-4,0 0 4,0 23-3,0-22 2,0 22-1,0-117 0,0-24 0,0-24 0,0-70 0,0 23 0,0-23-1,0-1 2,0 25 6,0-25-7,0 1-1,0 23 2,0-23-2,71-24 113,-48 0-112,48-48 1,-24 1-2,24 0 3,-24 47-2,1-47-1,22 0 1,-70 23 0,24 24-1,23-24 3,-23 1 6,-1-1-9,1 24 1,23-47 1,-23 23-1,-1 1 7,1 23-7,47-71 0,-71 47 0,23 24-1,25-71 2,-25 1-2,-23-48 2,0 0-2,0 70 3,0-70-4,0-23 4,0 23-4,0 0 3,0 47-2,0 0 2,0 24 0,0-48-2,-23 1 0,23 47 2,-24-48-2,24 1 2,-47 47-1,47-24 1,0 0-3,-24 24 4,24-24-4,0 47 3,-23 1-2,23-1 2,-24-23-2,24 23 10,-24 1 0,24-1-3,-23 1 34,-24 23 41,-1 0-81,1 0-1,-24 0 2,1 0-2,-1 23 11,47-23-11,1 0 17,-1 24-9,0-24 49,1 0-55,-48 0 6,47 0-5,-23 0 4,24 0-5,-1 0 32</inkml:trace>
    </iact:actionData>
  </iact:action>
  <iact:action type="add" startTime="87741">
    <iact:property name="dataType"/>
    <iact:actionData xml:id="d10">
      <inkml:trace xmlns:inkml="http://www.w3.org/2003/InkML" xml:id="stk10" contextRef="#ctx0" brushRef="#br0">12084 11047 0,'23'0'81,"48"0"-75,-47-23 3,-1-1-1,72 24 1,94 0-2,-1 0 2,25 0 0,23 0-3,71 0 2,-24 0 1,-94 0-1,47 0-1,-71 0 0,-71 0 3,-23 0-4,-47 0 3</inkml:trace>
    </iact:actionData>
  </iact:action>
  <iact:action type="add" startTime="88357">
    <iact:property name="dataType"/>
    <iact:actionData xml:id="d11">
      <inkml:trace xmlns:inkml="http://www.w3.org/2003/InkML" xml:id="stk11" contextRef="#ctx0" brushRef="#br0">13759 10434 0,'24'-24'64,"23"24"-57,142 47 2,-24 24-2,48 0 2,93 71-1,-70-48 1,24 24-1,-24-24 0,-94-46-1,23 46 1,-142-70-1,1-24 66,-24 47-58,-24-24-6,1-23 0,-48 24 6,47 0-6,1-24-3,-48 70 3,47-70 6,-46 24-7,-1 23 1,-24-23-2,1 0 3,-95 70-2,95-70-2,-1-24 2,-23 23 2,-23 1-2,70-24 0,-47 0 0,24 0 0,23 0-1,24 0 2,23 0-3</inkml:trace>
    </iact:actionData>
  </iact:action>
  <iact:action type="add" startTime="94268">
    <iact:property name="dataType"/>
    <iact:actionData xml:id="d12">
      <inkml:trace xmlns:inkml="http://www.w3.org/2003/InkML" xml:id="stk12" contextRef="#ctx0" brushRef="#br0">17559 10575 0,'-23'-23'217,"-1"23"-210,-47 0 2,0 0-1,-23 0 0,-24 0-1,47 0 2,-23 0 0,47 0-1,-1 0 0,-22 0-1,22 0 1,25-24 17,-1 24 70,1 24-71,-1-1-7,24 1-8,-24-1 5,24 1-6,-23 23-1,23 24 3,-71 94-2,71-117 0,0 70-2,0-24 3,0 24-1,-24-24 1,24-23-1,0-23 0,0-25-1,0 24 2,0 1-2,0-25 2,0 24-2,0-23 2,0 0-2,0-1 2,0 1 5,0-71 123,24 47-130,70-24 3,-46 24-4,117-24 3,24 24-2,23-47 3,-23 47-4,94 0 3,0 0-2,-47 0 3,0 0-3,-47 0 2,-71 0-1,0 0-1,-24-23 0,-70 23 2,0 0 46,-24-24 9,0-23-56,0-48 2,0 1-4,0-1 3,0 1 0,0 70-1,0-70-2,0 47 4,0-24-4,0 0 3,0 24 0,0 0-1,-24-24-2,0 24 3,24 23-2,-23 0 3,-1-23-2,24 24 0,0-1-2,-23-47 20,-1 71 21,-23-23-38,23-1-1,1 24-1,-25 0 2,-46-47-2,70 23 2,-46 24-2,-25 0 2,72 0-2,-95 0 0,23 0 1,-23 0 0,24 0 2,-1 0-4,25 0 3,-25 0 0,1 0-2,23 0 0,-23 0 2,46 0 0,-46 0-3,70 0 2,-23 0 1,24 0-2,-1 0 2,-23 0 0</inkml:trace>
    </iact:actionData>
  </iact:action>
  <iact:action type="add" startTime="96733">
    <iact:property name="dataType"/>
    <iact:actionData xml:id="d13">
      <inkml:trace xmlns:inkml="http://www.w3.org/2003/InkML" xml:id="stk13" contextRef="#ctx0" brushRef="#br0">18786 10386 0,'71'-23'87,"0"-24"-71,-47 47-6,-1 0-2,1-24 0,23 0-2,24 24 5,47 0-5,0 0 3,118 0-2,-47 0 0,47 0 2,-118 0-2,23 0 2,-70 0-2,-47 0 3,-1 0 92,1 24-93,-24 94-2,-47 24 2,-1-1-2,25-23 2,-72 24-2,95-118 2,-23 70-2,23-70 3,0 23-4,0-24 10,0 1-7,0 0-2,0-1 2,-47 24-1,47-23 1,-24 23-2,24 0 2,-47 1-1,47-25-1,-47 25 2,23-25 14,0-23-8,1 0-5,-1 24-4,-23-24 3,0 0-2,-24 0 3,-23 0-2,-1 0 0,-46 0-2,23 0 4,-24 0-4,24 0 4,71 0-4,-48 0 4,1 0-4,70 0 4,-23 0-4,24 0 4,-1 0-2,-23 0 22,23 0 11</inkml:trace>
    </iact:actionData>
  </iact:action>
  <iact:action type="add" startTime="101157">
    <iact:property name="dataType"/>
    <iact:actionData xml:id="d14">
      <inkml:trace xmlns:inkml="http://www.w3.org/2003/InkML" xml:id="stk14" contextRef="#ctx0" brushRef="#br0">13169 13573 0,'0'-23'56,"-23"23"-47,-48 0 7,71 23-9,-24 1 0,1-24 3,-1 23-3,24 1 1,-23 0 1,-1-24-1,-23 47 8,23-24-1,24 25 11,0-25-20,0 48 2,0-47 0,0-1 0,24 25 1,-1-1-1,-23-24 0,0 25-1,0-25 2,24-23-2,23 24 1,-47-1 0,24 1 0,-1-24-1,1 0 3,0 0-2,23 0 0,0 0-1,24 0 2,-48 0-2,48 0 1,-24 0 1,-47-24-1,48 1-1,-1-1 1,0-23 0,-23 23 32,-24 1-24,23-1-7,-23 1-2,0-25 1,0 25-1,0-24 2,0 23-1,0-23 1,0 23-2,0-23 1,0-24 0,0 47 1,-23 1-1,-1-48 0,0 71-1,-23-47 1,0 0 9,23 47-1,-23-24 0,24 0-9,-1 24 1,0 0 1,1 0 46,-24 0-32,23 0 2,0 0-16,-23 24-3,24-24 3</inkml:trace>
    </iact:actionData>
  </iact:action>
  <iact:action type="add" startTime="102589">
    <iact:property name="dataType"/>
    <iact:actionData xml:id="d15">
      <inkml:trace xmlns:inkml="http://www.w3.org/2003/InkML" xml:id="stk15" contextRef="#ctx0" brushRef="#br0">13429 14281 0,'-24'0'57,"1"0"-49,-1 0-2,24 71 4,0 47-4,0-94 4,0 94-4,0-24 4,0-23-4,0-24 3,0 48-2,0 23 3,0-47-2,0-1 0,0 1-2,0 0 4,0 0-4,24 23 4,-24-23-4,0-24 3,0-23-2,23 23 2,-46-47 120,-24-23-121,-1-119-2,25 95 3,-1-48 0,1-46-1,-25 93-2,25-46 3,23 23-2,0 24 2,-24-24-2,24 48 2,0-1-2,-23-23 2,-1 23-2,24 1 9,0-1-7,-24 0 7,-70 24 112,70 48-111,-23-1-10,24 0 2,-1 24-2,-23-24 2,23-23-3,24-1 2,0 1 1,-23-1-2,23 1 9,23-71 73,24 0-82,1-1 2,-25 25-2,48-24 3,-24-1-2,-23 1-1,23 0 0,0 23 3,24-23-2,-47 24 0,94-25 0,-71 25 0,0-1-1,24 0 2,0 24-2,-71-23 2,23 23-1,1 0 7,23 0 17,0 0-9,-23 47-13,-1 48-4,25-1 3,-48-47-2,0 24 2,0 0-2,0-48 3,0 25-3,0-25 1</inkml:trace>
    </iact:actionData>
  </iact:action>
  <iact:action type="add" startTime="104086">
    <iact:property name="dataType"/>
    <iact:actionData xml:id="d16">
      <inkml:trace xmlns:inkml="http://www.w3.org/2003/InkML" xml:id="stk16" contextRef="#ctx0" brushRef="#br0">13287 15226 0,'-47'23'16,"24"1"-10,-1-1 11,0-23-8,1 24-2,-1 0 10,1-1-10,-1 1 2,0-1-1,24 25 7,-23-48-6,23 23 22,47-94 64,0 24-86,-23 0-2,47-24 1,-24 48 0,0-25 1,0 1 0,-23 0 7,-1 47 31,1 0-32,0 0-6,-1 0-2,1 0 2,23 0-2,-23 0 9,23 47-6,0-23-2,-23-1-1</inkml:trace>
    </iact:actionData>
  </iact:action>
  <iact:action type="add" startTime="105005">
    <iact:property name="dataType"/>
    <iact:actionData xml:id="d17">
      <inkml:trace xmlns:inkml="http://www.w3.org/2003/InkML" xml:id="stk17" contextRef="#ctx0" brushRef="#br0">15435 14281 0,'24'0'88,"23"0"-81,94 0 3,25 0-4,70 0 3,70 0-2,-22 48 2,-72-25-2,95 1 3,-71-24-2,47 0-1,-94 0 1,-47 0-1,-119 0 3</inkml:trace>
    </iact:actionData>
  </iact:action>
  <iact:action type="add" startTime="105525">
    <iact:property name="dataType"/>
    <iact:actionData xml:id="d18">
      <inkml:trace xmlns:inkml="http://www.w3.org/2003/InkML" xml:id="stk18" contextRef="#ctx0" brushRef="#br0">17630 13620 0,'24'0'40,"23"0"-32,0 71 2,0-24-3,24 48-1,23-1 4,-46-23-4,70 71 3,-24-1-2,-23-70 2,-48-24-2,1 24 3,0-47-4,-24 23 10,0 0-7,0-23-2,0 0 2,0 23-2,0-24 3,0 1-4,0 0 10,0-1 10,0 1-18,-71-1 6,24 25-4,-24-25-4,-24 1 4,1-1-2,0 25 0,46-48-1,25 23 1,-1-23 1,-23 24 21,47-71 26</inkml:trace>
    </iact:actionData>
  </iact:action>
  <iact:action type="add" startTime="106500">
    <iact:property name="dataType"/>
    <iact:actionData xml:id="d19">
      <inkml:trace xmlns:inkml="http://www.w3.org/2003/InkML" xml:id="stk19" contextRef="#ctx0" brushRef="#br0">19990 13314 0,'0'0'1,"-47"0"7,23 0 1,1 0-2,-25 0 1,25 0 0,-24 0 1,-1 0-1,25 0 0,-1 0 8,-23 0-10,23 23 18,1 1-8,-1-24-7,1 0 7,-1 23-7,24 1 5,-24 0 2,24 46 90,0-46-100,0 0 4,0 23-4,0-24 4,0 1-2,0 0-1,0-1 2,0 1-2,0 23 10,0-23-10,0 47 10,0-48 14,0 1 8,0-1-23,0 1 0,0 0 11,0-1-22,0 1 4,0-1-2,24 25 9,-24-25-6,0 1-4,0-1 59,24 1 128,23-24-171,0 0-6,0-47 0,-23 47-6,-24-24-4,47 24 11,0-23-9,-23 23 9,-1 0-10,48-48 1,-47 25 0,47 23 1,23-24-1,-47 1 0,48-1-1,-25 0 1,-22 1-1,-25 23 3,48 0-2,-47 0 55,-1-24-56,-23-23 130,0 23-130,0-47 3,0 24-4,0 0 4,0 0-3,0 23 1,-47-23 0,23 23 0,24 1 1,-23-1 0,23 1 6,0-1 0,-47 0-5,23 1-3,24-1 1,-24-23 7,-23 0 2,24 47 142,-25 0-152,-22 0 2,-25 0-2,-23 0 3,0 0-4,0 0 3,24 0-2,23 0 3,24 0-4,-24 0 4,47 0 189,-46 0-192</inkml:trace>
    </iact:actionData>
  </iact:action>
  <iact:action type="remove" startTime="110533">
    <iact:property name="style" value="instant"/>
    <iact:actionData xml:id="d20" ref="#d6"/>
  </iact:action>
  <iact:action type="remove" startTime="110620">
    <iact:property name="style" value="instant"/>
    <iact:actionData xml:id="d21" ref="#d9"/>
  </iact:action>
  <iact:action type="remove" startTime="110789">
    <iact:property name="style" value="instant"/>
    <iact:actionData xml:id="d22" ref="#d2"/>
  </iact:action>
  <iact:action type="remove" startTime="111620">
    <iact:property name="style" value="instant"/>
    <iact:actionData xml:id="d23" ref="#d1"/>
  </iact:action>
  <iact:action type="remove" startTime="112252">
    <iact:property name="style" value="instant"/>
    <iact:actionData xml:id="d24" ref="#d11"/>
  </iact:action>
  <iact:action type="remove" startTime="112274">
    <iact:property name="style" value="instant"/>
    <iact:actionData xml:id="d25" ref="#d17"/>
  </iact:action>
  <iact:action type="remove" startTime="112372">
    <iact:property name="style" value="instant"/>
    <iact:actionData xml:id="d26" ref="#d15"/>
  </iact:action>
  <iact:action type="remove" startTime="112397">
    <iact:property name="style" value="instant"/>
    <iact:actionData xml:id="d27" ref="#d10"/>
  </iact:action>
  <iact:action type="remove" startTime="112636">
    <iact:property name="style" value="instant"/>
    <iact:actionData xml:id="d28" ref="#d16"/>
  </iact:action>
  <iact:action type="remove" startTime="113085">
    <iact:property name="style" value="instant"/>
    <iact:actionData xml:id="d29" ref="#d14"/>
  </iact:action>
  <iact:action type="remove" startTime="113621">
    <iact:property name="style" value="instant"/>
    <iact:actionData xml:id="d30" ref="#d19"/>
  </iact:action>
  <iact:action type="remove" startTime="113820">
    <iact:property name="style" value="instant"/>
    <iact:actionData xml:id="d31" ref="#d18"/>
  </iact:action>
  <iact:action type="remove" startTime="114164">
    <iact:property name="style" value="instant"/>
    <iact:actionData xml:id="d32" ref="#d12"/>
  </iact:action>
  <iact:action type="remove" startTime="114190">
    <iact:property name="style" value="instant"/>
    <iact:actionData xml:id="d33" ref="#d13"/>
  </iact:action>
  <iact:action type="remove" startTime="114461">
    <iact:property name="style" value="instant"/>
    <iact:actionData xml:id="d34" ref="#d5"/>
    <iact:actionData xml:id="d35" ref="#d8"/>
  </iact:action>
  <iact:action type="remove" startTime="114477">
    <iact:property name="style" value="instant"/>
    <iact:actionData xml:id="d36" ref="#d7"/>
  </iact:action>
  <iact:action type="remove" startTime="114804">
    <iact:property name="style" value="instant"/>
    <iact:actionData xml:id="d37" ref="#d4"/>
  </iact:action>
  <iact:action type="remove" startTime="115244">
    <iact:property name="style" value="instant"/>
    <iact:actionData xml:id="d38" ref="#d3"/>
  </iact:action>
  <iact:action type="add" startTime="110539">
    <iact:property name="dataType" value="strokeEraser"/>
    <iact:actionData xml:id="d39">
      <inkml:trace xmlns:inkml="http://www.w3.org/2003/InkML" xml:id="stk20" contextRef="#ctx0" brushRef="#br1">18456 11189 0,'0'-23'16,"-71"23"-15,-24 118 8,-23-24-3,-47 24 2,-24 24 0,48 165 0,-48 259 0,-23 24 0,-119 237 0,1-72 3,-24 95-4,-24-24 3,95-142-5,23-93 2,95-237 1,0-47 0,94-166 0,71-117 0,0-95 40,0-377-40,0-355 0,0-259 0,0-213 0,0-236 1,0 71-2,0-165 5,0 330-6,0 166 0,0 377 3,0 331-2,0 141 2,0 166-2,0 70 1,-24 24 41,-70 354-42,-213 543 1,-23 307 0,-142 378 0,71-72 0,-1-140 0,72-167 0,118-565 1,141-284-2,-24-142 1,48-70 0,0-71 0,47-48 0,-24-23 32,-70-259-32,-71-308 0,-71-377 0,-142-189 0,-141-95 0,23 1 1,48 353-2,70 119 1,166 377 0,70 119 0,119 164 0,-1 48 0,-94 47 48,-141 826-48,-95 591 0,-118-332 0,70-306 0,-22-70 0,-25-143 0,-94-259 0,-23-165 0,-237-95 0,-93-47 0,-355-236 1,236-236-2,165 23 1,378 119 0,378-1 0,94 1 0,0 94 0,0 23 0,47-94 1,0 48-2,71 46 1,48-46 0,70-1 0,47 118 0,118 1 0,0 46 0,71 95 0,95 0 0,282 307 0,72 165 0,23 95 0,189 235 0,-237-70 0,-164 118 0,-189-118 0,-166-48 0,-211-306 0,-166-71 0,47-71 0,-47-94 0,0-119 0,0 24 0,-24-23 0,-23-24 8,-71-165-8,-71-307 0,-70-118 0,-25-237 0,-22-141 0,46 95 0,24 70 0,118 24 0,118 213 4,0 70-8,0 189 8,47 142-8,0 94 4,-23 48 0,0 23 40,-24 259-40,-71 473 0,-307 401 0,-94-141 0,-47-48 0,118-307 0,23-141 0,119-189 0,-1-118 0,118-95 0,48-94 0,70-23 16,1-284-16,23-165 0,0-189 0,0-142 0,212-141 0,213-119 0,0 143 0,259-48 0,-165 472 1,95 189-2,-48 166 1,166 141 0,236 0 0,70 330 0,236 355 0,-46 448 0,-48 24 0,47 448 0,-354 283 0,-47 284 0,-330-260 0,-260-212 0,-71-213 0,-165-307 0,0-448 0,-94-354 0,-72-142 0,72-189 0,47 0 0,-48-70 8,-117-402-6,23-378-4,-23-283 3,165-354-2,47 71 1,0-307 0,0 71 0,330 118 0,95 259 0,118 213 0,47 283 0,-142 331 0,71 141 0,-141 142 0,-71 118 0,-142 0 0,-94 0 0,23 142 0,0 212 0,72 213 0,-72 424 0,71 402 1,-118 141 0,-47 142 10,0 0-14,0-236 6,-70-378 6,-402-47-16,259-826 0,1-94 7,-24-95 0,0-71 0,-142-283 0,-70-520 0,-24-117 0,141-284 1,72 95 1,-24 0 4,235-48-13,48 355 9,0 377-4,0 118 0,142 119 5,-24 70-6,47 118 3,48 71 0,93 0 0,48 71 0,118 306 0,48 355 0,46 425 0,24 401 0,-189-47 0,-47-95 0,-259-424 0,-95-426 0,0-283 0,-95-70 0,-46-190 0,-25 25 0,-117-48 0,-118-142 0,-142-354 0,48 71 0,117-70 0,95-48 0,165 189 0,118-119 0,0 119 0,118-47 3,307-118-5,141 117 5,142 48-7,-142 142 5,-353 141-2,-142 71 1,-237 118 25,-93 189-26,-119 94 1,-353 71 0,-48-23 0,-142-48 0,-117-70 0,401-166 0,212-23 0,307-119 0,94-23 0,72 0 24,93-141-24,237-214 0,23 49 0,236-48 0,48 23 2,-25 71-3,25-70 0,-402 235 1,-189 48 0,-94 94 48,-118 119-48,-70 46 0,-72 48 0,0-1 0,1-70 0,-1-23 0,119-72 0,117-94 0,0 0 0,1 0 8,23-47-8,0-166 0,0 24 0,0-212 0,23 94 3,72-94 7,70 71-16,71-95-1,94 47 7,-141 165 0,0 72 0,-118 94 0,-48 47 0,1 70 32,-48 166-32,-141 119 0,-47 22 0,-213 143 0,-23-72 0,-119-94 0,-282 48 1,-25-119-2,-70-71 1,71-23 0,472-165 0,259-24 0,95 0 16,212-71-8,449-307-8,472-118 0,518-94 0,308 47 1,212 166-2,-165 70 1,236 47 0,188 260 1,-471 0-2,-48 95 2,-636 117-2,-379 142 1,-566-189 0,-259 1 0,-24-48 0,-71 165 0,-542 47 0,-449 95 0,-567 236 1,-424-165-2,71 71 1,164-284 0,520-118 0,378-71 0,613-94 0,142 0 0,141-47 24,189-283-24,95-119 1,141 1-2,142-72 2,189-23-2,70-70 1,-235 259 2,-95 47-4,-213 165 4,-212 142-4,-23 0 2,-48 95 32,-235 164-32,-24 48 0,-48-47 0,-94 47 0,-70 70 0,117-164 0,-47-24 0,166-142 0,141-24 0,70-23 0,25 0 16,23-118-16,0-165 0,0-71 2,94 0 6,71 0-15,24-71 4,118-71 3,-95 213 0,48-48 0,-95 95 0,-47 95 0,-94 117 1,-142 24 38,-213 189-39,-400 189 0,-213 141 0,-283 118 0,-119 119 0,166-95 0,260-189 1,212-47-2,307-166 1,165-117 0,189-118 0,117-24 64,214-284-64,235-117 0,307-331 0,71 119 0,235-190 0,143-70 0,-72 23 1,-164 71 0,-1 189 13,-94-1-18,-802 521 8,-118 46-11,-72 48 62,-188 94-55,-47 71 0,-142 70 0,-94 119 0,-189 94 0,24 118 0,117-212 0,142-24 0,-47-71 0,260-141 0,165-142 0,23-47 40,95-307-40,94 23 0,71-259 0,213-189 0,46-24 0,24-141 0,95 141 2,0-23-2,-95 94 0,-47 71 1,-118 237 8,-189 211-16,-47 1 2,-71 70 5,1 48 0,-25 70 0,-141 166 48,-189 47-48,24 94 0,-24 0 0,-118 189 0,-70 118 0,70-70 0,-47-72 0,-118 48 0,-71 94 0,71-141 0,283-190 0,-70-23 0,46-70 0,166-143 0,71 1 0,70-24 16,24-95-16,-71-188 0,71-71 0,0-71 0,0-23 0,0-72 0,0 119 0,0-71 0,48 118 2,46 0 4,0 94-13,-46 95 6,-25 23 2,-23 118-2,-94 48 41,-402 283-40,-141 47 0,-331 354 0,1-23 1,23-24-2,-24 23 1,166-117 0,-24-24 0,424-236 0,143-213 0,212-70 0,47-95 40,0-236-40,0-47 0,70-213 0,166-235 0,0 70 0,24 71 0,165-47 0,71-24 0,-1 142 0,24 165 0,-23 47 0,-24 95 0,-71 141 0,-94 24 0,0 95 0,-71-48 0,0 71 0,-142 0 0,-47 0 0,-23 0 8,-24 71-8,0 212 0,-283 95 0,-284 590 0,-23-24 0,-283 401 1,-189-117-2,-47 23 1,141-118 0,119-401 0,-95-213 0,566-306 0,95-72 0,165-141 0,94 0 0,1 0 0,-1 0 8,24-189-8,47-259 0,189-355 0,71-165 1,141-330-2,119 71 1,-1 282 0,119 48 0,-143 166 0,284 46 0,48 189 0,-331 189 0,-48 119 0,-164 93 1,-143 95-1,25 0-1,-166 24 9,-23 117-8,46 143 0,-46 164 0,-24 190 0,0 259 0,-71 236 0,-306 71 0,-1 23 0,-94 48 0,-24-402 0,72-165 0,93-330 0,-70-142 0,141-94 0,71-71 0,95-48 0,70-23 0,48 24 80,141 70-80</inkml:trace>
    </iact:actionData>
  </iact:action>
  <iact:action type="remove" startTime="122636">
    <iact:property name="style" value="instant"/>
    <iact:actionData xml:id="d40" ref="#d0"/>
  </iact:action>
  <iact:action type="add" startTime="122525">
    <iact:property name="dataType" value="strokeEraser"/>
    <iact:actionData xml:id="d41">
      <inkml:trace xmlns:inkml="http://www.w3.org/2003/InkML" xml:id="stk21" contextRef="#ctx0" brushRef="#br1">27707 6586 0,'0'0'1,"-24"-24"6,1 24 1,-48 0 8,47 0-8,-46 0 0,-1 48 1,-47 22-2,-24 49 1,-117 69 0,117-46 0,-118 47 0,72-24 0,-72 24 1,95-47-2,-95 94 1,-47-48 0,24 49 0,71-96 0,23-23 0,-24 24 0,-46-1 0,46-22 0,95-25 0,24-70 0,47 23 0,0-24 1</inkml:trace>
    </iact:actionData>
  </iact:action>
  <iact:action type="add" startTime="137733">
    <iact:property name="dataType"/>
    <iact:actionData xml:id="d42">
      <inkml:trace xmlns:inkml="http://www.w3.org/2003/InkML" xml:id="stk22" contextRef="#ctx0" brushRef="#br0">3210 12015 0,'0'71'112,"0"47"-103,24-71-3,23 48 3,-24-48-2,1 0 3,0-47 86,23 0-80,24 0-10,-24 0 4,24-47-4,23-24 3,-23 24-2,-24-24 3,24 47-4,0-46 3,-1 22-2,-22 25 3,22-72-2,-46 95-1,47-70 0,0 46 3,-24 0-4,-24-23 4,25 0-2,-1 23 0,-24 24-2,1-23 3,0-1 8,-1 1 5</inkml:trace>
    </iact:actionData>
  </iact:action>
  <iact:action type="add" startTime="150973">
    <iact:property name="dataType"/>
    <iact:actionData xml:id="d43">
      <inkml:trace xmlns:inkml="http://www.w3.org/2003/InkML" xml:id="stk23" contextRef="#ctx0" brushRef="#br0">6656 11496 0,'0'47'111,"47"24"-102,24 23-2,-24-46 2,-23-48-2,-1 23 3,1-23 5,-1 0 40,25 0-45,-1 0-2,47-47-1,-23 0 1,47-48 1,-24 1-1,95-24-2,-47 23 3,23-23-1,24 0 1,-95 71-2,48-24 1,-95 24-1,47 0 3,-46 23-4,-25 1 3,24-1-2,-23 24 3,0-23-1</inkml:trace>
    </iact:actionData>
  </iact:action>
  <iact:action type="add" startTime="154917">
    <iact:property name="dataType"/>
    <iact:actionData xml:id="d44">
      <inkml:trace xmlns:inkml="http://www.w3.org/2003/InkML" xml:id="stk24" contextRef="#ctx0" brushRef="#br0">9771 11520 0,'0'23'25,"24"-23"-17,-1 24-2,24 23 90,-47 0-87,24 24 0,0-71-2,-24 24 0,23 23 2,1-24 48,70-23-43,1-23-4,23-48-2,47 0 0,-47 48-1,71-95 2,-71 94-2,70-47 2,-70 0-1,71 0 0,-24 24 0,-23-24-2,-95 48 3,48-1-2,-1 1 2,48-1 0,-119-23-3,24 47 2,-23 0 1,0 0 14</inkml:trace>
    </iact:actionData>
  </iact:action>
  <iact:action type="add" startTime="156037">
    <iact:property name="dataType"/>
    <iact:actionData xml:id="d45">
      <inkml:trace xmlns:inkml="http://www.w3.org/2003/InkML" xml:id="stk25" contextRef="#ctx0" brushRef="#br0">13594 11567 0,'24'-24'8,"47"24"145,-48 24-139,24 23-5,-23-23-1,0-1 1,-1 24-3,1-23 123,-1-24-113,1-24-7,0 24-2,46-47 1,25-24 0,-24 24-1,-1 0 3,48-24-4,24-23 4,0 23-4,70 0 3,0-47-2,-46 24 3,22 23-2,25-24-1,-48 25 1,-47 22 0,-47 25 1,0-25-1,-24 48-1,-24 0 2,1-23-2</inkml:trace>
    </iact:actionData>
  </iact:action>
  <iact:action type="add" startTime="159572">
    <iact:property name="dataType"/>
    <iact:actionData xml:id="d46">
      <inkml:trace xmlns:inkml="http://www.w3.org/2003/InkML" xml:id="stk26" contextRef="#ctx0" brushRef="#br0">18456 12676 0,'0'0'1,"0"24"8,24-1-1,-24 1 103,47-24-38,-24 71-66,1-48 2,-24 1-1,24 0 0,-1 23 0,1-47 87,23 0-78,0 0-9,-23-24-1,47-23 2,-1 0-3,-46 23 3,23 1-2,24-25 2,0 1-2,47-24 3,-47 48-4,-1-24 4,25-24-4,-24 24 4,-1-24-3,-46 47 8</inkml:trace>
    </iact:actionData>
  </iact:action>
  <iact:action type="add" startTime="160629">
    <iact:property name="dataType"/>
    <iact:actionData xml:id="d47">
      <inkml:trace xmlns:inkml="http://www.w3.org/2003/InkML" xml:id="stk27" contextRef="#ctx0" brushRef="#br0">20084 12133 0,'0'0'2,"-23"0"4,-1 0 11,-23 0-9,23 0 6,1 0-4,23 24-3,-24-24 2,1 23-3,-1 1 4,0 0 6,1-1-10,-24 1 4,47 0 6,-24-1-10,24 1 28,0-1-26,0 1-2,0 0 4,0-1 7,24 1-3,-1-24-6,95 0 1,-23 23-1,-1 1 0,-23 0 0,47-24 0,-47 0-1,47 0 2,-24 0-1,-70 0-2,46 0 4,-46 0-4,0 0 3,-1 0-2,24 0 18,-47-24-9,24 24 16,0 0-24,-1-24 0</inkml:trace>
    </iact:actionData>
  </iact:action>
  <iact:action type="add" startTime="161301">
    <iact:property name="dataType"/>
    <iact:actionData xml:id="d48">
      <inkml:trace xmlns:inkml="http://www.w3.org/2003/InkML" xml:id="stk28" contextRef="#ctx0" brushRef="#br0">21052 12275 0,'24'-24'63,"-1"1"-47,1-1-7,-1 0 0,25 1 6,-48-1-7,47 1 18,-47-1-5,0 0-13,0 1 1,0-24 0,0-1 5,0 25-5,0-48 8,-24 47-10,-23 1 8,0-1 1,23 24-7,-47-47-1,48 23-1,-1 24 9,1 0 1,-1 0-8,0 0 14,1 0-15,-24 48 17,47-25-18,0 24 0,0 24 2,0-47-2,0 47 3,0-24-4,23 0 4,-23-23-4,24 46 3,23-46-2,-23 23 2,-24-23-2,23 0 3,24-1 4,1 1 35,-25-24-32,1 0-10,47 0 2,-1-47-1,-22 23 0,-1-23 0,0 23-2,0-23 4,48 0-3,-48-1 2,-24 25-3,25-48 4,-25 24-4,24 0 3,1-48-2,-48 1 3,23 47-2,24-48 0,-23 24-2,-24 24 4,24-47-4,-1 46 4,-23 1-2,0 24 0,0-25 0,0 1-1,0-24 0,0 24 11,0 24-11,0-1 0,0 0 9,0 1 0,-23 23 0,-1 0-8,0 0 10,-23 0-10,0 0 0,23 47-1,-23-23 1,24 70 0,23-47 1,0 24-1,0 47-2,0-24 4,23 25-4,1-25 3,-24-47 0,23 24-2,1 23 0,47 24 3,0-23-4,-24-24 3,0-24-2,0 0 3,-47-23-4,24 23 3,-1-47-2,-23 24 34,24-24-26,0 0 1,-1 0-6,24-24-4,1 0 2,22-47 1,1-47-2,24 0 2,-48 0-2,0 24 2,-23 47-2,-1-95 2,1 24-1,-24 24 0,0 23 1,0 0-1,0 0-2,0 48 4,0-25-2,0 25-2,0-1 50,-24 24-40,-23 0 0,0 24 0,0 23-7,-1 24 8,25-48-10,-1-23 0,1 24 3,23 0-4,0 70 4,0 0-4,0-46 3,0 23-2,0 23 3,0-23-4,0-24 4,23 47-2,1-46 0,-1 22-1,1-46 1,23 23 1,-23-23-2,23-1 1,24 25 0,23-1-1,-23-47 9,-47 0-6,46 0-3,-46 0 8,0 0-7,23 0 1,0-24 0,-47 1-1,47-25-2,0 25 3,-23 23-2,47-71 3,0 47-4,-24-23 4,-47 24-4,71-25 4,-71 1-4,23 24 4,-23-48-4,24 24 3,-24 23-2,0 0 2,0 1 0,0-1 5,0 1 2,0-25 0,0 25 0,-47 23-7,23 0-2,-23 0 2,0 0-2,-24 0 9,47 23 0,1 1-7,-1-24-1,24 24 1,-47 23-2,23-47 8,24 23 10,0 25-16,0-25 7,71 24-10,-71-23 3,142 70 0,-48-46-1,48-1-2,-24 24 4,70-1-4,25 25 4,-48-48-4,0 48 4,-70-95-4,-25 47 3,-46-47 7,-24 23 16,0 1-15,0 0-11,0-1 3,-71 1-1,48-1 7,-25-23 1,1 24 10,0-24-4,23 0 66</inkml:trace>
    </iact:actionData>
  </iact:action>
  <iact:action type="add" startTime="163838">
    <iact:property name="dataType"/>
    <iact:actionData xml:id="d49">
      <inkml:trace xmlns:inkml="http://www.w3.org/2003/InkML" xml:id="stk29" contextRef="#ctx0" brushRef="#br0">21335 12983 0,'24'0'56,"259"-24"-50,95-70 4,-24 47-3,165-24 2,-47 71-2,-47 0 0,-95 0 2,-141 0-2,-71 0 3,-71 0-4</inkml:trace>
    </iact:actionData>
  </iact:action>
  <iact:action type="remove" startTime="166780">
    <iact:property name="style" value="instant"/>
    <iact:actionData xml:id="d50" ref="#d42"/>
  </iact:action>
  <iact:action type="remove" startTime="167196">
    <iact:property name="style" value="instant"/>
    <iact:actionData xml:id="d51" ref="#d43"/>
  </iact:action>
  <iact:action type="remove" startTime="167644">
    <iact:property name="style" value="instant"/>
    <iact:actionData xml:id="d52" ref="#d44"/>
  </iact:action>
  <iact:action type="remove" startTime="168044">
    <iact:property name="style" value="instant"/>
    <iact:actionData xml:id="d53" ref="#d45"/>
  </iact:action>
  <iact:action type="remove" startTime="168492">
    <iact:property name="style" value="instant"/>
    <iact:actionData xml:id="d54" ref="#d49"/>
  </iact:action>
  <iact:action type="remove" startTime="168748">
    <iact:property name="style" value="instant"/>
    <iact:actionData xml:id="d55" ref="#d47"/>
  </iact:action>
  <iact:action type="remove" startTime="168770">
    <iact:property name="style" value="instant"/>
    <iact:actionData xml:id="d56" ref="#d48"/>
  </iact:action>
  <iact:action type="remove" startTime="169812">
    <iact:property name="style" value="instant"/>
    <iact:actionData xml:id="d57" ref="#d46"/>
  </iact:action>
  <iact:action type="add" startTime="165973">
    <iact:property name="dataType" value="strokeEraser"/>
    <iact:actionData xml:id="d58">
      <inkml:trace xmlns:inkml="http://www.w3.org/2003/InkML" xml:id="stk30" contextRef="#ctx0" brushRef="#br1">14797 14352 0,'0'0'1,"-188"48"6,70 46 1,-24-23 0,-70 71 0,23-24 0,-94 23 0,-166 119 0,-117 141 0,-71 71 0,-119 118 0,1 48 0,260-213 0,70-118 0,165-119 0,166-140 0,23-1 0,47-47 0,-46-378 64,-48-188-64,94 70 0,-70-260 0,-48-93 0,48 70 0,23 259 0,24 95 0,47 24 0,0 236 0,0 141 0,0 237 64,23 448-64,-23 377 0,165 450 0,71-1 0,71 307 0,24-283 0,-48-331 0,-212-661 0,-48-354 0,-23-70 0,71-355 48,71-259-48,-24-189 0,-24-189 0,71-118 0,0-378 0,48 307 0,-72 213 0,-70 282 0,24 190 0,-25 71 0,-46 164 0,0 96 0,-1 70 48,-94 542-48,-117 261 1,-166 94-2,-71 95 1,165-379 0,24-235 0,47-118 0,142-213 0,0-47 32,47-47-32,-24-260 0,1-165 0,-119-166 0,48-117 0,94-48 0,-24 48 2,24 188-3,0 237 0,0 165 1,0 94 0,0 401 48,0 260-48,0 48 0,-141 212 1,46-95-2,1-141 1,23-166 0,-23-164 0,46-119 0,48-448 56,0-95-55,166-165-2,258-165 1,-46 23 0,-95 142 0,95 48 0,-142 188 1,47 0-2,-23 47 1,70 71 0,-94 24 0,47 23 0,48 1 0,-48 23 0,-165 47 0,-24 71 0,-47 212 32,1 166-32,-25 71 0,-23-72 0,0 48 2,0 47-3,0-70 0,0-119 1,0-165 0,0-95 0,0-188 88,95-236-88,70-71 0,-71 0 0,71 188 0,1 1 0,-1 23 1,-71 142-2,1 71 1,-72 47 0,1-23 0,-1 23 16,95 70-16,48 143 0,-25 117 0,1 95 0,23 142 0,47 70 0,-23 1 0,-71-214 0,-47-93 0,24-166 0,-72-94 0,-23-165 40,0-237-40,0 24 0,0-70 0,0-25 0,0 48 0,0 0 0,0 47 0,24-47 0,47 142 1,47-24-2,-24 23 1,-23 142 1,-48 24-2,1 23 1,0 24 0,-1 0 0,1 0 32,47 142-32,-24 141 0,-24 95 0,25 118 0,22 47 0,-46-48 0,23-70 0,-23-23 0,47-237 0,-71-71 0,0-70 48,141-118-48,24-284 0,95 118 0,118-306 0,212-166 0,-48 118 0,143-23 0,-95 141 0,-236 260 0,-47 71 0,-166 94 0,-46 47 0,-72 24 0,1 0 32,23 166-32,-47 306 0,0 165 1,0 260-2,0 71 1,0-24 0,0-212 0,0 0 0,0-355 0,0-93 0,-24-119 0,48-543 57,70 71-58,-23-306 1,71-96 0,-71-46 0,70-24 0,-94 189 0,71 47 0,-94 260 0,47 70 0,0 95 0,-48 95 8,24 23 16,119 141-24,140 355 0,48 47 0,71 259 0,94 119 0,95 118 0,94-1 0,-260-400 0,-212-331 0,-47-95 0,-118-141 0,24-95 16,46-117-16,95-72 0,71-141 0,-24-118 0,166-189 0,23 24 1,118-119-2,-95 48 1,-212 165 0,-117 213 1,-48 46 1,-95 190-5,-23 47 3,-165 141 64,-95 95-64,-141 142 0,-189 164 0,-71-23 0,24-70 0,24-95 0,211-166 0,72-70 0,47-47 0,212-24 0,47 0 16,24-24-16,0-236 0,0 1 0,189-119 0,71-94 0,70-24 0,95 0 1,23 24 13,544-212-20,-520 400 12,141 1 4,-377 260-18,-189-1 7,-212 166 57,-71 188-55,-94 71-1,-24 95-1,71-142 1,23-94 0,24-24 0,24-94 0,46-48 0,72-47 0,47-47 0,23 0 0,260-165 73,47-24-74,119-118 1,117 24 0,-47 71 0,-189 70 0,-71 95 0,-188 23 0,-236 213 40,-190 94-40,1-47 0,-71 47 0,0 1 0,95-95 0,-1 23 0,95-47 0,141-70 0,-70 23 0,164-95 0,25-46 48,46-261-48,143 1 0,46-47 0,-23-48 0,23 0 0,48-23 0,-71 141 0,0-23 0,-24 94 0,-24 0 0,48 24 0,-47 0 0,-48 94 0,-23 24 0,-47 47 8,-24 142 48,-118 188-56,-48 1 1,-117 93-2,-94 96 1,-72 46 0,-94-23 0,48-165 0,23-71 0,-71-48 0,236-141 0,142-94 0,70-24 0,72 0 0,-24-71 16,-48-259-16,48-95 0,-71-142 0,47 24 0,71-23 0,0-1 0,0 190 0,0-25 0,118 95 0,24 48 0,-48 70 0,-23 95 0,-24 70 0,-23 24 0,-24-24 8,118 119 24,23 259-32,48 236 0,-24 47 0,-70 190 0,70 117 1,-94-118-2,-71-94 1,0-307 0,0-71 0,0-165 0,0-119 0,0-46 0,0-118 56,0-260-56,-47-24 0,47-23 0,0-72 0,0-22 0,0-72 0,23 189 0,1 48 0,23 212 0,24-71 0,-48 189 0,-23-24 0</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7-08T11:27:29.074"/>
    </inkml:context>
    <inkml:brush xml:id="br0">
      <inkml:brushProperty name="width" value="0.05292" units="cm"/>
      <inkml:brushProperty name="height" value="0.05292" units="cm"/>
      <inkml:brushProperty name="color" value="#C00000"/>
    </inkml:brush>
    <inkml:brush xml:id="br1">
      <inkml:brushProperty name="width" value="0.055" units="cm"/>
      <inkml:brushProperty name="height" value="0.055" units="cm"/>
    </inkml:brush>
    <inkml:brush xml:id="br2">
      <inkml:brushProperty name="width" value="0.05292" units="cm"/>
      <inkml:brushProperty name="height" value="0.05292" units="cm"/>
    </inkml:brush>
  </inkml:definitions>
  <iact:action type="add" startTime="4980">
    <iact:property name="dataType"/>
    <iact:actionData xml:id="d0">
      <inkml:trace xmlns:inkml="http://www.w3.org/2003/InkML" xml:id="stk0" contextRef="#ctx0" brushRef="#br0">9535 3517 0,'-24'24'24,"24"-1"16,0 1-32,24 23 0,23 0-1,0 1 2,1-25 0,-48 1-1,23-1-1,1-23 41,47 0-40,117-70 0,-22 22 0,-25-70 1,119-23-2,-48 46 1,48-70-1,-95 47 2,24 0-1,-24 0 1,-23 94-2,-48-47 1,-23 24 0,0 24 0,-71-1 0,23 0 0</inkml:trace>
    </iact:actionData>
  </iact:action>
  <iact:action type="add" startTime="11756">
    <iact:property name="dataType"/>
    <iact:actionData xml:id="d1">
      <inkml:trace xmlns:inkml="http://www.w3.org/2003/InkML" xml:id="stk1" contextRef="#ctx0" brushRef="#br0">23011 7412 0,'0'-24'8,"23"24"64,1-23-49,0 23-6,23 0-9,94 0 1,72 0-2,23 0 1,23 0 0,72 0-1,-24 0 2,-1 0 0,-22 0-3,-48 0 3,-48 0-1,-93 0 0,-48 0 0,-23 0 0</inkml:trace>
    </iact:actionData>
  </iact:action>
  <iact:action type="add" startTime="21196">
    <iact:property name="dataType"/>
    <iact:actionData xml:id="d2">
      <inkml:trace xmlns:inkml="http://www.w3.org/2003/InkML" xml:id="stk2" contextRef="#ctx0" brushRef="#br0">8284 8522 0,'24'23'112,"-1"-23"-105,48 0 10,-47 0-9,47 0 1,-24-23-2,0 23 1,-23-24 0,-1 24 0,48 0-1,0 0 3,47 0-3,-47 0 1,70 0 1,-46 0-2,23 0 1,0 0 1,-48 0-3,25 0 3,-1 0-2,-47 0 2,1 0-2,-25 0 2,1 0-2,47-24 9,-24 1 16,-24-24 1,1 47-17,0 0-9,46-24 10,-46 24 15,23 0-7,-23 0-18,-1 0 9,1 0 175,-24 24-173,-24-1-11,1-23 10,-48 0-10,47 47 1,1-47 0,-24 0 0,-71 0 0,-24 0 1,24 0-2,-47 0 1,47 0-1,0 0 2,23 0 0,25 0-2,-1 0 1,0 0 1,47 0-2,-23 0 1,24 0 0,-1 0 17,-23 0-18,23 0 1,1 0 0,-48 0 0,0 0 0,47 0-1,-23 0 3,0 0-4,23 0 3,-46 0-2,46 0 2,0 24 7,1-24-9,-1 0 27,1 24-26,-25-24 23,25 23 17,46-23 248,25 0-288,-25-23 0,24-25 0,1 48 0,-48-23 0,70-1 0,1-23 0,-24 23 8,-23 1-8,0 23 1,23-47-2,-24 23 1,1 24 8,23 0-7,48 0 6,-72 0-7,72 0 1,-1 0-3,-47 0 3,48 0-1,-1 0-1,-47 0 2,24 0-1,23 0 0,-70 0 1,47 0-1,-48 0-1,25 0 1,-1 0 1,0 0-2,-23 0 2,-1 0-2,24 0 1,-23 0 0,0 0 9,23 0-11,-24 0 12,1 0-11,0 0 0,-1 0 2,1 0 6,23 0 66,-23-24-64</inkml:trace>
    </iact:actionData>
  </iact:action>
  <iact:action type="add" startTime="23764">
    <iact:property name="dataType"/>
    <iact:actionData xml:id="d3">
      <inkml:trace xmlns:inkml="http://www.w3.org/2003/InkML" xml:id="stk3" contextRef="#ctx0" brushRef="#br0">9629 7247 0,'0'-24'8,"-23"24"32,-1 0-32,1 0 7,-25 0-7,25 0 18,-1 0-12,1 0-5,-1 0 0,0 0-3,1 0 3,-24 0 1,-1 47-4,1-23 11,24-24-1,-1 0 0,0 24-10,-23 23 20,71-47 132,23 0-133,-23-24-9,23 48 80,-47-1-80,23 48 1,1-71-10,-24 24 1,0 23-1,0-23 19,0-1-11,0 1 17,0 0 15,0 23-15,-24-47-14,-46 23 5,46 1-16,24 0 19</inkml:trace>
    </iact:actionData>
  </iact:action>
  <iact:action type="add" startTime="25243">
    <iact:property name="dataType"/>
    <iact:actionData xml:id="d4">
      <inkml:trace xmlns:inkml="http://www.w3.org/2003/InkML" xml:id="stk4" contextRef="#ctx0" brushRef="#br0">9865 7034 0,'0'24'65,"0"23"-58,0 0 3,0 48-3,0-24 1,0-1-1,0 25 3,0-48-3,0 24 2,0 0-2,0-48 1,0 48 0,0-24-1,0-23 2,0 23 0,0-23-1,0-1 7,0 1 56,24-24-62,0-24-2,23 1 2,-24 23-2,1-24 3,23 1-4,-47-1 3,24 24-2,-1-47 2,-23 23 0,24 1-1,-24-25 0,24 1-1,-24 24 0,0-1 2,0 0-2,23 24 2,1-47 7,-24 94 208,0 48-216,0-24-1,0-24 1,23 0 2,-23 0-2,24-23 0,0-1 144,23-23-145,-24 0 2,1 0-2,0-23 2,-1-1-2,1 1 1,23-1 0,-23 0 9,-1 1-1,-23-1-9,24 1 1,-24-25-1,0 25 3,47-24-2,-47 23 6,24 24-5,-24-24-2,23 1 3,1-1 5,23 1-8,0-25 10,-23 48-7,-1 0 4,-46 0 138,-48 24-145,-23 47 3,46-48-4,25 1 11,-1-24 102,24 24-103,0-1 18,0 1-28,24-1 28,-1 1-27,1-24 1,0 24 1,-1-24-2,1 0 2,23 0-1,0 0 0,24 0-1,-47 0 0,-1 0 2,1 0 6,-1 0 17,1 0 16,47 0-23,-48-24-18,1 0 9,47-23-8,-48 47 8,25-23-7,-25-1 17,1 0-13,-1 1-4,1-1-2,0 1 9,-1-25 8,-23 25 9,0-1-18,24 0-7,-1 1 2,-46 23 60,-1 0-62,-23 23 2,23-23 4,1 24-6,-1 0 8,-23-1-6,47 1 12,-24-24 3,1 24-18,23 23 9,0 0-7,0 0-2,0-23 3,0-1-2,0 25-1,0-25 1,0 1 1,0-1-2,0 1 0,0 0 2,0 46 16,23-70-8,-23 24-4,24-24-4,0 0-2,-1 0 2,48 0-1,0-24 1,-48 1-3,72-1 3,23-47-2,-71 48 3,118-1-4,-70 1 3,-1-48-2,0 47 3,-46 1-4,-25-1 26</inkml:trace>
    </iact:actionData>
  </iact:action>
  <iact:action type="add" startTime="28708">
    <iact:property name="dataType"/>
    <iact:actionData xml:id="d5">
      <inkml:trace xmlns:inkml="http://www.w3.org/2003/InkML" xml:id="stk5" contextRef="#ctx0" brushRef="#br0">10125 7247 0,'0'0'0,"-24"0"56,24 23-16,-23-23-24,-1 0 39,24 24 34,47-24-82,-23 0 2,0 0-2,-1 0 2,-23-47 214,-23 47-197,-1 0-11,-23 0 17</inkml:trace>
    </iact:actionData>
  </iact:action>
  <iact:action type="add" startTime="35315">
    <iact:property name="dataType"/>
    <iact:actionData xml:id="d6">
      <inkml:trace xmlns:inkml="http://www.w3.org/2003/InkML" xml:id="stk6" contextRef="#ctx0" brushRef="#br0">24875 5807 0,'0'0'1,"0"-24"7,24 24 104,-1-23-41,25-72-54,93-46-10,72-1 2,-48 24 0,94-71-1,-70 47 0,-47 48-1,70-24 2,-188 94-2,23 1 2</inkml:trace>
    </iact:actionData>
  </iact:action>
  <iact:action type="add" startTime="36411">
    <iact:property name="dataType"/>
    <iact:actionData xml:id="d7">
      <inkml:trace xmlns:inkml="http://www.w3.org/2003/InkML" xml:id="stk7" contextRef="#ctx0" brushRef="#br0">24545 5712 0,'0'0'1,"23"0"312,1 0-307,-24-23 11,47 23 14,-23 0-7,-1-24 40,1 1-56,0-1 24,-1 24 57,1 0-82,-24 24 3,47-1-4,-23-23 4,-1 47-3,1-23 1,-1 0 1,1-1-1,0 1 7,-1-24 17,1 0 31,-1 0-38,1 0-9,0-24-9,-1 24 19,24-47 21,1 23-31,-48 1 1,47 23-9,-24 0 0,-23-24 7,24 1-8</inkml:trace>
    </iact:actionData>
  </iact:action>
  <iact:action type="add" startTime="57083">
    <iact:property name="dataType"/>
    <iact:actionData xml:id="d8">
      <inkml:trace xmlns:inkml="http://www.w3.org/2003/InkML" xml:id="stk8" contextRef="#ctx0" brushRef="#br0">18692 9206 0,'0'-23'58,"47"23"-19,-23-24-23,70-47-9,-23 47 3,0 1-4,23-1 4,-47 24-4,71 0 3,24 0-2,-71 0 2,23 0-1,-23 0 1,-24 0-2,-23 0 2,47 0-2,-48 0 1,48 0 0,-47 0 0,94 0-1,-24 0 2,48 0-1,-1 0-1,1 0 3,-1 0-2,48 0-1,-24 0 1,48 47 0,-24-47-1,-24 48 3,47-25-2,24 1-1,-23 47 2,23-48-2,-71-23 0,24 24 3,23 0-3,0 46 2,24-70-3,-47 24 4,94 0-4,-47-24 4,-70 0-2,-48 0-1,47 0 1,-47 0 0,-24 0 1,-70 0-2,47 0 209,-48 0-208,24 0 1,24 0-3,-24-24 3,-23 0-1,47 1 0,-24 23 0,0-47 0,-23 47 1,-1 0-2,1-24 1,0 24-1,23 0 2,0-24-1,24 24 0,23-23 0,1 23 0,-25 0 0,1-24 0,47 1 1,-47 23-1,0-24-1,-48 24 0,25 0 2,22 0-1,-46-24 0,23 24 0,0-23 1,-47-1-2,95 0 2,-48 24 22,-23 0-6,-1 0-10,48 0-6,23 0-2,-46 0 2,70 0-2,0 0 2,-24 0-2,1 0 1,-1 0 0,-70 0 1,46 0-2,-46 0 0,47 0 2,0 0-2,47 24 2,0 23-2,23-23 2,24 23-2,1 0 2,-72-23-1,0-24 0,1 47 1,-1-47-1,-70 0 7</inkml:trace>
    </iact:actionData>
  </iact:action>
  <iact:action type="remove" startTime="65715">
    <iact:property name="style" value="instant"/>
    <iact:actionData xml:id="d9" ref="#d3"/>
  </iact:action>
  <iact:action type="remove" startTime="65725">
    <iact:property name="style" value="instant"/>
    <iact:actionData xml:id="d10" ref="#d2"/>
  </iact:action>
  <iact:action type="remove" startTime="65931">
    <iact:property name="style" value="instant"/>
    <iact:actionData xml:id="d11" ref="#d4"/>
  </iact:action>
  <iact:action type="remove" startTime="66075">
    <iact:property name="style" value="instant"/>
    <iact:actionData xml:id="d12" ref="#d5"/>
  </iact:action>
  <iact:action type="remove" startTime="66555">
    <iact:property name="style" value="instant"/>
    <iact:actionData xml:id="d13" ref="#d0"/>
  </iact:action>
  <iact:action type="remove" startTime="66979">
    <iact:property name="style" value="instant"/>
    <iact:actionData xml:id="d14" ref="#d8"/>
  </iact:action>
  <iact:action type="remove" startTime="67091">
    <iact:property name="style" value="instant"/>
    <iact:actionData xml:id="d15" ref="#d1"/>
  </iact:action>
  <iact:action type="remove" startTime="67355">
    <iact:property name="style" value="instant"/>
    <iact:actionData xml:id="d16" ref="#d6"/>
  </iact:action>
  <iact:action type="remove" startTime="67459">
    <iact:property name="style" value="instant"/>
    <iact:actionData xml:id="d17" ref="#d7"/>
  </iact:action>
  <iact:action type="add" startTime="65637">
    <iact:property name="dataType" value="strokeEraser"/>
    <iact:actionData xml:id="d18">
      <inkml:trace xmlns:inkml="http://www.w3.org/2003/InkML" xml:id="stk9" contextRef="#ctx0" brushRef="#br1">15553 9065 0,'0'94'39,"-142"237"-31,1 93 0,46 49 0,-47-72 0,-23 165 3,0 1 8,-24-118-7,-212 424 5,236-448-16,118-284 3,47-117 4,-48 0 0,72-24 64,23-95-64,24-117 0,94-24 0,24 0 0,47-48 0,-47-22 0,47 22 0,47-117 0,-23 118 2,-1-24 6,-93 47-14,46 71 2,-70 48 4,-72 70 0,-22 47 0,-25-23 0,-94 47 64,-212 118-64,-94 165 2,-72 71-3,95-23 0,94-142 1,119 0 0,23-48 0,47-94 0,0 24 0,48-94 88,70-237-88,71 0 0,47-94 0,24-118 0,47-47 0,-71 141 0,48 0 0,-119 95 0,-47 118 0,24 23 0,-47 95 0,-24 23 0,23 1 17,-70 259 14,-95 283-31,24-47 0,0 0 0,95-117 0,-1-72 0,-47-118 0,71-94 0,47-307 56,72-165-56,69-237 0,48-235 0,24-95 0,0-47 0,-1-24 2,-70 95-2,-95 94-1,-23 331 0,-71 212 1,0 94 0,0 143 0,0 306 56,0 94-55,0 213-2,0 24 1,0 70 0,0 189 0,0-283 0,0 24 0,0-72 0,0-93 0,0-48 0,0-94 0,0-24 0,0-166 0,47-22 0,1-119 40,140-260-40,119-117 0,142 46 0,282-140 0,378-190 0,-259 283 0,0 48 0,-260 188 0,-307 119 0,-47 70 0,-118 24 0,118 71 0,-47 118 0,212 330 0,-47 308 0,71 306 0,94 330 0,-236-212 0,118 119 1,-94-332 10,0-424-18,-95-165 2,-70-190 5,-71-188 0,-24 0 0,-23-71 0,117-71 0,166-165 0,71 0 0,448-496 0,94-141 0,189-213 0,48-95 1,70 119-1,-236 260-1,-94 46 1,-449 355 0,-259 212 0,-142 142 0,-47 118 40,-236 377-40,-165 308 0,-118 188 0,-166 378 0,-70-48 0,24-22 0,235-450 0,236-400 0,166-237 0,70-118 0,1-94 24,23-473-24,0-353 0,47-118 0,165-261 0,-70 190 0,23 118 0,-94 118 1,71 188-1,-119 213-1,72 95 1,-95 306 0,0 1 0,0 235 32,-71 260-32,-330 355 0,-24 235 0,-71 165 1,1-141-2,93-165 1,72-237 0,165-259 0,70-212 0,72-166 0,23-141 40,0-213-40,0-24 0,94-23 0,24 24 0,-71 23 0,48 23 0,-24 143 0,-71 70 0</inkml:trace>
    </iact:actionData>
  </iact:action>
  <iact:action type="add" startTime="74188">
    <iact:property name="dataType"/>
    <iact:actionData xml:id="d19">
      <inkml:trace xmlns:inkml="http://www.w3.org/2003/InkML" xml:id="stk10" contextRef="#ctx0" brushRef="#br0">9393 10670 0,'24'23'160,"0"-23"-119,-1 0-26,48 0-7,0 0 0,70 0 1,-46 0-2,23 0 2,0 0-2,-24 0 1,1 0 0,23 0 0,0 0 0,0 0 0,0 0-1,-24 0 2,-47 0-2,0 0 2,1 0-2,-1 48 10,-24-48-1,1 0 0,0 23 0,23 1-8,0 23 1,-23-23-2,23 23 1,24 24 0,-24-48 0,71 24 0,-71-23 1,47 23-2,1 0 1,-24-47 0,-24 24 0,24-24 0,23 0 1,-70 0-2,46 0 1,-22 0 0,-25 0 0,24 0 0,1-24-1,46-23 10,-70 0-8,46 47-3,25-47 2,-48 47 1,71-47-2,-24 23 2,24 0-2,-23 24 2,23 0-2,-24 0 2,24-23 0,-47 23-3,47-47 4,-71 47-3,-23 0 1,47 0 1,-48 0-3,1 0 3,-1 0-1,1 0 0,23 0 1,-23 0-1,23 23-1,47 48 9,-70-71-8,23 24 1,-23-24-2,23 0 1,0 23 0,0-23 0,24 0 0,-47 0 1,47 0-2,47 0 1,-71 0 0,24 0-1,23 0 3,24 0-3,0 0 1,-24 47 0,48 1 0,-71-48 1,-48 23-3,48 24 4,-24-47-2</inkml:trace>
    </iact:actionData>
  </iact:action>
  <iact:action type="add" startTime="84468">
    <iact:property name="dataType"/>
    <iact:actionData xml:id="d20">
      <inkml:trace xmlns:inkml="http://www.w3.org/2003/InkML" xml:id="stk11" contextRef="#ctx0" brushRef="#br0">15459 12676 0,'23'0'17,"24"0"-11,1 0 2,-1-23 2,0 23-4,47 0 3,-46-24-2,-1 0 2,47 24-2,-70 0 3,47-23-4,-24 23 3,0 0-2,24 0 2,0 0-2,23 0 3,-70 0-4,94 0 4,47 0-4,24 0 3,47 0-1,0 0 1,0 0-3,47 0 4,0 0-4,24 0 3,-24 0-1,-47 0 0,0 23-1,-71-23 2,-94 24-1,24-24 0,-48 0 0,-24 0 1,1 0-2</inkml:trace>
    </iact:actionData>
  </iact:action>
  <iact:action type="add" startTime="88115">
    <iact:property name="dataType"/>
    <iact:actionData xml:id="d21">
      <inkml:trace xmlns:inkml="http://www.w3.org/2003/InkML" xml:id="stk12" contextRef="#ctx0" brushRef="#br0">897 5689 0,'0'-24'145,"-23"24"-137,-48 0 0,24 0 0,-24 47 0,-47 1 1,47 22-1,0-22-1,0-25 1,1 1 0,46 0 0,0-1 1,-46 48 7,46-47 15,24-1-23,0 24 1,0 24-2,0-47 1,0 47 0,0-1 1,0-22-1,0-1-1,0 24 0,0-48 1,24 48 0,-1 24 1,1-25-2,23 25 1,-23-24 9,-24-48-9,0 48 0,0-24 1,23 0-2,-23 1 1,0 22 0,0 1 1,0 0-2,0 24 1,0-72 0,0 24 0,0 1 0,0-1 1,-23-24-2,-1 25 0,-23-48 9,-24 47-6,24-24-3,-24 25 2,24-25-3,0 24 2,-1-47 0,1 24 0,24-24 0,-25 0 0,25 24 0,-24-1 17,47 1 46,47-24-63,0 47 0,47 24 0,-70-24 0,70 48 0,-70-48 1,47 47-2,-24 1 2,47-1 0,-70-47-2,-24 48 0,0-25 2,47 25-2,-23-1 2,-24-23 0,0 0-2,0 23 0,23 1 2,-23 23-1,0-47 0,0-1 1,0 25-2,0 23 1,0 0 0,0 0-1,0 0 1,0 0 2,0 47-3,0-47 2,0 24-2,0-24 1,-23 0-1,23-24 3,0 24-3,0 0 1,0 0-1,0 24 2,-24-24-1,24 0 1,0-23-2,0 23 1,0-24-1,0-47 3,0 24-4,0-47 3,24-1-2,-24 1 2,0 0-2,71-24 10,47 0-8,-24 0-2,24 0 0,-47-24 1,23-71 1,-23 72 0,-24-48-1,24 0-1,-24 0 1,-23 24 0,-24 24 0,0-1-1,47-23 2</inkml:trace>
    </iact:actionData>
  </iact:action>
  <iact:action type="add" startTime="90068">
    <iact:property name="dataType"/>
    <iact:actionData xml:id="d22">
      <inkml:trace xmlns:inkml="http://www.w3.org/2003/InkML" xml:id="stk13" contextRef="#ctx0" brushRef="#br0">1228 13125 0,'-24'23'9,"0"-23"7,1 0 0,-1 24 0,-23 23-9,23-23 0,1-24 9,-48 0-7,0 0-2,0 0 2,-23 0-2,-24 47 2,0-47-2,0 47 3,24-23-2,46-24-1,1 23 1,24-23 0,-1 24 17,24 0-18,0-1 0,0 166 2,0-71 0,0 0-1,0 24-2,24 23 3,-1-47-2,48 47 1,-24-23 0,-23-48 1,-1 24 0,1 24-2,-24-71 0,47 23 2,-47-47-2,0 1 2,0-25-1,0 1 0,0-1 1,24-23 61,47 0-54,94 0-7,71 0-2,118-23 2,118 23-2,165 0 2,24 0-2,-24 0 2,-141 0-2,-142 0 1,-118 0 2,-166 0-3</inkml:trace>
    </iact:actionData>
  </iact:action>
  <iact:action type="add" startTime="91515">
    <iact:property name="dataType"/>
    <iact:actionData xml:id="d23">
      <inkml:trace xmlns:inkml="http://www.w3.org/2003/InkML" xml:id="stk14" contextRef="#ctx0" brushRef="#br0">18456 12912 0,'0'0'1,"24"0"15,46 0-9,1 0 3,-24 0-3,71 0 1,0 0 0,48 0-1,-48 0 1,118 0 2,-71 0-3,0 0 2,0 24-2,71-1 1,-47 1 0,47-24 0,24 71 0,-24 23-1,-24-94 2,0 48-1,-141-48 0,-24 23-1,24-23 2,-71 24 47,0-1-33,24 25-14,-24 70-2,0 0 2,0 47-2,0 71 2,0 0-2,0 0 2,0-118-2,0 47 2,0-47 0,0 0-2,0-23 1,0-24 0,0-48-1,0 48 10,0-24 7,-24-23-16,-23-1 8,-24 1-8,-23-24 0,-48 0 0,-23 47 1,-95-23-1,-46-24-1,-48 0 1,-118 0 0,-95 0 1,1 0-2,-71 0 2,141 0-3,118 0 3,95 0-1,47 0 0,94 0 0,95 0 0,0 0 0,23 0 0,1 0 17,-24 0-18,23 23 0</inkml:trace>
    </iact:actionData>
  </iact:action>
  <iact:action type="add" startTime="94636">
    <iact:property name="dataType"/>
    <iact:actionData xml:id="d24">
      <inkml:trace xmlns:inkml="http://www.w3.org/2003/InkML" xml:id="stk15" contextRef="#ctx0" brushRef="#br0">685 12818 0</inkml:trace>
    </iact:actionData>
  </iact:action>
  <iact:action type="remove" startTime="97147">
    <iact:property name="style" value="instant"/>
    <iact:actionData xml:id="d25" ref="#d21"/>
  </iact:action>
  <iact:action type="remove" startTime="97755">
    <iact:property name="style" value="instant"/>
    <iact:actionData xml:id="d26" ref="#d22"/>
  </iact:action>
  <iact:action type="remove" startTime="98588">
    <iact:property name="style" value="instant"/>
    <iact:actionData xml:id="d27" ref="#d23"/>
  </iact:action>
  <iact:action type="remove" startTime="98947">
    <iact:property name="style" value="instant"/>
    <iact:actionData xml:id="d28" ref="#d20"/>
  </iact:action>
  <iact:action type="remove" startTime="99331">
    <iact:property name="style" value="instant"/>
    <iact:actionData xml:id="d29" ref="#d19"/>
  </iact:action>
  <iact:action type="add" startTime="97092">
    <iact:property name="dataType" value="strokeEraser"/>
    <iact:actionData xml:id="d30">
      <inkml:trace xmlns:inkml="http://www.w3.org/2003/InkML" xml:id="stk16" contextRef="#ctx0" brushRef="#br1">5853 8593 0,'-24'0'16,"24"141"-8,0 48 0,0 94 0,0 24 0,0 47 3,0 0 9,0 355-19,0-473 7,0 70 0,0 1 0,0 24 0,0-24 0,0-24 0,0-47 0,0-47 0,0-24 0,0 24 0,0-71 0,0-47 0,0 23 0,0-23 0,-23-47 0,23 70 0,-24 1 0,24-25 0,-23 48 0,-25 71 0,48-24 0,-47 48 0,24 70 0,23-23 0,-48 70 0,48 24 0,0 1 0,0-49 0,0 1 0,0 0 0,0-24 0,0 1 0,0-48 0,71 47 0,-47 0 0,70 1 0,-23-72 0,47 24 0,24 47 0,-48-23 0,-23-48 0,70 25 0,-93-49 0,46-22 0,-47-1 0,-23 0 0,70 24 0,-47-71 0,48 71 0,-72-95 0,72 24 0,-95-47 0,23-24 0,1 24 0,0-71 56,23-118-56,-24-47 0,1-118 0,-24 23 0,94-23 0,-94 47 0,0-95 0,0-23 0,0 47 0,0-47 0,0 47 2,0 71 2,0-47-10,0 23 6,0 48 0,0-48 0,0 24 0,24 24 0,23-1 0,0 48 0,-23-24 1,-24 118-2,24-23 1,-24 47 0,0 23 0,23-23 8,-23 236 72,0-24-80,0 71 0,0-47 0,0-24 0,0 47 0,71-46 0,-47-48 0,23 23 0,-47-46 0,23-72 0,1 1 0,23-48 72,71-23-72,95-71 0,164-24 0,-23 48 0,213 23 0,23 0 0,424-94 0,-117 118 0,212 47 0,189 0 0,48 0 0,-72 0 0,24 0 0,47 0 0,166 0 0,-119 47 0,-117 0 0,-237-47 0,-448 48 0,-23-48 0,-237 0 0,-94 0 0,-165 0 0,-48 0 0,1 0 0,0 0 40,23 0-40,0 0 0,24-24 0,23-23 0,-23-24 0,-47 71 0,-1-24 0,-141 24 64,24 71-64,-1 0 0,-46 47 0,-95 47 0,71 1 0,-24 70 0,-71 47 0,71-47 0,-47 47 2,0-47-4,71-23 3,-71 70-2,71-94 1,0 0 0,23-48 0,-23 1 0,70-24 0,48-118 0,0 47 0,47-23 0,-24-1 0,1-23 16,-1 24 0,1 0-16,23-48 72,0-118-72,0-23 0,0-47 0,47-24 0,0 47 0,-23-95 0,23-46 0,47 23 0,-70 24 0,23-48 0,-23 24 0,46-47 0,-46 24 0,-24-24 0,0 47 0,0 0 2,0 0-4,0 24 8,0 0-12,0 94 6,0 47 0,-24-47 0,1 95 0,-1-24 0,-23 0 0,23 118 0,1-47 24,-48 23-24,-23 71 0,-119 118 0,-70 1 0,-71 93 0,-47 48 0,-71 142 0,71-1 0,-1 1 0,48-24 0,95-118 0,-1-24 0,119-94 0,-72 70 0,72-70 0,23-94 0,47 70 0,24-118 0,-24 24 0,47-47 0,-47-143 40,71-282-40,0-71 0,0-94 0,0-1 0,0-70 0,0 141 0,-47-94 0,-24 212 1,-23-94-2,70 165 1,-23 24 0,-47 47 0,47 94 0,-24 71 0,47 24 0,-23 47 32,-47 0-32,-119 260 0,-117 141 0,-166 118 0,-47 284 0,119-284 0,-1 189 0,-24 71 0,190-188 0,70-1 0,24-236 0,94-142 0,24-70 0,70-260 64,119-142-64,-24-23 0,94-95 0,1 1 0,188-261 0,0 72 0,95-24 0,-71 70 0,-119 261 0,96-72 0,-25 119 0,-46 46 0,-48 72 0,-165 47 0,23 23 0,-46 1 0,-24 23 0,-1-48 0,-22 48 0</inkml:trace>
    </iact:actionData>
  </iact:action>
  <iact:action type="add" startTime="102332">
    <iact:property name="dataType"/>
    <iact:actionData xml:id="d31">
      <inkml:trace xmlns:inkml="http://www.w3.org/2003/InkML" xml:id="stk17" contextRef="#ctx0" brushRef="#br2">21406 10410 0,'-47'0'159,"-48"24"-135,95-1-15,-47 1 8,24-24-1,-1 23-10,24 1 3,-24-24-2,1 0 2,23 24 7,-24-1-9,-23-23 9,23 24 16,24-1 25,0 1-25,0 47-7,0-47-18,0 23 2,0 0-2,0 0 1,0 0-1,0-23 2,0 23-2,0-23 2,0 23-2,0-23 2,0-1 8,0 24-2,-23-23 8,23 0-7,0-1 153,23-23-152,1 0-1,0 0-9,-1 0 18,24-23-18,-47-1 9,24 24-8,23 0 0,-23 0 8,-1 0-9,1 0 2,-24-24-2,47 24 2,0-23 0,1 23 5,-25 0-5,24 0-2,1 0 2,-25 0 7,24 0-9,-23 0 2,23-47 134,-47 23-95,0-23-39,0 23 7,0 1-9,0-1 2,0-23-2,0 23 9,0 1-6,0-1-3,0 0 8,0-23-5,0 24 12,0-1-13,0 0 118</inkml:trace>
    </iact:actionData>
  </iact:action>
  <iact:action type="add" startTime="104051">
    <iact:property name="dataType"/>
    <iact:actionData xml:id="d32">
      <inkml:trace xmlns:inkml="http://www.w3.org/2003/InkML" xml:id="stk18" contextRef="#ctx0" brushRef="#br2">21524 14093 0,'0'47'114,"-24"-24"-108,1-23 4,-24 24-4,23 0 3,-23-1-2,0-23 2,-1 24 8,1-24-9,24 0-1,-1 0 0,0 0 18,1 0 31,23 23 24,0 25-64,0-25 0,0 24-9,0-23 3,0 23-3,0-23 1,0 23 8,0-23 0,23-24 119,1 0-125,0 0-3,-1 0 9,1-24 1,23 0-2,-23 24-7,-1-23-1,1-1 2,-1 1-1,1 23 1,23 0-2,0 0 9,-23 0-8,23 0 0,0-48-1,-23 48 9,0 0 32,-24-23 10,0-1-11,0 1-39,0-1 1,0 0-1,0-23 9,0 24-2,0-1-7,0 0 0,0-23-1,-24 24 9,0-1 25,24 0-1,-47 1-32,24 23 17,-25 0 36,25 0-43,-1 23 4,-47 1 18,71 0 72</inkml:trace>
    </iact:actionData>
  </iact:action>
  <iact:action type="add" startTime="108603">
    <iact:property name="dataType"/>
    <iact:actionData xml:id="d33">
      <inkml:trace xmlns:inkml="http://www.w3.org/2003/InkML" xml:id="stk19" contextRef="#ctx0" brushRef="#br2">21831 14258 0,'23'0'145,"25"0"-128,-25 0-10,1 0 2,23 0-2,47 0 0,-23-24 2,47 24-2,71 0 2,-71 0-2,47 0 2,-70 0 0,23 0-2,-95 0 0,1 0 2,-1-23-2,1 23 105,-24-24-23,0-23-81,0 23-1,0-47 2,0 1-2,-24-1 2,24 24-1,-47-48 0,47 48-1,-23 0 3,-1-1-4,24-22 4,-24 46-4,-23 0 10,47 1 16,-23-1-22,-1 24-4,0 0 42,1 0-22,-24 0-18,-1 0-2,-46 0 3,23 0-1,0 0 0,-47 0 1,24 0-2,-24 0 1,0 0 0,0 0 0,0 0 0,-47 0 0,47 0 0,-95 0 0,72 0 0,-24 0 0,47 0 1,-48 0-1,-22 0-1,46 0 0,0 0 2,1 0-2,23 0 3,-24 0-4,1 0 3,23 0-2,0 0 2,0 0-2,0 0 2,0 0-2,47 0 2,-94-23-2,94 23 2,0 0-2,-47 0 3,-71 0-2,118 0-1,-47 0 0,24 0 2,-24 0 0,47 0-2,0 0 2,-23 0-2,0 0 1,-24 0 0,0-24 1,0 24-1,-24-71-1,48 71 1,23-23 1,0 23-2,0-24 0,48 24 2,-48 0-1,24 0 0,-1 0-1,-23 0 2,1 0 0,22 0-2,-22 0 1,-1 0 0,47 0 0,-47 0-1,48 0 3,-24 0 5,23 0 2,0 0 214,-23 0-223,0 0 24,23 24-16,1 23-8,23 0-1,-24-23 2,1 23 7,23 0 97,-24-47-89</inkml:trace>
    </iact:actionData>
  </iact:action>
  <iact:action type="add" startTime="111724">
    <iact:property name="dataType"/>
    <iact:actionData xml:id="d34">
      <inkml:trace xmlns:inkml="http://www.w3.org/2003/InkML" xml:id="stk20" contextRef="#ctx0" brushRef="#br2">16119 13361 0,'0'-24'144,"-70"24"-128,-48 0-9,23-23 2,48 23-2,-71-24 3,-47 0-4,-48 24 3,72-47-2,23 24 2,0-1-2,-47 0 2,-24-46-2,71 46 3,-95 0-4,72 24 3,-1-23-2,-23-48 2,47 71-2,24 0 2,46 0-2,-22 0 2,46 0-2,-23 0 3,23 0-3,1 0 1,-1 0-1,0 0 3,1 0-3,-48 0 8,47 0-7,-70 0 1,23 0-2,-23 0 2,23 0-2,-23 0 2,-1 0-2,1 0 2,47 0-2,-48 0 2,1 0-2,23 0 2,0 0-2,0 0 2,24 0-1,-24 0 0,48 0-1,-1 0 2,1 0-2,-1 0 9,0 0 0,1 0 16,-1 0-22,1 0-2,-48 0-1,-24 0 0,48 0 2,-24 0-2,1 23 3,22-23-2,-22 0-1,46 0 1,0 24 7,-23-24 130,0 0-138,-47 0 2,-1 0-1,-23 0 0,24 0-1,-24 0 2,71 0-2,-24 0 2,-24 0-2,72 0 2,-48 0-2,24 0 3,-24 0 5,47 0-6,-46 0 7,-1 0-1,47 0 33,1 0-16,-1 0-23,0 0 14,1 0-16,-1 0 9,48 0 153,-1 0-160,1-24-2,23 24 1,-23-23 8,47-1 8,-48 24 0,24-23-15,-23 23-1,47-48 1,0 48-3,47 0 1,118 0 2,-95 0-2,95 0 3,0 0-3,0 0 2,47 0-3,-47 0 3,71 0-2,-24 0 3,1 0-3,-48 0 1,47-23 0,-47 23 1,-47-47-2,94-24 1,-118 71 0,47-24 0,-46-23 0,-48 23 0,0 24 1,94 0-1,24 0-2,-71 0 3,24 0-1,0 0 0,-24 0 0,0 0 1,71 0-2,-70 0 2,-1 0-2,-47 0 0,23 0 3,1 0-3,0 0 1,23 0 0,-47 0 0,47 0 1,-71 0-2,1 0 1,-48 0 0,47 0 0,1 0 0,-24 0 0,-1 0 1,1 0-2,-47 0 2,70 0-2,-23 0 1,-47 0 0,70 0 0,-47 0 0,48 0 0,-25 0 0,-46 0 0,47 0 1,-48-23-1,1-1 7,-24 1-7,24 23 9,-1 0-10,-23-24 9,0 0 9,0 1-10,0-48-8,0 0 3,0 48-4,0-1 4,0-47-3,0 47 1,0-46 7,0 46-6,-23 24 0,23-71-2,-48 0 1,25 71 0,-24-47 0,23 0 0,-23 23 1,-24-23-3,24 24 11,23-25-9,1 25-1,-1 23 2,0 0-1,1-24 0,-48-23 0,24 23-1,23 1 3,-47-1-2,24 24 0,0-47-1,23 23 1,1 24 8,-1-23-8,1-1 0,-1 24 0,-23 0 0,0-24 0,-1 1 1,-22-1-1,-25-23-1,72 23 1,-72 24-1,1-23 3,23 23-3,-23-24 2,46 24-3,-22 0 3,-1 0-1,47 0 1,-70 0-2,-1 0 2,-23 0-2,95 0 0,-72 0 2,25 0-1,46 0 0,-70 0-1,70 24 2,0-24-1,24 23 23,-23-23-22,-1 0 15,24 24-16</inkml:trace>
    </iact:actionData>
  </iact:action>
  <iact:action type="remove" startTime="116187">
    <iact:property name="style" value="instant"/>
    <iact:actionData xml:id="d35" ref="#d34"/>
  </iact:action>
  <iact:action type="remove" startTime="116467">
    <iact:property name="style" value="instant"/>
    <iact:actionData xml:id="d36" ref="#d33"/>
  </iact:action>
  <iact:action type="remove" startTime="117027">
    <iact:property name="style" value="instant"/>
    <iact:actionData xml:id="d37" ref="#d32"/>
  </iact:action>
  <iact:action type="remove" startTime="117259">
    <iact:property name="style" value="instant"/>
    <iact:actionData xml:id="d38" ref="#d31"/>
  </iact:action>
  <iact:action type="add" startTime="116076">
    <iact:property name="dataType" value="strokeEraser"/>
    <iact:actionData xml:id="d39">
      <inkml:trace xmlns:inkml="http://www.w3.org/2003/InkML" xml:id="stk21" contextRef="#ctx0" brushRef="#br1">17984 15061 0,'23'94'56,"1"71"-48,47 48 0,23 23 0,0-47 0,-46-71 0,93 94 0,-23 1 2,0-25 3,-47-46-11,47 0 5,-24-1 1,-70-117 0,0 0 0,23 23 0,71-47 24,47-142-24,0-23 0,71-166 0,47-70 0,-94 23 0,94-94 0,-47-47 0,-23 188 0,-48 25 0,-47 140 0,-47 72 0,-24 47 0,-47 23 0,24 0 0,-1 24 0,1 0 8,70 119-8,119 211 0,-1 0 0,142 237 0,189 165 0,23 141 0,119 95 2,-1-142 6,95-47-15,-118-259 4,-48-166 3,-282-165 0,-48-95 0,-118-70 0,-47-24 0,24-48 0,23-164 0,71-119 0,-24-93 0,-23 93 0,-47-47 0,47 48 0,-24 47 0,-94 141 0,70-71 0,-70 143 0,-71 22 0,24 48 0,-24 189 56,0-94-56,0 46 0,-24-70 0,24 24 0,-24-72 40,-23-23-40,-24-71 0,-47 24 0,24 0 0,-48 0 0,72 23 0,46 24 0,0 0 0,-46 0 0,46 0 32,-47 0-24,0 0-8,24 47 0,-47-23 0,47-24 0,-1 24 0,-46 23 0,23-24 0,-23-23 0,-24 24 0,0-24 0,-47 0 0,-71 0 0,0 0 0,0 0 0,0 0 1,23 0-1,72 0-1,-25 0 1,1 0 0,47 0 0,47 24 0,24-24 0,0 0 0,0 47 0,23-71 56,24-188-56,71-24 0,94-189 0,-23 142 0,23-24 0,0-47 0,-23 141 0,23-117 0,0 46 0,0 48 0,-47-47 0,48 0 1,-48-1-2,-24 25 1,0-24 0,-23-24 0,24 23 0,-72 25 0,1 93 0,-24 119 0,0 0 0,0 189 80,-213 330-80,-117 24 0,47 23 0,118-189 0,47-141 0,70-142 0,25-70 40,23-48-40,0-118 0,0 48 0,0-25 0,0-70 0,0 0 0,0 0 0,0 24 0,0 23 0,-47 24 0,-24 47 0,0 94 0,0 24 0,48 0 0,-1 0 0,-47 0 0,-23 71 0,-189 212 0,-48 71 0,-141 165 0,-142 48 0,190-166 0,-1-94 0,212-94 0,25-72 0,-1 24 0,24-70 0,23-24 0,48-71 0,46 0 0</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7-08T11:27:29.074"/>
    </inkml:context>
    <inkml:brush xml:id="br0">
      <inkml:brushProperty name="width" value="0.05292" units="cm"/>
      <inkml:brushProperty name="height" value="0.05292" units="cm"/>
      <inkml:brushProperty name="color" value="#C00000"/>
    </inkml:brush>
  </inkml:definitions>
  <iact:action type="add" startTime="5840">
    <iact:property name="dataType"/>
    <iact:actionData xml:id="d0">
      <inkml:trace xmlns:inkml="http://www.w3.org/2003/InkML" xml:id="stk0" contextRef="#ctx0" brushRef="#br0">8874 1109 0,'24'0'112,"-24"24"-104,47 23 256,-23-23-231,-1 23-10,-23-23-14,24-24 6</inkml:trace>
    </iact:actionData>
  </iact:action>
</iact:actions>
</file>

<file path=ppt/ink/inkAction4.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7-08T11:27:29.074"/>
    </inkml:context>
    <inkml:brush xml:id="br0">
      <inkml:brushProperty name="width" value="0.05292" units="cm"/>
      <inkml:brushProperty name="height" value="0.05292" units="cm"/>
      <inkml:brushProperty name="color" value="#C00000"/>
    </inkml:brush>
    <inkml:brush xml:id="br1">
      <inkml:brushProperty name="width" value="0.05292" units="cm"/>
      <inkml:brushProperty name="height" value="0.05292" units="cm"/>
      <inkml:brushProperty name="color" value="#002060"/>
    </inkml:brush>
    <inkml:brush xml:id="br2">
      <inkml:brushProperty name="width" value="0.055" units="cm"/>
      <inkml:brushProperty name="height" value="0.055" units="cm"/>
    </inkml:brush>
  </inkml:definitions>
  <iact:action type="add" startTime="3654">
    <iact:property name="dataType"/>
    <iact:actionData xml:id="d0">
      <inkml:trace xmlns:inkml="http://www.w3.org/2003/InkML" xml:id="stk0" contextRef="#ctx0" brushRef="#br0">11376 4272 0,'47'0'81,"0"0"-73,24 0 0,71 24 0,-48 23 0,118-23 0,48 0-1,70 46 2,-46-46-1,70 23 0,0-23 0,70-24 0,25 71 0,-24-48 0,47-23-1,-71 0 2,71 0-2,24 0 1,-1 47 0,-70-47 1,47 0-1,-142 0-1,24 0 1,-47 0 1,-71 0-2,-47 0 2,-24 0-2,-47 0 2,-47 0-3,-24 0 4,-23 0-3,-1 0 105,1 0-80</inkml:trace>
    </iact:actionData>
  </iact:action>
  <iact:action type="add" startTime="7510">
    <iact:property name="dataType"/>
    <iact:actionData xml:id="d1">
      <inkml:trace xmlns:inkml="http://www.w3.org/2003/InkML" xml:id="stk1" contextRef="#ctx0" brushRef="#br1">15718 2762 0,'0'-24'48,"24"48"8,-24 47-47,0-48-1,23 1 0,-23-1 0,95-23 80,23-23-80,47-95-1,47 70 3,48-93-3,71-24 1,-48 23 0,0 48 0,-71-1-2,-117 48 5,-1 23-3,-47 24 0,-23-23 0</inkml:trace>
    </iact:actionData>
  </iact:action>
  <iact:action type="add" startTime="33534">
    <iact:property name="dataType"/>
    <iact:actionData xml:id="d2">
      <inkml:trace xmlns:inkml="http://www.w3.org/2003/InkML" xml:id="stk2" contextRef="#ctx0" brushRef="#br1">9629 6798 0,'95'0'104,"23"0"-96,47 0 1,-47 0-2,165 0 2,0 0-1,-23 0 0,94 0-1,0 0 2,94 71-2,-23-24 3,-24 48-4,-70-72 3,-95 25-2,0-1 2,-142-47-2,-47 23 2</inkml:trace>
    </iact:actionData>
  </iact:action>
  <iact:action type="add" startTime="35158">
    <iact:property name="dataType"/>
    <iact:actionData xml:id="d3">
      <inkml:trace xmlns:inkml="http://www.w3.org/2003/InkML" xml:id="stk3" contextRef="#ctx0" brushRef="#br1">18409 6751 0,'-24'24'9,"1"-24"0,141 0 61,188 0-62,48 0 1,48 0-1,-25 0 0,48 0-1,-95 0 1,-141 0 0,0 0 1,-142 0-2</inkml:trace>
    </iact:actionData>
  </iact:action>
  <iact:action type="add" startTime="41454">
    <iact:property name="dataType"/>
    <iact:actionData xml:id="d4">
      <inkml:trace xmlns:inkml="http://www.w3.org/2003/InkML" xml:id="stk4" contextRef="#ctx0" brushRef="#br1">2998 8522 0,'23'-24'169,"48"24"-162,47 0 1,71 0 0,0 0 1,47 0-2,47 0 2,-47 0-2,47 0 2,-71-47-2,24 47 2,-70-47-1,-48 47 0,47-48-1,-47 48 2,0 0-1,-24 0-2,1 0 3,-25 0 0,-22-23-1,22-1 0,-22 24 0,22 0 0,-22 0 0,-25-23-1,1 23 2,-1 0-1,25 0-1,-25 0 3,1 0-3,23 0 7,24 0-5,-24 0 0,0 0-2,48 0 2,-24 0-2,47 0 1,-24 0 0,48 0 0,70 23 0,0 48 1,-46-24-2,-1-23 1,-47-24 0,-47 47 1,-1-47 0,-46 0 5</inkml:trace>
    </iact:actionData>
  </iact:action>
  <iact:action type="add" startTime="43630">
    <iact:property name="dataType"/>
    <iact:actionData xml:id="d5">
      <inkml:trace xmlns:inkml="http://www.w3.org/2003/InkML" xml:id="stk5" contextRef="#ctx0" brushRef="#br1">9087 8734 0,'23'0'128,"24"-47"-119,24 47-1,71 0 0,23 0 0,118 0-1,24 0 1,47 0 1,0 0-1,-47 0 0,0 0 0,-1 0-1,-93 0 2,-48 0-1,-94 0 0,-48 0-1,25-24 2</inkml:trace>
    </iact:actionData>
  </iact:action>
  <iact:action type="add" startTime="50574">
    <iact:property name="dataType"/>
    <iact:actionData xml:id="d6">
      <inkml:trace xmlns:inkml="http://www.w3.org/2003/InkML" xml:id="stk6" contextRef="#ctx0" brushRef="#br1">20014 8687 0,'-24'23'17,"48"-23"111,-1 0-120,24 0 8,-23 0-8,47 0-1,23 0 2,-47 0-1,48 0 0,-1 0 0,24 0 0,-23 0 0,23 0-1,-71 0 2,24 0-1,-48 0 0,24 0-1,-23 0 2,0 0 63,46 0-64,-46 0 0,47 0 0,23 0-1,-47 0 2,71 0-2,0 0 2,24 0-2,-24 0 2,0 0 0,-24 0-2,24 0 1,-94-23 0,23 23 0,-23 0 0,47-24 40,-24 1-16,-24 23 24,25 0-48,-1 0 0,0-24 0,-23 24 0,23 0 0,-24 0 0,1 0 0,23-24 8,-23 24 72,-1 0-72,1 0-9,23 0 0,24-23 4,-24 23-4,24 0 1,-47 0 8,23 0-8,-47-24 127,23 1-102</inkml:trace>
    </iact:actionData>
  </iact:action>
  <iact:action type="add" startTime="63070">
    <iact:property name="dataType"/>
    <iact:actionData xml:id="d7">
      <inkml:trace xmlns:inkml="http://www.w3.org/2003/InkML" xml:id="stk7" contextRef="#ctx0" brushRef="#br1">25536 8805 0,'0'-24'89,"0"1"-81,24 23-1,23 0 1,71 0 1,47-48-2,71 25 2,118-48-1,0 24 0,47 0-1,-47-1 2,-70 1-2,-166 24 3,-71 23-3</inkml:trace>
    </iact:actionData>
  </iact:action>
  <iact:action type="add" startTime="86702">
    <iact:property name="dataType"/>
    <iact:actionData xml:id="d8">
      <inkml:trace xmlns:inkml="http://www.w3.org/2003/InkML" xml:id="stk8" contextRef="#ctx0" brushRef="#br1">25678 9962 0,'47'0'137,"-24"0"-130,48 0 2,-47 0-1,70 0 0,1 0 1,23 0-2,0 0 1,47 0 0,-47 0-2,71 0 4,23 23-3,-47 24 2,119 1-3,-48-25 4,47 1-3,-47-24 2,-24 71-1,-47-71 0,-47 0-1,0 23 3,-23-23-3,-1 0 1,-70 0-1,47 0 2,-48 0-2,1 0 2,23 0-1,-23 0 7,46 0-8,-46 0 2,47 0 0,-48 0-1,48 0 0,24 0 0,-25 0 0,1 0 0,47 0 0,0 0 0,-23 0-2,-1 0 4,-23 0-2,0 0 0,-48 0-2,24 0 5,-23 0 3,0 24 234,-48-24-239,-47 71-1,48-48 0,-25 1-1,1-24 1,-47 47 1,47-47-1,-48 0 0,1 0-1,47 0 2,-48 0-2,1 0 1,-24 0 0,0 0 1,0 0-2,23 0 1,25 0 0,-48 0 0,0 0 2,47 0-3,-24 0 0,1 0 2,23 0-1,24 0 0,0 0 0,23 0 0,-47 0-1,1 0 2,46 0-2,-47 0 2,24 0-1,0 0 0,0 0-1,-24 0 2,47 0-2,-94 0 2,47 0-1,-23 0 0,-24 0-1,71 0 2,-71 0-1,23 0 1,1 0-2,23 0 2,0 0-3,-23 0 3,-1 0-2,48 0 2,0 0-1,23 0-2,-23 0 43,24 0-9,-1 0-16,-23 0-15,23-24-1,1 24 0,-25 0-1,1 0 2,-71-70-2,47 70 2,48 0-1,-48 0 0,47 0-1,1-24 2,-24 24-2,23-24 2,-47 1 14,48 23-15,-48 0 1,47 0-1,-23 0 0,0 0-1,-24-24 10,47 1 206,24-25-198,24 25-16,-24-1-2,24 1 8,23-1-7,-24 24 1,1-24 7,0 24 7,-1-23-16,24 23 10,-23 0-1,0 0-7,23-47-1,0 47 7,47 0-6,-23 0-2,47 0 1,71 0 0,-24 0 0,0 0 0,95 0 1,-47 0-2,23 0 1,70 0 0,-22 0 1,-48 0-3,23 0 4,-23 0-4,-23 0 4,-48 0-4,-94 0 4,23 0-4,-70 0 3,-48 0 120,-47 23-121,24-23-1,-71 0 2,-94 0 1,23 0-4,-24 24 1,25-24 2,-25 47-2,-23 0 2,-47-47-2,-24 0 2,0 0-2,24 0 2,0 0-2,-24 0 2,0 0-2,71 0 2,71 0-2,0 0 2,118 0-2,-48 0 2,72 0-1,-1 0 23,48 0 105,117 0-127,142 0-3,48 47 4,46 48-3,25-95 2,-25 0-2,72 0 2,-95 0-2,-47 0 2,-71 0-1,-118 0 0,-71 0-1,-24 23 146,-46-23-145,-72 0 0,-235 0 0,-24 0 0,-71 0 0,0 0 0,0 0 1,1 0-2,70 0 1,70 0 0,1 0 0,212 0-1,48 0 9,117-23 41,95 23-50,118-47 2,141 47-2,142 0 2,142 0-2,70 0 1,142 0 0,-212 0 1,0 0-3,-308 0 4,-140 0-4,-214 0 4</inkml:trace>
    </iact:actionData>
  </iact:action>
  <iact:action type="remove" startTime="91750">
    <iact:property name="style" value="instant"/>
    <iact:actionData xml:id="d9" ref="#d8"/>
  </iact:action>
  <iact:action type="remove" startTime="91966">
    <iact:property name="style" value="instant"/>
    <iact:actionData xml:id="d10" ref="#d7"/>
  </iact:action>
  <iact:action type="remove" startTime="92390">
    <iact:property name="style" value="instant"/>
    <iact:actionData xml:id="d11" ref="#d6"/>
  </iact:action>
  <iact:action type="remove" startTime="92774">
    <iact:property name="style" value="instant"/>
    <iact:actionData xml:id="d12" ref="#d3"/>
  </iact:action>
  <iact:action type="remove" startTime="92806">
    <iact:property name="style" value="instant"/>
    <iact:actionData xml:id="d13" ref="#d0"/>
  </iact:action>
  <iact:action type="remove" startTime="93070">
    <iact:property name="style" value="instant"/>
    <iact:actionData xml:id="d14" ref="#d1"/>
  </iact:action>
  <iact:action type="remove" startTime="93438">
    <iact:property name="style" value="instant"/>
    <iact:actionData xml:id="d15" ref="#d2"/>
  </iact:action>
  <iact:action type="remove" startTime="93459">
    <iact:property name="style" value="instant"/>
    <iact:actionData xml:id="d16" ref="#d5"/>
  </iact:action>
  <iact:action type="remove" startTime="94078">
    <iact:property name="style" value="instant"/>
    <iact:actionData xml:id="d17" ref="#d4"/>
  </iact:action>
  <iact:action type="add" startTime="91655">
    <iact:property name="dataType" value="strokeEraser"/>
    <iact:actionData xml:id="d18">
      <inkml:trace xmlns:inkml="http://www.w3.org/2003/InkML" xml:id="stk9" contextRef="#ctx0" brushRef="#br2">30185 11095 0,'47'94'31,"0"237"-23,24-95 0,0 47 0,-24 71 0,0 0 0,24 0 0,47 24 0,24 71 3,-71-119-6,47-47 3,23 48 0,-117-95 0,70 0 0,-47-94 0,-23-95 0,-24-24 0,47 1 40,24-95-40,23-165 0,72-71 0,-119 0 0,94-23 0,-46-1 0,-1-23 0,48 0 0,-24 71 0,-71 23 0,71 95 0,-94 0 0,46-24 1,-46 142-2,0 23 1,-1 189 72,-23 1-73,0 70 2,0-71-1,-71 71 0,24-165 0,24 23 0,-25-47 0,25-47 24,-95-23-16,0-190-8,23-70 0,1 71 0,-24-48 0,-24-94 0,-23-24 0,71 95 0,-71-71 0,-71 23 0,118 24 0,-48 95 0,48 47 0,24 47 0,-95 0 0,95 94 0,23 24 0,0 0 0,-47 0 0,-47 94 0,-24 48 0,-70 47 0,-1 118 0,71 23 0,-70 48 0,46 71 0,72-143 0,46-70 0,-23 48 2,24-72 6,-1 48-15,1-95 4,47-23 3,0-48 0,23-47 0,0-47 24,-46-70-8,-1-214-16,-47-70 0,-24 24 0,71-72 0,-47 72 0,24 23 0,23 24 0,48 118-1,-25 94 2,48 23-1,0 72 48,-70 236-48,-119 141 0,24 48 0,-1-119 0,25-47 0,-1-70 0,71-72 0,24-93 8,24-72 16,-95-259-24,-24-166 0,0-117 0,1-142 0,23 94 2,23 71 5,24 24-14,71 23 5,0 118 4,0 142 7,48 94-16,-48 72 3,23 70 28,24 23-24,1 213 0,22 95 0,-70 141 0,0 24 0,0 141 0,0 24 0,-23-165 0,-48 117 0,0-259 0,48-117 0,-1-167 0,0-46 0,1-24 8,-24 0-8,-166-24-1,-23-259 2,-118-236-1,47-166 0,-212-165 0,71 1 0,47-1 0,117 24 0,48 23 0,48 95 1,-48-189 11,141 519-18,24-141-1,48 259 7,-24 118 0,47 95 0,0 354 40,0 354-40,0 283 0,0 119 0,0 117 0,0-519 0,0 47 0,0-142 0,0-211 0,0-143 0,0-23 0,0-118 0,0 0 0,-48-95 48,-117-236-48,-47-117 0,-189-190 0,141 166 0,-70-24 0,46 118 0,119 165 0,-71 119 0,142-1-1,-1 24 2,-46 142-1,-95 141 0,23 213 0,72 188 0,-95 213 1,94-47 9,48-24-14,-48 24 9,-47-47 5,-94 306-17,142-684 0,-1-24 7,118-117 0,-46-72-1,22-47 2,1-94-1,-24-330 48,48-143-48,-72-211 0,-23-166 0,24 94 0,47-47 0,0 71 0,47 213 0,0 141 0,0 71 0,0 70 0,0 119 8,0 236 48,0 0-56,0 47-1,-48-24 2,-46 1-1,47-48 0,-48-70 0,-46 70 0,70-118 0,0-23 0,-70 70 0,70-94 0,24 0 0,-1 0-1,-46 0 2,0 0-1,-48-47 0,-47-71-1,0-71 2,-188-94-1,-72-119 0,-46 72 0,117-48 0,-23-70-1,188 164 2,48 48-1,71 48 0,70 93 0,1 1 0,23-1 0,0 72-1,-24 259 58,-94 377-57,-71 403 0,71-25 0,-94 189 0,165-353 0,-142 117 0,47-260 0,48-282 0,70-1 0,-47-189 0,48-23 0,23-142 0</inkml:trace>
    </iact:actionData>
  </iact:action>
  <iact:action type="add" startTime="104902">
    <iact:property name="dataType"/>
    <iact:actionData xml:id="d19">
      <inkml:trace xmlns:inkml="http://www.w3.org/2003/InkML" xml:id="stk10" contextRef="#ctx0" brushRef="#br1">26008 10741 0,'0'23'97,"47"24"-90,-47-23 2,0 47-2,24 0 2,-24-24-1,23 24 7,1-48-6,-24 24 14,47-47 81,-23 0-95,-1-23-2,25-1 2,-1 1-2,-24 23 2,72 0-2,23 0 2,47 0-2,-47 0 1,47 0 1,71 0-1,-47 0 0,94 0-2,24 0 4,-24 0-3,-23 0 2,94 0-1,-24 0 0,-23 0-1,0 0 2,0 0-3,-71 0 4,47 0-2,-118 0 0,71 0-1,-118 0 2,-23 0-1,23 0 1,-95 0-2,1 0 1,23 0 0,-23 0 0,-1 0 0,1 0 1,-1-24 125,1 0-109,0 1-17,-24-1-1,0-47 2,0 24-1,47-47-1,-47 70 1,23-23 0,-23 0 1,24-24-1,0 0 8,-24 47 16</inkml:trace>
    </iact:actionData>
  </iact:action>
  <iact:action type="add" startTime="109966">
    <iact:property name="dataType"/>
    <iact:actionData xml:id="d20">
      <inkml:trace xmlns:inkml="http://www.w3.org/2003/InkML" xml:id="stk11" contextRef="#ctx0" brushRef="#br1">26716 9183 0,'24'0'160,"-1"23"-47,1-23-98,23 0-6,-23 0-2,23-23 2,-24-1-1,96-23 0,-119 23 0,70 0 7,-46-23 2,23 47 15</inkml:trace>
    </iact:actionData>
  </iact:action>
  <iact:action type="add" startTime="111614">
    <iact:property name="dataType"/>
    <iact:actionData xml:id="d21">
      <inkml:trace xmlns:inkml="http://www.w3.org/2003/InkML" xml:id="stk12" contextRef="#ctx0" brushRef="#br1">31059 9017 0,'23'0'856,"1"0"-832,23 0-16,-23 0 1,23-23 6,-24-1-7,25 0 1,-25 24-3,1 0 5,-1-23-5,1-1 10</inkml:trace>
    </iact:actionData>
  </iact:action>
  <iact:action type="add" startTime="123150">
    <iact:property name="dataType"/>
    <iact:actionData xml:id="d22">
      <inkml:trace xmlns:inkml="http://www.w3.org/2003/InkML" xml:id="stk13" contextRef="#ctx0" brushRef="#br1">12320 11708 0,'-24'0'175,"24"24"-166,0 0-2,0 23 4,0 0-4,0 0 0,0 0 0,0 1 2,0-1 0,-23 24 0,23-24-2,0 0 1,0-23-1,0-1 0,-24-23 11,24 95 30,0-24-34,-47-24-5,47-24 0,0 25-1,0-72 143</inkml:trace>
    </iact:actionData>
  </iact:action>
  <iact:action type="add" startTime="124118">
    <iact:property name="dataType"/>
    <iact:actionData xml:id="d23">
      <inkml:trace xmlns:inkml="http://www.w3.org/2003/InkML" xml:id="stk14" contextRef="#ctx0" brushRef="#br1">13193 11756 0,'24'-24'129,"-24"0"-115,-24 1-5,-23 23-2,23 0 3,-47 0-4,48 0 3,-48-24 0,0 24-2,24 0 2,23-23-1,-23 23 0,24 0-1,-1 0 9,0 0-7,1 0 6,-24 0-6,-1 23 6,25 1-6,-1-1 0,-23-23-2,23 24 1,1-24 7,23 24-6,47-24 118,0 0-110,-23 0-10,47 0 1,-48 0-1,1 0 4,47 23-4,-48 1 9,-23-1-10,71 1 11,-24 0-8,24 46-1,-71-22 0,47 22-1,24 1 2,-47-71-2,-1 47 2,24 1-3,-23 23 11,0-71-8,-24 23-1,0 1 0,47 23 8,-47-23 32,-47 23-42,-24 24 2,71-48 2,-47 24-1,23-47-2,0 24 16,-23-24 91,0-24-91,23 1-16,24-1 2,-23 24-3,-24-47 4,47 0-4,-48 0 4,48 23 6,-23 0-8,-1-23-1,24 24 17,0-1-8,0 0-9,0 1 10,0-1-2,0-23-5,0 23 13,24 1-14,-1-1-1,25-23 0,-1 23-2,-24 24 4,25 0-3,-25-23 2,1-25-2,-1 48 2,25 0-2,-48-23 9,23-1 48</inkml:trace>
    </iact:actionData>
  </iact:action>
  <iact:action type="add" startTime="126102">
    <iact:property name="dataType"/>
    <iact:actionData xml:id="d24">
      <inkml:trace xmlns:inkml="http://www.w3.org/2003/InkML" xml:id="stk15" contextRef="#ctx0" brushRef="#br1">13547 11685 0,'0'-24'32,"0"-23"-16,-24 47 32,1 0-39,-24 0 6,23 0-6,-23 0-2,0 0 2,-1 24-2,1-24 2,24 23 6,-1 1-7,24-1 33,0 25 23,0-25-58,0 48 10,47 0-6,24-71 6,-47 0-8,23 23 0,-24 1 0,1-24 24,0 0-8,-1 24-16,24 23-1,1 0 1,-1 0 0,0 0 0,-23 24 0,-1-23 1,1 46-1,-1 0-1,-23-70 1,24 70 1,-24-70-2,0 23 2,0 24-2,0 0 2,0-48 7,-47 25-9,23-25 9,1-23 0,-1 0-7,0 0 14,-46 0 2,22-23-18,1-1 10,24-23-10,23 23 1,-24 24 1,24-47-1,-47 0 0,23 23 8,24-23-1,0 23-7,0-23 10,0 24-3,0-48-8,0 47 2,0 1-1,0-1 0,0-23 0,0 23 0,0 1-2,0-1 4,0-23-4,24 23 4,-1 0-3,-23-23 2,48 0-1,-1 0 0,-24-48-2,25 48 4,-25 24-3,-23-1 2,0-47-3,24 71 4,-24-23-3,0-1 9,0 0 64,-24 24 9,-23 48-74,47-25-6,-24-23 8,1 0-2</inkml:trace>
    </iact:actionData>
  </iact:action>
  <iact:action type="add" startTime="127646">
    <iact:property name="dataType"/>
    <iact:actionData xml:id="d25">
      <inkml:trace xmlns:inkml="http://www.w3.org/2003/InkML" xml:id="stk16" contextRef="#ctx0" brushRef="#br1">14585 11638 0,'-23'0'153,"-1"0"-146,-23 23 2,23-23 7,-46 0-8,-25 0 0,24 0-2,24 0 4,-24 0-2,48 0-1,-1 0 2,1 0 143,23 24-128,0 23-16,0 47 0,0 24 0,0-23-1,0-72 2,0 72-1,0-1 0,0-46 0,0-1 0,0-24 0,0 1-1,23-24 145,24-24-142,-23 1-5,0 23 6,-1 0-5,1-24 3,70-47-2,-94 48 2,71 23-2,-47-48 9,23 48 0,-24-23 0,1 23 8,23 0-15,0 0 7,1 0-9,-25 0 2,48 0-3,-47 23 4,23 1-1,24 23-2,-48-23 1,-23 0 0,0-1 7,0 1-6,0-1-2,0 48 1,0-24 1,0-23-3,0 0 4,0-1-3,0 24 1,0 1 1,0-1-3,0 0 3,-23-23 7,-1-24-7,-23 47 23,23-47-25,-47 0 10,1 0-11,-1 0 3,-24 0 0,1 0 0,47 0-2,-24 0 1,24 0 0,23 0-2,1 0 11</inkml:trace>
    </iact:actionData>
  </iact:action>
  <iact:action type="add" startTime="136038">
    <iact:property name="dataType"/>
    <iact:actionData xml:id="d26">
      <inkml:trace xmlns:inkml="http://www.w3.org/2003/InkML" xml:id="stk17" contextRef="#ctx0" brushRef="#br1">12225 11449 0,'-70'0'32,"46"23"-24,0 1 0,-46 0 1,46-1 13,0 24 68,1-23-50,-24 23-25,-1-23-7,48-1-1,-23 1 2,-1 23 8,24-23-10,0 23 1,0-23 0,0-1 1,0 48-1,0-47-2,0 23 4,0-24-4,0 25 4,0-1-2,0-24 0,0 25-2,0-25 4,0 25-3,0-25 2,0 1-1,0 23 0,0-23-1,24-1 2,23 48-3,-47-47 4,24 23 6,23 0-9,0-23 9,0-1-7,0-23-1,48 0 0,-1 0 0,-94 24-2,24-24 12</inkml:trace>
    </iact:actionData>
  </iact:action>
  <iact:action type="add" startTime="137278">
    <iact:property name="dataType"/>
    <iact:actionData xml:id="d27">
      <inkml:trace xmlns:inkml="http://www.w3.org/2003/InkML" xml:id="stk18" contextRef="#ctx0" brushRef="#br1">15317 11047 0,'24'-23'89,"-1"-1"-81,1 1-1,23-1 9,-23 24 9,-1 0-2,1 0-14,47 0-1,-24 94 0,-24 48-2,72 0 4,-48-24-3,47 94 3,-46-70-3,22-1 2,-46-117-2,0 70 0,23-23 2,-47 0-1,0-47 0,0 47-1,0 47 2,0-24-3,0 24 4,0-94-1,0 46-2,-24-22 1,24-25 0,-47 1 9,23-1-12,24 1 5,-70-24-2,46 0 0,24 24 9,-47-24 4,23 0-4,-47 0-7,-47 0-4,0 0 3,24 0-3,-48 0 4,72 0-2,-1 0 0,47 0 0,-47 0 0,48 0 8</inkml:trace>
    </iact:actionData>
  </iact:action>
  <iact:action type="remove" startTime="140622">
    <iact:property name="style" value="instant"/>
    <iact:actionData xml:id="d28" ref="#d27"/>
  </iact:action>
  <iact:action type="remove" startTime="140662">
    <iact:property name="style" value="instant"/>
    <iact:actionData xml:id="d29" ref="#d25"/>
  </iact:action>
  <iact:action type="remove" startTime="140680">
    <iact:property name="style" value="instant"/>
    <iact:actionData xml:id="d30" ref="#d24"/>
  </iact:action>
  <iact:action type="remove" startTime="140697">
    <iact:property name="style" value="instant"/>
    <iact:actionData xml:id="d31" ref="#d23"/>
  </iact:action>
  <iact:action type="remove" startTime="140702">
    <iact:property name="style" value="instant"/>
    <iact:actionData xml:id="d32" ref="#d26"/>
  </iact:action>
  <iact:action type="remove" startTime="141502">
    <iact:property name="style" value="instant"/>
    <iact:actionData xml:id="d33" ref="#d22"/>
  </iact:action>
  <iact:action type="remove" startTime="142478">
    <iact:property name="style" value="instant"/>
    <iact:actionData xml:id="d34" ref="#d20"/>
  </iact:action>
  <iact:action type="remove" startTime="142550">
    <iact:property name="style" value="instant"/>
    <iact:actionData xml:id="d35" ref="#d19"/>
  </iact:action>
  <iact:action type="add" startTime="140527">
    <iact:property name="dataType" value="strokeEraser"/>
    <iact:actionData xml:id="d36">
      <inkml:trace xmlns:inkml="http://www.w3.org/2003/InkML" xml:id="stk19" contextRef="#ctx0" brushRef="#br2">22869 14588 0,'0'-23'8,"-142"23"0,1 118 0,-25-24-1,1 1 2,47-24-2,24-24 2,23 0-2,24-23 2,-48 23-1,-46 24 0,-24-1 2,-119 25-3,-93-48 0,70 95 1,-71-24 0,24 23 2,-47-70 10,-496 236-3,473-118-3,-308 47 1,48 0 2,70-94-16,378-72 1,24-46 6,46 47 0,25-24 0,70-47 0,0 0-1,24 0 2,23 0 7,1-23 32,23-1-40,0-71 0,0 1 0,0 0 0,0-1 0,94-46 0,48-48 0,23 0 0,47 0 0,48 0 0,94-118 0,47 0 0,-70 71 0,117-47 0,-47 23 0,-23 48 0,-71 47 0,-71 47 0,23-48 0,-141 143 0,24-48 0,-71 47 0,-119 95 56,-211 71-56,-1 23 0,48 0-1,23 1 2,24 22-1,0 25 0,-1 47 0,-22-1 0,-1-46 0,47-72 0,71 1-1,-23-24 1,70-71 1,-70 71-1,141-118 240,24-23-240,47-72 0,94 48 0,72-47 0,46 70 1,24-118 0,-24 72-3,24-48 2,-118 47 0,-23-24 0,-119 95 0,-47-23 0,-94 23 112,0 0-112,0 23 0,0 24 0,-48-23 0,-46 94 0,-25-71 0,48 48 0,71-72 0,-24 25 0,48-25 0,-1 1 0,-23-1 0,23-23 0,48 0 80,94-23-80,94-72 0,72 95 0,188-23 0,283-24 0,-24-1 0,-93 48 0,-237-94 0,330 23 0,-93-71 0,-48 72 0,118-72 0,-118 118 0,-236-94 0,71 95 0,-142-48 0,-24-23 0,-23 46 0,-70-46 0,22 47 0,25-48 0,-95 48 0,23-47 0,1 46 0,23-46 0,0 47-1,24-48 2,0 72-1,0-72 0,-24 48 0,71-47 0,24 23 0,-24-47 0,-24 23-1,-118 48 2,48 0-1,-118 47 0,23-47 0,0 23 0,24 1 0,-48 23 0,25-48 0,-1 25 0,47-24 0,48-48 0,23 24 0,24-47 0,47-23 0,23 23 0,1-48 0,23 48 0,-23-47 0,-166 94-1,119-47 1,-119 47 1,-23 24-2,-24 0 2,24-24-1,-71 24-1,47 23 2,-23 1-2,-1-1 1,1 24 1,-1-23-1,1 23 0,-71 23 40,-95 95-40,71 24 0,-94 94 0,0 71 0,47-71 1,24 94 6,-48 1-13,48 70 4,-1-118 2,48-70 0,23-48 0,-23 0 0,24-94 0,-25 47 1,25-47 1,-1 0-5,24-24 3,0 0 8,0 24-8,-47-47 0,47 23 16,0 94 176,0 1-192,0-24 0,0-47 0,0-24 0,0 24 0,0-47-1,0-1 58,71-46-57,70-25 0,1-22 0,-24-25-1,71-23 2,23 0-1,-47 47 0,48-70 0,-95 70 0,94-71 0,-23 1 0,-95 70 0,119-95 0,-95 72 0,23-48 0,-46 24 0,-1-23 0,-23 70 0,0 0 0,-48 24 0,48-71-1,-47 71 2,23-24-1,24 0-1,-48 24 2,48-48-1,-47 72 0,-1-24 0,1-1 0,-24 25 0,24 23 0,-1-71 8,1 47 0,23-47-8,-23 1-1,-1 22 2,24-22-1,1 22 0,-1 1 0,0 0 0,-47 0 0,47-48-1,1 72 2,-1-48-1,-24 24 0,25 0-1,-25 23 2,24-47-1,1 24 0,-25 23 0,24 1 0,-47-1-1,24 0 2,23 24-2,-23-23 2,47-1-1,-48 1 0,1 23 8,-1 0-8,1 0 8,0-24-8,-1 142 80,1 118-80,70 47 0,-47 71 0,-23-70 0,23-1 0,24-71 0,-47-93 0,23-25 0,-47-70 8,23-1 128,1-23-136,23 0 0,0-47 0,24 23 0,0-70 0,0-48 0,-24 1 0,47-25-1,-70 48 2,70-70-2,-70-49 2,47 72-1,-24 24 0,-23 23 0,-1 23 0,1 1 0,23 23-1,-47 47 10,0 1-9,0-1 96,-24 24-96,-70 0 0,47 24 0,-24-1 0,-23 24 0,46 1 0,-46-1 0,23 0 0,48-47 0,-72 24 0,-46 70 0,46-23 0,1 47-1,-24 47 2,47-23-1,-94 47 0,94-71 0,0 0 0,24-47 0,-24 23 0,48-70 0,-1 23 0,-47 24 0,48-24 24,23-24 16,-24 25-40,0-48 0,1 47-1,-1 47 2,1-46-1,-48 70 0,23 47-1,-46 47 2,-24 24-1,24 24 0,-24-24-1,-24 0 2,0 0-2,-23 24 2,47-48-2,24-46 2,-24 22-1,71-46 0,-1-48 0,25-94 0,-1 24 0,1 23 0,-1-23 88,0-24-56,-70 0-32,-142 0 0,-71 23 0,-70 1 0,-72 94 0,24-94 0,71 47 0,0-1 0,118-70-1,24 0 2,94 0-1,47 0 0,24 0-1,23 0 1,-23-23 1,0-48 15,0 24-16,-24-1 0,24 1 0,-48-47-1,1 23 2,-48 0-1,-23 24 0,-47-95 0</inkml:trace>
    </iact:actionData>
  </iact:action>
  <iact:action type="remove" startTime="145726">
    <iact:property name="style" value="instant"/>
    <iact:actionData xml:id="d37" ref="#d21"/>
  </iact:action>
  <iact:action type="add" startTime="145343">
    <iact:property name="dataType" value="strokeEraser"/>
    <iact:actionData xml:id="d38">
      <inkml:trace xmlns:inkml="http://www.w3.org/2003/InkML" xml:id="stk20" contextRef="#ctx0" brushRef="#br2">39200 11260 0,'0'0'1,"-94"0"6,-48 94 0,48-70 2,-48 47-1,24 0 0,48-48-1,-48 48 2,47-24-1,-71 48 0,119-48 0,-119 118 0,24-23-1,0 23 2,0 48-1,0-1 0,24-23 0,-72 23 0,48-46-1,48 46 2,-72 48-1,71-48 0,-23-47-1,-1 48 2,48-48-1,0-94 0,23-24 0,-23 0 0,24 24 0,-1-71 0,24-94 80,0-72-80,0 25 0,0-142 0,0 46 0,24 1 0,46-47 0,25 0-1,-1-24 3,1 71 5,23-47-14,23 70 6,-94 24 1,-23 142 0,47-47 0,-48 47 0,-23 70 64,0 190-64,0 46-1,0 48 2,0 24-1,0-72 0,0 25 0,0-48 0,0 0 0,0-71 0,0-47 0,0-47-1,-23 23 1,23-70 1,-24 23-2,1 0 1,-1-47 1,0 47-2,1-23 2,-1-24 15,24 24-16</inkml:trace>
    </iact:actionData>
  </iact:action>
  <iact:action type="add" startTime="174462">
    <iact:property name="dataType"/>
    <iact:actionData xml:id="d39">
      <inkml:trace xmlns:inkml="http://www.w3.org/2003/InkML" xml:id="stk21" contextRef="#ctx0" brushRef="#br1">11234 4272 0,'47'-23'120,"48"-1"-112,-1-23 1,48 47-1,94 0-1,0 0 2,118 0-3,47 0 4,142 0-2,-71 0 0,-47 0 0,117 0-1,-117 0 0,-24 0 3,24 0-2,-118 0 0,24 0 0,-25 0 0,-117 0 0,47 0 0,-118 0 0,24 0 0,-71 0-1,-24 0 2,24-24-2,-48 24 25,1-23-6</inkml:trace>
    </iact:actionData>
  </iact:action>
  <iact:action type="remove" startTime="179286">
    <iact:property name="style" value="instant"/>
    <iact:actionData xml:id="d40" ref="#d39"/>
  </iact:action>
  <iact:action type="add" startTime="179175">
    <iact:property name="dataType" value="strokeEraser"/>
    <iact:actionData xml:id="d41">
      <inkml:trace xmlns:inkml="http://www.w3.org/2003/InkML" xml:id="stk22" contextRef="#ctx0" brushRef="#br2">20273 5878 0,'0'-24'56,"-47"48"-48,-1 94-1,25 71 2,-24 212-1,23 0 0,-94 166 0,24 117 1,-48 166-1,48 47-1,-95 142 1,24 47 0,70-331-1,-23 24 2,24-189-2,70-165 2,-70-94-1,47-119 0,47-188 0</inkml:trace>
    </iact:actionData>
  </iact:action>
</iact:actions>
</file>

<file path=ppt/ink/inkAction5.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7-08T11:27:29.074"/>
    </inkml:context>
    <inkml:brush xml:id="br0">
      <inkml:brushProperty name="width" value="0.055" units="cm"/>
      <inkml:brushProperty name="height" value="0.055" units="cm"/>
    </inkml:brush>
    <inkml:brush xml:id="br1">
      <inkml:brushProperty name="width" value="0.05292" units="cm"/>
      <inkml:brushProperty name="height" value="0.05292" units="cm"/>
      <inkml:brushProperty name="color" value="#00B050"/>
    </inkml:brush>
  </inkml:definitions>
  <iact:action type="add" startTime="4192">
    <iact:property name="dataType" value="strokeEraser"/>
    <iact:actionData xml:id="d0">
      <inkml:trace xmlns:inkml="http://www.w3.org/2003/InkML" xml:id="stk0" contextRef="#ctx0" brushRef="#br0">25725 15769 0</inkml:trace>
    </iact:actionData>
  </iact:action>
  <iact:action type="add" startTime="19455">
    <iact:property name="dataType"/>
    <iact:actionData xml:id="d1">
      <inkml:trace xmlns:inkml="http://www.w3.org/2003/InkML" xml:id="stk1" contextRef="#ctx0" brushRef="#br1">2124 7790 0,'24'0'63,"0"23"-22,23 25-34,-24-25 11,48 48-4,-47-47-5,23-24 46,71 0-46,47-95-2,142-46 2,23-25-1,72 1 0,46-24 0,-94 71 1,-94 24-2,-48-1 2,-165 48-2,24 47 1,-47-23 0</inkml:trace>
    </iact:actionData>
  </iact:action>
  <iact:action type="add" startTime="28247">
    <iact:property name="dataType"/>
    <iact:actionData xml:id="d2">
      <inkml:trace xmlns:inkml="http://www.w3.org/2003/InkML" xml:id="stk2" contextRef="#ctx0" brushRef="#br1">3375 9985 0,'0'47'88,"0"1"-80,47-25 8,1 24-7,-1 1-1,-24 22-2,1-70 4,47 95-3,-48-48 0,25 47 3,-1-70 5,-24 0-8,-23-1 2,24-23-2,0 0 18,23 0-9,47 0-9,24-118 2,-23 47 0,70-47-2,94-47 2,-117 47-2,70-71 2,48 0-1,-24 1 0,-94 46-1,-1 24 1,-70 47 0,-47 47 9,23 1-10,-24 23 1,1-24 17</inkml:trace>
    </iact:actionData>
  </iact:action>
  <iact:action type="add" startTime="42823">
    <iact:property name="dataType"/>
    <iact:actionData xml:id="d3">
      <inkml:trace xmlns:inkml="http://www.w3.org/2003/InkML" xml:id="stk3" contextRef="#ctx0" brushRef="#br1">3658 11850 0,'0'24'57,"0"-1"-49,0 24 0,0-23-1,0 0 2,24-1-2,0 48 2,-24-24-2,23-23 1,1-1-1,23 25 2,-47-25-1,0 1 8,24 0 8,23-24-17,47 0 2,119-95-1,46 24 0,72-47 1,-25-47-2,72 71 2,-24-1-1,118-46-2,-165 46 3,-95 24-2,1-23 2,-166 70-2,0 1 2,-23 23 0</inkml:trace>
    </iact:actionData>
  </iact:action>
  <iact:action type="add" startTime="47623">
    <iact:property name="dataType"/>
    <iact:actionData xml:id="d4">
      <inkml:trace xmlns:inkml="http://www.w3.org/2003/InkML" xml:id="stk4" contextRef="#ctx0" brushRef="#br1">3894 13455 0,'-23'0'24,"23"24"-16,0 70-1,0 24 2,0 48-1,0-72 1,0 24-2,0-47 1,0-24 0,47 0 1,-47-23-2,24-24 40,23 0-39,71-47 2,71-71-2,23-48-1,48-23 0,-48 48 2,118-72-2,48 25 2,-48-25-1,-117 119 0,-48-24 0,24 47 0,-142 47-1</inkml:trace>
    </iact:actionData>
  </iact:action>
  <iact:action type="add" startTime="48807">
    <iact:property name="dataType"/>
    <iact:actionData xml:id="d5">
      <inkml:trace xmlns:inkml="http://www.w3.org/2003/InkML" xml:id="stk5" contextRef="#ctx0" brushRef="#br1">1983 4438 0,'0'0'0,"0"-118"9,0 23-1,0 24-1,0-70 2,0 70 7,-47 24-9,23 23 1,-23 1-1,47-1 2,-71 0-2,24 24 3,-48 0-4,-23 0 4,0 0-3,-47 24 1,-47 23-1,70 48 3,-23-48-2,71 24 0,-95-1-2,118 1 3,-23-24-2,-1 24 3,72 24-3,-25 23 1,25-47 0,23 47 0,0-24 0,0 0 1,0 24-2,0-47 0,23 71 2,1 23-2,94 48 3,-71 70-4,71 24 4,-47 23-4,71 190 3,-1-95-2,-70-48 3,23-46-4,-70-166 3,0 47-2,-24-94 2,0 0-2,0-23 2,0-48-2,-48 24 2,1 0-1,24-48 0,-1 1-1,-47 23 10,48-47-9,-25 24-1,25-24 9,-1 0-7,-47 0-2,48 0 2,-48 0 7,47 0-9,1 0 10,-1 0 39,24 47-47,0 24-2,0 47 0,0 118 3,71-71-2,-47 0-2,-1 119 3,24-1-2,1-94 1,-25 141 0,-23-70 1,47-48-2,-47 24 1,0-23 0,0-72 1,0 25-2,24-1 1,23-23 0,-47 23 1,71 24-2,-71-71 3,24-24-1,-24-23-3,23-47 1,48-24 2,47 0-2,94 0 3,48 0-4,47-71 3,-118 0-2,-1 24 3,-117 23-4,-47 1 4</inkml:trace>
    </iact:actionData>
  </iact:action>
  <iact:action type="add" startTime="50599">
    <iact:property name="dataType"/>
    <iact:actionData xml:id="d6">
      <inkml:trace xmlns:inkml="http://www.w3.org/2003/InkML" xml:id="stk6" contextRef="#ctx0" brushRef="#br1">2549 3659 0,'-23'0'72,"46"-71"-65,1-47 3,-1 23-3,25 1 1,-1-24 0,24 0 1,-24 71-3,47-48 3,-23 25-1,0-1-1,0 23 2,-1 1-2,-46 24 2,118-25-2,-119 1 3,72 24-2,-1-1-1,0 0 0,48-23 2,-24 47-1,0-23 0,47 23-1,0-24 2,24 24-2,71-71 3,23 48-4,-94 23 3,165-71-2,-71 71 3,24-24-4,-95 24 4,-70 0-4,-48-47 4,-23 47-4,-24-24 3,-23 24-1,0 0 9,-1-23-9</inkml:trace>
    </iact:actionData>
  </iact:action>
  <iact:action type="add" startTime="51479">
    <iact:property name="dataType"/>
    <iact:actionData xml:id="d7">
      <inkml:trace xmlns:inkml="http://www.w3.org/2003/InkML" xml:id="stk7" contextRef="#ctx0" brushRef="#br1">6396 1251 0,'118'0'104,"118"71"-96,24 94-1,-1-23 2,25 23-2,-72-47 3,0 24-4,-164-119 3,-25 1 16,-23 23 22,-47 24-38,0 0-2,-71 47 2,71-95-2,-24 48 0,-47 47 2,47-24-2,0-23 2,48-23-2,-48-1 2,47-47 0,-23 47-1,47-23 46</inkml:trace>
    </iact:actionData>
  </iact:action>
  <iact:action type="remove" startTime="53767">
    <iact:property name="style" value="instant"/>
    <iact:actionData xml:id="d8" ref="#d5"/>
  </iact:action>
  <iact:action type="remove" startTime="54038">
    <iact:property name="style" value="instant"/>
    <iact:actionData xml:id="d9" ref="#d6"/>
  </iact:action>
  <iact:action type="remove" startTime="54222">
    <iact:property name="style" value="instant"/>
    <iact:actionData xml:id="d10" ref="#d7"/>
  </iact:action>
  <iact:action type="remove" startTime="54270">
    <iact:property name="style" value="instant"/>
    <iact:actionData xml:id="d11" ref="#d1"/>
  </iact:action>
  <iact:action type="remove" startTime="54606">
    <iact:property name="style" value="instant"/>
    <iact:actionData xml:id="d12" ref="#d2"/>
  </iact:action>
  <iact:action type="remove" startTime="54910">
    <iact:property name="style" value="instant"/>
    <iact:actionData xml:id="d13" ref="#d3"/>
  </iact:action>
  <iact:action type="remove" startTime="54927">
    <iact:property name="style" value="instant"/>
    <iact:actionData xml:id="d14" ref="#d4"/>
  </iact:action>
  <iact:action type="add" startTime="53687">
    <iact:property name="dataType" value="strokeEraser"/>
    <iact:actionData xml:id="d15">
      <inkml:trace xmlns:inkml="http://www.w3.org/2003/InkML" xml:id="stk8" contextRef="#ctx0" brushRef="#br0">8897 5311 0,'0'0'1,"-70"0"6,-48 24 1,0 94 0,0 94 0,23 24 0,-23 166 0,-94 117 0,165-188 0,-142 70 0,94 0 3,-46 1-3,46-25-3,-46 25 3,23-48 0,-24 23 0,48 72 0,-213 94 0,47 47 0,48 71 0,47-24 0,47-94 0,23-142 0,48-94 0,24-94 0,23-95 0,0-260 64,0-117-64,0-25 0,23-141 0,119-212 0,165-331 0,70-165 0,1 165 0,70 24 0,1 165 0,-119 236 2,24 95 10,425-355-17,-189 354 4,-24 48 1,71 0 0,-141 23 0,0 0 0,-166 142 0,-118 95 0,-94 23 0,-94 118 56,-24 165-56,-142 236 0,-70 189 0,23 260 1,-118 189-1,-23 94-1,94-189 1,-71-47 0,95-307 1,-1-141-1,143-166-1,-96 0 1,48 1 0,48-95 0,22-95 0,25-70 0,46-331 49,119-213-50,23-46 1,71-237 0,118-117 0,71-143 0,71 190 0,-142 330 0,-118 142 0,-24 117 0,-23 48 0,-118 118 0,-1 0 0,-46 95 0,0 23 0,-1 0 0,-23 307 32,-23 259-32,-166 213 0,94 142 0,-306 283 0,24-1 0,-119-46 0,95-236 0,70-166 0,72-94 1,70-212 11,0-166-19,48-23 1,23-95 6,0 24 0,70-118 0,48-48 0,-23 24 0,-1-23 0,24-213 56,0-165-56,71-94 0,71 23 0,23 94 0,-24 48 0,-23-48 0,48 1 0,-72 165 0,-23 47 0,-24 70 0,24 261 48,23 283-48,-23 283 0,-71 259 0,0 473 1,71-71 9,-71 236-3,47 1228 1,-47-1063-15,-47-1393 4,-24-117 3,71-284 1,-24 24-2,-23-95 25,47-188-24,-47-449 0,47-543 1,0-307-2,0 236 1,0-94 0,0 331 0,0 70 0,-47 165 0,-24 189 0,24 260 0,23 71 0,24 94 0,0 95 0,0 70 0,0 1 0,0 141 40,0 354-40,71 141 0,0 143 0,188 117 0,-93-141 1,70 71-2,-24-237 1,-23-117 0,-48-190 0,-23-117 0,-70-118 0,46-24 8,48-24-8,-1-94 1,119-94-2,70-143 1,119-306 0,117 71 0,24-165 0,118 70 0,47-94 0,237-47 0,-1 0 0,-236 236 0,-165 94 0,-94 71 0,-190 236 0,119-70 0,-118 70 0,-24 24 0</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49438-1028-4A36-BE15-C79D9C26ADEF}" type="datetimeFigureOut">
              <a:rPr lang="en-IN" smtClean="0"/>
              <a:t>14-07-2021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DAABA-075B-42B7-9C04-E3A317B121FA}" type="slidenum">
              <a:rPr lang="en-IN" smtClean="0"/>
              <a:t>‹#›</a:t>
            </a:fld>
            <a:endParaRPr lang="en-IN"/>
          </a:p>
        </p:txBody>
      </p:sp>
    </p:spTree>
    <p:extLst>
      <p:ext uri="{BB962C8B-B14F-4D97-AF65-F5344CB8AC3E}">
        <p14:creationId xmlns:p14="http://schemas.microsoft.com/office/powerpoint/2010/main" val="244996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B2CAD-1268-4C15-A386-3BCB701B11BA}" type="datetime1">
              <a:rPr lang="en-US" smtClean="0"/>
              <a:t>7/14/2021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dirty="0"/>
              <a:t>
              </a:t>
            </a:r>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781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4D0CA-3989-4A2A-8B84-801EBAB4E76A}" type="datetime1">
              <a:rPr lang="en-US" smtClean="0"/>
              <a:t>7/14/2021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319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CE1EE1-F472-4896-96C5-7FD44F16C6FA}" type="datetime1">
              <a:rPr lang="en-US" smtClean="0"/>
              <a:t>7/14/2021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98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C0F44-96D8-4AD4-A33D-C510F2C09B5E}" type="datetime1">
              <a:rPr lang="en-US" smtClean="0"/>
              <a:t>7/14/2021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086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E99988-A584-4544-AFEA-70AED6CEDDEB}" type="datetime1">
              <a:rPr lang="en-US" smtClean="0"/>
              <a:t>7/14/2021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812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C41A13-9C16-49A2-95D2-43944BDFD917}" type="datetime1">
              <a:rPr lang="en-US" smtClean="0"/>
              <a:t>7/14/2021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869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A6AF6D-647B-43F0-91F1-1BF32EDA68C6}" type="datetime1">
              <a:rPr lang="en-US" smtClean="0"/>
              <a:t>7/14/2021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638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80C51C-C0FA-4A2D-94CA-9888EFBC0B89}" type="datetime1">
              <a:rPr lang="en-US" smtClean="0"/>
              <a:t>7/14/2021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503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5397E-8D2D-47B2-B0DE-858383D5D812}" type="datetime1">
              <a:rPr lang="en-US" smtClean="0"/>
              <a:t>7/14/2021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85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2D001-A72E-41EA-84D3-EFA47FE59F9E}" type="datetime1">
              <a:rPr lang="en-US" smtClean="0"/>
              <a:t>7/14/2021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925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D744322-4EA4-46B7-9BC9-94D93B5B30D7}" type="datetime1">
              <a:rPr lang="en-US" smtClean="0"/>
              <a:t>7/14/2021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061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53F7C1C-E47E-4A6A-AB2E-D942FCC9FDDB}" type="datetime1">
              <a:rPr lang="en-US" smtClean="0"/>
              <a:t>7/14/2021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518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Twp381zHuTE?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1/relationships/inkAction" Target="../ink/inkAction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1/relationships/inkAction" Target="../ink/inkAction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11/relationships/inkAction" Target="../ink/inkAction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1/relationships/inkAction" Target="../ink/inkAction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1/relationships/inkAction" Target="../ink/inkAction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047081B-C3F8-4182-AB1D-64CFEF4E76F3}"/>
              </a:ext>
            </a:extLst>
          </p:cNvPr>
          <p:cNvSpPr txBox="1">
            <a:spLocks/>
          </p:cNvSpPr>
          <p:nvPr/>
        </p:nvSpPr>
        <p:spPr>
          <a:xfrm>
            <a:off x="1920956" y="2135306"/>
            <a:ext cx="8915399" cy="1468800"/>
          </a:xfrm>
          <a:prstGeom prst="rect">
            <a:avLst/>
          </a:prstGeom>
        </p:spPr>
        <p:txBody>
          <a:bodyPr>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dirty="0"/>
              <a:t>THE FUNDAMENTAL UNIT OF LIFE</a:t>
            </a:r>
            <a:endParaRPr lang="en-IN" dirty="0"/>
          </a:p>
        </p:txBody>
      </p:sp>
      <p:sp>
        <p:nvSpPr>
          <p:cNvPr id="5" name="Text Placeholder 3">
            <a:extLst>
              <a:ext uri="{FF2B5EF4-FFF2-40B4-BE49-F238E27FC236}">
                <a16:creationId xmlns:a16="http://schemas.microsoft.com/office/drawing/2014/main" id="{43186CC1-1730-4EB7-8AC2-9172231F5BF8}"/>
              </a:ext>
            </a:extLst>
          </p:cNvPr>
          <p:cNvSpPr txBox="1">
            <a:spLocks/>
          </p:cNvSpPr>
          <p:nvPr/>
        </p:nvSpPr>
        <p:spPr>
          <a:xfrm>
            <a:off x="1838098" y="4575157"/>
            <a:ext cx="8915399" cy="860400"/>
          </a:xfrm>
          <a:prstGeom prst="rect">
            <a:avLst/>
          </a:prstGeom>
        </p:spPr>
        <p:txBody>
          <a:bodyPr>
            <a:normAutofit fontScale="92500" lnSpcReduction="10000"/>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r>
              <a:rPr lang="en-US" dirty="0"/>
              <a:t>BIOLOGY</a:t>
            </a:r>
          </a:p>
          <a:p>
            <a:r>
              <a:rPr lang="en-US" dirty="0"/>
              <a:t>CHAPTER-1</a:t>
            </a:r>
            <a:endParaRPr lang="en-IN" dirty="0"/>
          </a:p>
        </p:txBody>
      </p:sp>
      <p:sp>
        <p:nvSpPr>
          <p:cNvPr id="6" name="Slide Number Placeholder 1">
            <a:extLst>
              <a:ext uri="{FF2B5EF4-FFF2-40B4-BE49-F238E27FC236}">
                <a16:creationId xmlns:a16="http://schemas.microsoft.com/office/drawing/2014/main" id="{57736EAD-6512-4C88-9F8B-832596996DE0}"/>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1</a:t>
            </a:fld>
            <a:endParaRPr lang="en-IN" dirty="0"/>
          </a:p>
        </p:txBody>
      </p:sp>
    </p:spTree>
    <p:extLst>
      <p:ext uri="{BB962C8B-B14F-4D97-AF65-F5344CB8AC3E}">
        <p14:creationId xmlns:p14="http://schemas.microsoft.com/office/powerpoint/2010/main" val="76124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0631-130B-4FB7-9EF4-C65841636A72}"/>
              </a:ext>
            </a:extLst>
          </p:cNvPr>
          <p:cNvSpPr txBox="1">
            <a:spLocks/>
          </p:cNvSpPr>
          <p:nvPr/>
        </p:nvSpPr>
        <p:spPr>
          <a:xfrm>
            <a:off x="2382056" y="1020931"/>
            <a:ext cx="7729728" cy="1188720"/>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What is a cell made up of?</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1FEC41D4-6C2A-4B32-A0F8-E8D33C484B23}"/>
              </a:ext>
            </a:extLst>
          </p:cNvPr>
          <p:cNvSpPr txBox="1">
            <a:spLocks/>
          </p:cNvSpPr>
          <p:nvPr/>
        </p:nvSpPr>
        <p:spPr>
          <a:xfrm>
            <a:off x="504031" y="1989254"/>
            <a:ext cx="11183938" cy="345275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900" dirty="0">
                <a:solidFill>
                  <a:schemeClr val="accent1"/>
                </a:solidFill>
              </a:rPr>
              <a:t>Cells are made up of components called cell organelles.</a:t>
            </a:r>
          </a:p>
          <a:p>
            <a:r>
              <a:rPr lang="en-IN" sz="2900" dirty="0">
                <a:solidFill>
                  <a:schemeClr val="accent1"/>
                </a:solidFill>
              </a:rPr>
              <a:t> </a:t>
            </a:r>
            <a:r>
              <a:rPr lang="en-US" sz="2900" dirty="0">
                <a:solidFill>
                  <a:schemeClr val="accent1"/>
                </a:solidFill>
              </a:rPr>
              <a:t>A cell is able to live and perform all its function because of these organelles.</a:t>
            </a:r>
          </a:p>
          <a:p>
            <a:r>
              <a:rPr lang="en-US" sz="2900" dirty="0">
                <a:solidFill>
                  <a:schemeClr val="accent1"/>
                </a:solidFill>
              </a:rPr>
              <a:t>All the cells have the same organelles Irrespective of their function and organism they are found In.</a:t>
            </a:r>
            <a:endParaRPr lang="en-IN" sz="2900" dirty="0">
              <a:solidFill>
                <a:schemeClr val="accent1"/>
              </a:solidFill>
            </a:endParaRPr>
          </a:p>
        </p:txBody>
      </p:sp>
      <p:sp>
        <p:nvSpPr>
          <p:cNvPr id="4" name="Slide Number Placeholder 3">
            <a:extLst>
              <a:ext uri="{FF2B5EF4-FFF2-40B4-BE49-F238E27FC236}">
                <a16:creationId xmlns:a16="http://schemas.microsoft.com/office/drawing/2014/main" id="{D8BBE43D-FD14-4B2B-8A03-F32101DB7BAF}"/>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10</a:t>
            </a:fld>
            <a:endParaRPr lang="en-IN" dirty="0"/>
          </a:p>
        </p:txBody>
      </p:sp>
    </p:spTree>
    <p:extLst>
      <p:ext uri="{BB962C8B-B14F-4D97-AF65-F5344CB8AC3E}">
        <p14:creationId xmlns:p14="http://schemas.microsoft.com/office/powerpoint/2010/main" val="12155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6B33-CFAB-4793-80EB-45EBDC14330E}"/>
              </a:ext>
            </a:extLst>
          </p:cNvPr>
          <p:cNvSpPr txBox="1">
            <a:spLocks/>
          </p:cNvSpPr>
          <p:nvPr/>
        </p:nvSpPr>
        <p:spPr>
          <a:xfrm>
            <a:off x="3444349" y="725462"/>
            <a:ext cx="6729461" cy="1280890"/>
          </a:xfrm>
          <a:prstGeom prst="rect">
            <a:avLst/>
          </a:prstGeom>
        </p:spPr>
        <p:txBody>
          <a:bodyPr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solidFill>
                  <a:schemeClr val="accent1">
                    <a:lumMod val="60000"/>
                    <a:lumOff val="40000"/>
                  </a:schemeClr>
                </a:solidFill>
              </a:rPr>
              <a:t>THE CELL ORGANELLES</a:t>
            </a:r>
            <a:endParaRPr lang="en-IN" dirty="0">
              <a:solidFill>
                <a:schemeClr val="accent1">
                  <a:lumMod val="60000"/>
                  <a:lumOff val="40000"/>
                </a:schemeClr>
              </a:solidFill>
            </a:endParaRPr>
          </a:p>
        </p:txBody>
      </p:sp>
      <p:sp>
        <p:nvSpPr>
          <p:cNvPr id="3" name="TextBox 2">
            <a:extLst>
              <a:ext uri="{FF2B5EF4-FFF2-40B4-BE49-F238E27FC236}">
                <a16:creationId xmlns:a16="http://schemas.microsoft.com/office/drawing/2014/main" id="{ED5486A6-2034-4A5C-BEDE-7BBC76C4FA5C}"/>
              </a:ext>
            </a:extLst>
          </p:cNvPr>
          <p:cNvSpPr txBox="1"/>
          <p:nvPr/>
        </p:nvSpPr>
        <p:spPr>
          <a:xfrm>
            <a:off x="106532" y="1786543"/>
            <a:ext cx="4872671" cy="4708981"/>
          </a:xfrm>
          <a:prstGeom prst="rect">
            <a:avLst/>
          </a:prstGeom>
          <a:noFill/>
        </p:spPr>
        <p:txBody>
          <a:bodyPr wrap="square" numCol="1">
            <a:spAutoFit/>
          </a:bodyPr>
          <a:lstStyle/>
          <a:p>
            <a:pPr marL="457200" indent="-457200">
              <a:buFont typeface="+mj-lt"/>
              <a:buAutoNum type="arabicPeriod"/>
            </a:pPr>
            <a:r>
              <a:rPr lang="en-IN" sz="2000" dirty="0">
                <a:solidFill>
                  <a:schemeClr val="accent1"/>
                </a:solidFill>
              </a:rPr>
              <a:t>Nucleolus</a:t>
            </a:r>
          </a:p>
          <a:p>
            <a:pPr marL="457200" indent="-457200">
              <a:buFont typeface="+mj-lt"/>
              <a:buAutoNum type="arabicPeriod"/>
            </a:pPr>
            <a:r>
              <a:rPr lang="en-IN" sz="2000" dirty="0">
                <a:solidFill>
                  <a:schemeClr val="accent1"/>
                </a:solidFill>
              </a:rPr>
              <a:t>Nucleus</a:t>
            </a:r>
          </a:p>
          <a:p>
            <a:pPr marL="457200" indent="-457200">
              <a:buFont typeface="+mj-lt"/>
              <a:buAutoNum type="arabicPeriod"/>
            </a:pPr>
            <a:r>
              <a:rPr lang="en-IN" sz="2000" dirty="0">
                <a:solidFill>
                  <a:schemeClr val="accent1"/>
                </a:solidFill>
              </a:rPr>
              <a:t>Ribosomes</a:t>
            </a:r>
          </a:p>
          <a:p>
            <a:pPr marL="457200" indent="-457200">
              <a:buFont typeface="+mj-lt"/>
              <a:buAutoNum type="arabicPeriod"/>
            </a:pPr>
            <a:r>
              <a:rPr lang="en-IN" sz="2000" dirty="0">
                <a:solidFill>
                  <a:schemeClr val="accent1"/>
                </a:solidFill>
              </a:rPr>
              <a:t> Vesicle</a:t>
            </a:r>
          </a:p>
          <a:p>
            <a:pPr marL="457200" indent="-457200">
              <a:buFont typeface="+mj-lt"/>
              <a:buAutoNum type="arabicPeriod"/>
            </a:pPr>
            <a:r>
              <a:rPr lang="en-IN" sz="2000" dirty="0">
                <a:solidFill>
                  <a:schemeClr val="accent1"/>
                </a:solidFill>
              </a:rPr>
              <a:t> Rough endoplasmic reticulum </a:t>
            </a:r>
          </a:p>
          <a:p>
            <a:pPr marL="457200" indent="-457200">
              <a:buFont typeface="+mj-lt"/>
              <a:buAutoNum type="arabicPeriod"/>
            </a:pPr>
            <a:r>
              <a:rPr lang="en-IN" sz="2000" dirty="0">
                <a:solidFill>
                  <a:schemeClr val="accent1"/>
                </a:solidFill>
              </a:rPr>
              <a:t>Golgi apparatus</a:t>
            </a:r>
          </a:p>
          <a:p>
            <a:pPr marL="457200" indent="-457200">
              <a:buFont typeface="+mj-lt"/>
              <a:buAutoNum type="arabicPeriod"/>
            </a:pPr>
            <a:r>
              <a:rPr lang="en-IN" sz="2000" dirty="0">
                <a:solidFill>
                  <a:schemeClr val="accent1"/>
                </a:solidFill>
              </a:rPr>
              <a:t> Cytoskeleton</a:t>
            </a:r>
          </a:p>
          <a:p>
            <a:pPr marL="457200" indent="-457200">
              <a:buFont typeface="+mj-lt"/>
              <a:buAutoNum type="arabicPeriod"/>
            </a:pPr>
            <a:r>
              <a:rPr lang="en-IN" sz="2000" dirty="0">
                <a:solidFill>
                  <a:schemeClr val="accent1"/>
                </a:solidFill>
              </a:rPr>
              <a:t>Smooth endoplasmic reticulum</a:t>
            </a:r>
          </a:p>
          <a:p>
            <a:pPr marL="457200" indent="-457200">
              <a:buFont typeface="+mj-lt"/>
              <a:buAutoNum type="arabicPeriod"/>
            </a:pPr>
            <a:r>
              <a:rPr lang="en-IN" sz="2000" dirty="0">
                <a:solidFill>
                  <a:schemeClr val="accent1"/>
                </a:solidFill>
              </a:rPr>
              <a:t>Mitochondria </a:t>
            </a:r>
          </a:p>
          <a:p>
            <a:pPr marL="457200" indent="-457200">
              <a:buFont typeface="+mj-lt"/>
              <a:buAutoNum type="arabicPeriod"/>
            </a:pPr>
            <a:r>
              <a:rPr lang="en-IN" sz="2000" dirty="0">
                <a:solidFill>
                  <a:schemeClr val="accent1"/>
                </a:solidFill>
              </a:rPr>
              <a:t>Vacuole </a:t>
            </a:r>
          </a:p>
          <a:p>
            <a:pPr marL="457200" indent="-457200">
              <a:buFont typeface="+mj-lt"/>
              <a:buAutoNum type="arabicPeriod"/>
            </a:pPr>
            <a:r>
              <a:rPr lang="en-IN" sz="2000" dirty="0">
                <a:solidFill>
                  <a:schemeClr val="accent1"/>
                </a:solidFill>
              </a:rPr>
              <a:t>Cytosol </a:t>
            </a:r>
          </a:p>
          <a:p>
            <a:pPr marL="457200" indent="-457200">
              <a:buFont typeface="+mj-lt"/>
              <a:buAutoNum type="arabicPeriod"/>
            </a:pPr>
            <a:r>
              <a:rPr lang="en-IN" sz="2000" dirty="0">
                <a:solidFill>
                  <a:schemeClr val="accent1"/>
                </a:solidFill>
              </a:rPr>
              <a:t>Lysosome </a:t>
            </a:r>
          </a:p>
          <a:p>
            <a:pPr marL="457200" indent="-457200">
              <a:buFont typeface="+mj-lt"/>
              <a:buAutoNum type="arabicPeriod"/>
            </a:pPr>
            <a:r>
              <a:rPr lang="en-IN" sz="2000" dirty="0">
                <a:solidFill>
                  <a:schemeClr val="accent1"/>
                </a:solidFill>
              </a:rPr>
              <a:t>Centrioles with chromosome </a:t>
            </a:r>
          </a:p>
          <a:p>
            <a:pPr marL="457200" indent="-457200">
              <a:buFont typeface="+mj-lt"/>
              <a:buAutoNum type="arabicPeriod"/>
            </a:pPr>
            <a:r>
              <a:rPr lang="en-IN" sz="2000" dirty="0">
                <a:solidFill>
                  <a:schemeClr val="accent1"/>
                </a:solidFill>
              </a:rPr>
              <a:t>Cell membrane</a:t>
            </a:r>
          </a:p>
          <a:p>
            <a:endParaRPr lang="en-IN" sz="2000" dirty="0">
              <a:solidFill>
                <a:schemeClr val="accent1"/>
              </a:solidFill>
            </a:endParaRPr>
          </a:p>
        </p:txBody>
      </p:sp>
      <p:pic>
        <p:nvPicPr>
          <p:cNvPr id="4" name="Picture 6" descr="Animal Cell Diagram Without Labels - Animal Cell Diagram Numbered, HD Png  Download - kindpng">
            <a:extLst>
              <a:ext uri="{FF2B5EF4-FFF2-40B4-BE49-F238E27FC236}">
                <a16:creationId xmlns:a16="http://schemas.microsoft.com/office/drawing/2014/main" id="{D43C3828-95F1-43DB-BB6C-B365760AB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645" y="2188571"/>
            <a:ext cx="5669823" cy="350737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E85AB3BA-BB88-482A-B21B-76F46F8F83ED}"/>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11</a:t>
            </a:fld>
            <a:endParaRPr lang="en-IN" dirty="0"/>
          </a:p>
        </p:txBody>
      </p:sp>
    </p:spTree>
    <p:extLst>
      <p:ext uri="{BB962C8B-B14F-4D97-AF65-F5344CB8AC3E}">
        <p14:creationId xmlns:p14="http://schemas.microsoft.com/office/powerpoint/2010/main" val="240171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53AE4CB-0887-462C-BA04-CC57E90F2483}"/>
              </a:ext>
            </a:extLst>
          </p:cNvPr>
          <p:cNvSpPr txBox="1">
            <a:spLocks/>
          </p:cNvSpPr>
          <p:nvPr/>
        </p:nvSpPr>
        <p:spPr>
          <a:xfrm>
            <a:off x="2588291" y="811206"/>
            <a:ext cx="7729728" cy="118872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solidFill>
                  <a:schemeClr val="accent1">
                    <a:lumMod val="60000"/>
                    <a:lumOff val="40000"/>
                  </a:schemeClr>
                </a:solidFill>
              </a:rPr>
              <a:t>Structure of a onion  cell</a:t>
            </a:r>
            <a:endParaRPr lang="en-IN" dirty="0">
              <a:solidFill>
                <a:schemeClr val="accent1">
                  <a:lumMod val="60000"/>
                  <a:lumOff val="40000"/>
                </a:schemeClr>
              </a:solidFill>
            </a:endParaRPr>
          </a:p>
        </p:txBody>
      </p:sp>
      <p:pic>
        <p:nvPicPr>
          <p:cNvPr id="3" name="Online Media 4" title="Onion and Cheek Cells - MeitY OLabs">
            <a:hlinkClick r:id="" action="ppaction://media"/>
            <a:extLst>
              <a:ext uri="{FF2B5EF4-FFF2-40B4-BE49-F238E27FC236}">
                <a16:creationId xmlns:a16="http://schemas.microsoft.com/office/drawing/2014/main" id="{54194CF7-8CD1-4759-A8DB-67C78CE03241}"/>
              </a:ext>
            </a:extLst>
          </p:cNvPr>
          <p:cNvPicPr>
            <a:picLocks noRot="1" noChangeAspect="1"/>
          </p:cNvPicPr>
          <p:nvPr>
            <a:videoFile r:link="rId1"/>
          </p:nvPr>
        </p:nvPicPr>
        <p:blipFill>
          <a:blip r:embed="rId3"/>
          <a:stretch>
            <a:fillRect/>
          </a:stretch>
        </p:blipFill>
        <p:spPr>
          <a:xfrm>
            <a:off x="2778711" y="2096651"/>
            <a:ext cx="6991404" cy="3950143"/>
          </a:xfrm>
          <a:prstGeom prst="rect">
            <a:avLst/>
          </a:prstGeom>
        </p:spPr>
      </p:pic>
      <p:sp>
        <p:nvSpPr>
          <p:cNvPr id="4" name="Slide Number Placeholder 1">
            <a:extLst>
              <a:ext uri="{FF2B5EF4-FFF2-40B4-BE49-F238E27FC236}">
                <a16:creationId xmlns:a16="http://schemas.microsoft.com/office/drawing/2014/main" id="{F6E2C2BE-AB24-47EF-A36C-1104B8756EC8}"/>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12</a:t>
            </a:fld>
            <a:endParaRPr lang="en-IN" dirty="0"/>
          </a:p>
        </p:txBody>
      </p:sp>
    </p:spTree>
    <p:extLst>
      <p:ext uri="{BB962C8B-B14F-4D97-AF65-F5344CB8AC3E}">
        <p14:creationId xmlns:p14="http://schemas.microsoft.com/office/powerpoint/2010/main" val="9005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8A03-52AC-48D8-B08F-BEC987913367}"/>
              </a:ext>
            </a:extLst>
          </p:cNvPr>
          <p:cNvSpPr txBox="1">
            <a:spLocks/>
          </p:cNvSpPr>
          <p:nvPr/>
        </p:nvSpPr>
        <p:spPr>
          <a:xfrm>
            <a:off x="2408689" y="984372"/>
            <a:ext cx="7729728" cy="1188720"/>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Structure of a cell</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B2BB9BF8-086F-429E-8CA3-9B4C255CA13B}"/>
              </a:ext>
            </a:extLst>
          </p:cNvPr>
          <p:cNvSpPr txBox="1">
            <a:spLocks/>
          </p:cNvSpPr>
          <p:nvPr/>
        </p:nvSpPr>
        <p:spPr>
          <a:xfrm>
            <a:off x="1692491" y="2013294"/>
            <a:ext cx="4962526" cy="3412813"/>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dirty="0">
                <a:solidFill>
                  <a:schemeClr val="accent1"/>
                </a:solidFill>
              </a:rPr>
              <a:t> Plasma membrane </a:t>
            </a:r>
          </a:p>
          <a:p>
            <a:r>
              <a:rPr lang="en-US" sz="3200" dirty="0">
                <a:solidFill>
                  <a:schemeClr val="accent1"/>
                </a:solidFill>
              </a:rPr>
              <a:t>Cell wall [only in plant cell]</a:t>
            </a:r>
          </a:p>
          <a:p>
            <a:r>
              <a:rPr lang="en-US" sz="3200" dirty="0">
                <a:solidFill>
                  <a:schemeClr val="accent1"/>
                </a:solidFill>
              </a:rPr>
              <a:t>Nucleus </a:t>
            </a:r>
          </a:p>
          <a:p>
            <a:r>
              <a:rPr lang="en-US" sz="3200" dirty="0">
                <a:solidFill>
                  <a:schemeClr val="accent1"/>
                </a:solidFill>
              </a:rPr>
              <a:t> Cytoplasm </a:t>
            </a:r>
          </a:p>
          <a:p>
            <a:r>
              <a:rPr lang="en-US" sz="3200" dirty="0">
                <a:solidFill>
                  <a:schemeClr val="accent1"/>
                </a:solidFill>
              </a:rPr>
              <a:t>Cell organelles</a:t>
            </a:r>
            <a:endParaRPr lang="en-IN" sz="3200" dirty="0">
              <a:solidFill>
                <a:schemeClr val="accent1"/>
              </a:solidFill>
            </a:endParaRPr>
          </a:p>
        </p:txBody>
      </p:sp>
      <p:sp>
        <p:nvSpPr>
          <p:cNvPr id="4" name="Slide Number Placeholder 3">
            <a:extLst>
              <a:ext uri="{FF2B5EF4-FFF2-40B4-BE49-F238E27FC236}">
                <a16:creationId xmlns:a16="http://schemas.microsoft.com/office/drawing/2014/main" id="{962B6379-6B7F-4B4F-943C-734955B4D45A}"/>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13</a:t>
            </a:fld>
            <a:endParaRPr lang="en-IN" dirty="0"/>
          </a:p>
        </p:txBody>
      </p:sp>
    </p:spTree>
    <p:extLst>
      <p:ext uri="{BB962C8B-B14F-4D97-AF65-F5344CB8AC3E}">
        <p14:creationId xmlns:p14="http://schemas.microsoft.com/office/powerpoint/2010/main" val="5385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B9A80-8952-488D-8E6F-C66A4E65A4F6}"/>
              </a:ext>
            </a:extLst>
          </p:cNvPr>
          <p:cNvSpPr txBox="1">
            <a:spLocks/>
          </p:cNvSpPr>
          <p:nvPr/>
        </p:nvSpPr>
        <p:spPr>
          <a:xfrm>
            <a:off x="2368268" y="704843"/>
            <a:ext cx="7729728" cy="118872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Plasma Membrane :</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E772ACA1-36A3-4ADA-AAD1-7406A1E28382}"/>
              </a:ext>
            </a:extLst>
          </p:cNvPr>
          <p:cNvSpPr txBox="1">
            <a:spLocks/>
          </p:cNvSpPr>
          <p:nvPr/>
        </p:nvSpPr>
        <p:spPr>
          <a:xfrm>
            <a:off x="788987" y="1781175"/>
            <a:ext cx="8915400" cy="3777622"/>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dirty="0">
                <a:solidFill>
                  <a:schemeClr val="accent1"/>
                </a:solidFill>
              </a:rPr>
              <a:t> Cell membrane (Also known as)</a:t>
            </a:r>
          </a:p>
          <a:p>
            <a:r>
              <a:rPr lang="en-US" sz="3200" dirty="0">
                <a:solidFill>
                  <a:schemeClr val="accent1"/>
                </a:solidFill>
              </a:rPr>
              <a:t> Thin delicate living outer most covering of the cell</a:t>
            </a:r>
          </a:p>
          <a:p>
            <a:r>
              <a:rPr lang="en-US" sz="3200" dirty="0">
                <a:solidFill>
                  <a:schemeClr val="accent1"/>
                </a:solidFill>
              </a:rPr>
              <a:t> Ensures protection  of the cell</a:t>
            </a:r>
          </a:p>
          <a:p>
            <a:r>
              <a:rPr lang="en-US" sz="3200" dirty="0">
                <a:solidFill>
                  <a:schemeClr val="accent1"/>
                </a:solidFill>
              </a:rPr>
              <a:t> Selectively permeable membrane.</a:t>
            </a:r>
            <a:endParaRPr lang="en-IN" sz="3200" dirty="0">
              <a:solidFill>
                <a:schemeClr val="accent1"/>
              </a:solidFill>
            </a:endParaRPr>
          </a:p>
        </p:txBody>
      </p:sp>
      <p:sp>
        <p:nvSpPr>
          <p:cNvPr id="4" name="Slide Number Placeholder 3">
            <a:extLst>
              <a:ext uri="{FF2B5EF4-FFF2-40B4-BE49-F238E27FC236}">
                <a16:creationId xmlns:a16="http://schemas.microsoft.com/office/drawing/2014/main" id="{84F99C1E-EC36-47BF-A337-DA15E78361ED}"/>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14</a:t>
            </a:fld>
            <a:endParaRPr lang="en-IN" dirty="0"/>
          </a:p>
        </p:txBody>
      </p:sp>
    </p:spTree>
    <p:extLst>
      <p:ext uri="{BB962C8B-B14F-4D97-AF65-F5344CB8AC3E}">
        <p14:creationId xmlns:p14="http://schemas.microsoft.com/office/powerpoint/2010/main" val="302391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6DE7-0E7C-4FFC-AAB7-E88B7F7AE75E}"/>
              </a:ext>
            </a:extLst>
          </p:cNvPr>
          <p:cNvSpPr txBox="1">
            <a:spLocks/>
          </p:cNvSpPr>
          <p:nvPr/>
        </p:nvSpPr>
        <p:spPr>
          <a:xfrm>
            <a:off x="381739" y="1666875"/>
            <a:ext cx="10703973" cy="2496245"/>
          </a:xfrm>
          <a:prstGeom prst="rect">
            <a:avLst/>
          </a:prstGeom>
        </p:spPr>
        <p:txBody>
          <a:bodyPr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500" dirty="0">
                <a:solidFill>
                  <a:schemeClr val="accent1"/>
                </a:solidFill>
                <a:latin typeface="Britannic Bold" panose="020B0903060703020204" pitchFamily="34" charset="0"/>
              </a:rPr>
              <a:t>Why Plasma Membrane is called ‘Selectively Permeable Membrane’?</a:t>
            </a:r>
            <a:endParaRPr lang="en-IN" sz="4500" dirty="0">
              <a:solidFill>
                <a:schemeClr val="accent1"/>
              </a:solidFill>
              <a:latin typeface="Britannic Bold" panose="020B0903060703020204" pitchFamily="34" charset="0"/>
            </a:endParaRPr>
          </a:p>
        </p:txBody>
      </p:sp>
      <p:sp>
        <p:nvSpPr>
          <p:cNvPr id="3" name="Arrow: Right 2">
            <a:extLst>
              <a:ext uri="{FF2B5EF4-FFF2-40B4-BE49-F238E27FC236}">
                <a16:creationId xmlns:a16="http://schemas.microsoft.com/office/drawing/2014/main" id="{1FDD239B-0507-430C-B451-E8C1C66AE885}"/>
              </a:ext>
            </a:extLst>
          </p:cNvPr>
          <p:cNvSpPr/>
          <p:nvPr/>
        </p:nvSpPr>
        <p:spPr>
          <a:xfrm>
            <a:off x="5638522" y="3530031"/>
            <a:ext cx="3733800" cy="170497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Let’s see why!</a:t>
            </a:r>
            <a:endParaRPr lang="en-IN" dirty="0"/>
          </a:p>
        </p:txBody>
      </p:sp>
      <p:sp>
        <p:nvSpPr>
          <p:cNvPr id="4" name="Slide Number Placeholder 2">
            <a:extLst>
              <a:ext uri="{FF2B5EF4-FFF2-40B4-BE49-F238E27FC236}">
                <a16:creationId xmlns:a16="http://schemas.microsoft.com/office/drawing/2014/main" id="{A2F257CB-0FE8-490E-BE02-32587732711E}"/>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15</a:t>
            </a:fld>
            <a:endParaRPr lang="en-IN" dirty="0"/>
          </a:p>
        </p:txBody>
      </p:sp>
    </p:spTree>
    <p:extLst>
      <p:ext uri="{BB962C8B-B14F-4D97-AF65-F5344CB8AC3E}">
        <p14:creationId xmlns:p14="http://schemas.microsoft.com/office/powerpoint/2010/main" val="326873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AA4F-9DA3-414F-9526-EF6D4221A350}"/>
              </a:ext>
            </a:extLst>
          </p:cNvPr>
          <p:cNvSpPr txBox="1">
            <a:spLocks/>
          </p:cNvSpPr>
          <p:nvPr/>
        </p:nvSpPr>
        <p:spPr>
          <a:xfrm>
            <a:off x="236536" y="909241"/>
            <a:ext cx="11726864" cy="1188720"/>
          </a:xfrm>
          <a:prstGeom prst="rect">
            <a:avLst/>
          </a:prstGeom>
        </p:spPr>
        <p:txBody>
          <a:bodyPr anchor="ctr">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 Plasma membrane -- Selectively permeable membrane</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772026CC-93A7-409A-AA56-709BEED6993F}"/>
              </a:ext>
            </a:extLst>
          </p:cNvPr>
          <p:cNvSpPr txBox="1">
            <a:spLocks/>
          </p:cNvSpPr>
          <p:nvPr/>
        </p:nvSpPr>
        <p:spPr>
          <a:xfrm>
            <a:off x="236536" y="2268158"/>
            <a:ext cx="11326813" cy="75533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FontTx/>
              <a:buChar char="-"/>
            </a:pPr>
            <a:r>
              <a:rPr lang="en-US" sz="3200" dirty="0">
                <a:solidFill>
                  <a:schemeClr val="accent1"/>
                </a:solidFill>
              </a:rPr>
              <a:t>Movement of  certain substance in and out of cell .</a:t>
            </a:r>
          </a:p>
        </p:txBody>
      </p:sp>
      <p:sp>
        <p:nvSpPr>
          <p:cNvPr id="4" name="Slide Number Placeholder 3">
            <a:extLst>
              <a:ext uri="{FF2B5EF4-FFF2-40B4-BE49-F238E27FC236}">
                <a16:creationId xmlns:a16="http://schemas.microsoft.com/office/drawing/2014/main" id="{FA9AD715-F568-4CF0-BC48-DD82155683C7}"/>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16</a:t>
            </a:fld>
            <a:endParaRPr lang="en-IN" dirty="0"/>
          </a:p>
        </p:txBody>
      </p:sp>
    </p:spTree>
    <p:extLst>
      <p:ext uri="{BB962C8B-B14F-4D97-AF65-F5344CB8AC3E}">
        <p14:creationId xmlns:p14="http://schemas.microsoft.com/office/powerpoint/2010/main" val="38385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154F-AF5E-4A20-B0F7-AB88127E9EB0}"/>
              </a:ext>
            </a:extLst>
          </p:cNvPr>
          <p:cNvSpPr txBox="1">
            <a:spLocks/>
          </p:cNvSpPr>
          <p:nvPr/>
        </p:nvSpPr>
        <p:spPr>
          <a:xfrm>
            <a:off x="2231136" y="136017"/>
            <a:ext cx="7729728" cy="118872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Diffusion:-</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9E19DA3C-E67F-417D-9A4B-4ECC9A909F6A}"/>
              </a:ext>
            </a:extLst>
          </p:cNvPr>
          <p:cNvSpPr txBox="1">
            <a:spLocks/>
          </p:cNvSpPr>
          <p:nvPr/>
        </p:nvSpPr>
        <p:spPr>
          <a:xfrm>
            <a:off x="837628" y="1926336"/>
            <a:ext cx="10783242" cy="379088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800" dirty="0">
                <a:solidFill>
                  <a:schemeClr val="accent1"/>
                </a:solidFill>
              </a:rPr>
              <a:t> Gaseous exchange between cells as well as cell and its external environment.</a:t>
            </a:r>
          </a:p>
          <a:p>
            <a:r>
              <a:rPr lang="en-US" sz="2800" dirty="0">
                <a:solidFill>
                  <a:schemeClr val="accent1"/>
                </a:solidFill>
              </a:rPr>
              <a:t> Movement of gases like O2 or CO2 from region of higher concentration to a region of lower concentration.</a:t>
            </a:r>
            <a:endParaRPr lang="en-IN" sz="2800" dirty="0">
              <a:solidFill>
                <a:schemeClr val="accent1"/>
              </a:solidFill>
            </a:endParaRPr>
          </a:p>
        </p:txBody>
      </p:sp>
      <p:sp>
        <p:nvSpPr>
          <p:cNvPr id="4" name="Slide Number Placeholder 3">
            <a:extLst>
              <a:ext uri="{FF2B5EF4-FFF2-40B4-BE49-F238E27FC236}">
                <a16:creationId xmlns:a16="http://schemas.microsoft.com/office/drawing/2014/main" id="{3552B260-F31B-4F97-A6D2-8F1794AB3748}"/>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17</a:t>
            </a:fld>
            <a:endParaRPr lang="en-IN" dirty="0"/>
          </a:p>
        </p:txBody>
      </p:sp>
    </p:spTree>
    <p:extLst>
      <p:ext uri="{BB962C8B-B14F-4D97-AF65-F5344CB8AC3E}">
        <p14:creationId xmlns:p14="http://schemas.microsoft.com/office/powerpoint/2010/main" val="121096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8D6B-4E30-433F-918D-6A83922F3E79}"/>
              </a:ext>
            </a:extLst>
          </p:cNvPr>
          <p:cNvSpPr txBox="1">
            <a:spLocks/>
          </p:cNvSpPr>
          <p:nvPr/>
        </p:nvSpPr>
        <p:spPr>
          <a:xfrm>
            <a:off x="2231136" y="212217"/>
            <a:ext cx="7729728" cy="118872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Osmosis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FE791656-7DC6-4DCC-821F-742351A1C802}"/>
              </a:ext>
            </a:extLst>
          </p:cNvPr>
          <p:cNvSpPr txBox="1">
            <a:spLocks/>
          </p:cNvSpPr>
          <p:nvPr/>
        </p:nvSpPr>
        <p:spPr>
          <a:xfrm>
            <a:off x="703262" y="1914525"/>
            <a:ext cx="8393114" cy="1743075"/>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dirty="0">
                <a:solidFill>
                  <a:schemeClr val="accent1"/>
                </a:solidFill>
              </a:rPr>
              <a:t> Water exchange between cells as well as its external environment.</a:t>
            </a:r>
            <a:endParaRPr lang="en-IN" sz="3200" dirty="0">
              <a:solidFill>
                <a:schemeClr val="accent1"/>
              </a:solidFill>
            </a:endParaRPr>
          </a:p>
        </p:txBody>
      </p:sp>
      <p:sp>
        <p:nvSpPr>
          <p:cNvPr id="4" name="Slide Number Placeholder 3">
            <a:extLst>
              <a:ext uri="{FF2B5EF4-FFF2-40B4-BE49-F238E27FC236}">
                <a16:creationId xmlns:a16="http://schemas.microsoft.com/office/drawing/2014/main" id="{076BB938-0B2E-4B9C-BFFB-4E5F5F6D8403}"/>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18</a:t>
            </a:fld>
            <a:endParaRPr lang="en-IN" dirty="0"/>
          </a:p>
        </p:txBody>
      </p:sp>
    </p:spTree>
    <p:extLst>
      <p:ext uri="{BB962C8B-B14F-4D97-AF65-F5344CB8AC3E}">
        <p14:creationId xmlns:p14="http://schemas.microsoft.com/office/powerpoint/2010/main" val="154062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Does the Concentration of a Solution Affect Osmosis?">
            <a:extLst>
              <a:ext uri="{FF2B5EF4-FFF2-40B4-BE49-F238E27FC236}">
                <a16:creationId xmlns:a16="http://schemas.microsoft.com/office/drawing/2014/main" id="{83127C7B-6B2A-449B-90A9-A421DB49F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388" y="1023952"/>
            <a:ext cx="3376612" cy="511899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72AC2D5-ECAC-45FA-AB11-B848DB3853E4}"/>
              </a:ext>
            </a:extLst>
          </p:cNvPr>
          <p:cNvSpPr txBox="1">
            <a:spLocks/>
          </p:cNvSpPr>
          <p:nvPr/>
        </p:nvSpPr>
        <p:spPr>
          <a:xfrm>
            <a:off x="1762125" y="289277"/>
            <a:ext cx="8667750" cy="1188720"/>
          </a:xfrm>
          <a:prstGeom prst="rect">
            <a:avLst/>
          </a:prstGeom>
        </p:spPr>
        <p:txBody>
          <a:bodyPr anchor="ctr">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solidFill>
              </a:rPr>
              <a:t>Behavior with different solution – hypotonic solution.</a:t>
            </a:r>
            <a:endParaRPr lang="en-IN" dirty="0">
              <a:solidFill>
                <a:schemeClr val="accent1"/>
              </a:solidFill>
            </a:endParaRPr>
          </a:p>
        </p:txBody>
      </p:sp>
      <p:sp>
        <p:nvSpPr>
          <p:cNvPr id="4" name="Content Placeholder 2">
            <a:extLst>
              <a:ext uri="{FF2B5EF4-FFF2-40B4-BE49-F238E27FC236}">
                <a16:creationId xmlns:a16="http://schemas.microsoft.com/office/drawing/2014/main" id="{61D62304-B57F-4839-A187-FD0435EA7FF3}"/>
              </a:ext>
            </a:extLst>
          </p:cNvPr>
          <p:cNvSpPr txBox="1">
            <a:spLocks/>
          </p:cNvSpPr>
          <p:nvPr/>
        </p:nvSpPr>
        <p:spPr>
          <a:xfrm>
            <a:off x="203578" y="1849238"/>
            <a:ext cx="7868444" cy="308469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dirty="0">
                <a:solidFill>
                  <a:schemeClr val="accent1"/>
                </a:solidFill>
              </a:rPr>
              <a:t>Hypotonic solution:</a:t>
            </a:r>
          </a:p>
          <a:p>
            <a:pPr marL="0" indent="0">
              <a:buFont typeface="Arial" panose="020B0604020202020204" pitchFamily="34" charset="0"/>
              <a:buNone/>
            </a:pPr>
            <a:r>
              <a:rPr lang="en-US" sz="3200" dirty="0">
                <a:solidFill>
                  <a:schemeClr val="accent1"/>
                </a:solidFill>
              </a:rPr>
              <a:t>- Water concentration in the solution Is higher than that inside the cell.</a:t>
            </a:r>
            <a:endParaRPr lang="en-IN" sz="3200" dirty="0">
              <a:solidFill>
                <a:schemeClr val="accent1"/>
              </a:solidFill>
            </a:endParaRPr>
          </a:p>
        </p:txBody>
      </p:sp>
      <p:pic>
        <p:nvPicPr>
          <p:cNvPr id="5" name="Picture 4" descr="The Complete Guide to Animal Cells">
            <a:extLst>
              <a:ext uri="{FF2B5EF4-FFF2-40B4-BE49-F238E27FC236}">
                <a16:creationId xmlns:a16="http://schemas.microsoft.com/office/drawing/2014/main" id="{5CD393A8-9037-438D-B20C-551FCBA60E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709" b="13522"/>
          <a:stretch/>
        </p:blipFill>
        <p:spPr bwMode="auto">
          <a:xfrm>
            <a:off x="9740703" y="4125828"/>
            <a:ext cx="1378344" cy="10798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3BB987-FBB9-4E4A-834E-51255245CAA3}"/>
              </a:ext>
            </a:extLst>
          </p:cNvPr>
          <p:cNvSpPr txBox="1"/>
          <p:nvPr/>
        </p:nvSpPr>
        <p:spPr>
          <a:xfrm>
            <a:off x="3508844" y="3831253"/>
            <a:ext cx="4089045" cy="584775"/>
          </a:xfrm>
          <a:prstGeom prst="rect">
            <a:avLst/>
          </a:prstGeom>
          <a:noFill/>
        </p:spPr>
        <p:txBody>
          <a:bodyPr wrap="square">
            <a:spAutoFit/>
          </a:bodyPr>
          <a:lstStyle/>
          <a:p>
            <a:pPr>
              <a:buFontTx/>
              <a:buChar char="-"/>
            </a:pPr>
            <a:r>
              <a:rPr lang="en-US" sz="3200" dirty="0">
                <a:solidFill>
                  <a:schemeClr val="accent1"/>
                </a:solidFill>
              </a:rPr>
              <a:t> The cell will swell up.</a:t>
            </a:r>
            <a:endParaRPr lang="en-IN" sz="3200" dirty="0">
              <a:solidFill>
                <a:schemeClr val="accent1"/>
              </a:solidFill>
            </a:endParaRPr>
          </a:p>
        </p:txBody>
      </p:sp>
      <p:sp>
        <p:nvSpPr>
          <p:cNvPr id="7" name="Slide Number Placeholder 3">
            <a:extLst>
              <a:ext uri="{FF2B5EF4-FFF2-40B4-BE49-F238E27FC236}">
                <a16:creationId xmlns:a16="http://schemas.microsoft.com/office/drawing/2014/main" id="{7C5C646A-2646-4476-B16A-19A07F9A9168}"/>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19</a:t>
            </a:fld>
            <a:endParaRPr lang="en-IN" dirty="0"/>
          </a:p>
        </p:txBody>
      </p:sp>
    </p:spTree>
    <p:extLst>
      <p:ext uri="{BB962C8B-B14F-4D97-AF65-F5344CB8AC3E}">
        <p14:creationId xmlns:p14="http://schemas.microsoft.com/office/powerpoint/2010/main" val="19877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5"/>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49AD313-FEFC-4ECA-A43E-97964FAAD780}"/>
              </a:ext>
            </a:extLst>
          </p:cNvPr>
          <p:cNvSpPr txBox="1">
            <a:spLocks/>
          </p:cNvSpPr>
          <p:nvPr/>
        </p:nvSpPr>
        <p:spPr>
          <a:xfrm>
            <a:off x="1796625" y="624264"/>
            <a:ext cx="8911687" cy="1280890"/>
          </a:xfrm>
          <a:prstGeom prst="rect">
            <a:avLst/>
          </a:prstGeom>
        </p:spPr>
        <p:txBody>
          <a:bodyPr anchor="ctr">
            <a:no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sz="3200" dirty="0">
                <a:solidFill>
                  <a:schemeClr val="accent1">
                    <a:lumMod val="60000"/>
                    <a:lumOff val="40000"/>
                  </a:schemeClr>
                </a:solidFill>
              </a:rPr>
              <a:t>What is a cell?</a:t>
            </a:r>
            <a:endParaRPr lang="en-IN" sz="3200" dirty="0">
              <a:solidFill>
                <a:schemeClr val="accent1">
                  <a:lumMod val="60000"/>
                  <a:lumOff val="40000"/>
                </a:schemeClr>
              </a:solidFill>
            </a:endParaRPr>
          </a:p>
        </p:txBody>
      </p:sp>
      <p:sp>
        <p:nvSpPr>
          <p:cNvPr id="3" name="Content Placeholder 4">
            <a:extLst>
              <a:ext uri="{FF2B5EF4-FFF2-40B4-BE49-F238E27FC236}">
                <a16:creationId xmlns:a16="http://schemas.microsoft.com/office/drawing/2014/main" id="{F32F27E3-2836-4A7C-87D7-6A8F0B1A4ED9}"/>
              </a:ext>
            </a:extLst>
          </p:cNvPr>
          <p:cNvSpPr txBox="1">
            <a:spLocks/>
          </p:cNvSpPr>
          <p:nvPr/>
        </p:nvSpPr>
        <p:spPr>
          <a:xfrm>
            <a:off x="650290" y="1953535"/>
            <a:ext cx="10540449" cy="2950930"/>
          </a:xfrm>
          <a:prstGeom prst="rect">
            <a:avLst/>
          </a:prstGeom>
        </p:spPr>
        <p:txBody>
          <a:bodyPr numCol="1">
            <a:no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r>
              <a:rPr lang="en-US" sz="2500" dirty="0">
                <a:latin typeface="Calibri" panose="020F0502020204030204" pitchFamily="34" charset="0"/>
                <a:ea typeface="Calibri" panose="020F0502020204030204" pitchFamily="34" charset="0"/>
                <a:cs typeface="Calibri" panose="020F0502020204030204" pitchFamily="34" charset="0"/>
              </a:rPr>
              <a:t>A cell is the </a:t>
            </a:r>
            <a:r>
              <a:rPr lang="en-US" sz="2500" dirty="0">
                <a:solidFill>
                  <a:schemeClr val="accent1"/>
                </a:solidFill>
                <a:highlight>
                  <a:srgbClr val="FFFF00"/>
                </a:highlight>
                <a:latin typeface="Calibri" panose="020F0502020204030204" pitchFamily="34" charset="0"/>
                <a:ea typeface="Calibri" panose="020F0502020204030204" pitchFamily="34" charset="0"/>
                <a:cs typeface="Calibri" panose="020F0502020204030204" pitchFamily="34" charset="0"/>
              </a:rPr>
              <a:t>structural Functional and biological </a:t>
            </a:r>
            <a:r>
              <a:rPr lang="en-US" sz="2500" dirty="0">
                <a:latin typeface="Calibri" panose="020F0502020204030204" pitchFamily="34" charset="0"/>
                <a:ea typeface="Calibri" panose="020F0502020204030204" pitchFamily="34" charset="0"/>
                <a:cs typeface="Calibri" panose="020F0502020204030204" pitchFamily="34" charset="0"/>
              </a:rPr>
              <a:t>unit of all living organisms.</a:t>
            </a:r>
            <a:endParaRPr lang="en-IN" sz="2500" dirty="0">
              <a:latin typeface="Calibri" panose="020F0502020204030204" pitchFamily="34" charset="0"/>
              <a:ea typeface="Calibri" panose="020F0502020204030204" pitchFamily="34" charset="0"/>
              <a:cs typeface="Times New Roman" panose="02020603050405020304" pitchFamily="18" charset="0"/>
            </a:endParaRPr>
          </a:p>
          <a:p>
            <a:r>
              <a:rPr lang="en-US" sz="2500" dirty="0">
                <a:latin typeface="Calibri" panose="020F0502020204030204" pitchFamily="34" charset="0"/>
                <a:ea typeface="Calibri" panose="020F0502020204030204" pitchFamily="34" charset="0"/>
                <a:cs typeface="Calibri" panose="020F0502020204030204" pitchFamily="34" charset="0"/>
              </a:rPr>
              <a:t>Imagine a building. The building is made up of bricks. Similarly, All the living organisms are   made up of cells.</a:t>
            </a:r>
            <a:endParaRPr lang="en-IN" sz="2500" dirty="0">
              <a:latin typeface="Calibri" panose="020F0502020204030204" pitchFamily="34" charset="0"/>
              <a:ea typeface="Calibri" panose="020F0502020204030204" pitchFamily="34" charset="0"/>
              <a:cs typeface="Times New Roman" panose="02020603050405020304" pitchFamily="18" charset="0"/>
            </a:endParaRPr>
          </a:p>
          <a:p>
            <a:r>
              <a:rPr lang="en-US" sz="2500" dirty="0">
                <a:latin typeface="Calibri" panose="020F0502020204030204" pitchFamily="34" charset="0"/>
                <a:ea typeface="Calibri" panose="020F0502020204030204" pitchFamily="34" charset="0"/>
                <a:cs typeface="Calibri" panose="020F0502020204030204" pitchFamily="34" charset="0"/>
              </a:rPr>
              <a:t>For Example:</a:t>
            </a:r>
            <a:endParaRPr lang="en-IN" sz="2500" dirty="0">
              <a:latin typeface="Calibri" panose="020F0502020204030204" pitchFamily="34" charset="0"/>
              <a:ea typeface="Calibri" panose="020F0502020204030204" pitchFamily="34" charset="0"/>
              <a:cs typeface="Times New Roman" panose="02020603050405020304" pitchFamily="18" charset="0"/>
            </a:endParaRPr>
          </a:p>
          <a:p>
            <a:r>
              <a:rPr lang="en-US" sz="2500" dirty="0">
                <a:latin typeface="Calibri" panose="020F0502020204030204" pitchFamily="34" charset="0"/>
                <a:ea typeface="Calibri" panose="020F0502020204030204" pitchFamily="34" charset="0"/>
                <a:cs typeface="Calibri" panose="020F0502020204030204" pitchFamily="34" charset="0"/>
              </a:rPr>
              <a:t>Tiny Insect</a:t>
            </a:r>
            <a:r>
              <a:rPr lang="en-IN"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a:latin typeface="Calibri" panose="020F0502020204030204" pitchFamily="34" charset="0"/>
                <a:ea typeface="Calibri" panose="020F0502020204030204" pitchFamily="34" charset="0"/>
                <a:cs typeface="Calibri" panose="020F0502020204030204" pitchFamily="34" charset="0"/>
              </a:rPr>
              <a:t>Birds</a:t>
            </a:r>
            <a:r>
              <a:rPr lang="en-IN" sz="2500" dirty="0">
                <a:latin typeface="Calibri" panose="020F0502020204030204" pitchFamily="34" charset="0"/>
                <a:ea typeface="Calibri" panose="020F0502020204030204" pitchFamily="34" charset="0"/>
                <a:cs typeface="Times New Roman" panose="02020603050405020304" pitchFamily="18" charset="0"/>
              </a:rPr>
              <a:t> , </a:t>
            </a:r>
            <a:r>
              <a:rPr lang="en-US" sz="2500" dirty="0">
                <a:latin typeface="Calibri" panose="020F0502020204030204" pitchFamily="34" charset="0"/>
                <a:ea typeface="Calibri" panose="020F0502020204030204" pitchFamily="34" charset="0"/>
                <a:cs typeface="Calibri" panose="020F0502020204030204" pitchFamily="34" charset="0"/>
              </a:rPr>
              <a:t>Elephant</a:t>
            </a:r>
            <a:r>
              <a:rPr lang="en-IN"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a:latin typeface="Calibri" panose="020F0502020204030204" pitchFamily="34" charset="0"/>
                <a:ea typeface="Calibri" panose="020F0502020204030204" pitchFamily="34" charset="0"/>
                <a:cs typeface="Calibri" panose="020F0502020204030204" pitchFamily="34" charset="0"/>
              </a:rPr>
              <a:t>Humans</a:t>
            </a:r>
            <a:r>
              <a:rPr lang="en-IN" sz="2500" dirty="0">
                <a:latin typeface="Calibri" panose="020F0502020204030204" pitchFamily="34" charset="0"/>
                <a:ea typeface="Calibri" panose="020F0502020204030204" pitchFamily="34" charset="0"/>
                <a:cs typeface="Calibri" panose="020F0502020204030204" pitchFamily="34" charset="0"/>
              </a:rPr>
              <a:t> beings </a:t>
            </a:r>
            <a:endParaRPr lang="en-IN" sz="25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2">
            <p14:nvContentPartPr>
              <p14:cNvPr id="4" name="Ink 3">
                <a:extLst>
                  <a:ext uri="{FF2B5EF4-FFF2-40B4-BE49-F238E27FC236}">
                    <a16:creationId xmlns:a16="http://schemas.microsoft.com/office/drawing/2014/main" id="{9316B500-A14B-49D9-B901-5B99845815BA}"/>
                  </a:ext>
                </a:extLst>
              </p14:cNvPr>
              <p14:cNvContentPartPr/>
              <p14:nvPr>
                <p:extLst>
                  <p:ext uri="{42D2F446-02D8-4167-A562-619A0277C38B}">
                    <p15:isNarration xmlns:p15="http://schemas.microsoft.com/office/powerpoint/2012/main" val="1"/>
                  </p:ext>
                </p:extLst>
              </p14:nvPr>
            </p14:nvContentPartPr>
            <p14:xfrm>
              <a:off x="6219359" y="5090579"/>
              <a:ext cx="2" cy="2"/>
            </p14:xfrm>
          </p:contentPart>
        </mc:Choice>
        <mc:Fallback xmlns="">
          <p:pic>
            <p:nvPicPr>
              <p:cNvPr id="4" name="Ink 3">
                <a:extLst>
                  <a:ext uri="{FF2B5EF4-FFF2-40B4-BE49-F238E27FC236}">
                    <a16:creationId xmlns:a16="http://schemas.microsoft.com/office/drawing/2014/main" id="{9316B500-A14B-49D9-B901-5B99845815BA}"/>
                  </a:ext>
                </a:extLst>
              </p:cNvPr>
              <p:cNvPicPr>
                <a:picLocks noGrp="1" noRot="1" noChangeAspect="1" noMove="1" noResize="1" noEditPoints="1" noAdjustHandles="1" noChangeArrowheads="1" noChangeShapeType="1"/>
              </p:cNvPicPr>
              <p:nvPr/>
            </p:nvPicPr>
            <p:blipFill>
              <a:blip r:embed="rId3"/>
              <a:stretch>
                <a:fillRect/>
              </a:stretch>
            </p:blipFill>
            <p:spPr>
              <a:xfrm>
                <a:off x="6219359" y="5090579"/>
                <a:ext cx="2" cy="2"/>
              </a:xfrm>
              <a:prstGeom prst="rect">
                <a:avLst/>
              </a:prstGeom>
            </p:spPr>
          </p:pic>
        </mc:Fallback>
      </mc:AlternateContent>
      <p:sp>
        <p:nvSpPr>
          <p:cNvPr id="5" name="Slide Number Placeholder 2">
            <a:extLst>
              <a:ext uri="{FF2B5EF4-FFF2-40B4-BE49-F238E27FC236}">
                <a16:creationId xmlns:a16="http://schemas.microsoft.com/office/drawing/2014/main" id="{94D41692-A11B-46F0-A148-1EDA5D1DDB15}"/>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2</a:t>
            </a:fld>
            <a:endParaRPr lang="en-IN" dirty="0"/>
          </a:p>
        </p:txBody>
      </p:sp>
    </p:spTree>
    <p:extLst>
      <p:ext uri="{BB962C8B-B14F-4D97-AF65-F5344CB8AC3E}">
        <p14:creationId xmlns:p14="http://schemas.microsoft.com/office/powerpoint/2010/main" val="355885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B9FF-7C5F-418A-A7F4-8F024ABDA8F4}"/>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Plasma membrane : structure</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8FF4EF4E-2A8E-426F-BA29-83DF1327EFD8}"/>
              </a:ext>
            </a:extLst>
          </p:cNvPr>
          <p:cNvSpPr txBox="1">
            <a:spLocks/>
          </p:cNvSpPr>
          <p:nvPr/>
        </p:nvSpPr>
        <p:spPr>
          <a:xfrm>
            <a:off x="1103312" y="2052919"/>
            <a:ext cx="8946541" cy="2119032"/>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000" dirty="0">
                <a:solidFill>
                  <a:schemeClr val="accent1"/>
                </a:solidFill>
              </a:rPr>
              <a:t> Plasma membrane is made up of lipids and proteins.</a:t>
            </a:r>
          </a:p>
          <a:p>
            <a:r>
              <a:rPr lang="en-US" sz="3000" dirty="0">
                <a:solidFill>
                  <a:schemeClr val="accent1"/>
                </a:solidFill>
              </a:rPr>
              <a:t> Structure can be seen under a electron  microscope.</a:t>
            </a:r>
          </a:p>
        </p:txBody>
      </p:sp>
      <p:sp>
        <p:nvSpPr>
          <p:cNvPr id="4" name="Slide Number Placeholder 3">
            <a:extLst>
              <a:ext uri="{FF2B5EF4-FFF2-40B4-BE49-F238E27FC236}">
                <a16:creationId xmlns:a16="http://schemas.microsoft.com/office/drawing/2014/main" id="{F8788FAB-752A-49D1-A43D-076BAD7BF6BB}"/>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20</a:t>
            </a:fld>
            <a:endParaRPr lang="en-IN" dirty="0"/>
          </a:p>
        </p:txBody>
      </p:sp>
    </p:spTree>
    <p:extLst>
      <p:ext uri="{BB962C8B-B14F-4D97-AF65-F5344CB8AC3E}">
        <p14:creationId xmlns:p14="http://schemas.microsoft.com/office/powerpoint/2010/main" val="364938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25C1-7FE4-4756-875D-4B13101E34B3}"/>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What are lipids?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88E1329B-3261-495D-B970-BD1C1C5E7F70}"/>
              </a:ext>
            </a:extLst>
          </p:cNvPr>
          <p:cNvSpPr txBox="1">
            <a:spLocks/>
          </p:cNvSpPr>
          <p:nvPr/>
        </p:nvSpPr>
        <p:spPr>
          <a:xfrm>
            <a:off x="278214" y="1858000"/>
            <a:ext cx="9371814" cy="419548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000" dirty="0">
                <a:solidFill>
                  <a:schemeClr val="accent1"/>
                </a:solidFill>
              </a:rPr>
              <a:t> Naturally occurring organic substance insoluble water.</a:t>
            </a:r>
          </a:p>
          <a:p>
            <a:pPr marL="0" indent="0">
              <a:buFont typeface="Arial" panose="020B0604020202020204" pitchFamily="34" charset="0"/>
              <a:buNone/>
            </a:pPr>
            <a:r>
              <a:rPr lang="en-US" sz="3000" dirty="0">
                <a:solidFill>
                  <a:schemeClr val="accent1"/>
                </a:solidFill>
              </a:rPr>
              <a:t>FUNCTIONS:-</a:t>
            </a:r>
          </a:p>
          <a:p>
            <a:r>
              <a:rPr lang="en-US" sz="3000" dirty="0">
                <a:solidFill>
                  <a:schemeClr val="accent1"/>
                </a:solidFill>
              </a:rPr>
              <a:t> Energy storage</a:t>
            </a:r>
          </a:p>
          <a:p>
            <a:r>
              <a:rPr lang="en-US" sz="3000" dirty="0">
                <a:solidFill>
                  <a:schemeClr val="accent1"/>
                </a:solidFill>
              </a:rPr>
              <a:t>Cell membrane construction.</a:t>
            </a:r>
          </a:p>
          <a:p>
            <a:r>
              <a:rPr lang="en-US" sz="3000" dirty="0">
                <a:solidFill>
                  <a:schemeClr val="accent1"/>
                </a:solidFill>
              </a:rPr>
              <a:t> Nanotechnology</a:t>
            </a:r>
          </a:p>
          <a:p>
            <a:pPr marL="0" indent="0">
              <a:buFont typeface="Arial" panose="020B0604020202020204" pitchFamily="34" charset="0"/>
              <a:buNone/>
            </a:pPr>
            <a:r>
              <a:rPr lang="en-US" sz="3000" dirty="0">
                <a:solidFill>
                  <a:schemeClr val="accent1"/>
                </a:solidFill>
              </a:rPr>
              <a:t>-- Dealing with extremely minute things..</a:t>
            </a:r>
          </a:p>
          <a:p>
            <a:pPr>
              <a:buFont typeface="Wingdings" panose="05000000000000000000" pitchFamily="2" charset="2"/>
              <a:buChar char="Ø"/>
            </a:pPr>
            <a:endParaRPr lang="en-IN" sz="3000" dirty="0">
              <a:solidFill>
                <a:schemeClr val="accent1"/>
              </a:solidFill>
            </a:endParaRPr>
          </a:p>
        </p:txBody>
      </p:sp>
      <p:sp>
        <p:nvSpPr>
          <p:cNvPr id="4" name="Slide Number Placeholder 3">
            <a:extLst>
              <a:ext uri="{FF2B5EF4-FFF2-40B4-BE49-F238E27FC236}">
                <a16:creationId xmlns:a16="http://schemas.microsoft.com/office/drawing/2014/main" id="{8C28CC97-ED09-4FEE-8C22-5F34F9A7CA82}"/>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21</a:t>
            </a:fld>
            <a:endParaRPr lang="en-IN" dirty="0"/>
          </a:p>
        </p:txBody>
      </p:sp>
    </p:spTree>
    <p:extLst>
      <p:ext uri="{BB962C8B-B14F-4D97-AF65-F5344CB8AC3E}">
        <p14:creationId xmlns:p14="http://schemas.microsoft.com/office/powerpoint/2010/main" val="178848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65AD-1C82-4147-940F-6374161D9D29}"/>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Types of lipids:-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399BFC45-4F7D-4996-8E67-B04E989A94EA}"/>
              </a:ext>
            </a:extLst>
          </p:cNvPr>
          <p:cNvSpPr txBox="1">
            <a:spLocks/>
          </p:cNvSpPr>
          <p:nvPr/>
        </p:nvSpPr>
        <p:spPr>
          <a:xfrm>
            <a:off x="881370" y="1853754"/>
            <a:ext cx="11310630" cy="419548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000" dirty="0">
                <a:solidFill>
                  <a:schemeClr val="accent1"/>
                </a:solidFill>
              </a:rPr>
              <a:t> Polar – hydrophobia (water hatter).</a:t>
            </a:r>
          </a:p>
          <a:p>
            <a:r>
              <a:rPr lang="en-US" sz="3000" dirty="0">
                <a:solidFill>
                  <a:schemeClr val="accent1"/>
                </a:solidFill>
              </a:rPr>
              <a:t> Non- polar– Hydrophilic (water lover).</a:t>
            </a:r>
          </a:p>
          <a:p>
            <a:r>
              <a:rPr lang="en-US" sz="3000" dirty="0">
                <a:solidFill>
                  <a:schemeClr val="accent1"/>
                </a:solidFill>
              </a:rPr>
              <a:t>Lipids with both hydrophobic and hydrophilic- Amphipathic lipids.</a:t>
            </a:r>
          </a:p>
          <a:p>
            <a:pPr marL="0" indent="0">
              <a:buFont typeface="Arial" panose="020B0604020202020204" pitchFamily="34" charset="0"/>
              <a:buNone/>
            </a:pPr>
            <a:r>
              <a:rPr lang="en-US" sz="3000" dirty="0">
                <a:solidFill>
                  <a:schemeClr val="accent1"/>
                </a:solidFill>
              </a:rPr>
              <a:t>EG. I) Cholesterol</a:t>
            </a:r>
          </a:p>
          <a:p>
            <a:pPr marL="0" indent="0">
              <a:buFont typeface="Arial" panose="020B0604020202020204" pitchFamily="34" charset="0"/>
              <a:buNone/>
            </a:pPr>
            <a:r>
              <a:rPr lang="en-US" sz="3000" dirty="0">
                <a:solidFill>
                  <a:schemeClr val="accent1"/>
                </a:solidFill>
              </a:rPr>
              <a:t>       ii) A free fatty acids.</a:t>
            </a:r>
            <a:endParaRPr lang="en-IN" sz="3000" dirty="0">
              <a:solidFill>
                <a:schemeClr val="accent1"/>
              </a:solidFill>
            </a:endParaRPr>
          </a:p>
        </p:txBody>
      </p:sp>
      <p:sp>
        <p:nvSpPr>
          <p:cNvPr id="4" name="Slide Number Placeholder 3">
            <a:extLst>
              <a:ext uri="{FF2B5EF4-FFF2-40B4-BE49-F238E27FC236}">
                <a16:creationId xmlns:a16="http://schemas.microsoft.com/office/drawing/2014/main" id="{0938F5A6-9649-4E5A-B0CC-0E176656A5F4}"/>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22</a:t>
            </a:fld>
            <a:endParaRPr lang="en-IN" dirty="0"/>
          </a:p>
        </p:txBody>
      </p:sp>
    </p:spTree>
    <p:extLst>
      <p:ext uri="{BB962C8B-B14F-4D97-AF65-F5344CB8AC3E}">
        <p14:creationId xmlns:p14="http://schemas.microsoft.com/office/powerpoint/2010/main" val="206017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lasma Membrane of a Cell: Definition, Function &amp;amp; Structure - Video &amp;amp;  Lesson Transcript | Study.com">
            <a:extLst>
              <a:ext uri="{FF2B5EF4-FFF2-40B4-BE49-F238E27FC236}">
                <a16:creationId xmlns:a16="http://schemas.microsoft.com/office/drawing/2014/main" id="{6AC7C71C-C602-450B-BB07-9228FAA90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818" y="221480"/>
            <a:ext cx="8706035" cy="49334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DEB52C-E421-46E6-A2C2-53632079F478}"/>
              </a:ext>
            </a:extLst>
          </p:cNvPr>
          <p:cNvSpPr txBox="1"/>
          <p:nvPr/>
        </p:nvSpPr>
        <p:spPr>
          <a:xfrm>
            <a:off x="0" y="5589906"/>
            <a:ext cx="10929614"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t> Proteins embedded in continues bilayer of lipids molecules.</a:t>
            </a:r>
            <a:endParaRPr lang="en-IN" sz="3200" dirty="0"/>
          </a:p>
        </p:txBody>
      </p:sp>
      <p:sp>
        <p:nvSpPr>
          <p:cNvPr id="4" name="Slide Number Placeholder 1">
            <a:extLst>
              <a:ext uri="{FF2B5EF4-FFF2-40B4-BE49-F238E27FC236}">
                <a16:creationId xmlns:a16="http://schemas.microsoft.com/office/drawing/2014/main" id="{8063C3AB-3FBF-4087-87D4-8C014D3490DD}"/>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23</a:t>
            </a:fld>
            <a:endParaRPr lang="en-IN" dirty="0"/>
          </a:p>
        </p:txBody>
      </p:sp>
    </p:spTree>
    <p:extLst>
      <p:ext uri="{BB962C8B-B14F-4D97-AF65-F5344CB8AC3E}">
        <p14:creationId xmlns:p14="http://schemas.microsoft.com/office/powerpoint/2010/main" val="307366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0D76-511B-4ABA-B5F8-F99C4FC1630E}"/>
              </a:ext>
            </a:extLst>
          </p:cNvPr>
          <p:cNvSpPr txBox="1">
            <a:spLocks/>
          </p:cNvSpPr>
          <p:nvPr/>
        </p:nvSpPr>
        <p:spPr>
          <a:xfrm>
            <a:off x="1294363" y="394221"/>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Plasma Membrane : Functions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C87186EB-5303-42C6-BFCA-59098D5B8DB8}"/>
              </a:ext>
            </a:extLst>
          </p:cNvPr>
          <p:cNvSpPr txBox="1">
            <a:spLocks/>
          </p:cNvSpPr>
          <p:nvPr/>
        </p:nvSpPr>
        <p:spPr>
          <a:xfrm>
            <a:off x="188912" y="2046963"/>
            <a:ext cx="6558117" cy="3785665"/>
          </a:xfrm>
          <a:prstGeom prst="rect">
            <a:avLst/>
          </a:prstGeom>
        </p:spPr>
        <p:txBody>
          <a:bodyPr>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000" dirty="0">
                <a:solidFill>
                  <a:schemeClr val="accent1"/>
                </a:solidFill>
              </a:rPr>
              <a:t>  Protection of the cell</a:t>
            </a:r>
          </a:p>
          <a:p>
            <a:r>
              <a:rPr lang="en-US" sz="3000" dirty="0">
                <a:solidFill>
                  <a:schemeClr val="accent1"/>
                </a:solidFill>
              </a:rPr>
              <a:t> Movement of substance in and out of the cell – gases and water etc.</a:t>
            </a:r>
          </a:p>
          <a:p>
            <a:r>
              <a:rPr lang="en-US" sz="3000" dirty="0">
                <a:solidFill>
                  <a:schemeClr val="accent1"/>
                </a:solidFill>
              </a:rPr>
              <a:t> Flexibility enables cell to engulf food. and other materials from the surroundings.</a:t>
            </a:r>
          </a:p>
          <a:p>
            <a:pPr marL="0" indent="0">
              <a:buFont typeface="Arial" panose="020B0604020202020204" pitchFamily="34" charset="0"/>
              <a:buNone/>
            </a:pPr>
            <a:r>
              <a:rPr lang="en-US" sz="3000" dirty="0">
                <a:solidFill>
                  <a:schemeClr val="accent1"/>
                </a:solidFill>
              </a:rPr>
              <a:t>EG:  Endocytosis In Amoeba.</a:t>
            </a:r>
          </a:p>
        </p:txBody>
      </p:sp>
      <p:pic>
        <p:nvPicPr>
          <p:cNvPr id="4" name="Picture 2" descr="9th Class Science: The Fundamental Unit of Life - Page 2 of 7 - Class Notes">
            <a:extLst>
              <a:ext uri="{FF2B5EF4-FFF2-40B4-BE49-F238E27FC236}">
                <a16:creationId xmlns:a16="http://schemas.microsoft.com/office/drawing/2014/main" id="{F2611FA9-91AD-4C31-A51B-14F73D491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684" y="4069567"/>
            <a:ext cx="4909450" cy="1763062"/>
          </a:xfrm>
          <a:prstGeom prst="roundRect">
            <a:avLst>
              <a:gd name="adj" fmla="val 954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3">
            <a:extLst>
              <a:ext uri="{FF2B5EF4-FFF2-40B4-BE49-F238E27FC236}">
                <a16:creationId xmlns:a16="http://schemas.microsoft.com/office/drawing/2014/main" id="{4C70275C-B40C-4DB6-B490-805D1042A2E3}"/>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24</a:t>
            </a:fld>
            <a:endParaRPr lang="en-IN" dirty="0"/>
          </a:p>
        </p:txBody>
      </p:sp>
    </p:spTree>
    <p:extLst>
      <p:ext uri="{BB962C8B-B14F-4D97-AF65-F5344CB8AC3E}">
        <p14:creationId xmlns:p14="http://schemas.microsoft.com/office/powerpoint/2010/main" val="25004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7154-8EFC-468C-A275-6D1B143FB994}"/>
              </a:ext>
            </a:extLst>
          </p:cNvPr>
          <p:cNvSpPr txBox="1">
            <a:spLocks/>
          </p:cNvSpPr>
          <p:nvPr/>
        </p:nvSpPr>
        <p:spPr>
          <a:xfrm>
            <a:off x="3664176" y="910036"/>
            <a:ext cx="5797099" cy="899714"/>
          </a:xfrm>
          <a:prstGeom prst="rect">
            <a:avLst/>
          </a:prstGeom>
        </p:spPr>
        <p:txBody>
          <a:bodyPr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CELL WALL:-</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60397485-C559-488A-B679-AA9C440B3C7B}"/>
              </a:ext>
            </a:extLst>
          </p:cNvPr>
          <p:cNvSpPr txBox="1">
            <a:spLocks/>
          </p:cNvSpPr>
          <p:nvPr/>
        </p:nvSpPr>
        <p:spPr>
          <a:xfrm>
            <a:off x="1108603" y="2128837"/>
            <a:ext cx="5111146" cy="374689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000" dirty="0"/>
              <a:t> Present only in plant cell.</a:t>
            </a:r>
          </a:p>
          <a:p>
            <a:r>
              <a:rPr lang="en-IN" sz="3000" dirty="0"/>
              <a:t> Rigid non living outer most covering </a:t>
            </a:r>
          </a:p>
          <a:p>
            <a:r>
              <a:rPr lang="en-IN" sz="3000" dirty="0"/>
              <a:t> Present out of the plasma membrane </a:t>
            </a:r>
          </a:p>
          <a:p>
            <a:r>
              <a:rPr lang="en-IN" sz="3000" dirty="0"/>
              <a:t> Composed with cellulose.</a:t>
            </a:r>
            <a:endParaRPr lang="en-US" sz="3000" dirty="0"/>
          </a:p>
        </p:txBody>
      </p:sp>
      <p:pic>
        <p:nvPicPr>
          <p:cNvPr id="4" name="Picture 2" descr="Plant cell - Wikipedia">
            <a:extLst>
              <a:ext uri="{FF2B5EF4-FFF2-40B4-BE49-F238E27FC236}">
                <a16:creationId xmlns:a16="http://schemas.microsoft.com/office/drawing/2014/main" id="{E6DFA4FC-00ED-4057-AD2B-583DDDB2F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162" y="2128837"/>
            <a:ext cx="4646704" cy="340002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62E1CFF9-9F9D-4C04-A68B-E36D9595F1D0}"/>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25</a:t>
            </a:fld>
            <a:endParaRPr lang="en-IN" dirty="0"/>
          </a:p>
        </p:txBody>
      </p:sp>
    </p:spTree>
    <p:extLst>
      <p:ext uri="{BB962C8B-B14F-4D97-AF65-F5344CB8AC3E}">
        <p14:creationId xmlns:p14="http://schemas.microsoft.com/office/powerpoint/2010/main" val="190615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BFB8-B39B-450A-9615-F724814DFE22}"/>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Cell wall functions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726112B3-6D57-48C1-BDE1-EFBFFF458E26}"/>
              </a:ext>
            </a:extLst>
          </p:cNvPr>
          <p:cNvSpPr txBox="1">
            <a:spLocks/>
          </p:cNvSpPr>
          <p:nvPr/>
        </p:nvSpPr>
        <p:spPr>
          <a:xfrm>
            <a:off x="1103312" y="2052918"/>
            <a:ext cx="8946541" cy="419548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000" dirty="0"/>
              <a:t> Provides structural strength to plants.</a:t>
            </a:r>
          </a:p>
          <a:p>
            <a:r>
              <a:rPr lang="en-US" sz="3000" dirty="0"/>
              <a:t>Prevents busting of cells in hypotonic solution.</a:t>
            </a:r>
          </a:p>
          <a:p>
            <a:pPr>
              <a:buFontTx/>
              <a:buChar char="-"/>
            </a:pPr>
            <a:r>
              <a:rPr lang="en-US" sz="3000" dirty="0"/>
              <a:t>Hypotonic – solute Is less.</a:t>
            </a:r>
          </a:p>
          <a:p>
            <a:pPr>
              <a:buFontTx/>
              <a:buChar char="-"/>
            </a:pPr>
            <a:r>
              <a:rPr lang="en-US" sz="3000" dirty="0"/>
              <a:t> hypertonic – solute Is more.</a:t>
            </a:r>
            <a:endParaRPr lang="en-IN" sz="3000" dirty="0"/>
          </a:p>
        </p:txBody>
      </p:sp>
      <p:sp>
        <p:nvSpPr>
          <p:cNvPr id="4" name="Slide Number Placeholder 3">
            <a:extLst>
              <a:ext uri="{FF2B5EF4-FFF2-40B4-BE49-F238E27FC236}">
                <a16:creationId xmlns:a16="http://schemas.microsoft.com/office/drawing/2014/main" id="{DDDBF9A5-6064-403F-8060-03AF62B7D4BC}"/>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26</a:t>
            </a:fld>
            <a:endParaRPr lang="en-IN" dirty="0"/>
          </a:p>
        </p:txBody>
      </p:sp>
    </p:spTree>
    <p:extLst>
      <p:ext uri="{BB962C8B-B14F-4D97-AF65-F5344CB8AC3E}">
        <p14:creationId xmlns:p14="http://schemas.microsoft.com/office/powerpoint/2010/main" val="12937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13D8EE4-87A6-430A-A83D-4B5F30CEAC8A}"/>
              </a:ext>
            </a:extLst>
          </p:cNvPr>
          <p:cNvSpPr txBox="1">
            <a:spLocks/>
          </p:cNvSpPr>
          <p:nvPr/>
        </p:nvSpPr>
        <p:spPr>
          <a:xfrm>
            <a:off x="646111" y="452718"/>
            <a:ext cx="9404723" cy="1400530"/>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Cell wall vs. CELL MEMBRANE:</a:t>
            </a:r>
            <a:endParaRPr lang="en-IN" dirty="0">
              <a:solidFill>
                <a:schemeClr val="accent1">
                  <a:lumMod val="60000"/>
                  <a:lumOff val="40000"/>
                </a:schemeClr>
              </a:solidFill>
            </a:endParaRPr>
          </a:p>
        </p:txBody>
      </p:sp>
      <p:sp>
        <p:nvSpPr>
          <p:cNvPr id="3" name="Text Placeholder 4">
            <a:extLst>
              <a:ext uri="{FF2B5EF4-FFF2-40B4-BE49-F238E27FC236}">
                <a16:creationId xmlns:a16="http://schemas.microsoft.com/office/drawing/2014/main" id="{592AF9B6-213B-417A-83D4-4C61245D43A7}"/>
              </a:ext>
            </a:extLst>
          </p:cNvPr>
          <p:cNvSpPr txBox="1">
            <a:spLocks/>
          </p:cNvSpPr>
          <p:nvPr/>
        </p:nvSpPr>
        <p:spPr>
          <a:xfrm>
            <a:off x="1103313" y="1905000"/>
            <a:ext cx="4396338" cy="57626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solidFill>
                  <a:schemeClr val="accent2"/>
                </a:solidFill>
              </a:rPr>
              <a:t>Cell wall</a:t>
            </a:r>
            <a:endParaRPr lang="en-IN" dirty="0">
              <a:solidFill>
                <a:schemeClr val="accent2"/>
              </a:solidFill>
            </a:endParaRPr>
          </a:p>
        </p:txBody>
      </p:sp>
      <p:sp>
        <p:nvSpPr>
          <p:cNvPr id="4" name="Content Placeholder 5">
            <a:extLst>
              <a:ext uri="{FF2B5EF4-FFF2-40B4-BE49-F238E27FC236}">
                <a16:creationId xmlns:a16="http://schemas.microsoft.com/office/drawing/2014/main" id="{1286C9B7-DC66-482C-A29D-F70770DE8741}"/>
              </a:ext>
            </a:extLst>
          </p:cNvPr>
          <p:cNvSpPr txBox="1">
            <a:spLocks/>
          </p:cNvSpPr>
          <p:nvPr/>
        </p:nvSpPr>
        <p:spPr>
          <a:xfrm>
            <a:off x="1103312" y="2514600"/>
            <a:ext cx="4396339" cy="374173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 Present only in plant cell</a:t>
            </a:r>
          </a:p>
          <a:p>
            <a:r>
              <a:rPr lang="en-US" dirty="0"/>
              <a:t>Non living </a:t>
            </a:r>
          </a:p>
          <a:p>
            <a:r>
              <a:rPr lang="en-US" dirty="0"/>
              <a:t>Permeable</a:t>
            </a:r>
          </a:p>
          <a:p>
            <a:r>
              <a:rPr lang="en-US" dirty="0"/>
              <a:t>Considerably rigid </a:t>
            </a:r>
            <a:endParaRPr lang="en-IN" dirty="0"/>
          </a:p>
        </p:txBody>
      </p:sp>
      <p:sp>
        <p:nvSpPr>
          <p:cNvPr id="5" name="Text Placeholder 6">
            <a:extLst>
              <a:ext uri="{FF2B5EF4-FFF2-40B4-BE49-F238E27FC236}">
                <a16:creationId xmlns:a16="http://schemas.microsoft.com/office/drawing/2014/main" id="{1F02E0E0-9F64-40CA-BDC2-5473326E8110}"/>
              </a:ext>
            </a:extLst>
          </p:cNvPr>
          <p:cNvSpPr txBox="1">
            <a:spLocks/>
          </p:cNvSpPr>
          <p:nvPr/>
        </p:nvSpPr>
        <p:spPr>
          <a:xfrm>
            <a:off x="5654495" y="1905000"/>
            <a:ext cx="4396339" cy="57626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solidFill>
                  <a:schemeClr val="accent2"/>
                </a:solidFill>
              </a:rPr>
              <a:t>CELL MEMBRANE</a:t>
            </a:r>
            <a:endParaRPr lang="en-IN" dirty="0">
              <a:solidFill>
                <a:schemeClr val="accent2"/>
              </a:solidFill>
            </a:endParaRPr>
          </a:p>
        </p:txBody>
      </p:sp>
      <p:sp>
        <p:nvSpPr>
          <p:cNvPr id="6" name="Content Placeholder 7">
            <a:extLst>
              <a:ext uri="{FF2B5EF4-FFF2-40B4-BE49-F238E27FC236}">
                <a16:creationId xmlns:a16="http://schemas.microsoft.com/office/drawing/2014/main" id="{2D5D2F7B-CEA5-400E-9E16-FDAAB57E624F}"/>
              </a:ext>
            </a:extLst>
          </p:cNvPr>
          <p:cNvSpPr txBox="1">
            <a:spLocks/>
          </p:cNvSpPr>
          <p:nvPr/>
        </p:nvSpPr>
        <p:spPr>
          <a:xfrm>
            <a:off x="5654495" y="2514600"/>
            <a:ext cx="4396339" cy="374173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 Present both in plant and animal cell.</a:t>
            </a:r>
          </a:p>
          <a:p>
            <a:r>
              <a:rPr lang="en-US" dirty="0"/>
              <a:t>Living</a:t>
            </a:r>
          </a:p>
          <a:p>
            <a:r>
              <a:rPr lang="en-US" dirty="0"/>
              <a:t>Selectively permeable.</a:t>
            </a:r>
          </a:p>
          <a:p>
            <a:r>
              <a:rPr lang="en-US" dirty="0"/>
              <a:t> Thin delicate and flexible.</a:t>
            </a:r>
          </a:p>
        </p:txBody>
      </p:sp>
      <p:sp>
        <p:nvSpPr>
          <p:cNvPr id="7" name="Slide Number Placeholder 1">
            <a:extLst>
              <a:ext uri="{FF2B5EF4-FFF2-40B4-BE49-F238E27FC236}">
                <a16:creationId xmlns:a16="http://schemas.microsoft.com/office/drawing/2014/main" id="{4C077911-38DA-4333-8A70-039AE2E308C4}"/>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27</a:t>
            </a:fld>
            <a:endParaRPr lang="en-IN" dirty="0"/>
          </a:p>
        </p:txBody>
      </p:sp>
    </p:spTree>
    <p:extLst>
      <p:ext uri="{BB962C8B-B14F-4D97-AF65-F5344CB8AC3E}">
        <p14:creationId xmlns:p14="http://schemas.microsoft.com/office/powerpoint/2010/main" val="76689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A5FEEB4-61CB-4223-8A7F-9C5460DD23EA}"/>
              </a:ext>
            </a:extLst>
          </p:cNvPr>
          <p:cNvSpPr txBox="1">
            <a:spLocks/>
          </p:cNvSpPr>
          <p:nvPr/>
        </p:nvSpPr>
        <p:spPr>
          <a:xfrm>
            <a:off x="646111" y="452718"/>
            <a:ext cx="9404723" cy="140053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Nucleus </a:t>
            </a:r>
            <a:endParaRPr lang="en-IN" dirty="0">
              <a:solidFill>
                <a:schemeClr val="accent1">
                  <a:lumMod val="60000"/>
                  <a:lumOff val="40000"/>
                </a:schemeClr>
              </a:solidFill>
            </a:endParaRPr>
          </a:p>
        </p:txBody>
      </p:sp>
      <p:sp>
        <p:nvSpPr>
          <p:cNvPr id="3" name="Content Placeholder 7">
            <a:extLst>
              <a:ext uri="{FF2B5EF4-FFF2-40B4-BE49-F238E27FC236}">
                <a16:creationId xmlns:a16="http://schemas.microsoft.com/office/drawing/2014/main" id="{7F2FF844-44F0-4DF9-A045-93822EF11127}"/>
              </a:ext>
            </a:extLst>
          </p:cNvPr>
          <p:cNvSpPr txBox="1">
            <a:spLocks/>
          </p:cNvSpPr>
          <p:nvPr/>
        </p:nvSpPr>
        <p:spPr>
          <a:xfrm>
            <a:off x="1451579" y="2015733"/>
            <a:ext cx="5463571" cy="3186582"/>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000" dirty="0"/>
              <a:t> Spherical , oval structure near of the center of the cell.</a:t>
            </a:r>
          </a:p>
          <a:p>
            <a:r>
              <a:rPr lang="en-US" sz="3000" dirty="0"/>
              <a:t>Present both in plants and animals.</a:t>
            </a:r>
          </a:p>
        </p:txBody>
      </p:sp>
      <p:pic>
        <p:nvPicPr>
          <p:cNvPr id="4" name="Picture 2" descr="Nucleolus - Wikipedia">
            <a:extLst>
              <a:ext uri="{FF2B5EF4-FFF2-40B4-BE49-F238E27FC236}">
                <a16:creationId xmlns:a16="http://schemas.microsoft.com/office/drawing/2014/main" id="{6E60EB3A-A509-418D-8BB3-633EE7B6BC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94"/>
          <a:stretch/>
        </p:blipFill>
        <p:spPr bwMode="auto">
          <a:xfrm>
            <a:off x="7024442" y="2314576"/>
            <a:ext cx="4717371" cy="35402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1">
            <a:extLst>
              <a:ext uri="{FF2B5EF4-FFF2-40B4-BE49-F238E27FC236}">
                <a16:creationId xmlns:a16="http://schemas.microsoft.com/office/drawing/2014/main" id="{09ED6D57-6FC0-40E6-BCAA-02347165004E}"/>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28</a:t>
            </a:fld>
            <a:endParaRPr lang="en-IN" dirty="0"/>
          </a:p>
        </p:txBody>
      </p:sp>
    </p:spTree>
    <p:extLst>
      <p:ext uri="{BB962C8B-B14F-4D97-AF65-F5344CB8AC3E}">
        <p14:creationId xmlns:p14="http://schemas.microsoft.com/office/powerpoint/2010/main" val="32461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C873-A077-4E85-B126-1F5798CECADC}"/>
              </a:ext>
            </a:extLst>
          </p:cNvPr>
          <p:cNvSpPr txBox="1">
            <a:spLocks/>
          </p:cNvSpPr>
          <p:nvPr/>
        </p:nvSpPr>
        <p:spPr>
          <a:xfrm>
            <a:off x="646111" y="452718"/>
            <a:ext cx="9404723" cy="140053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Nucleus Significance   </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CED68708-8395-484D-AC21-856561BC39B2}"/>
              </a:ext>
            </a:extLst>
          </p:cNvPr>
          <p:cNvSpPr txBox="1">
            <a:spLocks/>
          </p:cNvSpPr>
          <p:nvPr/>
        </p:nvSpPr>
        <p:spPr>
          <a:xfrm>
            <a:off x="1451579" y="2015733"/>
            <a:ext cx="9603275" cy="141326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000" dirty="0"/>
              <a:t>Control structure of the cell.</a:t>
            </a:r>
          </a:p>
          <a:p>
            <a:r>
              <a:rPr lang="en-US" sz="3000" dirty="0"/>
              <a:t>Helps in movement and reproduction.</a:t>
            </a:r>
            <a:endParaRPr lang="en-IN" sz="3000" dirty="0"/>
          </a:p>
        </p:txBody>
      </p:sp>
      <p:sp>
        <p:nvSpPr>
          <p:cNvPr id="4" name="Slide Number Placeholder 3">
            <a:extLst>
              <a:ext uri="{FF2B5EF4-FFF2-40B4-BE49-F238E27FC236}">
                <a16:creationId xmlns:a16="http://schemas.microsoft.com/office/drawing/2014/main" id="{D5A3CA4F-0378-4311-961A-998BB043A7ED}"/>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29</a:t>
            </a:fld>
            <a:endParaRPr lang="en-IN" dirty="0"/>
          </a:p>
        </p:txBody>
      </p:sp>
    </p:spTree>
    <p:extLst>
      <p:ext uri="{BB962C8B-B14F-4D97-AF65-F5344CB8AC3E}">
        <p14:creationId xmlns:p14="http://schemas.microsoft.com/office/powerpoint/2010/main" val="322553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C61F-9C04-47CA-B0E8-13E6A40AD8BC}"/>
              </a:ext>
            </a:extLst>
          </p:cNvPr>
          <p:cNvSpPr txBox="1">
            <a:spLocks/>
          </p:cNvSpPr>
          <p:nvPr/>
        </p:nvSpPr>
        <p:spPr>
          <a:xfrm>
            <a:off x="3398827" y="904027"/>
            <a:ext cx="7729728" cy="1188720"/>
          </a:xfrm>
          <a:prstGeom prst="rect">
            <a:avLst/>
          </a:prstGeom>
        </p:spPr>
        <p:txBody>
          <a:bodyPr anchor="ct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IN" dirty="0">
                <a:solidFill>
                  <a:schemeClr val="accent1">
                    <a:lumMod val="60000"/>
                    <a:lumOff val="40000"/>
                  </a:schemeClr>
                </a:solidFill>
              </a:rPr>
              <a:t>Discovery of cells: -</a:t>
            </a:r>
          </a:p>
        </p:txBody>
      </p:sp>
      <p:sp>
        <p:nvSpPr>
          <p:cNvPr id="3" name="Content Placeholder 2">
            <a:extLst>
              <a:ext uri="{FF2B5EF4-FFF2-40B4-BE49-F238E27FC236}">
                <a16:creationId xmlns:a16="http://schemas.microsoft.com/office/drawing/2014/main" id="{5A218869-C4C4-4BBC-81E4-999D96E5B6F7}"/>
              </a:ext>
            </a:extLst>
          </p:cNvPr>
          <p:cNvSpPr txBox="1">
            <a:spLocks/>
          </p:cNvSpPr>
          <p:nvPr/>
        </p:nvSpPr>
        <p:spPr>
          <a:xfrm>
            <a:off x="626067" y="2092747"/>
            <a:ext cx="10502488" cy="3592026"/>
          </a:xfrm>
          <a:prstGeom prst="rect">
            <a:avLst/>
          </a:prstGeom>
        </p:spPr>
        <p:txBody>
          <a:bodyPr>
            <a:norm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r>
              <a:rPr lang="en-US" sz="3200" dirty="0">
                <a:solidFill>
                  <a:schemeClr val="accent1"/>
                </a:solidFill>
              </a:rPr>
              <a:t> Cell was first discovered by Robert Hooke in 1665.</a:t>
            </a:r>
          </a:p>
          <a:p>
            <a:r>
              <a:rPr lang="en-US" sz="3200" dirty="0">
                <a:solidFill>
                  <a:schemeClr val="accent1"/>
                </a:solidFill>
              </a:rPr>
              <a:t>He saw a thin slice of cork under his primitive microscope. It resembled like a honey comb like structures. </a:t>
            </a:r>
          </a:p>
          <a:p>
            <a:r>
              <a:rPr lang="en-US" sz="3200" dirty="0">
                <a:solidFill>
                  <a:schemeClr val="accent1"/>
                </a:solidFill>
              </a:rPr>
              <a:t>Thus, he coined a word called ‘CELL’. </a:t>
            </a:r>
          </a:p>
          <a:p>
            <a:r>
              <a:rPr lang="en-US" sz="3200" dirty="0">
                <a:solidFill>
                  <a:schemeClr val="accent1"/>
                </a:solidFill>
              </a:rPr>
              <a:t>Cell Is a Latin word called “Small room”.</a:t>
            </a:r>
          </a:p>
        </p:txBody>
      </p:sp>
      <mc:AlternateContent xmlns:mc="http://schemas.openxmlformats.org/markup-compatibility/2006" xmlns:p14="http://schemas.microsoft.com/office/powerpoint/2010/main" xmlns:iact="http://schemas.microsoft.com/office/powerpoint/2014/inkAction">
        <mc:Choice Requires="p14 iact">
          <p:contentPart p14:bwMode="auto" r:id="rId2">
            <p14:nvContentPartPr>
              <p14:cNvPr id="4" name="Ink 3">
                <a:extLst>
                  <a:ext uri="{FF2B5EF4-FFF2-40B4-BE49-F238E27FC236}">
                    <a16:creationId xmlns:a16="http://schemas.microsoft.com/office/drawing/2014/main" id="{EB7B57BE-E08D-457C-96A0-5E88460DED62}"/>
                  </a:ext>
                </a:extLst>
              </p14:cNvPr>
              <p14:cNvContentPartPr/>
              <p14:nvPr>
                <p:extLst>
                  <p:ext uri="{42D2F446-02D8-4167-A562-619A0277C38B}">
                    <p15:isNarration xmlns:p15="http://schemas.microsoft.com/office/powerpoint/2012/main" val="1"/>
                  </p:ext>
                </p:extLst>
              </p14:nvPr>
            </p14:nvContentPartPr>
            <p14:xfrm>
              <a:off x="246600" y="4614480"/>
              <a:ext cx="360" cy="360"/>
            </p14:xfrm>
          </p:contentPart>
        </mc:Choice>
        <mc:Fallback xmlns="">
          <p:pic>
            <p:nvPicPr>
              <p:cNvPr id="4" name="Ink 3">
                <a:extLst>
                  <a:ext uri="{FF2B5EF4-FFF2-40B4-BE49-F238E27FC236}">
                    <a16:creationId xmlns:a16="http://schemas.microsoft.com/office/drawing/2014/main" id="{EB7B57BE-E08D-457C-96A0-5E88460DED62}"/>
                  </a:ext>
                </a:extLst>
              </p:cNvPr>
              <p:cNvPicPr>
                <a:picLocks noGrp="1" noRot="1" noChangeAspect="1" noMove="1" noResize="1" noEditPoints="1" noAdjustHandles="1" noChangeArrowheads="1" noChangeShapeType="1"/>
              </p:cNvPicPr>
              <p:nvPr/>
            </p:nvPicPr>
            <p:blipFill>
              <a:blip r:embed="rId3"/>
              <a:stretch>
                <a:fillRect/>
              </a:stretch>
            </p:blipFill>
            <p:spPr>
              <a:xfrm>
                <a:off x="237240" y="4605120"/>
                <a:ext cx="19080" cy="19080"/>
              </a:xfrm>
              <a:prstGeom prst="rect">
                <a:avLst/>
              </a:prstGeom>
            </p:spPr>
          </p:pic>
        </mc:Fallback>
      </mc:AlternateContent>
      <p:sp>
        <p:nvSpPr>
          <p:cNvPr id="5" name="Slide Number Placeholder 4">
            <a:extLst>
              <a:ext uri="{FF2B5EF4-FFF2-40B4-BE49-F238E27FC236}">
                <a16:creationId xmlns:a16="http://schemas.microsoft.com/office/drawing/2014/main" id="{5ED18B8B-9CFA-44BD-9A66-F1371E4462F3}"/>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3</a:t>
            </a:fld>
            <a:endParaRPr lang="en-IN" dirty="0"/>
          </a:p>
        </p:txBody>
      </p:sp>
    </p:spTree>
    <p:extLst>
      <p:ext uri="{BB962C8B-B14F-4D97-AF65-F5344CB8AC3E}">
        <p14:creationId xmlns:p14="http://schemas.microsoft.com/office/powerpoint/2010/main" val="96102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md type="call" cmd="playFrom(0.0)">
                                      <p:cBhvr>
                                        <p:cTn id="7" dur="1" fill="hold"/>
                                        <p:tgtEl>
                                          <p:spTgt spid="4"/>
                                        </p:tgtEl>
                                      </p:cBhvr>
                                    </p:cmd>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482F-3549-4AA3-BE72-EFE15CC910C8}"/>
              </a:ext>
            </a:extLst>
          </p:cNvPr>
          <p:cNvSpPr txBox="1">
            <a:spLocks/>
          </p:cNvSpPr>
          <p:nvPr/>
        </p:nvSpPr>
        <p:spPr>
          <a:xfrm>
            <a:off x="-435005" y="5042517"/>
            <a:ext cx="12691036" cy="937528"/>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b="1" u="sng" dirty="0">
                <a:solidFill>
                  <a:schemeClr val="accent2"/>
                </a:solidFill>
                <a:latin typeface="Comic Sans MS" panose="030F0702030302020204" pitchFamily="66" charset="0"/>
              </a:rPr>
              <a:t>EUKARIYOTIC AND PROKARIYOTIC CELLS</a:t>
            </a:r>
            <a:endParaRPr lang="en-IN" sz="4000" b="1" u="sng" dirty="0">
              <a:solidFill>
                <a:schemeClr val="accent2"/>
              </a:solidFill>
              <a:latin typeface="Comic Sans MS" panose="030F0702030302020204" pitchFamily="66" charset="0"/>
            </a:endParaRPr>
          </a:p>
        </p:txBody>
      </p:sp>
      <p:pic>
        <p:nvPicPr>
          <p:cNvPr id="3" name="Picture 2" descr="Prokaryotic Cell Structure: A Visual Guide - Owlcation">
            <a:extLst>
              <a:ext uri="{FF2B5EF4-FFF2-40B4-BE49-F238E27FC236}">
                <a16:creationId xmlns:a16="http://schemas.microsoft.com/office/drawing/2014/main" id="{B0B84DF4-0C9C-403A-B671-0C919A228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1" y="0"/>
            <a:ext cx="4918095" cy="40041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he Complete Guide to Animal Cells">
            <a:extLst>
              <a:ext uri="{FF2B5EF4-FFF2-40B4-BE49-F238E27FC236}">
                <a16:creationId xmlns:a16="http://schemas.microsoft.com/office/drawing/2014/main" id="{0B8439C4-5F2B-4F54-8BA6-14A1F91EE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0050"/>
            <a:ext cx="5638800" cy="30289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29A2903B-BFDB-4965-9F94-7B43639F3193}"/>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30</a:t>
            </a:fld>
            <a:endParaRPr lang="en-IN" dirty="0"/>
          </a:p>
        </p:txBody>
      </p:sp>
    </p:spTree>
    <p:extLst>
      <p:ext uri="{BB962C8B-B14F-4D97-AF65-F5344CB8AC3E}">
        <p14:creationId xmlns:p14="http://schemas.microsoft.com/office/powerpoint/2010/main" val="21885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30146F5-82F5-4632-AEF2-A9BC881EBDB4}"/>
              </a:ext>
            </a:extLst>
          </p:cNvPr>
          <p:cNvSpPr txBox="1">
            <a:spLocks/>
          </p:cNvSpPr>
          <p:nvPr/>
        </p:nvSpPr>
        <p:spPr>
          <a:xfrm>
            <a:off x="1447191" y="804163"/>
            <a:ext cx="9607661" cy="1056319"/>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Eukaryotic cell and prokaryotic cells.</a:t>
            </a:r>
            <a:endParaRPr lang="en-IN" dirty="0">
              <a:solidFill>
                <a:schemeClr val="accent1">
                  <a:lumMod val="60000"/>
                  <a:lumOff val="40000"/>
                </a:schemeClr>
              </a:solidFill>
            </a:endParaRPr>
          </a:p>
        </p:txBody>
      </p:sp>
      <p:sp>
        <p:nvSpPr>
          <p:cNvPr id="3" name="Text Placeholder 12">
            <a:extLst>
              <a:ext uri="{FF2B5EF4-FFF2-40B4-BE49-F238E27FC236}">
                <a16:creationId xmlns:a16="http://schemas.microsoft.com/office/drawing/2014/main" id="{AD77E073-B43B-4EE6-884B-FDAD11D10206}"/>
              </a:ext>
            </a:extLst>
          </p:cNvPr>
          <p:cNvSpPr txBox="1">
            <a:spLocks/>
          </p:cNvSpPr>
          <p:nvPr/>
        </p:nvSpPr>
        <p:spPr>
          <a:xfrm>
            <a:off x="1447191" y="2019549"/>
            <a:ext cx="4645152" cy="80194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IN" dirty="0"/>
              <a:t>Eukaryotic cell </a:t>
            </a:r>
          </a:p>
        </p:txBody>
      </p:sp>
      <p:sp>
        <p:nvSpPr>
          <p:cNvPr id="4" name="Content Placeholder 13">
            <a:extLst>
              <a:ext uri="{FF2B5EF4-FFF2-40B4-BE49-F238E27FC236}">
                <a16:creationId xmlns:a16="http://schemas.microsoft.com/office/drawing/2014/main" id="{2B2BA2F5-179C-4BE6-AC3A-B05B45E211F1}"/>
              </a:ext>
            </a:extLst>
          </p:cNvPr>
          <p:cNvSpPr txBox="1">
            <a:spLocks/>
          </p:cNvSpPr>
          <p:nvPr/>
        </p:nvSpPr>
        <p:spPr>
          <a:xfrm>
            <a:off x="1447191" y="2824269"/>
            <a:ext cx="4645152" cy="302408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 Well defined nuclear </a:t>
            </a:r>
            <a:r>
              <a:rPr lang="en-IN" dirty="0"/>
              <a:t>membrane</a:t>
            </a:r>
          </a:p>
          <a:p>
            <a:r>
              <a:rPr lang="en-IN" dirty="0"/>
              <a:t> Distinct Nucleus</a:t>
            </a:r>
          </a:p>
          <a:p>
            <a:r>
              <a:rPr lang="en-IN" dirty="0"/>
              <a:t>Cell organelles are present </a:t>
            </a:r>
          </a:p>
          <a:p>
            <a:r>
              <a:rPr lang="en-IN" dirty="0"/>
              <a:t> Region bounded by nuclear membrane contains </a:t>
            </a:r>
            <a:r>
              <a:rPr lang="en-IN" dirty="0">
                <a:solidFill>
                  <a:schemeClr val="accent3">
                    <a:lumMod val="75000"/>
                  </a:schemeClr>
                </a:solidFill>
              </a:rPr>
              <a:t>DNA </a:t>
            </a:r>
            <a:r>
              <a:rPr lang="en-IN" dirty="0"/>
              <a:t>and </a:t>
            </a:r>
            <a:r>
              <a:rPr lang="en-IN" dirty="0">
                <a:solidFill>
                  <a:schemeClr val="accent3">
                    <a:lumMod val="75000"/>
                  </a:schemeClr>
                </a:solidFill>
              </a:rPr>
              <a:t>Proteins </a:t>
            </a:r>
          </a:p>
          <a:p>
            <a:r>
              <a:rPr lang="en-US" dirty="0"/>
              <a:t>E.g. Plants and animals</a:t>
            </a:r>
          </a:p>
        </p:txBody>
      </p:sp>
      <p:sp>
        <p:nvSpPr>
          <p:cNvPr id="5" name="Text Placeholder 14">
            <a:extLst>
              <a:ext uri="{FF2B5EF4-FFF2-40B4-BE49-F238E27FC236}">
                <a16:creationId xmlns:a16="http://schemas.microsoft.com/office/drawing/2014/main" id="{B7C76046-DC85-4169-A51B-8B5E7692220E}"/>
              </a:ext>
            </a:extLst>
          </p:cNvPr>
          <p:cNvSpPr txBox="1">
            <a:spLocks/>
          </p:cNvSpPr>
          <p:nvPr/>
        </p:nvSpPr>
        <p:spPr>
          <a:xfrm>
            <a:off x="6412362" y="2023003"/>
            <a:ext cx="4645152" cy="80223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IN" dirty="0"/>
              <a:t>prokaryotic cell</a:t>
            </a:r>
          </a:p>
        </p:txBody>
      </p:sp>
      <p:sp>
        <p:nvSpPr>
          <p:cNvPr id="6" name="Content Placeholder 15">
            <a:extLst>
              <a:ext uri="{FF2B5EF4-FFF2-40B4-BE49-F238E27FC236}">
                <a16:creationId xmlns:a16="http://schemas.microsoft.com/office/drawing/2014/main" id="{507C4599-4A13-4E79-BB24-65084E5ECD3D}"/>
              </a:ext>
            </a:extLst>
          </p:cNvPr>
          <p:cNvSpPr txBox="1">
            <a:spLocks/>
          </p:cNvSpPr>
          <p:nvPr/>
        </p:nvSpPr>
        <p:spPr>
          <a:xfrm>
            <a:off x="6412362" y="2821491"/>
            <a:ext cx="4645152" cy="302685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 No defined nuclear </a:t>
            </a:r>
            <a:r>
              <a:rPr lang="en-IN" dirty="0"/>
              <a:t>membrane.</a:t>
            </a:r>
          </a:p>
          <a:p>
            <a:r>
              <a:rPr lang="en-IN" dirty="0"/>
              <a:t>No Distinct Nucleus.</a:t>
            </a:r>
          </a:p>
          <a:p>
            <a:r>
              <a:rPr lang="en-IN" dirty="0"/>
              <a:t>Many Cell organelles are absent.</a:t>
            </a:r>
          </a:p>
          <a:p>
            <a:r>
              <a:rPr lang="en-IN" dirty="0"/>
              <a:t>Undefined region with nucleic acids  Is termed as </a:t>
            </a:r>
            <a:r>
              <a:rPr lang="en-IN" b="1" dirty="0">
                <a:solidFill>
                  <a:schemeClr val="accent3">
                    <a:lumMod val="75000"/>
                  </a:schemeClr>
                </a:solidFill>
              </a:rPr>
              <a:t>nucleoid </a:t>
            </a:r>
          </a:p>
          <a:p>
            <a:r>
              <a:rPr lang="en-IN" dirty="0"/>
              <a:t> EG. Bacteria and blue green algae </a:t>
            </a:r>
          </a:p>
          <a:p>
            <a:endParaRPr lang="en-IN" dirty="0"/>
          </a:p>
        </p:txBody>
      </p:sp>
      <p:sp>
        <p:nvSpPr>
          <p:cNvPr id="7" name="Slide Number Placeholder 1">
            <a:extLst>
              <a:ext uri="{FF2B5EF4-FFF2-40B4-BE49-F238E27FC236}">
                <a16:creationId xmlns:a16="http://schemas.microsoft.com/office/drawing/2014/main" id="{4B20301C-0F63-4581-87C0-789A1C1B23A5}"/>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31</a:t>
            </a:fld>
            <a:endParaRPr lang="en-IN" dirty="0"/>
          </a:p>
        </p:txBody>
      </p:sp>
    </p:spTree>
    <p:extLst>
      <p:ext uri="{BB962C8B-B14F-4D97-AF65-F5344CB8AC3E}">
        <p14:creationId xmlns:p14="http://schemas.microsoft.com/office/powerpoint/2010/main" val="8916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additive="base">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fference Between Prokaryotic and Eukaryotic Cells - Fundamental Units of  Life (CBSE Biology) - YouTube">
            <a:extLst>
              <a:ext uri="{FF2B5EF4-FFF2-40B4-BE49-F238E27FC236}">
                <a16:creationId xmlns:a16="http://schemas.microsoft.com/office/drawing/2014/main" id="{6546963E-01C5-4893-8E7B-BDA2715F0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14300"/>
            <a:ext cx="11988800" cy="67437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740B037-5E0D-4160-95B5-10BB5CC137EF}"/>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10969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5F0E2C0-7122-4216-A007-06D4411732EA}"/>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33</a:t>
            </a:fld>
            <a:endParaRPr lang="en-IN" dirty="0"/>
          </a:p>
        </p:txBody>
      </p:sp>
      <p:sp>
        <p:nvSpPr>
          <p:cNvPr id="3" name="Title 1">
            <a:extLst>
              <a:ext uri="{FF2B5EF4-FFF2-40B4-BE49-F238E27FC236}">
                <a16:creationId xmlns:a16="http://schemas.microsoft.com/office/drawing/2014/main" id="{120879C1-06DF-47C4-8A94-BB0A28461E5D}"/>
              </a:ext>
            </a:extLst>
          </p:cNvPr>
          <p:cNvSpPr txBox="1">
            <a:spLocks/>
          </p:cNvSpPr>
          <p:nvPr/>
        </p:nvSpPr>
        <p:spPr>
          <a:xfrm>
            <a:off x="0" y="0"/>
            <a:ext cx="9604375" cy="1049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2"/>
                </a:solidFill>
              </a:rPr>
              <a:t>Nucleus structure – eukaryotes </a:t>
            </a:r>
            <a:endParaRPr lang="en-IN" dirty="0">
              <a:solidFill>
                <a:schemeClr val="accent2"/>
              </a:solidFill>
            </a:endParaRPr>
          </a:p>
        </p:txBody>
      </p:sp>
      <p:pic>
        <p:nvPicPr>
          <p:cNvPr id="4" name="Picture 2" descr="Nucleolus - Wikipedia">
            <a:extLst>
              <a:ext uri="{FF2B5EF4-FFF2-40B4-BE49-F238E27FC236}">
                <a16:creationId xmlns:a16="http://schemas.microsoft.com/office/drawing/2014/main" id="{C5126FFA-026F-494D-8211-B42179122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94"/>
          <a:stretch/>
        </p:blipFill>
        <p:spPr bwMode="auto">
          <a:xfrm>
            <a:off x="3158070" y="1224190"/>
            <a:ext cx="5875859" cy="4409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372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F1D3-F9BF-4279-9691-D93DF5A9031E}"/>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2"/>
                </a:solidFill>
              </a:rPr>
              <a:t>Chromatins </a:t>
            </a:r>
            <a:endParaRPr lang="en-IN" dirty="0">
              <a:solidFill>
                <a:schemeClr val="accent2"/>
              </a:solidFill>
            </a:endParaRPr>
          </a:p>
        </p:txBody>
      </p:sp>
      <p:sp>
        <p:nvSpPr>
          <p:cNvPr id="3" name="Content Placeholder 2">
            <a:extLst>
              <a:ext uri="{FF2B5EF4-FFF2-40B4-BE49-F238E27FC236}">
                <a16:creationId xmlns:a16="http://schemas.microsoft.com/office/drawing/2014/main" id="{F479AF0D-F7AF-4224-BCA1-56A759B47227}"/>
              </a:ext>
            </a:extLst>
          </p:cNvPr>
          <p:cNvSpPr txBox="1">
            <a:spLocks/>
          </p:cNvSpPr>
          <p:nvPr/>
        </p:nvSpPr>
        <p:spPr>
          <a:xfrm>
            <a:off x="1294363" y="1924049"/>
            <a:ext cx="5196871" cy="3080198"/>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dirty="0">
                <a:sym typeface="Wingdings" panose="05000000000000000000" pitchFamily="2" charset="2"/>
              </a:rPr>
              <a:t> chromosomes  (cell division).</a:t>
            </a:r>
          </a:p>
          <a:p>
            <a:r>
              <a:rPr lang="en-US" sz="3200" dirty="0">
                <a:sym typeface="Wingdings" panose="05000000000000000000" pitchFamily="2" charset="2"/>
              </a:rPr>
              <a:t>Chromosomes contains ‘DNA’ and  ‘proteins’.</a:t>
            </a:r>
          </a:p>
        </p:txBody>
      </p:sp>
      <p:sp>
        <p:nvSpPr>
          <p:cNvPr id="4" name="Slide Number Placeholder 3">
            <a:extLst>
              <a:ext uri="{FF2B5EF4-FFF2-40B4-BE49-F238E27FC236}">
                <a16:creationId xmlns:a16="http://schemas.microsoft.com/office/drawing/2014/main" id="{2D99EE14-4308-4469-B680-7BED5EC12912}"/>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34</a:t>
            </a:fld>
            <a:endParaRPr lang="en-IN" dirty="0"/>
          </a:p>
        </p:txBody>
      </p:sp>
      <p:pic>
        <p:nvPicPr>
          <p:cNvPr id="5" name="Picture 6" descr="What are Chromosomes? Relationship with DNA, Location and Structure">
            <a:extLst>
              <a:ext uri="{FF2B5EF4-FFF2-40B4-BE49-F238E27FC236}">
                <a16:creationId xmlns:a16="http://schemas.microsoft.com/office/drawing/2014/main" id="{E00BFC97-3B4A-40B5-9A61-D07B71FA7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24049"/>
            <a:ext cx="5962168" cy="367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4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F189-C1E1-4A66-8665-411F1AA40CEC}"/>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Nucleus structure – description.</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41736446-0AD4-4606-AF15-6109BD406C78}"/>
              </a:ext>
            </a:extLst>
          </p:cNvPr>
          <p:cNvSpPr txBox="1">
            <a:spLocks/>
          </p:cNvSpPr>
          <p:nvPr/>
        </p:nvSpPr>
        <p:spPr>
          <a:xfrm>
            <a:off x="1420428" y="1953590"/>
            <a:ext cx="7865616" cy="35772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latin typeface="+mj-lt"/>
              </a:rPr>
              <a:t> Nucleus membrane:-</a:t>
            </a:r>
          </a:p>
          <a:p>
            <a:pPr>
              <a:buFontTx/>
              <a:buChar char="-"/>
            </a:pPr>
            <a:r>
              <a:rPr lang="en-US" sz="2400" dirty="0">
                <a:latin typeface="+mj-lt"/>
              </a:rPr>
              <a:t>Double layer covering of nucleus </a:t>
            </a:r>
          </a:p>
          <a:p>
            <a:r>
              <a:rPr lang="en-US" sz="2400" dirty="0">
                <a:latin typeface="+mj-lt"/>
              </a:rPr>
              <a:t>Nuclear pore:-</a:t>
            </a:r>
          </a:p>
          <a:p>
            <a:pPr>
              <a:buFontTx/>
              <a:buChar char="-"/>
            </a:pPr>
            <a:r>
              <a:rPr lang="en-US" sz="2400" dirty="0">
                <a:latin typeface="+mj-lt"/>
              </a:rPr>
              <a:t>Which allows the transfer of materials through outside.</a:t>
            </a:r>
          </a:p>
          <a:p>
            <a:r>
              <a:rPr lang="en-US" sz="2400" dirty="0">
                <a:latin typeface="+mj-lt"/>
              </a:rPr>
              <a:t>Nucleoplasm </a:t>
            </a:r>
          </a:p>
          <a:p>
            <a:pPr>
              <a:buFontTx/>
              <a:buChar char="-"/>
            </a:pPr>
            <a:r>
              <a:rPr lang="en-US" sz="2400" dirty="0">
                <a:latin typeface="+mj-lt"/>
              </a:rPr>
              <a:t>Fluid enclosed with nuclear membrane .</a:t>
            </a:r>
          </a:p>
        </p:txBody>
      </p:sp>
      <p:sp>
        <p:nvSpPr>
          <p:cNvPr id="4" name="Slide Number Placeholder 3">
            <a:extLst>
              <a:ext uri="{FF2B5EF4-FFF2-40B4-BE49-F238E27FC236}">
                <a16:creationId xmlns:a16="http://schemas.microsoft.com/office/drawing/2014/main" id="{B9824964-075A-4DD8-A614-384CC372F3B7}"/>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35</a:t>
            </a:fld>
            <a:endParaRPr lang="en-IN" dirty="0"/>
          </a:p>
        </p:txBody>
      </p:sp>
    </p:spTree>
    <p:extLst>
      <p:ext uri="{BB962C8B-B14F-4D97-AF65-F5344CB8AC3E}">
        <p14:creationId xmlns:p14="http://schemas.microsoft.com/office/powerpoint/2010/main" val="14657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2C45-FFF7-43CF-9DB4-2F06CC45BAEC}"/>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Nucleus structure – description.</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F398A77C-8ABA-45EF-900B-A863E8E0579E}"/>
              </a:ext>
            </a:extLst>
          </p:cNvPr>
          <p:cNvSpPr txBox="1">
            <a:spLocks/>
          </p:cNvSpPr>
          <p:nvPr/>
        </p:nvSpPr>
        <p:spPr>
          <a:xfrm>
            <a:off x="326139" y="2074757"/>
            <a:ext cx="5542001"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 Nucleolus</a:t>
            </a:r>
            <a:r>
              <a:rPr lang="en-IN" dirty="0"/>
              <a:t>:-</a:t>
            </a:r>
          </a:p>
          <a:p>
            <a:pPr>
              <a:buFontTx/>
              <a:buChar char="-"/>
            </a:pPr>
            <a:r>
              <a:rPr lang="en-IN" dirty="0"/>
              <a:t>Structure embedded in nucleoplasm.</a:t>
            </a:r>
          </a:p>
          <a:p>
            <a:r>
              <a:rPr lang="en-US" dirty="0"/>
              <a:t> May be one or many in number.</a:t>
            </a:r>
          </a:p>
          <a:p>
            <a:r>
              <a:rPr lang="en-US" dirty="0"/>
              <a:t>Composed with RNA and proteins.</a:t>
            </a:r>
          </a:p>
          <a:p>
            <a:r>
              <a:rPr lang="en-US" dirty="0"/>
              <a:t>Ribosomes formation takes place here.</a:t>
            </a:r>
          </a:p>
        </p:txBody>
      </p:sp>
      <p:sp>
        <p:nvSpPr>
          <p:cNvPr id="4" name="Slide Number Placeholder 3">
            <a:extLst>
              <a:ext uri="{FF2B5EF4-FFF2-40B4-BE49-F238E27FC236}">
                <a16:creationId xmlns:a16="http://schemas.microsoft.com/office/drawing/2014/main" id="{69BFB4A8-A5BE-4AB1-A04C-78E847991D0A}"/>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36</a:t>
            </a:fld>
            <a:endParaRPr lang="en-IN" dirty="0"/>
          </a:p>
        </p:txBody>
      </p:sp>
      <p:pic>
        <p:nvPicPr>
          <p:cNvPr id="5" name="Picture 2" descr="Which statement correctly describes the nuclear envelope of a eukaryotic  cell? - lifeder English">
            <a:extLst>
              <a:ext uri="{FF2B5EF4-FFF2-40B4-BE49-F238E27FC236}">
                <a16:creationId xmlns:a16="http://schemas.microsoft.com/office/drawing/2014/main" id="{64A75DD4-FD10-4D08-A08D-30EE68D0A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304" y="2433324"/>
            <a:ext cx="5864557" cy="2733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D4D2-C73F-4A9A-8968-368D847A222E}"/>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Nucleus structure – description.</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336B7E4C-4884-4A43-A030-787421492016}"/>
              </a:ext>
            </a:extLst>
          </p:cNvPr>
          <p:cNvSpPr txBox="1">
            <a:spLocks/>
          </p:cNvSpPr>
          <p:nvPr/>
        </p:nvSpPr>
        <p:spPr>
          <a:xfrm>
            <a:off x="1451579" y="2015732"/>
            <a:ext cx="4940343"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 Chromatins:-</a:t>
            </a:r>
          </a:p>
          <a:p>
            <a:pPr marL="0" indent="0">
              <a:buFont typeface="Arial" panose="020B0604020202020204" pitchFamily="34" charset="0"/>
              <a:buNone/>
            </a:pPr>
            <a:r>
              <a:rPr lang="en-US" dirty="0"/>
              <a:t>- Thin thread like structures embedded in cytoplasm.</a:t>
            </a:r>
          </a:p>
          <a:p>
            <a:r>
              <a:rPr lang="en-US" dirty="0"/>
              <a:t> Contains </a:t>
            </a:r>
          </a:p>
          <a:p>
            <a:pPr marL="0" indent="0">
              <a:buFont typeface="Arial" panose="020B0604020202020204" pitchFamily="34" charset="0"/>
              <a:buNone/>
            </a:pPr>
            <a:r>
              <a:rPr lang="en-US" dirty="0"/>
              <a:t>DNA and RNA.</a:t>
            </a:r>
          </a:p>
        </p:txBody>
      </p:sp>
      <p:sp>
        <p:nvSpPr>
          <p:cNvPr id="4" name="Slide Number Placeholder 3">
            <a:extLst>
              <a:ext uri="{FF2B5EF4-FFF2-40B4-BE49-F238E27FC236}">
                <a16:creationId xmlns:a16="http://schemas.microsoft.com/office/drawing/2014/main" id="{E5AA690A-0EE0-45B5-86BA-03061558F5E2}"/>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37</a:t>
            </a:fld>
            <a:endParaRPr lang="en-IN" dirty="0"/>
          </a:p>
        </p:txBody>
      </p:sp>
      <p:pic>
        <p:nvPicPr>
          <p:cNvPr id="5" name="Picture 2" descr="232 Chromatin Illustrations &amp;amp; Clip Art - iStock">
            <a:extLst>
              <a:ext uri="{FF2B5EF4-FFF2-40B4-BE49-F238E27FC236}">
                <a16:creationId xmlns:a16="http://schemas.microsoft.com/office/drawing/2014/main" id="{D22EE376-6BB5-459F-8FBA-790AFD60F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5443" y="2237173"/>
            <a:ext cx="3387386" cy="3387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437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1723-7D2B-4DF0-80AA-4E49ED06A374}"/>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NUCLEAR PROTEINS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B9ED442F-3E00-4077-AF02-CE27CEAB8384}"/>
              </a:ext>
            </a:extLst>
          </p:cNvPr>
          <p:cNvSpPr txBox="1">
            <a:spLocks/>
          </p:cNvSpPr>
          <p:nvPr/>
        </p:nvSpPr>
        <p:spPr>
          <a:xfrm>
            <a:off x="903745" y="1944711"/>
            <a:ext cx="8127427" cy="4028871"/>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600" dirty="0"/>
              <a:t>  Exists during resting stage.</a:t>
            </a:r>
          </a:p>
          <a:p>
            <a:pPr>
              <a:buFont typeface="Wingdings" panose="05000000000000000000" pitchFamily="2" charset="2"/>
              <a:buChar char="v"/>
            </a:pPr>
            <a:r>
              <a:rPr lang="en-US" sz="2600" dirty="0"/>
              <a:t> Chromosomes :-</a:t>
            </a:r>
          </a:p>
          <a:p>
            <a:r>
              <a:rPr lang="en-US" sz="2600" dirty="0"/>
              <a:t> Rod shaped structure </a:t>
            </a:r>
          </a:p>
          <a:p>
            <a:r>
              <a:rPr lang="en-US" sz="2600" dirty="0"/>
              <a:t>Formed when chromatins come together when the cell about to divide. </a:t>
            </a:r>
          </a:p>
          <a:p>
            <a:r>
              <a:rPr lang="en-US" sz="2600" dirty="0"/>
              <a:t>Composed with DNA and nuclear proteins.</a:t>
            </a:r>
          </a:p>
          <a:p>
            <a:r>
              <a:rPr lang="en-US" sz="2600" dirty="0"/>
              <a:t>Information for Inheritance.  </a:t>
            </a:r>
            <a:endParaRPr lang="en-IN" sz="2600" dirty="0"/>
          </a:p>
        </p:txBody>
      </p:sp>
      <p:sp>
        <p:nvSpPr>
          <p:cNvPr id="4" name="Slide Number Placeholder 3">
            <a:extLst>
              <a:ext uri="{FF2B5EF4-FFF2-40B4-BE49-F238E27FC236}">
                <a16:creationId xmlns:a16="http://schemas.microsoft.com/office/drawing/2014/main" id="{F6595482-38F6-40D3-BDB3-AF725B39D485}"/>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38</a:t>
            </a:fld>
            <a:endParaRPr lang="en-IN" dirty="0"/>
          </a:p>
        </p:txBody>
      </p:sp>
      <p:pic>
        <p:nvPicPr>
          <p:cNvPr id="5" name="Picture 2" descr="Chromosomes: Definition &amp; Structure | Live Science">
            <a:extLst>
              <a:ext uri="{FF2B5EF4-FFF2-40B4-BE49-F238E27FC236}">
                <a16:creationId xmlns:a16="http://schemas.microsoft.com/office/drawing/2014/main" id="{32866748-E587-4A12-AE01-89413BEAD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277" y="2749693"/>
            <a:ext cx="2622509" cy="1964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0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12D9-7A69-41A1-A59B-341899228565}"/>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Nucleus Significance:</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1FD10896-794A-4E8F-BC37-CDC0990C9603}"/>
              </a:ext>
            </a:extLst>
          </p:cNvPr>
          <p:cNvSpPr txBox="1">
            <a:spLocks/>
          </p:cNvSpPr>
          <p:nvPr/>
        </p:nvSpPr>
        <p:spPr>
          <a:xfrm>
            <a:off x="162757" y="1997976"/>
            <a:ext cx="7436529" cy="345061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t> Control structure of the cell.</a:t>
            </a:r>
          </a:p>
          <a:p>
            <a:r>
              <a:rPr lang="en-US"/>
              <a:t> Helps in Movement of ribosomes (proteins and RNA) through nuclear pore from nucleolus to cytoplasm.</a:t>
            </a:r>
          </a:p>
          <a:p>
            <a:r>
              <a:rPr lang="en-US"/>
              <a:t>Cellular reproduction: Chromosomes contained in Nucleus play a crucial role in ‘cell division’.</a:t>
            </a:r>
          </a:p>
          <a:p>
            <a:r>
              <a:rPr lang="en-US"/>
              <a:t>Genes present inside the chromosomes decide the hereditary characters.  </a:t>
            </a:r>
            <a:endParaRPr lang="en-IN" dirty="0"/>
          </a:p>
        </p:txBody>
      </p:sp>
      <p:sp>
        <p:nvSpPr>
          <p:cNvPr id="4" name="Slide Number Placeholder 3">
            <a:extLst>
              <a:ext uri="{FF2B5EF4-FFF2-40B4-BE49-F238E27FC236}">
                <a16:creationId xmlns:a16="http://schemas.microsoft.com/office/drawing/2014/main" id="{F09770B5-B71A-40D5-A731-8DC5E829005D}"/>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39</a:t>
            </a:fld>
            <a:endParaRPr lang="en-IN"/>
          </a:p>
        </p:txBody>
      </p:sp>
      <p:pic>
        <p:nvPicPr>
          <p:cNvPr id="5" name="Picture 2" descr="Gene vs Allele: Definition, Difference and Comparison | Technology Networks">
            <a:extLst>
              <a:ext uri="{FF2B5EF4-FFF2-40B4-BE49-F238E27FC236}">
                <a16:creationId xmlns:a16="http://schemas.microsoft.com/office/drawing/2014/main" id="{CB412A19-BA21-4B93-92EE-D1862EE2F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737" y="2429151"/>
            <a:ext cx="4172506" cy="2347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005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5">
            <a:extLst>
              <a:ext uri="{FF2B5EF4-FFF2-40B4-BE49-F238E27FC236}">
                <a16:creationId xmlns:a16="http://schemas.microsoft.com/office/drawing/2014/main" id="{A44127CA-D7D6-4692-9EC1-77D3C1E1B294}"/>
              </a:ext>
            </a:extLst>
          </p:cNvPr>
          <p:cNvSpPr txBox="1">
            <a:spLocks/>
          </p:cNvSpPr>
          <p:nvPr/>
        </p:nvSpPr>
        <p:spPr>
          <a:xfrm>
            <a:off x="932655" y="429300"/>
            <a:ext cx="10326689" cy="1400530"/>
          </a:xfrm>
          <a:prstGeom prst="rect">
            <a:avLst/>
          </a:prstGeom>
        </p:spPr>
        <p:txBody>
          <a:bodyPr anchor="ct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sz="4100" dirty="0">
                <a:solidFill>
                  <a:schemeClr val="accent1">
                    <a:lumMod val="60000"/>
                    <a:lumOff val="40000"/>
                  </a:schemeClr>
                </a:solidFill>
              </a:rPr>
              <a:t>ROBERT HOOKE AND HIS MICROSCOPE</a:t>
            </a:r>
            <a:endParaRPr lang="en-IN" sz="4100" dirty="0">
              <a:solidFill>
                <a:schemeClr val="accent1">
                  <a:lumMod val="60000"/>
                  <a:lumOff val="40000"/>
                </a:schemeClr>
              </a:solidFill>
            </a:endParaRPr>
          </a:p>
        </p:txBody>
      </p:sp>
      <p:pic>
        <p:nvPicPr>
          <p:cNvPr id="3" name="Picture 4" descr="Robert Hooke Biography (1635 - 1703)">
            <a:extLst>
              <a:ext uri="{FF2B5EF4-FFF2-40B4-BE49-F238E27FC236}">
                <a16:creationId xmlns:a16="http://schemas.microsoft.com/office/drawing/2014/main" id="{D5CC81DB-9663-4660-B57A-BC2367314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592" y="1986687"/>
            <a:ext cx="4029118" cy="40291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Robert Hooke - Cell Theory, Microscope &amp;amp; Invention - Biography">
            <a:extLst>
              <a:ext uri="{FF2B5EF4-FFF2-40B4-BE49-F238E27FC236}">
                <a16:creationId xmlns:a16="http://schemas.microsoft.com/office/drawing/2014/main" id="{6FE1017A-6394-4B15-97C6-5E198CDF0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454" y="1986686"/>
            <a:ext cx="3884961" cy="38849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5" name="Ink 4">
                <a:extLst>
                  <a:ext uri="{FF2B5EF4-FFF2-40B4-BE49-F238E27FC236}">
                    <a16:creationId xmlns:a16="http://schemas.microsoft.com/office/drawing/2014/main" id="{7FC7A6CF-04BC-446D-AB97-E8847C8BFBBA}"/>
                  </a:ext>
                </a:extLst>
              </p14:cNvPr>
              <p14:cNvContentPartPr/>
              <p14:nvPr>
                <p:extLst>
                  <p:ext uri="{42D2F446-02D8-4167-A562-619A0277C38B}">
                    <p15:isNarration xmlns:p15="http://schemas.microsoft.com/office/powerpoint/2012/main" val="1"/>
                  </p:ext>
                </p:extLst>
              </p14:nvPr>
            </p14:nvContentPartPr>
            <p14:xfrm>
              <a:off x="3194640" y="399240"/>
              <a:ext cx="51480" cy="60120"/>
            </p14:xfrm>
          </p:contentPart>
        </mc:Choice>
        <mc:Fallback xmlns="">
          <p:pic>
            <p:nvPicPr>
              <p:cNvPr id="5" name="Ink 4">
                <a:extLst>
                  <a:ext uri="{FF2B5EF4-FFF2-40B4-BE49-F238E27FC236}">
                    <a16:creationId xmlns:a16="http://schemas.microsoft.com/office/drawing/2014/main" id="{7FC7A6CF-04BC-446D-AB97-E8847C8BFBBA}"/>
                  </a:ext>
                </a:extLst>
              </p:cNvPr>
              <p:cNvPicPr>
                <a:picLocks noGrp="1" noRot="1" noChangeAspect="1" noMove="1" noResize="1" noEditPoints="1" noAdjustHandles="1" noChangeArrowheads="1" noChangeShapeType="1"/>
              </p:cNvPicPr>
              <p:nvPr/>
            </p:nvPicPr>
            <p:blipFill>
              <a:blip r:embed="rId5"/>
              <a:stretch>
                <a:fillRect/>
              </a:stretch>
            </p:blipFill>
            <p:spPr>
              <a:xfrm>
                <a:off x="3185280" y="389880"/>
                <a:ext cx="70200" cy="78840"/>
              </a:xfrm>
              <a:prstGeom prst="rect">
                <a:avLst/>
              </a:prstGeom>
            </p:spPr>
          </p:pic>
        </mc:Fallback>
      </mc:AlternateContent>
      <p:sp>
        <p:nvSpPr>
          <p:cNvPr id="6" name="Slide Number Placeholder 2">
            <a:extLst>
              <a:ext uri="{FF2B5EF4-FFF2-40B4-BE49-F238E27FC236}">
                <a16:creationId xmlns:a16="http://schemas.microsoft.com/office/drawing/2014/main" id="{D8E624BE-1AD0-480C-95D3-2CE0E8D8DAC9}"/>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4</a:t>
            </a:fld>
            <a:endParaRPr lang="en-IN" dirty="0"/>
          </a:p>
        </p:txBody>
      </p:sp>
    </p:spTree>
    <p:extLst>
      <p:ext uri="{BB962C8B-B14F-4D97-AF65-F5344CB8AC3E}">
        <p14:creationId xmlns:p14="http://schemas.microsoft.com/office/powerpoint/2010/main" val="41454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A947-1F54-424A-B035-66051FC94E4F}"/>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Cytoplasm </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EE9178DB-79B9-4355-9673-8748D2AF5E00}"/>
              </a:ext>
            </a:extLst>
          </p:cNvPr>
          <p:cNvSpPr txBox="1">
            <a:spLocks/>
          </p:cNvSpPr>
          <p:nvPr/>
        </p:nvSpPr>
        <p:spPr>
          <a:xfrm>
            <a:off x="1451579" y="2015732"/>
            <a:ext cx="9603275"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 </a:t>
            </a:r>
            <a:r>
              <a:rPr lang="en-US" sz="2800" dirty="0"/>
              <a:t> Fluid structure inside the cell enclosed by the plasma membrane.</a:t>
            </a:r>
          </a:p>
          <a:p>
            <a:r>
              <a:rPr lang="en-US" sz="2800" dirty="0"/>
              <a:t>Little viscous (80% water).</a:t>
            </a:r>
          </a:p>
          <a:p>
            <a:r>
              <a:rPr lang="en-US" sz="2800" dirty="0"/>
              <a:t> Also known as cytosol.</a:t>
            </a:r>
          </a:p>
          <a:p>
            <a:r>
              <a:rPr lang="en-US" sz="2800" dirty="0"/>
              <a:t>Many cell organelles are embedded in the cytoplasm.</a:t>
            </a:r>
            <a:endParaRPr lang="en-IN" dirty="0"/>
          </a:p>
        </p:txBody>
      </p:sp>
      <p:sp>
        <p:nvSpPr>
          <p:cNvPr id="4" name="Slide Number Placeholder 3">
            <a:extLst>
              <a:ext uri="{FF2B5EF4-FFF2-40B4-BE49-F238E27FC236}">
                <a16:creationId xmlns:a16="http://schemas.microsoft.com/office/drawing/2014/main" id="{A66050D5-E6DB-4162-B13B-AB9C7BA6150A}"/>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40</a:t>
            </a:fld>
            <a:endParaRPr lang="en-IN"/>
          </a:p>
        </p:txBody>
      </p:sp>
    </p:spTree>
    <p:extLst>
      <p:ext uri="{BB962C8B-B14F-4D97-AF65-F5344CB8AC3E}">
        <p14:creationId xmlns:p14="http://schemas.microsoft.com/office/powerpoint/2010/main" val="37160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99C2-C2EE-4B1A-A40D-E5C48826FF9F}"/>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Cytoplasm significance</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1C732534-10CA-4A8F-9205-274204A175E0}"/>
              </a:ext>
            </a:extLst>
          </p:cNvPr>
          <p:cNvSpPr txBox="1">
            <a:spLocks/>
          </p:cNvSpPr>
          <p:nvPr/>
        </p:nvSpPr>
        <p:spPr>
          <a:xfrm>
            <a:off x="213065" y="1776035"/>
            <a:ext cx="10788524" cy="414537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800"/>
              <a:t> Contains dissolved nutrients.</a:t>
            </a:r>
          </a:p>
          <a:p>
            <a:r>
              <a:rPr lang="en-US" sz="2800"/>
              <a:t> Dissolve the waste products </a:t>
            </a:r>
          </a:p>
          <a:p>
            <a:r>
              <a:rPr lang="en-IN" sz="2800"/>
              <a:t> Organelles present in the cytoplasm perform different functions with out which a cell cannot function as a whole.</a:t>
            </a:r>
          </a:p>
          <a:p>
            <a:r>
              <a:rPr lang="en-IN" sz="2800"/>
              <a:t> Controls the shape of the cells to an extend.</a:t>
            </a:r>
          </a:p>
          <a:p>
            <a:r>
              <a:rPr lang="en-IN" sz="2800"/>
              <a:t>Helps in cellular reproduction with the help of cytoplasmic inclusions (non-soluble molecules floating in the cytoplasm.)</a:t>
            </a:r>
            <a:endParaRPr lang="en-IN" sz="2800" dirty="0"/>
          </a:p>
        </p:txBody>
      </p:sp>
      <p:sp>
        <p:nvSpPr>
          <p:cNvPr id="4" name="Slide Number Placeholder 3">
            <a:extLst>
              <a:ext uri="{FF2B5EF4-FFF2-40B4-BE49-F238E27FC236}">
                <a16:creationId xmlns:a16="http://schemas.microsoft.com/office/drawing/2014/main" id="{CFA6A88D-460B-4B40-A125-425695A77665}"/>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41</a:t>
            </a:fld>
            <a:endParaRPr lang="en-IN"/>
          </a:p>
        </p:txBody>
      </p:sp>
    </p:spTree>
    <p:extLst>
      <p:ext uri="{BB962C8B-B14F-4D97-AF65-F5344CB8AC3E}">
        <p14:creationId xmlns:p14="http://schemas.microsoft.com/office/powerpoint/2010/main" val="379046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fference Between Cytosol and Cytoplasm - An Overview">
            <a:extLst>
              <a:ext uri="{FF2B5EF4-FFF2-40B4-BE49-F238E27FC236}">
                <a16:creationId xmlns:a16="http://schemas.microsoft.com/office/drawing/2014/main" id="{F93E04EE-74A6-4186-891F-CA0CC37A0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027" y="260659"/>
            <a:ext cx="7599946" cy="56442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1">
            <a:extLst>
              <a:ext uri="{FF2B5EF4-FFF2-40B4-BE49-F238E27FC236}">
                <a16:creationId xmlns:a16="http://schemas.microsoft.com/office/drawing/2014/main" id="{6132DCBE-AFC4-4A4F-B245-2BFA3B6B29B0}"/>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42</a:t>
            </a:fld>
            <a:endParaRPr lang="en-IN"/>
          </a:p>
        </p:txBody>
      </p:sp>
    </p:spTree>
    <p:extLst>
      <p:ext uri="{BB962C8B-B14F-4D97-AF65-F5344CB8AC3E}">
        <p14:creationId xmlns:p14="http://schemas.microsoft.com/office/powerpoint/2010/main" val="38289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588E-3BE8-4CDC-A3E2-BCFD8360D094}"/>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CELL ORGANELLES: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3EED1B19-D143-42C0-81A2-62A2F291D493}"/>
              </a:ext>
            </a:extLst>
          </p:cNvPr>
          <p:cNvSpPr txBox="1">
            <a:spLocks/>
          </p:cNvSpPr>
          <p:nvPr/>
        </p:nvSpPr>
        <p:spPr>
          <a:xfrm>
            <a:off x="177553" y="2005214"/>
            <a:ext cx="7128769" cy="2307692"/>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800" dirty="0"/>
              <a:t>Several cell organelles are suspended in cytoplasm. </a:t>
            </a:r>
          </a:p>
          <a:p>
            <a:r>
              <a:rPr lang="en-US" sz="2800" dirty="0"/>
              <a:t>Each cell organelle is surrounded by its individual membrane (eukaryote).   </a:t>
            </a:r>
            <a:endParaRPr lang="en-IN" sz="2800" dirty="0"/>
          </a:p>
        </p:txBody>
      </p:sp>
      <p:sp>
        <p:nvSpPr>
          <p:cNvPr id="4" name="Slide Number Placeholder 3">
            <a:extLst>
              <a:ext uri="{FF2B5EF4-FFF2-40B4-BE49-F238E27FC236}">
                <a16:creationId xmlns:a16="http://schemas.microsoft.com/office/drawing/2014/main" id="{E1D99CC4-CD29-46FA-AEC1-CC423FEA929C}"/>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43</a:t>
            </a:fld>
            <a:endParaRPr lang="en-IN"/>
          </a:p>
        </p:txBody>
      </p:sp>
      <p:pic>
        <p:nvPicPr>
          <p:cNvPr id="5" name="Picture 2" descr="Cell Organelle Test! Trivia Questions Quiz - ProProfs Quiz">
            <a:extLst>
              <a:ext uri="{FF2B5EF4-FFF2-40B4-BE49-F238E27FC236}">
                <a16:creationId xmlns:a16="http://schemas.microsoft.com/office/drawing/2014/main" id="{B3F92505-383F-463A-8896-BF6558B0E7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44"/>
          <a:stretch/>
        </p:blipFill>
        <p:spPr bwMode="auto">
          <a:xfrm>
            <a:off x="7008021" y="2118983"/>
            <a:ext cx="5164723" cy="261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19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A58B-58BB-4009-B5B1-FC426698CAEF}"/>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CELL ORGANELLES:-</a:t>
            </a:r>
            <a:endParaRPr lang="en-IN" dirty="0">
              <a:solidFill>
                <a:schemeClr val="accent1">
                  <a:lumMod val="60000"/>
                  <a:lumOff val="40000"/>
                </a:schemeClr>
              </a:solidFill>
            </a:endParaRPr>
          </a:p>
        </p:txBody>
      </p:sp>
      <p:sp>
        <p:nvSpPr>
          <p:cNvPr id="3" name="Slide Number Placeholder 3">
            <a:extLst>
              <a:ext uri="{FF2B5EF4-FFF2-40B4-BE49-F238E27FC236}">
                <a16:creationId xmlns:a16="http://schemas.microsoft.com/office/drawing/2014/main" id="{1AC504FB-D2C5-4ECC-B76F-C4D32467A516}"/>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44</a:t>
            </a:fld>
            <a:endParaRPr lang="en-IN"/>
          </a:p>
        </p:txBody>
      </p:sp>
      <p:sp>
        <p:nvSpPr>
          <p:cNvPr id="4" name="TextBox 3">
            <a:extLst>
              <a:ext uri="{FF2B5EF4-FFF2-40B4-BE49-F238E27FC236}">
                <a16:creationId xmlns:a16="http://schemas.microsoft.com/office/drawing/2014/main" id="{EE601FEE-9F98-4616-8E44-E7C0DC1BFD61}"/>
              </a:ext>
            </a:extLst>
          </p:cNvPr>
          <p:cNvSpPr txBox="1"/>
          <p:nvPr/>
        </p:nvSpPr>
        <p:spPr>
          <a:xfrm>
            <a:off x="1294363" y="1930374"/>
            <a:ext cx="6730661" cy="3416320"/>
          </a:xfrm>
          <a:prstGeom prst="rect">
            <a:avLst/>
          </a:prstGeom>
          <a:noFill/>
        </p:spPr>
        <p:txBody>
          <a:bodyPr wrap="square" rtlCol="0">
            <a:spAutoFit/>
          </a:bodyPr>
          <a:lstStyle/>
          <a:p>
            <a:pPr marL="514350" indent="-514350">
              <a:buFont typeface="+mj-lt"/>
              <a:buAutoNum type="arabicPeriod"/>
            </a:pPr>
            <a:r>
              <a:rPr lang="en-US" sz="3600" dirty="0"/>
              <a:t> Endoplasmic reticulum</a:t>
            </a:r>
          </a:p>
          <a:p>
            <a:pPr marL="514350" indent="-514350">
              <a:buFont typeface="+mj-lt"/>
              <a:buAutoNum type="arabicPeriod"/>
            </a:pPr>
            <a:r>
              <a:rPr lang="en-US" sz="3600" dirty="0"/>
              <a:t>Golgi Apparatus</a:t>
            </a:r>
          </a:p>
          <a:p>
            <a:pPr marL="514350" indent="-514350">
              <a:buFont typeface="+mj-lt"/>
              <a:buAutoNum type="arabicPeriod"/>
            </a:pPr>
            <a:r>
              <a:rPr lang="en-US" sz="3600" dirty="0"/>
              <a:t>Lysosome</a:t>
            </a:r>
          </a:p>
          <a:p>
            <a:pPr marL="514350" indent="-514350">
              <a:buFont typeface="+mj-lt"/>
              <a:buAutoNum type="arabicPeriod"/>
            </a:pPr>
            <a:r>
              <a:rPr lang="en-US" sz="3600" dirty="0"/>
              <a:t>Mitochondria</a:t>
            </a:r>
          </a:p>
          <a:p>
            <a:pPr marL="514350" indent="-514350">
              <a:buFont typeface="+mj-lt"/>
              <a:buAutoNum type="arabicPeriod"/>
            </a:pPr>
            <a:r>
              <a:rPr lang="en-US" sz="3600" dirty="0"/>
              <a:t> Plastids</a:t>
            </a:r>
          </a:p>
          <a:p>
            <a:pPr marL="514350" indent="-514350">
              <a:buFont typeface="+mj-lt"/>
              <a:buAutoNum type="arabicPeriod"/>
            </a:pPr>
            <a:r>
              <a:rPr lang="en-US" sz="3600" dirty="0"/>
              <a:t> Vacuoles.</a:t>
            </a:r>
            <a:endParaRPr lang="en-IN" sz="3600" dirty="0"/>
          </a:p>
        </p:txBody>
      </p:sp>
    </p:spTree>
    <p:extLst>
      <p:ext uri="{BB962C8B-B14F-4D97-AF65-F5344CB8AC3E}">
        <p14:creationId xmlns:p14="http://schemas.microsoft.com/office/powerpoint/2010/main" val="223654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ndoplasmic Reticulum - Definition, Function and Structure">
            <a:extLst>
              <a:ext uri="{FF2B5EF4-FFF2-40B4-BE49-F238E27FC236}">
                <a16:creationId xmlns:a16="http://schemas.microsoft.com/office/drawing/2014/main" id="{EC61750D-00C9-4B79-ADFA-558F64641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5402" y="2123893"/>
            <a:ext cx="4800600" cy="3803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1">
            <a:extLst>
              <a:ext uri="{FF2B5EF4-FFF2-40B4-BE49-F238E27FC236}">
                <a16:creationId xmlns:a16="http://schemas.microsoft.com/office/drawing/2014/main" id="{9F381061-7C9A-42ED-985E-1B5285ED0C3A}"/>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ENDOPLASMIC RETICULUM</a:t>
            </a:r>
            <a:endParaRPr lang="en-IN" dirty="0">
              <a:solidFill>
                <a:schemeClr val="accent1">
                  <a:lumMod val="60000"/>
                  <a:lumOff val="40000"/>
                </a:schemeClr>
              </a:solidFill>
            </a:endParaRPr>
          </a:p>
        </p:txBody>
      </p:sp>
      <p:sp>
        <p:nvSpPr>
          <p:cNvPr id="4" name="Content Placeholder 4">
            <a:extLst>
              <a:ext uri="{FF2B5EF4-FFF2-40B4-BE49-F238E27FC236}">
                <a16:creationId xmlns:a16="http://schemas.microsoft.com/office/drawing/2014/main" id="{3D62E59A-D8D9-4486-B4E0-FA633F8C849C}"/>
              </a:ext>
            </a:extLst>
          </p:cNvPr>
          <p:cNvSpPr txBox="1">
            <a:spLocks/>
          </p:cNvSpPr>
          <p:nvPr/>
        </p:nvSpPr>
        <p:spPr>
          <a:xfrm>
            <a:off x="235998" y="1911780"/>
            <a:ext cx="6593312" cy="4187458"/>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sz="2500"/>
              <a:t> ROUGH ENDOPLASMIC RETICULM</a:t>
            </a:r>
          </a:p>
          <a:p>
            <a:r>
              <a:rPr lang="en-US" sz="2500"/>
              <a:t>Ribosomes attached to its surface.</a:t>
            </a:r>
          </a:p>
          <a:p>
            <a:r>
              <a:rPr lang="en-US" sz="2500"/>
              <a:t> Proteins manufactured in ribosomes and transferred to other part of ER.</a:t>
            </a:r>
          </a:p>
          <a:p>
            <a:pPr algn="ctr"/>
            <a:r>
              <a:rPr lang="en-US" sz="2500"/>
              <a:t>SMOOTH ENDOPLAMIC RETICULM</a:t>
            </a:r>
          </a:p>
          <a:p>
            <a:r>
              <a:rPr lang="en-US" sz="2500"/>
              <a:t>No ribosomes attached to its surface.</a:t>
            </a:r>
          </a:p>
          <a:p>
            <a:r>
              <a:rPr lang="en-US" sz="2500"/>
              <a:t>Fat molecules are manufactures here.</a:t>
            </a:r>
            <a:endParaRPr lang="en-US" sz="2500" dirty="0"/>
          </a:p>
        </p:txBody>
      </p:sp>
      <p:sp>
        <p:nvSpPr>
          <p:cNvPr id="5" name="Slide Number Placeholder 2">
            <a:extLst>
              <a:ext uri="{FF2B5EF4-FFF2-40B4-BE49-F238E27FC236}">
                <a16:creationId xmlns:a16="http://schemas.microsoft.com/office/drawing/2014/main" id="{8E4A8C99-BA65-4F31-B072-6E12F9C569C2}"/>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45</a:t>
            </a:fld>
            <a:endParaRPr lang="en-IN"/>
          </a:p>
        </p:txBody>
      </p:sp>
    </p:spTree>
    <p:extLst>
      <p:ext uri="{BB962C8B-B14F-4D97-AF65-F5344CB8AC3E}">
        <p14:creationId xmlns:p14="http://schemas.microsoft.com/office/powerpoint/2010/main" val="16109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E121E5-B69D-4DBA-AA49-45AB45D27957}"/>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ENDOPLASMIC RETICULUM significance</a:t>
            </a:r>
            <a:endParaRPr lang="en-IN" dirty="0">
              <a:solidFill>
                <a:schemeClr val="accent1">
                  <a:lumMod val="60000"/>
                  <a:lumOff val="40000"/>
                </a:schemeClr>
              </a:solidFill>
            </a:endParaRPr>
          </a:p>
        </p:txBody>
      </p:sp>
      <p:sp>
        <p:nvSpPr>
          <p:cNvPr id="7" name="Content Placeholder 5">
            <a:extLst>
              <a:ext uri="{FF2B5EF4-FFF2-40B4-BE49-F238E27FC236}">
                <a16:creationId xmlns:a16="http://schemas.microsoft.com/office/drawing/2014/main" id="{B02C6628-7A70-4648-BD03-3F81CD2CD034}"/>
              </a:ext>
            </a:extLst>
          </p:cNvPr>
          <p:cNvSpPr txBox="1">
            <a:spLocks/>
          </p:cNvSpPr>
          <p:nvPr/>
        </p:nvSpPr>
        <p:spPr>
          <a:xfrm>
            <a:off x="1294362" y="1989099"/>
            <a:ext cx="10823657" cy="3887918"/>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dirty="0"/>
              <a:t>Proteins and lipids are manufactured  here are used:</a:t>
            </a:r>
          </a:p>
          <a:p>
            <a:pPr marL="514350" indent="-514350">
              <a:buFont typeface="Arial" panose="020B0604020202020204" pitchFamily="34" charset="0"/>
              <a:buAutoNum type="arabicPeriod"/>
            </a:pPr>
            <a:r>
              <a:rPr lang="en-US" sz="3200" dirty="0"/>
              <a:t>In building the plasma membrane </a:t>
            </a:r>
          </a:p>
          <a:p>
            <a:pPr marL="514350" indent="-514350">
              <a:buFont typeface="Arial" panose="020B0604020202020204" pitchFamily="34" charset="0"/>
              <a:buAutoNum type="arabicPeriod"/>
            </a:pPr>
            <a:r>
              <a:rPr lang="en-US" sz="3200" dirty="0"/>
              <a:t> As enzymes and proteins.</a:t>
            </a:r>
          </a:p>
          <a:p>
            <a:r>
              <a:rPr lang="en-US" sz="3200" dirty="0"/>
              <a:t> ER acts like a channel to transport materials to different part of the cell.</a:t>
            </a:r>
          </a:p>
        </p:txBody>
      </p:sp>
      <p:sp>
        <p:nvSpPr>
          <p:cNvPr id="8" name="Slide Number Placeholder 2">
            <a:extLst>
              <a:ext uri="{FF2B5EF4-FFF2-40B4-BE49-F238E27FC236}">
                <a16:creationId xmlns:a16="http://schemas.microsoft.com/office/drawing/2014/main" id="{D3284B3A-539A-4A9E-B37E-7C07AC8777FC}"/>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46</a:t>
            </a:fld>
            <a:endParaRPr lang="en-IN"/>
          </a:p>
        </p:txBody>
      </p:sp>
    </p:spTree>
    <p:extLst>
      <p:ext uri="{BB962C8B-B14F-4D97-AF65-F5344CB8AC3E}">
        <p14:creationId xmlns:p14="http://schemas.microsoft.com/office/powerpoint/2010/main" val="175585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ough vs Smooth Endoplasmic Reticulum- Definition, 13 Differences, Examples">
            <a:extLst>
              <a:ext uri="{FF2B5EF4-FFF2-40B4-BE49-F238E27FC236}">
                <a16:creationId xmlns:a16="http://schemas.microsoft.com/office/drawing/2014/main" id="{09FA996C-C827-4191-BC75-936355218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895" y="617853"/>
            <a:ext cx="10314209" cy="5409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1">
            <a:extLst>
              <a:ext uri="{FF2B5EF4-FFF2-40B4-BE49-F238E27FC236}">
                <a16:creationId xmlns:a16="http://schemas.microsoft.com/office/drawing/2014/main" id="{7A6BE06E-DCB6-44CD-B045-FB3FF9417742}"/>
              </a:ext>
            </a:extLst>
          </p:cNvPr>
          <p:cNvSpPr>
            <a:spLocks noGrp="1"/>
          </p:cNvSpPr>
          <p:nvPr>
            <p:ph type="sldNum" sz="quarter" idx="12"/>
          </p:nvPr>
        </p:nvSpPr>
        <p:spPr>
          <a:xfrm>
            <a:off x="-79233" y="692441"/>
            <a:ext cx="811019" cy="503578"/>
          </a:xfrm>
        </p:spPr>
        <p:txBody>
          <a:bodyPr/>
          <a:lstStyle/>
          <a:p>
            <a:fld id="{7017C921-E530-4A79-A1CE-75E9EC550E97}" type="slidenum">
              <a:rPr lang="en-IN" smtClean="0"/>
              <a:t>47</a:t>
            </a:fld>
            <a:endParaRPr lang="en-IN" dirty="0"/>
          </a:p>
        </p:txBody>
      </p:sp>
    </p:spTree>
    <p:extLst>
      <p:ext uri="{BB962C8B-B14F-4D97-AF65-F5344CB8AC3E}">
        <p14:creationId xmlns:p14="http://schemas.microsoft.com/office/powerpoint/2010/main" val="295295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e Endoplasmic Reticulum and Golgi Body: What&amp;#39;s the Difference?">
            <a:extLst>
              <a:ext uri="{FF2B5EF4-FFF2-40B4-BE49-F238E27FC236}">
                <a16:creationId xmlns:a16="http://schemas.microsoft.com/office/drawing/2014/main" id="{8B967E1B-F863-4B51-95DB-182B49641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060" y="2811921"/>
            <a:ext cx="4046796" cy="26544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F5F1E30-97E7-4600-8755-9020C55DD1AF}"/>
              </a:ext>
            </a:extLst>
          </p:cNvPr>
          <p:cNvSpPr txBox="1">
            <a:spLocks/>
          </p:cNvSpPr>
          <p:nvPr/>
        </p:nvSpPr>
        <p:spPr>
          <a:xfrm>
            <a:off x="1451579"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GOLGI APARATUS </a:t>
            </a:r>
            <a:endParaRPr lang="en-IN" dirty="0">
              <a:solidFill>
                <a:schemeClr val="accent1">
                  <a:lumMod val="60000"/>
                  <a:lumOff val="40000"/>
                </a:schemeClr>
              </a:solidFill>
            </a:endParaRPr>
          </a:p>
        </p:txBody>
      </p:sp>
      <p:sp>
        <p:nvSpPr>
          <p:cNvPr id="4" name="Content Placeholder 8">
            <a:extLst>
              <a:ext uri="{FF2B5EF4-FFF2-40B4-BE49-F238E27FC236}">
                <a16:creationId xmlns:a16="http://schemas.microsoft.com/office/drawing/2014/main" id="{0A948453-FB89-4C6E-8359-AB896280084F}"/>
              </a:ext>
            </a:extLst>
          </p:cNvPr>
          <p:cNvSpPr txBox="1">
            <a:spLocks/>
          </p:cNvSpPr>
          <p:nvPr/>
        </p:nvSpPr>
        <p:spPr>
          <a:xfrm>
            <a:off x="0" y="2015733"/>
            <a:ext cx="7997060" cy="2298816"/>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t>Named after Camillo Golgi  who first  described it.</a:t>
            </a:r>
          </a:p>
          <a:p>
            <a:r>
              <a:rPr lang="en-US"/>
              <a:t> Network of membrane bound vesicles arranged  parallel to each other in sacks called cisterns  </a:t>
            </a:r>
          </a:p>
          <a:p>
            <a:r>
              <a:rPr lang="en-US"/>
              <a:t>Present near nucleus in animal cell.</a:t>
            </a:r>
          </a:p>
          <a:p>
            <a:r>
              <a:rPr lang="en-US"/>
              <a:t>Freely distributed in plant cell.</a:t>
            </a:r>
            <a:endParaRPr lang="en-US" dirty="0"/>
          </a:p>
        </p:txBody>
      </p:sp>
      <p:sp>
        <p:nvSpPr>
          <p:cNvPr id="5" name="Slide Number Placeholder 3">
            <a:extLst>
              <a:ext uri="{FF2B5EF4-FFF2-40B4-BE49-F238E27FC236}">
                <a16:creationId xmlns:a16="http://schemas.microsoft.com/office/drawing/2014/main" id="{12FC951A-10ED-42D2-88EA-96969D95ED1E}"/>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48</a:t>
            </a:fld>
            <a:endParaRPr lang="en-IN"/>
          </a:p>
        </p:txBody>
      </p:sp>
      <p:pic>
        <p:nvPicPr>
          <p:cNvPr id="6" name="Picture 2" descr="Vesicles- Definition, Structure, Functions and Diagram">
            <a:extLst>
              <a:ext uri="{FF2B5EF4-FFF2-40B4-BE49-F238E27FC236}">
                <a16:creationId xmlns:a16="http://schemas.microsoft.com/office/drawing/2014/main" id="{F66B07EC-4469-4D16-A923-C0FCB77C6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204" y="109334"/>
            <a:ext cx="4046796" cy="2124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360A3C7-B8C1-492B-9D25-D71F94FA0B2F}"/>
              </a:ext>
            </a:extLst>
          </p:cNvPr>
          <p:cNvPicPr>
            <a:picLocks noChangeAspect="1"/>
          </p:cNvPicPr>
          <p:nvPr/>
        </p:nvPicPr>
        <p:blipFill>
          <a:blip r:embed="rId4"/>
          <a:stretch>
            <a:fillRect/>
          </a:stretch>
        </p:blipFill>
        <p:spPr>
          <a:xfrm>
            <a:off x="5789297" y="3165141"/>
            <a:ext cx="2059619" cy="3030453"/>
          </a:xfrm>
          <a:prstGeom prst="rect">
            <a:avLst/>
          </a:prstGeom>
          <a:ln>
            <a:noFill/>
          </a:ln>
          <a:effectLst>
            <a:softEdge rad="112500"/>
          </a:effectLst>
        </p:spPr>
      </p:pic>
    </p:spTree>
    <p:extLst>
      <p:ext uri="{BB962C8B-B14F-4D97-AF65-F5344CB8AC3E}">
        <p14:creationId xmlns:p14="http://schemas.microsoft.com/office/powerpoint/2010/main" val="375626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F23FA1E-63F3-428E-B6A7-D6AAA1CF7BD8}"/>
              </a:ext>
            </a:extLst>
          </p:cNvPr>
          <p:cNvSpPr txBox="1">
            <a:spLocks/>
          </p:cNvSpPr>
          <p:nvPr/>
        </p:nvSpPr>
        <p:spPr>
          <a:xfrm>
            <a:off x="1451579"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GOLGI APARATUS significance  </a:t>
            </a:r>
            <a:endParaRPr lang="en-IN" dirty="0">
              <a:solidFill>
                <a:schemeClr val="accent1">
                  <a:lumMod val="60000"/>
                  <a:lumOff val="40000"/>
                </a:schemeClr>
              </a:solidFill>
            </a:endParaRPr>
          </a:p>
        </p:txBody>
      </p:sp>
      <p:sp>
        <p:nvSpPr>
          <p:cNvPr id="3" name="Content Placeholder 8">
            <a:extLst>
              <a:ext uri="{FF2B5EF4-FFF2-40B4-BE49-F238E27FC236}">
                <a16:creationId xmlns:a16="http://schemas.microsoft.com/office/drawing/2014/main" id="{369523D1-2BC6-446D-9F0E-C564664E6754}"/>
              </a:ext>
            </a:extLst>
          </p:cNvPr>
          <p:cNvSpPr txBox="1">
            <a:spLocks/>
          </p:cNvSpPr>
          <p:nvPr/>
        </p:nvSpPr>
        <p:spPr>
          <a:xfrm>
            <a:off x="71021" y="2015732"/>
            <a:ext cx="7926039" cy="425190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800" dirty="0"/>
              <a:t>Materials   manufactured in ER is disposed </a:t>
            </a:r>
          </a:p>
          <a:p>
            <a:pPr>
              <a:buFontTx/>
              <a:buChar char="-"/>
            </a:pPr>
            <a:r>
              <a:rPr lang="en-US" sz="2800" dirty="0"/>
              <a:t>Lipids and proteins from RER and SER to various parts in side the cell through Golgi Apparatus.  </a:t>
            </a:r>
          </a:p>
          <a:p>
            <a:r>
              <a:rPr lang="en-US" sz="2800" dirty="0"/>
              <a:t> Helps in storage of cellular secretions( enzymes, cellulose etc.) </a:t>
            </a:r>
          </a:p>
        </p:txBody>
      </p:sp>
      <p:sp>
        <p:nvSpPr>
          <p:cNvPr id="4" name="Slide Number Placeholder 1">
            <a:extLst>
              <a:ext uri="{FF2B5EF4-FFF2-40B4-BE49-F238E27FC236}">
                <a16:creationId xmlns:a16="http://schemas.microsoft.com/office/drawing/2014/main" id="{25E7CDAD-C8B2-4877-9332-3E3CFB57ADED}"/>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49</a:t>
            </a:fld>
            <a:endParaRPr lang="en-IN"/>
          </a:p>
        </p:txBody>
      </p:sp>
      <p:pic>
        <p:nvPicPr>
          <p:cNvPr id="5" name="Picture 4" descr="The Endoplasmic Reticulum and Golgi Body: What&amp;#39;s the Difference?">
            <a:extLst>
              <a:ext uri="{FF2B5EF4-FFF2-40B4-BE49-F238E27FC236}">
                <a16:creationId xmlns:a16="http://schemas.microsoft.com/office/drawing/2014/main" id="{5CF23837-CA62-47AA-B991-AF6B0729C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060" y="2811921"/>
            <a:ext cx="4046796" cy="265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84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C9A4-A2CC-4FAB-BB71-34366AD026EC}"/>
              </a:ext>
            </a:extLst>
          </p:cNvPr>
          <p:cNvSpPr txBox="1">
            <a:spLocks/>
          </p:cNvSpPr>
          <p:nvPr/>
        </p:nvSpPr>
        <p:spPr>
          <a:xfrm>
            <a:off x="2426444" y="822256"/>
            <a:ext cx="7729728" cy="1522095"/>
          </a:xfrm>
          <a:prstGeom prst="rect">
            <a:avLst/>
          </a:prstGeom>
        </p:spPr>
        <p:txBody>
          <a:bodyPr anchor="ctr">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sz="2800" dirty="0">
                <a:solidFill>
                  <a:schemeClr val="accent1">
                    <a:lumMod val="60000"/>
                    <a:lumOff val="40000"/>
                  </a:schemeClr>
                </a:solidFill>
                <a:latin typeface="+mn-lt"/>
                <a:ea typeface="Calibri" panose="020F0502020204030204" pitchFamily="34" charset="0"/>
                <a:cs typeface="Calibri" panose="020F0502020204030204" pitchFamily="34" charset="0"/>
              </a:rPr>
              <a:t>The Evolution of cell theory: -</a:t>
            </a:r>
            <a:br>
              <a:rPr lang="en-IN" sz="2800" dirty="0">
                <a:solidFill>
                  <a:schemeClr val="accent1">
                    <a:lumMod val="60000"/>
                    <a:lumOff val="40000"/>
                  </a:schemeClr>
                </a:solidFill>
                <a:latin typeface="+mn-lt"/>
                <a:ea typeface="Calibri" panose="020F0502020204030204" pitchFamily="34" charset="0"/>
                <a:cs typeface="Times New Roman" panose="02020603050405020304" pitchFamily="18" charset="0"/>
              </a:rPr>
            </a:br>
            <a:endParaRPr lang="en-IN" sz="2800" dirty="0">
              <a:solidFill>
                <a:schemeClr val="accent1">
                  <a:lumMod val="60000"/>
                  <a:lumOff val="40000"/>
                </a:schemeClr>
              </a:solidFill>
              <a:latin typeface="+mn-lt"/>
            </a:endParaRPr>
          </a:p>
        </p:txBody>
      </p:sp>
      <p:sp>
        <p:nvSpPr>
          <p:cNvPr id="3" name="Content Placeholder 2">
            <a:extLst>
              <a:ext uri="{FF2B5EF4-FFF2-40B4-BE49-F238E27FC236}">
                <a16:creationId xmlns:a16="http://schemas.microsoft.com/office/drawing/2014/main" id="{944E232C-19C2-45C1-9654-7DF4B3B09CF3}"/>
              </a:ext>
            </a:extLst>
          </p:cNvPr>
          <p:cNvSpPr txBox="1">
            <a:spLocks/>
          </p:cNvSpPr>
          <p:nvPr/>
        </p:nvSpPr>
        <p:spPr>
          <a:xfrm>
            <a:off x="543387" y="1830191"/>
            <a:ext cx="10367270" cy="4615186"/>
          </a:xfrm>
          <a:prstGeom prst="rect">
            <a:avLst/>
          </a:prstGeom>
        </p:spPr>
        <p:txBody>
          <a:bodyPr>
            <a:no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pPr marL="514350" indent="-514350">
              <a:buFont typeface="Wingdings" panose="05000000000000000000" pitchFamily="2" charset="2"/>
              <a:buAutoNum type="arabicPeriod"/>
            </a:pPr>
            <a:r>
              <a:rPr lang="en-US" sz="2800" dirty="0">
                <a:solidFill>
                  <a:schemeClr val="accent1"/>
                </a:solidFill>
                <a:ea typeface="Calibri" panose="020F0502020204030204" pitchFamily="34" charset="0"/>
                <a:cs typeface="Calibri" panose="020F0502020204030204" pitchFamily="34" charset="0"/>
              </a:rPr>
              <a:t>Robert Hooke (</a:t>
            </a:r>
            <a:r>
              <a:rPr lang="en-US" sz="2800" dirty="0">
                <a:solidFill>
                  <a:schemeClr val="accent1"/>
                </a:solidFill>
                <a:highlight>
                  <a:srgbClr val="FFFF00"/>
                </a:highlight>
                <a:ea typeface="Calibri" panose="020F0502020204030204" pitchFamily="34" charset="0"/>
                <a:cs typeface="Calibri" panose="020F0502020204030204" pitchFamily="34" charset="0"/>
              </a:rPr>
              <a:t>1665</a:t>
            </a:r>
            <a:r>
              <a:rPr lang="en-US" sz="2800" dirty="0">
                <a:solidFill>
                  <a:schemeClr val="accent1"/>
                </a:solidFill>
                <a:ea typeface="Calibri" panose="020F0502020204030204" pitchFamily="34" charset="0"/>
                <a:cs typeface="Calibri" panose="020F0502020204030204" pitchFamily="34" charset="0"/>
              </a:rPr>
              <a:t>) discovered cells.</a:t>
            </a:r>
          </a:p>
          <a:p>
            <a:pPr marL="514350" indent="-514350">
              <a:buFont typeface="Wingdings" panose="05000000000000000000" pitchFamily="2" charset="2"/>
              <a:buAutoNum type="arabicPeriod"/>
            </a:pPr>
            <a:r>
              <a:rPr lang="en-US" sz="2800" dirty="0">
                <a:solidFill>
                  <a:schemeClr val="accent1"/>
                </a:solidFill>
                <a:ea typeface="Calibri" panose="020F0502020204030204" pitchFamily="34" charset="0"/>
                <a:cs typeface="Calibri" panose="020F0502020204030204" pitchFamily="34" charset="0"/>
              </a:rPr>
              <a:t>Leuwenhoek  saw a free living cell in a pond (</a:t>
            </a:r>
            <a:r>
              <a:rPr lang="en-US" sz="2800" dirty="0">
                <a:solidFill>
                  <a:schemeClr val="accent1"/>
                </a:solidFill>
                <a:highlight>
                  <a:srgbClr val="FFFF00"/>
                </a:highlight>
                <a:ea typeface="Calibri" panose="020F0502020204030204" pitchFamily="34" charset="0"/>
                <a:cs typeface="Calibri" panose="020F0502020204030204" pitchFamily="34" charset="0"/>
              </a:rPr>
              <a:t>1677</a:t>
            </a:r>
            <a:r>
              <a:rPr lang="en-US" sz="2800" dirty="0">
                <a:solidFill>
                  <a:schemeClr val="accent1"/>
                </a:solidFill>
                <a:ea typeface="Calibri" panose="020F0502020204030204" pitchFamily="34" charset="0"/>
                <a:cs typeface="Calibri" panose="020F0502020204030204" pitchFamily="34" charset="0"/>
              </a:rPr>
              <a:t>)</a:t>
            </a:r>
            <a:endParaRPr lang="en-IN" sz="2800" dirty="0">
              <a:solidFill>
                <a:schemeClr val="accent1"/>
              </a:solidFill>
              <a:ea typeface="Calibri" panose="020F0502020204030204" pitchFamily="34" charset="0"/>
              <a:cs typeface="Times New Roman" panose="02020603050405020304" pitchFamily="18" charset="0"/>
            </a:endParaRPr>
          </a:p>
          <a:p>
            <a:pPr marL="514350" indent="-514350">
              <a:buFont typeface="+mj-lt"/>
              <a:buAutoNum type="arabicPeriod"/>
            </a:pPr>
            <a:r>
              <a:rPr lang="en-US" sz="2800" dirty="0">
                <a:solidFill>
                  <a:schemeClr val="accent1"/>
                </a:solidFill>
                <a:ea typeface="Calibri" panose="020F0502020204030204" pitchFamily="34" charset="0"/>
                <a:cs typeface="Calibri" panose="020F0502020204030204" pitchFamily="34" charset="0"/>
              </a:rPr>
              <a:t>3. Robert Brown (</a:t>
            </a:r>
            <a:r>
              <a:rPr lang="en-US" sz="2800" dirty="0">
                <a:solidFill>
                  <a:schemeClr val="accent1"/>
                </a:solidFill>
                <a:highlight>
                  <a:srgbClr val="FFFF00"/>
                </a:highlight>
                <a:ea typeface="Calibri" panose="020F0502020204030204" pitchFamily="34" charset="0"/>
                <a:cs typeface="Calibri" panose="020F0502020204030204" pitchFamily="34" charset="0"/>
              </a:rPr>
              <a:t>1833</a:t>
            </a:r>
            <a:r>
              <a:rPr lang="en-US" sz="2800" dirty="0">
                <a:solidFill>
                  <a:schemeClr val="accent1"/>
                </a:solidFill>
                <a:ea typeface="Calibri" panose="020F0502020204030204" pitchFamily="34" charset="0"/>
                <a:cs typeface="Calibri" panose="020F0502020204030204" pitchFamily="34" charset="0"/>
              </a:rPr>
              <a:t>) discovered the nucleus in a cell.</a:t>
            </a:r>
            <a:endParaRPr lang="en-IN" sz="2800" dirty="0">
              <a:solidFill>
                <a:schemeClr val="accent1"/>
              </a:solidFill>
              <a:ea typeface="Calibri" panose="020F0502020204030204" pitchFamily="34" charset="0"/>
              <a:cs typeface="Times New Roman" panose="02020603050405020304" pitchFamily="18" charset="0"/>
            </a:endParaRPr>
          </a:p>
          <a:p>
            <a:pPr marL="514350" indent="-514350">
              <a:buFont typeface="+mj-lt"/>
              <a:buAutoNum type="arabicPeriod"/>
            </a:pPr>
            <a:r>
              <a:rPr lang="en-US" sz="2800" dirty="0">
                <a:solidFill>
                  <a:schemeClr val="accent1"/>
                </a:solidFill>
                <a:ea typeface="Calibri" panose="020F0502020204030204" pitchFamily="34" charset="0"/>
                <a:cs typeface="Calibri" panose="020F0502020204030204" pitchFamily="34" charset="0"/>
              </a:rPr>
              <a:t>3. Schleiden and Schwan proposed the cell theory In </a:t>
            </a:r>
            <a:r>
              <a:rPr lang="en-US" sz="2800" dirty="0">
                <a:solidFill>
                  <a:schemeClr val="accent1"/>
                </a:solidFill>
                <a:highlight>
                  <a:srgbClr val="FFFF00"/>
                </a:highlight>
                <a:ea typeface="Calibri" panose="020F0502020204030204" pitchFamily="34" charset="0"/>
                <a:cs typeface="Calibri" panose="020F0502020204030204" pitchFamily="34" charset="0"/>
              </a:rPr>
              <a:t>1838 </a:t>
            </a:r>
            <a:r>
              <a:rPr lang="en-US" sz="2800" dirty="0">
                <a:solidFill>
                  <a:schemeClr val="accent1"/>
                </a:solidFill>
                <a:ea typeface="Calibri" panose="020F0502020204030204" pitchFamily="34" charset="0"/>
                <a:cs typeface="Calibri" panose="020F0502020204030204" pitchFamily="34" charset="0"/>
              </a:rPr>
              <a:t>and </a:t>
            </a:r>
            <a:r>
              <a:rPr lang="en-US" sz="2800" dirty="0">
                <a:solidFill>
                  <a:schemeClr val="accent1"/>
                </a:solidFill>
                <a:highlight>
                  <a:srgbClr val="FFFF00"/>
                </a:highlight>
                <a:ea typeface="Calibri" panose="020F0502020204030204" pitchFamily="34" charset="0"/>
                <a:cs typeface="Calibri" panose="020F0502020204030204" pitchFamily="34" charset="0"/>
              </a:rPr>
              <a:t> 1839 </a:t>
            </a:r>
            <a:r>
              <a:rPr lang="en-US" sz="2800" dirty="0">
                <a:solidFill>
                  <a:schemeClr val="accent1"/>
                </a:solidFill>
                <a:ea typeface="Calibri" panose="020F0502020204030204" pitchFamily="34" charset="0"/>
                <a:cs typeface="Calibri" panose="020F0502020204030204" pitchFamily="34" charset="0"/>
              </a:rPr>
              <a:t>respectively.</a:t>
            </a:r>
            <a:endParaRPr lang="en-IN" sz="2800" dirty="0">
              <a:solidFill>
                <a:schemeClr val="accent1"/>
              </a:solidFill>
              <a:ea typeface="Calibri" panose="020F0502020204030204" pitchFamily="34" charset="0"/>
              <a:cs typeface="Times New Roman" panose="02020603050405020304" pitchFamily="18" charset="0"/>
            </a:endParaRPr>
          </a:p>
          <a:p>
            <a:pPr marL="514350" indent="-514350">
              <a:buFont typeface="+mj-lt"/>
              <a:buAutoNum type="arabicPeriod"/>
            </a:pPr>
            <a:r>
              <a:rPr lang="en-US" sz="2800" dirty="0">
                <a:solidFill>
                  <a:schemeClr val="accent1"/>
                </a:solidFill>
                <a:ea typeface="Calibri" panose="020F0502020204030204" pitchFamily="34" charset="0"/>
                <a:cs typeface="Calibri" panose="020F0502020204030204" pitchFamily="34" charset="0"/>
              </a:rPr>
              <a:t>4. Virchow expanded the cell theory (</a:t>
            </a:r>
            <a:r>
              <a:rPr lang="en-US" sz="2800" dirty="0">
                <a:solidFill>
                  <a:schemeClr val="accent1"/>
                </a:solidFill>
                <a:highlight>
                  <a:srgbClr val="FFFF00"/>
                </a:highlight>
                <a:ea typeface="Calibri" panose="020F0502020204030204" pitchFamily="34" charset="0"/>
                <a:cs typeface="Calibri" panose="020F0502020204030204" pitchFamily="34" charset="0"/>
              </a:rPr>
              <a:t>1855</a:t>
            </a:r>
            <a:r>
              <a:rPr lang="en-US" sz="2800" dirty="0">
                <a:solidFill>
                  <a:schemeClr val="accent1"/>
                </a:solidFill>
                <a:ea typeface="Calibri" panose="020F0502020204030204" pitchFamily="34" charset="0"/>
                <a:cs typeface="Calibri" panose="020F0502020204030204" pitchFamily="34" charset="0"/>
              </a:rPr>
              <a:t>). he stated that ‘All the cells arise from preexisting cells.’</a:t>
            </a:r>
            <a:endParaRPr lang="en-IN" sz="2800" dirty="0">
              <a:solidFill>
                <a:schemeClr val="accent1"/>
              </a:solidFill>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2">
            <p14:nvContentPartPr>
              <p14:cNvPr id="4" name="Ink 3">
                <a:extLst>
                  <a:ext uri="{FF2B5EF4-FFF2-40B4-BE49-F238E27FC236}">
                    <a16:creationId xmlns:a16="http://schemas.microsoft.com/office/drawing/2014/main" id="{4DA0073B-15AB-42F4-8636-A4C800330C7A}"/>
                  </a:ext>
                </a:extLst>
              </p14:cNvPr>
              <p14:cNvContentPartPr/>
              <p14:nvPr>
                <p:extLst>
                  <p:ext uri="{42D2F446-02D8-4167-A562-619A0277C38B}">
                    <p15:isNarration xmlns:p15="http://schemas.microsoft.com/office/powerpoint/2012/main" val="1"/>
                  </p:ext>
                </p:extLst>
              </p14:nvPr>
            </p14:nvContentPartPr>
            <p14:xfrm>
              <a:off x="7595819" y="3522599"/>
              <a:ext cx="2" cy="2"/>
            </p14:xfrm>
          </p:contentPart>
        </mc:Choice>
        <mc:Fallback xmlns="">
          <p:pic>
            <p:nvPicPr>
              <p:cNvPr id="4" name="Ink 3">
                <a:extLst>
                  <a:ext uri="{FF2B5EF4-FFF2-40B4-BE49-F238E27FC236}">
                    <a16:creationId xmlns:a16="http://schemas.microsoft.com/office/drawing/2014/main" id="{4DA0073B-15AB-42F4-8636-A4C800330C7A}"/>
                  </a:ext>
                </a:extLst>
              </p:cNvPr>
              <p:cNvPicPr>
                <a:picLocks noGrp="1" noRot="1" noChangeAspect="1" noMove="1" noResize="1" noEditPoints="1" noAdjustHandles="1" noChangeArrowheads="1" noChangeShapeType="1"/>
              </p:cNvPicPr>
              <p:nvPr/>
            </p:nvPicPr>
            <p:blipFill>
              <a:blip r:embed="rId3"/>
              <a:stretch>
                <a:fillRect/>
              </a:stretch>
            </p:blipFill>
            <p:spPr>
              <a:xfrm>
                <a:off x="7595819" y="3522599"/>
                <a:ext cx="2" cy="2"/>
              </a:xfrm>
              <a:prstGeom prst="rect">
                <a:avLst/>
              </a:prstGeom>
            </p:spPr>
          </p:pic>
        </mc:Fallback>
      </mc:AlternateContent>
      <p:sp>
        <p:nvSpPr>
          <p:cNvPr id="5" name="Slide Number Placeholder 4">
            <a:extLst>
              <a:ext uri="{FF2B5EF4-FFF2-40B4-BE49-F238E27FC236}">
                <a16:creationId xmlns:a16="http://schemas.microsoft.com/office/drawing/2014/main" id="{79BBFF45-6146-4BDB-A00F-EDAFEEC27595}"/>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5</a:t>
            </a:fld>
            <a:endParaRPr lang="en-IN" dirty="0"/>
          </a:p>
        </p:txBody>
      </p:sp>
    </p:spTree>
    <p:extLst>
      <p:ext uri="{BB962C8B-B14F-4D97-AF65-F5344CB8AC3E}">
        <p14:creationId xmlns:p14="http://schemas.microsoft.com/office/powerpoint/2010/main" val="219561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md type="call" cmd="playFrom(0.0)">
                                      <p:cBhvr>
                                        <p:cTn id="7" dur="1" fill="hold"/>
                                        <p:tgtEl>
                                          <p:spTgt spid="4"/>
                                        </p:tgtEl>
                                      </p:cBhvr>
                                    </p:cmd>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138B-9F7D-43A8-885F-F3B7F65A4DA8}"/>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a:solidFill>
                  <a:schemeClr val="accent1">
                    <a:lumMod val="60000"/>
                    <a:lumOff val="40000"/>
                  </a:schemeClr>
                </a:solidFill>
              </a:rPr>
              <a:t>BLACK REACTION:</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7C8E95FA-F876-4785-864B-F2D4D184B20D}"/>
              </a:ext>
            </a:extLst>
          </p:cNvPr>
          <p:cNvSpPr txBox="1">
            <a:spLocks/>
          </p:cNvSpPr>
          <p:nvPr/>
        </p:nvSpPr>
        <p:spPr>
          <a:xfrm>
            <a:off x="928009" y="1955557"/>
            <a:ext cx="7745474" cy="4097924"/>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500" dirty="0"/>
              <a:t>In 1873 Italy, Camillo Golgi created the black reaction technique, which enabled scientists to stain and view the structure of neurons. </a:t>
            </a:r>
          </a:p>
          <a:p>
            <a:r>
              <a:rPr lang="en-US" sz="2500" dirty="0"/>
              <a:t>This method uses a weak solution of silver nitrate and is particularly valuable in tracing the processes and most delicate ramifications of cells. He shared the Nobel prize in 1906 with Santiago Ramony Cajal for their work on the structure of the nervous system.</a:t>
            </a:r>
          </a:p>
          <a:p>
            <a:endParaRPr lang="en-IN" sz="2500" dirty="0"/>
          </a:p>
        </p:txBody>
      </p:sp>
      <p:sp>
        <p:nvSpPr>
          <p:cNvPr id="4" name="Slide Number Placeholder 3">
            <a:extLst>
              <a:ext uri="{FF2B5EF4-FFF2-40B4-BE49-F238E27FC236}">
                <a16:creationId xmlns:a16="http://schemas.microsoft.com/office/drawing/2014/main" id="{FB17E050-AAB2-429F-97BD-D5697958CB87}"/>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50</a:t>
            </a:fld>
            <a:endParaRPr lang="en-IN"/>
          </a:p>
        </p:txBody>
      </p:sp>
      <p:pic>
        <p:nvPicPr>
          <p:cNvPr id="5" name="Picture 2" descr="Golgi&amp;#39;s method - Wikipedia">
            <a:extLst>
              <a:ext uri="{FF2B5EF4-FFF2-40B4-BE49-F238E27FC236}">
                <a16:creationId xmlns:a16="http://schemas.microsoft.com/office/drawing/2014/main" id="{9F9C85E1-A279-4D17-BC89-9C8B15DF1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525" y="1955557"/>
            <a:ext cx="2814145" cy="391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7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emical Formula Of Glucose Stock Photo - Download Image Now - iStock">
            <a:extLst>
              <a:ext uri="{FF2B5EF4-FFF2-40B4-BE49-F238E27FC236}">
                <a16:creationId xmlns:a16="http://schemas.microsoft.com/office/drawing/2014/main" id="{8F8670F0-CBCF-407A-9B52-08821BFAD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95" y="240701"/>
            <a:ext cx="2580587" cy="3523430"/>
          </a:xfrm>
          <a:prstGeom prst="roundRect">
            <a:avLst>
              <a:gd name="adj" fmla="val 30869"/>
            </a:avLst>
          </a:prstGeom>
          <a:solidFill>
            <a:srgbClr val="FFFFFF">
              <a:shade val="85000"/>
            </a:srgbClr>
          </a:solidFill>
          <a:ln>
            <a:noFill/>
          </a:ln>
          <a:effectLst>
            <a:reflection blurRad="12700" stA="38000" endPos="28000" dist="5000" dir="5400000" sy="-100000" algn="bl" rotWithShape="0"/>
          </a:effectLst>
        </p:spPr>
      </p:pic>
      <p:pic>
        <p:nvPicPr>
          <p:cNvPr id="3" name="Picture 8" descr="Silver nitrate - Wikipedia">
            <a:extLst>
              <a:ext uri="{FF2B5EF4-FFF2-40B4-BE49-F238E27FC236}">
                <a16:creationId xmlns:a16="http://schemas.microsoft.com/office/drawing/2014/main" id="{0B8BF21A-EB5A-4437-9EB1-ED220F8CE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61" y="3959441"/>
            <a:ext cx="3270729" cy="1801626"/>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AC4034A1-1192-4F58-9CDE-020872B0ED19}"/>
              </a:ext>
            </a:extLst>
          </p:cNvPr>
          <p:cNvSpPr/>
          <p:nvPr/>
        </p:nvSpPr>
        <p:spPr>
          <a:xfrm>
            <a:off x="4148691" y="3213716"/>
            <a:ext cx="3133817" cy="2024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SILVER NITRATE SOLLUTION</a:t>
            </a:r>
            <a:endParaRPr lang="en-IN" dirty="0"/>
          </a:p>
        </p:txBody>
      </p:sp>
      <p:pic>
        <p:nvPicPr>
          <p:cNvPr id="5" name="Picture 10" descr="Daffodil&amp;#39;s Silver Nitrate N/50 Solution 100 ml and 500 ml (100 ML) :  Amazon.in: Industrial &amp;amp; Scientific">
            <a:extLst>
              <a:ext uri="{FF2B5EF4-FFF2-40B4-BE49-F238E27FC236}">
                <a16:creationId xmlns:a16="http://schemas.microsoft.com/office/drawing/2014/main" id="{84BDC0DA-5B6B-4A42-90E8-D6D31AACF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242" y="2657638"/>
            <a:ext cx="4392791" cy="2925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7 Ways to Avoid Simple Sugars - Selfcarer">
            <a:extLst>
              <a:ext uri="{FF2B5EF4-FFF2-40B4-BE49-F238E27FC236}">
                <a16:creationId xmlns:a16="http://schemas.microsoft.com/office/drawing/2014/main" id="{3C07AEC2-3372-4507-B85C-D8111581AB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5769" y="375081"/>
            <a:ext cx="3135764" cy="2376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5">
            <a:extLst>
              <a:ext uri="{FF2B5EF4-FFF2-40B4-BE49-F238E27FC236}">
                <a16:creationId xmlns:a16="http://schemas.microsoft.com/office/drawing/2014/main" id="{B32D085F-5194-469E-94D1-8C01426A7CFF}"/>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51</a:t>
            </a:fld>
            <a:endParaRPr lang="en-IN"/>
          </a:p>
        </p:txBody>
      </p:sp>
    </p:spTree>
    <p:extLst>
      <p:ext uri="{BB962C8B-B14F-4D97-AF65-F5344CB8AC3E}">
        <p14:creationId xmlns:p14="http://schemas.microsoft.com/office/powerpoint/2010/main" val="37888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n on Cell Structure and Function">
            <a:extLst>
              <a:ext uri="{FF2B5EF4-FFF2-40B4-BE49-F238E27FC236}">
                <a16:creationId xmlns:a16="http://schemas.microsoft.com/office/drawing/2014/main" id="{08BCAFCD-5EFA-47DA-82DE-0A059EAED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127" y="2565383"/>
            <a:ext cx="4240321" cy="238809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B62F896-EA24-42FA-96F6-418FD199EB34}"/>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LYSOSOME</a:t>
            </a:r>
            <a:endParaRPr lang="en-IN" dirty="0">
              <a:solidFill>
                <a:schemeClr val="accent1">
                  <a:lumMod val="60000"/>
                  <a:lumOff val="40000"/>
                </a:schemeClr>
              </a:solidFill>
            </a:endParaRPr>
          </a:p>
        </p:txBody>
      </p:sp>
      <p:sp>
        <p:nvSpPr>
          <p:cNvPr id="4" name="Content Placeholder 2">
            <a:extLst>
              <a:ext uri="{FF2B5EF4-FFF2-40B4-BE49-F238E27FC236}">
                <a16:creationId xmlns:a16="http://schemas.microsoft.com/office/drawing/2014/main" id="{B2BDC958-2107-4ED1-BD31-AACDBCBFBE14}"/>
              </a:ext>
            </a:extLst>
          </p:cNvPr>
          <p:cNvSpPr txBox="1">
            <a:spLocks/>
          </p:cNvSpPr>
          <p:nvPr/>
        </p:nvSpPr>
        <p:spPr>
          <a:xfrm>
            <a:off x="50552" y="1862368"/>
            <a:ext cx="7610877" cy="4014650"/>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a:t> Lysosomes are the suicide bags  of the cell</a:t>
            </a:r>
          </a:p>
          <a:p>
            <a:r>
              <a:rPr lang="en-US" sz="2400"/>
              <a:t>Lysosomes are able to do this because they contain powerful digestive enzymes capable of breaking down all organic material.</a:t>
            </a:r>
          </a:p>
          <a:p>
            <a:r>
              <a:rPr lang="en-US" sz="2400"/>
              <a:t>When the cell gets damaged, lysosomes may burst and the enzymes digest their own cell. Therefore, lysosomes are also known as the ‘suicide bags’ of a cell.</a:t>
            </a:r>
          </a:p>
          <a:p>
            <a:endParaRPr lang="en-IN" sz="2400" dirty="0"/>
          </a:p>
        </p:txBody>
      </p:sp>
      <p:sp>
        <p:nvSpPr>
          <p:cNvPr id="5" name="Slide Number Placeholder 3">
            <a:extLst>
              <a:ext uri="{FF2B5EF4-FFF2-40B4-BE49-F238E27FC236}">
                <a16:creationId xmlns:a16="http://schemas.microsoft.com/office/drawing/2014/main" id="{839AF57C-51E2-4CE8-8C64-1938AD8F02EB}"/>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52</a:t>
            </a:fld>
            <a:endParaRPr lang="en-IN"/>
          </a:p>
        </p:txBody>
      </p:sp>
    </p:spTree>
    <p:extLst>
      <p:ext uri="{BB962C8B-B14F-4D97-AF65-F5344CB8AC3E}">
        <p14:creationId xmlns:p14="http://schemas.microsoft.com/office/powerpoint/2010/main" val="2650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0E8CF4F-DB04-45DB-90C0-3F04870B8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475" y="2201661"/>
            <a:ext cx="4385525" cy="280258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988FF3E-E9D6-49A8-9BAD-A2056D46B3F6}"/>
              </a:ext>
            </a:extLst>
          </p:cNvPr>
          <p:cNvSpPr txBox="1">
            <a:spLocks/>
          </p:cNvSpPr>
          <p:nvPr/>
        </p:nvSpPr>
        <p:spPr>
          <a:xfrm>
            <a:off x="1294362" y="369556"/>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err="1">
                <a:solidFill>
                  <a:schemeClr val="accent1">
                    <a:lumMod val="60000"/>
                    <a:lumOff val="40000"/>
                  </a:schemeClr>
                </a:solidFill>
              </a:rPr>
              <a:t>MITOChONDRIA</a:t>
            </a:r>
            <a:endParaRPr lang="en-IN" dirty="0">
              <a:solidFill>
                <a:schemeClr val="accent1">
                  <a:lumMod val="60000"/>
                  <a:lumOff val="40000"/>
                </a:schemeClr>
              </a:solidFill>
            </a:endParaRPr>
          </a:p>
        </p:txBody>
      </p:sp>
      <p:sp>
        <p:nvSpPr>
          <p:cNvPr id="4" name="Content Placeholder 2">
            <a:extLst>
              <a:ext uri="{FF2B5EF4-FFF2-40B4-BE49-F238E27FC236}">
                <a16:creationId xmlns:a16="http://schemas.microsoft.com/office/drawing/2014/main" id="{18DB236C-ED94-4C59-A3ED-14BFE49C8CFD}"/>
              </a:ext>
            </a:extLst>
          </p:cNvPr>
          <p:cNvSpPr txBox="1">
            <a:spLocks/>
          </p:cNvSpPr>
          <p:nvPr/>
        </p:nvSpPr>
        <p:spPr>
          <a:xfrm>
            <a:off x="-85774" y="1848208"/>
            <a:ext cx="7812350" cy="4383916"/>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200"/>
              <a:t>Mitochondria are known as the powerhouses  of the cell.</a:t>
            </a:r>
          </a:p>
          <a:p>
            <a:r>
              <a:rPr lang="en-US" sz="2200"/>
              <a:t>The energy required for various chemical activities needed for life is released by mitochondria in the form of ATP (Adenosine triphosphate) molecules. ATP is known as the energy currency of the cell. Mitochondria are strange organelles in the sense that they have their own DNA and ribosomes.  </a:t>
            </a:r>
          </a:p>
          <a:p>
            <a:r>
              <a:rPr lang="en-US" sz="2200"/>
              <a:t>Mitochondria and Plastids like Chloroplast have their own DNA and ribosomes because of which they are able to synthesize some of their own proteins and replicate independent of the nucleus.</a:t>
            </a:r>
          </a:p>
          <a:p>
            <a:endParaRPr lang="en-IN" sz="2200" dirty="0"/>
          </a:p>
        </p:txBody>
      </p:sp>
      <p:sp>
        <p:nvSpPr>
          <p:cNvPr id="5" name="Slide Number Placeholder 3">
            <a:extLst>
              <a:ext uri="{FF2B5EF4-FFF2-40B4-BE49-F238E27FC236}">
                <a16:creationId xmlns:a16="http://schemas.microsoft.com/office/drawing/2014/main" id="{E91D6C2C-AC39-4044-AE5B-D1123EF7D038}"/>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53</a:t>
            </a:fld>
            <a:endParaRPr lang="en-IN"/>
          </a:p>
        </p:txBody>
      </p:sp>
    </p:spTree>
    <p:extLst>
      <p:ext uri="{BB962C8B-B14F-4D97-AF65-F5344CB8AC3E}">
        <p14:creationId xmlns:p14="http://schemas.microsoft.com/office/powerpoint/2010/main" val="164966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lant Life: Chloroplasts and Other Plastids">
            <a:extLst>
              <a:ext uri="{FF2B5EF4-FFF2-40B4-BE49-F238E27FC236}">
                <a16:creationId xmlns:a16="http://schemas.microsoft.com/office/drawing/2014/main" id="{0A705F45-1D9F-4897-8398-734708A25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168" y="2678394"/>
            <a:ext cx="4053765" cy="33209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0">
            <a:extLst>
              <a:ext uri="{FF2B5EF4-FFF2-40B4-BE49-F238E27FC236}">
                <a16:creationId xmlns:a16="http://schemas.microsoft.com/office/drawing/2014/main" id="{4626D2D7-13FE-4529-B1EC-EA94BD9325EC}"/>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PLASTIDS</a:t>
            </a:r>
            <a:endParaRPr lang="en-IN" dirty="0">
              <a:solidFill>
                <a:schemeClr val="accent1">
                  <a:lumMod val="60000"/>
                  <a:lumOff val="40000"/>
                </a:schemeClr>
              </a:solidFill>
            </a:endParaRPr>
          </a:p>
        </p:txBody>
      </p:sp>
      <p:sp>
        <p:nvSpPr>
          <p:cNvPr id="4" name="Content Placeholder 11">
            <a:extLst>
              <a:ext uri="{FF2B5EF4-FFF2-40B4-BE49-F238E27FC236}">
                <a16:creationId xmlns:a16="http://schemas.microsoft.com/office/drawing/2014/main" id="{790A7ABB-FD29-42B3-8EBF-9E46D6C5F0FA}"/>
              </a:ext>
            </a:extLst>
          </p:cNvPr>
          <p:cNvSpPr txBox="1">
            <a:spLocks/>
          </p:cNvSpPr>
          <p:nvPr/>
        </p:nvSpPr>
        <p:spPr>
          <a:xfrm>
            <a:off x="625957" y="1824862"/>
            <a:ext cx="7239660" cy="3608272"/>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t>Plastids are present only in plant cells</a:t>
            </a:r>
          </a:p>
          <a:p>
            <a:r>
              <a:rPr lang="en-US"/>
              <a:t>There are two types of plastids – chromoplasts (colored plastids) and leucoplasts (white or colorless plastids). </a:t>
            </a:r>
          </a:p>
          <a:p>
            <a:r>
              <a:rPr lang="en-US"/>
              <a:t>Chromoplasts containing the pigment chlorophyll are known as chloroplasts.</a:t>
            </a:r>
          </a:p>
          <a:p>
            <a:r>
              <a:rPr lang="en-US"/>
              <a:t>Chloroplasts are important for photosynthesis in plants</a:t>
            </a:r>
          </a:p>
          <a:p>
            <a:endParaRPr lang="en-IN" dirty="0"/>
          </a:p>
        </p:txBody>
      </p:sp>
      <p:sp>
        <p:nvSpPr>
          <p:cNvPr id="5" name="Slide Number Placeholder 1">
            <a:extLst>
              <a:ext uri="{FF2B5EF4-FFF2-40B4-BE49-F238E27FC236}">
                <a16:creationId xmlns:a16="http://schemas.microsoft.com/office/drawing/2014/main" id="{F2BB49A4-B412-41C6-B61E-13396CCFA55A}"/>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54</a:t>
            </a:fld>
            <a:endParaRPr lang="en-IN"/>
          </a:p>
        </p:txBody>
      </p:sp>
    </p:spTree>
    <p:extLst>
      <p:ext uri="{BB962C8B-B14F-4D97-AF65-F5344CB8AC3E}">
        <p14:creationId xmlns:p14="http://schemas.microsoft.com/office/powerpoint/2010/main" val="256250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99B1-74B7-427C-A50D-7B9EFE0812C3}"/>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PLASTIDS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EB2FD9D3-74AD-45A4-B10A-CA272A9C59FD}"/>
              </a:ext>
            </a:extLst>
          </p:cNvPr>
          <p:cNvSpPr txBox="1">
            <a:spLocks/>
          </p:cNvSpPr>
          <p:nvPr/>
        </p:nvSpPr>
        <p:spPr>
          <a:xfrm>
            <a:off x="1451579" y="1962466"/>
            <a:ext cx="9603275" cy="345061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000" dirty="0"/>
              <a:t>Chloroplasts also contain various yellow or  orange pigments in addition to chlorophyll.</a:t>
            </a:r>
          </a:p>
          <a:p>
            <a:r>
              <a:rPr lang="en-US" sz="3000" dirty="0"/>
              <a:t> Leucoplasts are primarily organelles in which materials such as starch, oils and protein granules are stored.</a:t>
            </a:r>
          </a:p>
          <a:p>
            <a:endParaRPr lang="en-IN" sz="3000" dirty="0"/>
          </a:p>
        </p:txBody>
      </p:sp>
      <p:sp>
        <p:nvSpPr>
          <p:cNvPr id="4" name="Slide Number Placeholder 3">
            <a:extLst>
              <a:ext uri="{FF2B5EF4-FFF2-40B4-BE49-F238E27FC236}">
                <a16:creationId xmlns:a16="http://schemas.microsoft.com/office/drawing/2014/main" id="{32EB17BC-DF26-4261-AD77-9DFF59054D16}"/>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55</a:t>
            </a:fld>
            <a:endParaRPr lang="en-IN"/>
          </a:p>
        </p:txBody>
      </p:sp>
    </p:spTree>
    <p:extLst>
      <p:ext uri="{BB962C8B-B14F-4D97-AF65-F5344CB8AC3E}">
        <p14:creationId xmlns:p14="http://schemas.microsoft.com/office/powerpoint/2010/main" val="396638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7883-9A7E-4D58-A43B-CDFEB23023F3}"/>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Structure of the chloroplast</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2EE4A03B-A813-495C-A8E1-0513D21238D2}"/>
              </a:ext>
            </a:extLst>
          </p:cNvPr>
          <p:cNvSpPr txBox="1">
            <a:spLocks/>
          </p:cNvSpPr>
          <p:nvPr/>
        </p:nvSpPr>
        <p:spPr>
          <a:xfrm>
            <a:off x="630315" y="2015732"/>
            <a:ext cx="7385853" cy="345061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t> Numerus membrane layers are embedded in the material.</a:t>
            </a:r>
          </a:p>
          <a:p>
            <a:r>
              <a:rPr lang="en-IN"/>
              <a:t>Grana / granum.</a:t>
            </a:r>
          </a:p>
          <a:p>
            <a:pPr>
              <a:buFontTx/>
              <a:buChar char="-"/>
            </a:pPr>
            <a:r>
              <a:rPr lang="en-IN"/>
              <a:t>Membrane Layer.</a:t>
            </a:r>
          </a:p>
          <a:p>
            <a:pPr>
              <a:buFontTx/>
              <a:buChar char="-"/>
            </a:pPr>
            <a:r>
              <a:rPr lang="en-IN"/>
              <a:t> Contains chlorophyll.</a:t>
            </a:r>
          </a:p>
          <a:p>
            <a:r>
              <a:rPr lang="en-IN"/>
              <a:t> Stroma:</a:t>
            </a:r>
          </a:p>
          <a:p>
            <a:pPr>
              <a:buFontTx/>
              <a:buChar char="-"/>
            </a:pPr>
            <a:r>
              <a:rPr lang="en-IN"/>
              <a:t>Homogeneous mixture.</a:t>
            </a:r>
          </a:p>
          <a:p>
            <a:pPr>
              <a:buFontTx/>
              <a:buChar char="-"/>
            </a:pPr>
            <a:r>
              <a:rPr lang="en-IN"/>
              <a:t>Contains </a:t>
            </a:r>
            <a:r>
              <a:rPr lang="en-IN">
                <a:highlight>
                  <a:srgbClr val="FFFF00"/>
                </a:highlight>
              </a:rPr>
              <a:t>photosynthetic enzymes </a:t>
            </a:r>
            <a:r>
              <a:rPr lang="en-IN"/>
              <a:t>and starch grains.</a:t>
            </a:r>
            <a:endParaRPr lang="en-IN" dirty="0"/>
          </a:p>
        </p:txBody>
      </p:sp>
      <p:sp>
        <p:nvSpPr>
          <p:cNvPr id="4" name="Slide Number Placeholder 3">
            <a:extLst>
              <a:ext uri="{FF2B5EF4-FFF2-40B4-BE49-F238E27FC236}">
                <a16:creationId xmlns:a16="http://schemas.microsoft.com/office/drawing/2014/main" id="{99DA2E5B-DF12-4B62-813A-B3DE711DDB10}"/>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56</a:t>
            </a:fld>
            <a:endParaRPr lang="en-IN"/>
          </a:p>
        </p:txBody>
      </p:sp>
      <p:pic>
        <p:nvPicPr>
          <p:cNvPr id="5" name="Picture 2" descr="Plant Life: Chloroplasts and Other Plastids">
            <a:extLst>
              <a:ext uri="{FF2B5EF4-FFF2-40B4-BE49-F238E27FC236}">
                <a16:creationId xmlns:a16="http://schemas.microsoft.com/office/drawing/2014/main" id="{6CAEB22B-8EEC-45AD-ADD5-05B2238AF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168" y="2678394"/>
            <a:ext cx="4053765" cy="332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7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47C7-4EAB-4740-A893-40B427F571B2}"/>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Stroma importance:</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42E3D6D9-29A8-4573-9203-A1F8A502B86C}"/>
              </a:ext>
            </a:extLst>
          </p:cNvPr>
          <p:cNvSpPr txBox="1">
            <a:spLocks/>
          </p:cNvSpPr>
          <p:nvPr/>
        </p:nvSpPr>
        <p:spPr>
          <a:xfrm>
            <a:off x="483913" y="1853754"/>
            <a:ext cx="11474308" cy="3967818"/>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The stroma is essential for this because not only does it contain the enzymes necessary for carbon fixation, it also manages the chloroplast response to cellular stresses and signaling between various organelles. </a:t>
            </a:r>
            <a:r>
              <a:rPr lang="en-US" dirty="0">
                <a:highlight>
                  <a:srgbClr val="FFFF00"/>
                </a:highlight>
              </a:rPr>
              <a:t>It plays an important role in both the light-dependent and light-independent reactions of photosynthesis</a:t>
            </a:r>
            <a:r>
              <a:rPr lang="en-US" dirty="0"/>
              <a:t>.</a:t>
            </a:r>
          </a:p>
          <a:p>
            <a:pPr marL="0" indent="0">
              <a:buFont typeface="Arial" panose="020B0604020202020204" pitchFamily="34" charset="0"/>
              <a:buNone/>
            </a:pPr>
            <a:endParaRPr lang="en-US" dirty="0"/>
          </a:p>
          <a:p>
            <a:r>
              <a:rPr lang="en-US" dirty="0"/>
              <a:t>Stroma, in botany, refers to the </a:t>
            </a:r>
            <a:r>
              <a:rPr lang="en-US" dirty="0">
                <a:highlight>
                  <a:srgbClr val="FFFF00"/>
                </a:highlight>
              </a:rPr>
              <a:t>colorless fluid surrounding the grana within the chloroplast. </a:t>
            </a:r>
            <a:r>
              <a:rPr lang="en-US" dirty="0"/>
              <a:t>Within the stroma are grana, and the sub-organelles or daughter cells, where photosynthesis is commenced before the chemical changes are completed in the stroma. Photosynthesis occurs in two stages. </a:t>
            </a:r>
            <a:endParaRPr lang="en-IN" dirty="0"/>
          </a:p>
        </p:txBody>
      </p:sp>
      <p:sp>
        <p:nvSpPr>
          <p:cNvPr id="4" name="Slide Number Placeholder 3">
            <a:extLst>
              <a:ext uri="{FF2B5EF4-FFF2-40B4-BE49-F238E27FC236}">
                <a16:creationId xmlns:a16="http://schemas.microsoft.com/office/drawing/2014/main" id="{808C9967-2AD7-4AE7-8BD2-BE4BD6B6FB98}"/>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57</a:t>
            </a:fld>
            <a:endParaRPr lang="en-IN"/>
          </a:p>
        </p:txBody>
      </p:sp>
    </p:spTree>
    <p:extLst>
      <p:ext uri="{BB962C8B-B14F-4D97-AF65-F5344CB8AC3E}">
        <p14:creationId xmlns:p14="http://schemas.microsoft.com/office/powerpoint/2010/main" val="359400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530A-8391-4B7A-94CD-5510F375C67F}"/>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Significance of plastids: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1E2521BB-B37B-4416-B93C-F709D23B8E2A}"/>
              </a:ext>
            </a:extLst>
          </p:cNvPr>
          <p:cNvSpPr txBox="1">
            <a:spLocks/>
          </p:cNvSpPr>
          <p:nvPr/>
        </p:nvSpPr>
        <p:spPr>
          <a:xfrm>
            <a:off x="1451579" y="2015732"/>
            <a:ext cx="9603275" cy="345061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700"/>
              <a:t> Helps in photosynthesis.</a:t>
            </a:r>
          </a:p>
          <a:p>
            <a:r>
              <a:rPr lang="en-US" sz="2700"/>
              <a:t> Storage in plant cell.</a:t>
            </a:r>
          </a:p>
          <a:p>
            <a:r>
              <a:rPr lang="en-US" sz="2700"/>
              <a:t> Have their own DNA and ribosomes so that they have their own proteins.</a:t>
            </a:r>
          </a:p>
          <a:p>
            <a:r>
              <a:rPr lang="en-US" sz="2700"/>
              <a:t>[this is same for ‘mitochondria.’]</a:t>
            </a:r>
            <a:endParaRPr lang="en-US" sz="2700" dirty="0"/>
          </a:p>
        </p:txBody>
      </p:sp>
      <p:sp>
        <p:nvSpPr>
          <p:cNvPr id="4" name="Slide Number Placeholder 3">
            <a:extLst>
              <a:ext uri="{FF2B5EF4-FFF2-40B4-BE49-F238E27FC236}">
                <a16:creationId xmlns:a16="http://schemas.microsoft.com/office/drawing/2014/main" id="{4BA491CD-4C5D-4539-A9B8-8C9B0DFA92FB}"/>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58</a:t>
            </a:fld>
            <a:endParaRPr lang="en-IN"/>
          </a:p>
        </p:txBody>
      </p:sp>
    </p:spTree>
    <p:extLst>
      <p:ext uri="{BB962C8B-B14F-4D97-AF65-F5344CB8AC3E}">
        <p14:creationId xmlns:p14="http://schemas.microsoft.com/office/powerpoint/2010/main" val="254854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A9B9-B154-4EC8-9BA1-15FC73D03FF2}"/>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Vacuoles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1D176CA7-F6D1-4B4D-9FA5-1AE47A9C3A4E}"/>
              </a:ext>
            </a:extLst>
          </p:cNvPr>
          <p:cNvSpPr txBox="1">
            <a:spLocks/>
          </p:cNvSpPr>
          <p:nvPr/>
        </p:nvSpPr>
        <p:spPr>
          <a:xfrm>
            <a:off x="1451579" y="2015732"/>
            <a:ext cx="5419737" cy="541037"/>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t> Solid or Fluid  filled membrane bound sacs. </a:t>
            </a:r>
            <a:endParaRPr lang="en-IN" dirty="0"/>
          </a:p>
        </p:txBody>
      </p:sp>
      <p:sp>
        <p:nvSpPr>
          <p:cNvPr id="4" name="Slide Number Placeholder 4">
            <a:extLst>
              <a:ext uri="{FF2B5EF4-FFF2-40B4-BE49-F238E27FC236}">
                <a16:creationId xmlns:a16="http://schemas.microsoft.com/office/drawing/2014/main" id="{B7B9811C-728A-49A0-AA14-2D6E8D35E710}"/>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59</a:t>
            </a:fld>
            <a:endParaRPr lang="en-IN"/>
          </a:p>
        </p:txBody>
      </p:sp>
      <p:sp>
        <p:nvSpPr>
          <p:cNvPr id="5" name="TextBox 4">
            <a:extLst>
              <a:ext uri="{FF2B5EF4-FFF2-40B4-BE49-F238E27FC236}">
                <a16:creationId xmlns:a16="http://schemas.microsoft.com/office/drawing/2014/main" id="{5E30C033-9378-4082-B112-DD9648908D69}"/>
              </a:ext>
            </a:extLst>
          </p:cNvPr>
          <p:cNvSpPr txBox="1"/>
          <p:nvPr/>
        </p:nvSpPr>
        <p:spPr>
          <a:xfrm>
            <a:off x="7759083" y="2281561"/>
            <a:ext cx="3138555" cy="584775"/>
          </a:xfrm>
          <a:prstGeom prst="rect">
            <a:avLst/>
          </a:prstGeom>
          <a:noFill/>
        </p:spPr>
        <p:txBody>
          <a:bodyPr wrap="square" rtlCol="0">
            <a:spAutoFit/>
          </a:bodyPr>
          <a:lstStyle/>
          <a:p>
            <a:pPr algn="ctr"/>
            <a:r>
              <a:rPr lang="en-US" sz="3200" dirty="0"/>
              <a:t>PLANT CELL</a:t>
            </a:r>
            <a:endParaRPr lang="en-IN" sz="3200" dirty="0"/>
          </a:p>
        </p:txBody>
      </p:sp>
      <p:sp>
        <p:nvSpPr>
          <p:cNvPr id="6" name="TextBox 5">
            <a:extLst>
              <a:ext uri="{FF2B5EF4-FFF2-40B4-BE49-F238E27FC236}">
                <a16:creationId xmlns:a16="http://schemas.microsoft.com/office/drawing/2014/main" id="{38CA2A08-0C6A-4CB7-9542-0395C6D41F17}"/>
              </a:ext>
            </a:extLst>
          </p:cNvPr>
          <p:cNvSpPr txBox="1"/>
          <p:nvPr/>
        </p:nvSpPr>
        <p:spPr>
          <a:xfrm>
            <a:off x="1661604" y="2386903"/>
            <a:ext cx="3138555" cy="584775"/>
          </a:xfrm>
          <a:prstGeom prst="rect">
            <a:avLst/>
          </a:prstGeom>
          <a:noFill/>
        </p:spPr>
        <p:txBody>
          <a:bodyPr wrap="square" rtlCol="0">
            <a:spAutoFit/>
          </a:bodyPr>
          <a:lstStyle/>
          <a:p>
            <a:pPr algn="ctr"/>
            <a:r>
              <a:rPr lang="en-US" sz="3200" dirty="0"/>
              <a:t>ANIMAL CELL</a:t>
            </a:r>
            <a:endParaRPr lang="en-IN" sz="3200" dirty="0"/>
          </a:p>
        </p:txBody>
      </p:sp>
      <p:pic>
        <p:nvPicPr>
          <p:cNvPr id="7" name="Picture 4" descr="Vacuole - Wikipedia">
            <a:extLst>
              <a:ext uri="{FF2B5EF4-FFF2-40B4-BE49-F238E27FC236}">
                <a16:creationId xmlns:a16="http://schemas.microsoft.com/office/drawing/2014/main" id="{C648A5EE-9142-44FC-ACA0-31B341F7A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15" y="2866336"/>
            <a:ext cx="4318787" cy="26200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acuole - Definition, Structure and Functions | Biology Dictionary">
            <a:extLst>
              <a:ext uri="{FF2B5EF4-FFF2-40B4-BE49-F238E27FC236}">
                <a16:creationId xmlns:a16="http://schemas.microsoft.com/office/drawing/2014/main" id="{99F7B0E0-1EB8-49F5-BE04-8E1C465C2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138" y="3279134"/>
            <a:ext cx="3639189" cy="266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B20D-3F4A-4CDA-8A32-A5798FEC35B4}"/>
              </a:ext>
            </a:extLst>
          </p:cNvPr>
          <p:cNvSpPr txBox="1">
            <a:spLocks/>
          </p:cNvSpPr>
          <p:nvPr/>
        </p:nvSpPr>
        <p:spPr>
          <a:xfrm>
            <a:off x="1846167" y="706218"/>
            <a:ext cx="7729728" cy="1188720"/>
          </a:xfrm>
          <a:prstGeom prst="rect">
            <a:avLst/>
          </a:prstGeom>
        </p:spPr>
        <p:txBody>
          <a:bodyPr anchor="ct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IN" dirty="0">
                <a:solidFill>
                  <a:schemeClr val="accent1"/>
                </a:solidFill>
              </a:rPr>
              <a:t>The Cell Theory: -</a:t>
            </a:r>
          </a:p>
        </p:txBody>
      </p:sp>
      <p:sp>
        <p:nvSpPr>
          <p:cNvPr id="3" name="Content Placeholder 2">
            <a:extLst>
              <a:ext uri="{FF2B5EF4-FFF2-40B4-BE49-F238E27FC236}">
                <a16:creationId xmlns:a16="http://schemas.microsoft.com/office/drawing/2014/main" id="{0CEAF6EA-4D9F-4464-918F-BC0DD949140D}"/>
              </a:ext>
            </a:extLst>
          </p:cNvPr>
          <p:cNvSpPr txBox="1">
            <a:spLocks/>
          </p:cNvSpPr>
          <p:nvPr/>
        </p:nvSpPr>
        <p:spPr>
          <a:xfrm>
            <a:off x="384968" y="2408579"/>
            <a:ext cx="11422063" cy="2855880"/>
          </a:xfrm>
          <a:prstGeom prst="rect">
            <a:avLst/>
          </a:prstGeom>
        </p:spPr>
        <p:txBody>
          <a:bodyPr>
            <a:norm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r>
              <a:rPr lang="en-US" sz="3200" dirty="0">
                <a:solidFill>
                  <a:schemeClr val="accent1"/>
                </a:solidFill>
              </a:rPr>
              <a:t>	Cells are the structural functional and biological unit of life.</a:t>
            </a:r>
          </a:p>
          <a:p>
            <a:r>
              <a:rPr lang="en-US" sz="3200" dirty="0">
                <a:solidFill>
                  <a:schemeClr val="accent1"/>
                </a:solidFill>
              </a:rPr>
              <a:t>	All the cells have almost the same chemical composition.</a:t>
            </a:r>
          </a:p>
          <a:p>
            <a:r>
              <a:rPr lang="en-US" sz="3200" dirty="0">
                <a:solidFill>
                  <a:schemeClr val="accent1"/>
                </a:solidFill>
              </a:rPr>
              <a:t>	All the organisms are made up of cells</a:t>
            </a:r>
          </a:p>
          <a:p>
            <a:r>
              <a:rPr lang="en-US" sz="3200" dirty="0">
                <a:solidFill>
                  <a:schemeClr val="accent1"/>
                </a:solidFill>
              </a:rPr>
              <a:t>	All the cells arise from pre-existing cells.</a:t>
            </a:r>
          </a:p>
        </p:txBody>
      </p:sp>
      <mc:AlternateContent xmlns:mc="http://schemas.openxmlformats.org/markup-compatibility/2006" xmlns:p14="http://schemas.microsoft.com/office/powerpoint/2010/main" xmlns:iact="http://schemas.microsoft.com/office/powerpoint/2014/inkAction">
        <mc:Choice Requires="p14 iact">
          <p:contentPart p14:bwMode="auto" r:id="rId2">
            <p14:nvContentPartPr>
              <p14:cNvPr id="4" name="Ink 3">
                <a:extLst>
                  <a:ext uri="{FF2B5EF4-FFF2-40B4-BE49-F238E27FC236}">
                    <a16:creationId xmlns:a16="http://schemas.microsoft.com/office/drawing/2014/main" id="{56F0C906-1C9C-4DF8-8A60-2A734B72EDB3}"/>
                  </a:ext>
                </a:extLst>
              </p14:cNvPr>
              <p14:cNvContentPartPr/>
              <p14:nvPr>
                <p:extLst>
                  <p:ext uri="{42D2F446-02D8-4167-A562-619A0277C38B}">
                    <p15:isNarration xmlns:p15="http://schemas.microsoft.com/office/powerpoint/2012/main" val="1"/>
                  </p:ext>
                </p:extLst>
              </p14:nvPr>
            </p14:nvContentPartPr>
            <p14:xfrm>
              <a:off x="4262810" y="4705430"/>
              <a:ext cx="2" cy="2"/>
            </p14:xfrm>
          </p:contentPart>
        </mc:Choice>
        <mc:Fallback xmlns="">
          <p:pic>
            <p:nvPicPr>
              <p:cNvPr id="4" name="Ink 3">
                <a:extLst>
                  <a:ext uri="{FF2B5EF4-FFF2-40B4-BE49-F238E27FC236}">
                    <a16:creationId xmlns:a16="http://schemas.microsoft.com/office/drawing/2014/main" id="{56F0C906-1C9C-4DF8-8A60-2A734B72EDB3}"/>
                  </a:ext>
                </a:extLst>
              </p:cNvPr>
              <p:cNvPicPr>
                <a:picLocks noGrp="1" noRot="1" noChangeAspect="1" noMove="1" noResize="1" noEditPoints="1" noAdjustHandles="1" noChangeArrowheads="1" noChangeShapeType="1"/>
              </p:cNvPicPr>
              <p:nvPr/>
            </p:nvPicPr>
            <p:blipFill>
              <a:blip r:embed="rId3"/>
              <a:stretch>
                <a:fillRect/>
              </a:stretch>
            </p:blipFill>
            <p:spPr>
              <a:xfrm>
                <a:off x="4262810" y="4705430"/>
                <a:ext cx="2" cy="2"/>
              </a:xfrm>
              <a:prstGeom prst="rect">
                <a:avLst/>
              </a:prstGeom>
            </p:spPr>
          </p:pic>
        </mc:Fallback>
      </mc:AlternateContent>
      <p:sp>
        <p:nvSpPr>
          <p:cNvPr id="5" name="Slide Number Placeholder 4">
            <a:extLst>
              <a:ext uri="{FF2B5EF4-FFF2-40B4-BE49-F238E27FC236}">
                <a16:creationId xmlns:a16="http://schemas.microsoft.com/office/drawing/2014/main" id="{591E91F3-A817-4F30-8A4E-5341561CD92D}"/>
              </a:ext>
            </a:extLst>
          </p:cNvPr>
          <p:cNvSpPr>
            <a:spLocks noGrp="1"/>
          </p:cNvSpPr>
          <p:nvPr>
            <p:ph type="sldNum" sz="quarter" idx="12"/>
          </p:nvPr>
        </p:nvSpPr>
        <p:spPr>
          <a:xfrm>
            <a:off x="9967571" y="331240"/>
            <a:ext cx="838199" cy="767687"/>
          </a:xfrm>
        </p:spPr>
        <p:txBody>
          <a:bodyPr/>
          <a:lstStyle/>
          <a:p>
            <a:fld id="{7017C921-E530-4A79-A1CE-75E9EC550E97}" type="slidenum">
              <a:rPr lang="en-IN" smtClean="0">
                <a:solidFill>
                  <a:schemeClr val="accent1"/>
                </a:solidFill>
              </a:rPr>
              <a:t>6</a:t>
            </a:fld>
            <a:endParaRPr lang="en-IN" dirty="0">
              <a:solidFill>
                <a:schemeClr val="accent1"/>
              </a:solidFill>
            </a:endParaRPr>
          </a:p>
        </p:txBody>
      </p:sp>
    </p:spTree>
    <p:extLst>
      <p:ext uri="{BB962C8B-B14F-4D97-AF65-F5344CB8AC3E}">
        <p14:creationId xmlns:p14="http://schemas.microsoft.com/office/powerpoint/2010/main" val="24167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md type="call" cmd="playFrom(0.0)">
                                      <p:cBhvr>
                                        <p:cTn id="7" dur="1" fill="hold"/>
                                        <p:tgtEl>
                                          <p:spTgt spid="4"/>
                                        </p:tgtEl>
                                      </p:cBhvr>
                                    </p:cmd>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2F92-77F1-4D0B-8170-B7C00C931DC3}"/>
              </a:ext>
            </a:extLst>
          </p:cNvPr>
          <p:cNvSpPr txBox="1">
            <a:spLocks/>
          </p:cNvSpPr>
          <p:nvPr/>
        </p:nvSpPr>
        <p:spPr>
          <a:xfrm>
            <a:off x="1294363" y="804519"/>
            <a:ext cx="9603275" cy="1049235"/>
          </a:xfrm>
          <a:prstGeom prst="rect">
            <a:avLst/>
          </a:prstGeom>
        </p:spPr>
        <p:txBody>
          <a:bodyPr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VACUOLES IN ANIMAL and plant  CELL</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77654328-C8F9-4A51-8B73-0654FBB148CE}"/>
              </a:ext>
            </a:extLst>
          </p:cNvPr>
          <p:cNvSpPr txBox="1">
            <a:spLocks/>
          </p:cNvSpPr>
          <p:nvPr/>
        </p:nvSpPr>
        <p:spPr>
          <a:xfrm>
            <a:off x="1451579" y="2015732"/>
            <a:ext cx="9603275"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dirty="0"/>
              <a:t>IN ANIMAL CELL</a:t>
            </a:r>
          </a:p>
          <a:p>
            <a:r>
              <a:rPr lang="en-US" dirty="0"/>
              <a:t>Vacuoles are small in size.</a:t>
            </a:r>
          </a:p>
          <a:p>
            <a:r>
              <a:rPr lang="en-US" dirty="0"/>
              <a:t>Not all animal cell have vacuole.</a:t>
            </a:r>
          </a:p>
          <a:p>
            <a:pPr algn="ctr"/>
            <a:r>
              <a:rPr lang="en-US" dirty="0"/>
              <a:t>IN PLANT CELL</a:t>
            </a:r>
          </a:p>
          <a:p>
            <a:r>
              <a:rPr lang="en-US" dirty="0"/>
              <a:t> Vacuoles are large in size.</a:t>
            </a:r>
          </a:p>
          <a:p>
            <a:r>
              <a:rPr lang="en-US" dirty="0"/>
              <a:t>Tonoplast </a:t>
            </a:r>
            <a:r>
              <a:rPr lang="en-US" dirty="0">
                <a:sym typeface="Wingdings" panose="05000000000000000000" pitchFamily="2" charset="2"/>
              </a:rPr>
              <a:t> membrane bound  vacuole.</a:t>
            </a:r>
            <a:endParaRPr lang="en-US" dirty="0"/>
          </a:p>
        </p:txBody>
      </p:sp>
      <p:sp>
        <p:nvSpPr>
          <p:cNvPr id="4" name="Slide Number Placeholder 3">
            <a:extLst>
              <a:ext uri="{FF2B5EF4-FFF2-40B4-BE49-F238E27FC236}">
                <a16:creationId xmlns:a16="http://schemas.microsoft.com/office/drawing/2014/main" id="{538F0EF9-6029-4B93-9AFC-F8C9EFDB22C9}"/>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60</a:t>
            </a:fld>
            <a:endParaRPr lang="en-IN"/>
          </a:p>
        </p:txBody>
      </p:sp>
    </p:spTree>
    <p:extLst>
      <p:ext uri="{BB962C8B-B14F-4D97-AF65-F5344CB8AC3E}">
        <p14:creationId xmlns:p14="http://schemas.microsoft.com/office/powerpoint/2010/main" val="36983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iingo&amp;#39;s Writing Thesaurus - TURGIDITY">
            <a:extLst>
              <a:ext uri="{FF2B5EF4-FFF2-40B4-BE49-F238E27FC236}">
                <a16:creationId xmlns:a16="http://schemas.microsoft.com/office/drawing/2014/main" id="{A06A644A-FDE4-4EB6-B445-788A24E40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631850"/>
            <a:ext cx="6376386" cy="4144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omoting Transpiration - Colorado Cannabis School">
            <a:extLst>
              <a:ext uri="{FF2B5EF4-FFF2-40B4-BE49-F238E27FC236}">
                <a16:creationId xmlns:a16="http://schemas.microsoft.com/office/drawing/2014/main" id="{8ECEAB75-A0A5-44BE-B82D-16B2EDA10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905" y="2467992"/>
            <a:ext cx="5623951" cy="36203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1">
            <a:extLst>
              <a:ext uri="{FF2B5EF4-FFF2-40B4-BE49-F238E27FC236}">
                <a16:creationId xmlns:a16="http://schemas.microsoft.com/office/drawing/2014/main" id="{BAA261EC-B219-4B97-8BB7-D27D19A52E7C}"/>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61</a:t>
            </a:fld>
            <a:endParaRPr lang="en-IN"/>
          </a:p>
        </p:txBody>
      </p:sp>
    </p:spTree>
    <p:extLst>
      <p:ext uri="{BB962C8B-B14F-4D97-AF65-F5344CB8AC3E}">
        <p14:creationId xmlns:p14="http://schemas.microsoft.com/office/powerpoint/2010/main" val="418216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DCAC-B23E-4F3E-A7B6-4F0643AD6A76}"/>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Importance of vacuoles: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72A1F18A-20D2-4E27-B4BF-83270F2E2B64}"/>
              </a:ext>
            </a:extLst>
          </p:cNvPr>
          <p:cNvSpPr txBox="1">
            <a:spLocks/>
          </p:cNvSpPr>
          <p:nvPr/>
        </p:nvSpPr>
        <p:spPr>
          <a:xfrm>
            <a:off x="1451579" y="2015732"/>
            <a:ext cx="9603275" cy="345061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a:t>The central vacuole of some plant cells may occupy 50-90% of the cell volume.</a:t>
            </a:r>
          </a:p>
          <a:p>
            <a:r>
              <a:rPr lang="en-US" sz="2400"/>
              <a:t>In some unicellular organisms, specialized vacuoles also play important roles in expelling excess water and some wastes from the cell.</a:t>
            </a:r>
          </a:p>
          <a:p>
            <a:r>
              <a:rPr lang="en-US" sz="2400"/>
              <a:t> Vacuoles contains amino acids, sugars, various organic acids and some proteins.</a:t>
            </a:r>
            <a:endParaRPr lang="en-IN" sz="2400" dirty="0"/>
          </a:p>
        </p:txBody>
      </p:sp>
      <p:sp>
        <p:nvSpPr>
          <p:cNvPr id="4" name="Slide Number Placeholder 3">
            <a:extLst>
              <a:ext uri="{FF2B5EF4-FFF2-40B4-BE49-F238E27FC236}">
                <a16:creationId xmlns:a16="http://schemas.microsoft.com/office/drawing/2014/main" id="{9D8B8B8A-1D6A-4EEE-9426-75E92F473FFE}"/>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62</a:t>
            </a:fld>
            <a:endParaRPr lang="en-IN"/>
          </a:p>
        </p:txBody>
      </p:sp>
    </p:spTree>
    <p:extLst>
      <p:ext uri="{BB962C8B-B14F-4D97-AF65-F5344CB8AC3E}">
        <p14:creationId xmlns:p14="http://schemas.microsoft.com/office/powerpoint/2010/main" val="239157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2ED9-1F59-4E57-B172-E86869360FD3}"/>
              </a:ext>
            </a:extLst>
          </p:cNvPr>
          <p:cNvSpPr txBox="1">
            <a:spLocks/>
          </p:cNvSpPr>
          <p:nvPr/>
        </p:nvSpPr>
        <p:spPr>
          <a:xfrm>
            <a:off x="1294363"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CELL DIVISION</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B9E3BFDF-6416-4DCF-9391-3FABAF3CBCE9}"/>
              </a:ext>
            </a:extLst>
          </p:cNvPr>
          <p:cNvSpPr txBox="1">
            <a:spLocks/>
          </p:cNvSpPr>
          <p:nvPr/>
        </p:nvSpPr>
        <p:spPr>
          <a:xfrm>
            <a:off x="168635" y="2018702"/>
            <a:ext cx="9181712" cy="3929337"/>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latin typeface="Bookman-Light"/>
              </a:rPr>
              <a:t>The process by which new cells are made is </a:t>
            </a:r>
            <a:r>
              <a:rPr lang="en-IN" sz="2400" dirty="0">
                <a:latin typeface="Bookman-Light"/>
              </a:rPr>
              <a:t>called cell division.</a:t>
            </a:r>
          </a:p>
          <a:p>
            <a:r>
              <a:rPr lang="en-US" sz="2400" dirty="0">
                <a:latin typeface="Bookman-Light"/>
              </a:rPr>
              <a:t>There are two main types of cell division: mitosis and meiosis.</a:t>
            </a:r>
          </a:p>
          <a:p>
            <a:r>
              <a:rPr lang="en-US" sz="2400" dirty="0">
                <a:latin typeface="Bookman-Light"/>
              </a:rPr>
              <a:t>Specific cells of reproductive organs or tissues in animals and plants divide to form gametes, which after fertilisation give rise to offspring. </a:t>
            </a:r>
          </a:p>
          <a:p>
            <a:r>
              <a:rPr lang="en-US" sz="2400" dirty="0">
                <a:latin typeface="Bookman-Light"/>
              </a:rPr>
              <a:t>They divide by a different process called meiosis which involves two consecutive divisions. </a:t>
            </a:r>
          </a:p>
          <a:p>
            <a:r>
              <a:rPr lang="en-US" sz="2400" dirty="0">
                <a:latin typeface="Bookman-Light"/>
              </a:rPr>
              <a:t>When a cell divides by meiosis it produces four new cells instead of just two.</a:t>
            </a:r>
          </a:p>
          <a:p>
            <a:endParaRPr lang="en-IN" sz="2400" dirty="0"/>
          </a:p>
        </p:txBody>
      </p:sp>
      <p:sp>
        <p:nvSpPr>
          <p:cNvPr id="4" name="Slide Number Placeholder 3">
            <a:extLst>
              <a:ext uri="{FF2B5EF4-FFF2-40B4-BE49-F238E27FC236}">
                <a16:creationId xmlns:a16="http://schemas.microsoft.com/office/drawing/2014/main" id="{A94EC6D4-1BFD-400F-8B11-DA199887E6F8}"/>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63</a:t>
            </a:fld>
            <a:endParaRPr lang="en-IN"/>
          </a:p>
        </p:txBody>
      </p:sp>
      <p:pic>
        <p:nvPicPr>
          <p:cNvPr id="5" name="Picture 4">
            <a:extLst>
              <a:ext uri="{FF2B5EF4-FFF2-40B4-BE49-F238E27FC236}">
                <a16:creationId xmlns:a16="http://schemas.microsoft.com/office/drawing/2014/main" id="{3A7CDDB6-DA0C-4F5B-9FBD-713364DCF7AB}"/>
              </a:ext>
            </a:extLst>
          </p:cNvPr>
          <p:cNvPicPr>
            <a:picLocks noChangeAspect="1"/>
          </p:cNvPicPr>
          <p:nvPr/>
        </p:nvPicPr>
        <p:blipFill>
          <a:blip r:embed="rId2"/>
          <a:stretch>
            <a:fillRect/>
          </a:stretch>
        </p:blipFill>
        <p:spPr>
          <a:xfrm>
            <a:off x="9350347" y="2091048"/>
            <a:ext cx="2530934" cy="1337952"/>
          </a:xfrm>
          <a:prstGeom prst="rect">
            <a:avLst/>
          </a:prstGeom>
        </p:spPr>
      </p:pic>
      <p:pic>
        <p:nvPicPr>
          <p:cNvPr id="6" name="Picture 5">
            <a:extLst>
              <a:ext uri="{FF2B5EF4-FFF2-40B4-BE49-F238E27FC236}">
                <a16:creationId xmlns:a16="http://schemas.microsoft.com/office/drawing/2014/main" id="{46EDDD81-3EAF-4EEB-A3BB-E673934824F5}"/>
              </a:ext>
            </a:extLst>
          </p:cNvPr>
          <p:cNvPicPr>
            <a:picLocks noChangeAspect="1"/>
          </p:cNvPicPr>
          <p:nvPr/>
        </p:nvPicPr>
        <p:blipFill>
          <a:blip r:embed="rId3"/>
          <a:stretch>
            <a:fillRect/>
          </a:stretch>
        </p:blipFill>
        <p:spPr>
          <a:xfrm>
            <a:off x="9208261" y="3718470"/>
            <a:ext cx="2815105" cy="1776818"/>
          </a:xfrm>
          <a:prstGeom prst="rect">
            <a:avLst/>
          </a:prstGeom>
        </p:spPr>
      </p:pic>
    </p:spTree>
    <p:extLst>
      <p:ext uri="{BB962C8B-B14F-4D97-AF65-F5344CB8AC3E}">
        <p14:creationId xmlns:p14="http://schemas.microsoft.com/office/powerpoint/2010/main" val="127434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par>
                                <p:cTn id="33" presetID="21" presetClass="entr" presetSubtype="1"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A5840C1-91DF-4117-896D-DD603B6403E1}"/>
              </a:ext>
            </a:extLst>
          </p:cNvPr>
          <p:cNvSpPr txBox="1">
            <a:spLocks/>
          </p:cNvSpPr>
          <p:nvPr/>
        </p:nvSpPr>
        <p:spPr>
          <a:xfrm>
            <a:off x="1294363" y="804519"/>
            <a:ext cx="9603275" cy="1184079"/>
          </a:xfrm>
          <a:prstGeom prst="rect">
            <a:avLst/>
          </a:prstGeom>
        </p:spPr>
        <p:txBody>
          <a:bodyPr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CELL DIVISION </a:t>
            </a:r>
            <a:br>
              <a:rPr lang="en-US" dirty="0">
                <a:solidFill>
                  <a:schemeClr val="accent1">
                    <a:lumMod val="60000"/>
                    <a:lumOff val="40000"/>
                  </a:schemeClr>
                </a:solidFill>
              </a:rPr>
            </a:br>
            <a:r>
              <a:rPr lang="en-US" i="1" u="sng" dirty="0">
                <a:solidFill>
                  <a:schemeClr val="accent1"/>
                </a:solidFill>
              </a:rPr>
              <a:t>haploid vs. diploid </a:t>
            </a:r>
            <a:endParaRPr lang="en-IN" i="1" u="sng" dirty="0">
              <a:solidFill>
                <a:schemeClr val="accent1"/>
              </a:solidFill>
            </a:endParaRPr>
          </a:p>
        </p:txBody>
      </p:sp>
      <p:sp>
        <p:nvSpPr>
          <p:cNvPr id="3" name="Content Placeholder 5">
            <a:extLst>
              <a:ext uri="{FF2B5EF4-FFF2-40B4-BE49-F238E27FC236}">
                <a16:creationId xmlns:a16="http://schemas.microsoft.com/office/drawing/2014/main" id="{9B467026-78F2-4E05-A3AC-4B442A76747D}"/>
              </a:ext>
            </a:extLst>
          </p:cNvPr>
          <p:cNvSpPr txBox="1">
            <a:spLocks/>
          </p:cNvSpPr>
          <p:nvPr/>
        </p:nvSpPr>
        <p:spPr>
          <a:xfrm>
            <a:off x="1451579" y="2015732"/>
            <a:ext cx="9603275" cy="345061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700" dirty="0">
                <a:solidFill>
                  <a:schemeClr val="tx1">
                    <a:lumMod val="85000"/>
                    <a:lumOff val="15000"/>
                  </a:schemeClr>
                </a:solidFill>
              </a:rPr>
              <a:t>Haploid is the quality of a cell or organism having a single set of chromosomes.</a:t>
            </a:r>
          </a:p>
          <a:p>
            <a:r>
              <a:rPr lang="en-US" sz="2700" dirty="0">
                <a:solidFill>
                  <a:schemeClr val="tx1">
                    <a:lumMod val="85000"/>
                    <a:lumOff val="15000"/>
                  </a:schemeClr>
                </a:solidFill>
              </a:rPr>
              <a:t>Organisms that reproduce asexually are haploid. </a:t>
            </a:r>
          </a:p>
          <a:p>
            <a:r>
              <a:rPr lang="en-US" sz="2700" dirty="0">
                <a:solidFill>
                  <a:schemeClr val="tx1">
                    <a:lumMod val="85000"/>
                    <a:lumOff val="15000"/>
                  </a:schemeClr>
                </a:solidFill>
              </a:rPr>
              <a:t>Sexually reproducing organisms are diploid (having two sets of chromosomes, one from each parent). </a:t>
            </a:r>
          </a:p>
          <a:p>
            <a:r>
              <a:rPr lang="en-US" sz="2700" dirty="0">
                <a:solidFill>
                  <a:schemeClr val="tx1">
                    <a:lumMod val="85000"/>
                    <a:lumOff val="15000"/>
                  </a:schemeClr>
                </a:solidFill>
              </a:rPr>
              <a:t>In humans, only their egg and sperm cells are haploid.</a:t>
            </a:r>
          </a:p>
          <a:p>
            <a:endParaRPr lang="en-IN" sz="2700" dirty="0">
              <a:solidFill>
                <a:schemeClr val="tx1">
                  <a:lumMod val="85000"/>
                  <a:lumOff val="15000"/>
                </a:schemeClr>
              </a:solidFill>
            </a:endParaRPr>
          </a:p>
        </p:txBody>
      </p:sp>
      <p:sp>
        <p:nvSpPr>
          <p:cNvPr id="4" name="Slide Number Placeholder 1">
            <a:extLst>
              <a:ext uri="{FF2B5EF4-FFF2-40B4-BE49-F238E27FC236}">
                <a16:creationId xmlns:a16="http://schemas.microsoft.com/office/drawing/2014/main" id="{C31E5318-5CD6-42D8-A70F-5A8ACBC6DE88}"/>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64</a:t>
            </a:fld>
            <a:endParaRPr lang="en-IN"/>
          </a:p>
        </p:txBody>
      </p:sp>
    </p:spTree>
    <p:extLst>
      <p:ext uri="{BB962C8B-B14F-4D97-AF65-F5344CB8AC3E}">
        <p14:creationId xmlns:p14="http://schemas.microsoft.com/office/powerpoint/2010/main" val="271192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78434389-19AE-46FE-8F5F-191028F54C6D}"/>
              </a:ext>
            </a:extLst>
          </p:cNvPr>
          <p:cNvSpPr txBox="1">
            <a:spLocks/>
          </p:cNvSpPr>
          <p:nvPr/>
        </p:nvSpPr>
        <p:spPr>
          <a:xfrm>
            <a:off x="1451579" y="804519"/>
            <a:ext cx="9603275"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Mitosis and meiosis</a:t>
            </a:r>
            <a:endParaRPr lang="en-IN" dirty="0">
              <a:solidFill>
                <a:schemeClr val="accent1">
                  <a:lumMod val="60000"/>
                  <a:lumOff val="40000"/>
                </a:schemeClr>
              </a:solidFill>
            </a:endParaRPr>
          </a:p>
        </p:txBody>
      </p:sp>
      <p:sp>
        <p:nvSpPr>
          <p:cNvPr id="3" name="Content Placeholder 1">
            <a:extLst>
              <a:ext uri="{FF2B5EF4-FFF2-40B4-BE49-F238E27FC236}">
                <a16:creationId xmlns:a16="http://schemas.microsoft.com/office/drawing/2014/main" id="{AA3440EE-DA8F-4BAB-B7A7-4C75902F8DA3}"/>
              </a:ext>
            </a:extLst>
          </p:cNvPr>
          <p:cNvSpPr txBox="1">
            <a:spLocks/>
          </p:cNvSpPr>
          <p:nvPr/>
        </p:nvSpPr>
        <p:spPr>
          <a:xfrm>
            <a:off x="239698" y="2097307"/>
            <a:ext cx="10564426" cy="3850732"/>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900" dirty="0"/>
              <a:t>From a diploid parent cell during mitosis , 2 diploid daughter cells are formed .</a:t>
            </a:r>
          </a:p>
          <a:p>
            <a:r>
              <a:rPr lang="en-US" sz="2900" dirty="0"/>
              <a:t>From a diploid  parent cell </a:t>
            </a:r>
            <a:r>
              <a:rPr lang="en-US" sz="2900"/>
              <a:t>during meiosis, </a:t>
            </a:r>
            <a:r>
              <a:rPr lang="en-US" sz="2900" dirty="0"/>
              <a:t>4 haploid daughters cells are formed.</a:t>
            </a:r>
          </a:p>
          <a:p>
            <a:r>
              <a:rPr lang="en-US" sz="2900" dirty="0"/>
              <a:t> Prophase , metaphase , Anaphase and telophase .</a:t>
            </a:r>
          </a:p>
          <a:p>
            <a:r>
              <a:rPr lang="en-US" sz="2900" dirty="0"/>
              <a:t>Mitosis occur in somatic cells and meiosis  occur in sex cells.</a:t>
            </a:r>
            <a:endParaRPr lang="en-IN" sz="2900" dirty="0"/>
          </a:p>
        </p:txBody>
      </p:sp>
      <p:sp>
        <p:nvSpPr>
          <p:cNvPr id="4" name="Slide Number Placeholder 2">
            <a:extLst>
              <a:ext uri="{FF2B5EF4-FFF2-40B4-BE49-F238E27FC236}">
                <a16:creationId xmlns:a16="http://schemas.microsoft.com/office/drawing/2014/main" id="{EBEE4295-50E4-49BE-91E8-8FE6BC715146}"/>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65</a:t>
            </a:fld>
            <a:endParaRPr lang="en-IN"/>
          </a:p>
        </p:txBody>
      </p:sp>
    </p:spTree>
    <p:extLst>
      <p:ext uri="{BB962C8B-B14F-4D97-AF65-F5344CB8AC3E}">
        <p14:creationId xmlns:p14="http://schemas.microsoft.com/office/powerpoint/2010/main" val="6117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mmary Pictures | Download Free Images on Unsplash">
            <a:extLst>
              <a:ext uri="{FF2B5EF4-FFF2-40B4-BE49-F238E27FC236}">
                <a16:creationId xmlns:a16="http://schemas.microsoft.com/office/drawing/2014/main" id="{3704F8E6-BE4C-42A3-916C-5C1C67B61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849" y="0"/>
            <a:ext cx="9188388" cy="61316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BB3871-FE11-44BB-AB3F-2D1320ECCB55}"/>
              </a:ext>
            </a:extLst>
          </p:cNvPr>
          <p:cNvSpPr txBox="1"/>
          <p:nvPr/>
        </p:nvSpPr>
        <p:spPr>
          <a:xfrm>
            <a:off x="5273336" y="1810787"/>
            <a:ext cx="3124940" cy="3893374"/>
          </a:xfrm>
          <a:prstGeom prst="rect">
            <a:avLst/>
          </a:prstGeom>
          <a:noFill/>
        </p:spPr>
        <p:txBody>
          <a:bodyPr wrap="square" rtlCol="0">
            <a:spAutoFit/>
          </a:bodyPr>
          <a:lstStyle/>
          <a:p>
            <a:r>
              <a:rPr lang="en-US" sz="1900" b="0" i="0" dirty="0">
                <a:solidFill>
                  <a:srgbClr val="202124"/>
                </a:solidFill>
                <a:effectLst/>
                <a:latin typeface="arial" panose="020B0604020202020204" pitchFamily="34" charset="0"/>
              </a:rPr>
              <a:t>Summarizing teaches students how to discern the most </a:t>
            </a:r>
            <a:r>
              <a:rPr lang="en-US" sz="1900" b="1" i="0" dirty="0">
                <a:solidFill>
                  <a:srgbClr val="202124"/>
                </a:solidFill>
                <a:effectLst/>
                <a:latin typeface="arial" panose="020B0604020202020204" pitchFamily="34" charset="0"/>
              </a:rPr>
              <a:t>important</a:t>
            </a:r>
            <a:r>
              <a:rPr lang="en-US" sz="1900" b="0" i="0" dirty="0">
                <a:solidFill>
                  <a:srgbClr val="202124"/>
                </a:solidFill>
                <a:effectLst/>
                <a:latin typeface="arial" panose="020B0604020202020204" pitchFamily="34" charset="0"/>
              </a:rPr>
              <a:t> ideas in a text, how to ignore irrelevant information, and how to integrate the central ideas in a meaningful way. Teaching students to summarize improves their memory for what is read. Summarization strategies can be used in almost every content area.</a:t>
            </a:r>
            <a:endParaRPr lang="en-IN" sz="1900" dirty="0"/>
          </a:p>
        </p:txBody>
      </p:sp>
      <p:sp>
        <p:nvSpPr>
          <p:cNvPr id="4" name="Slide Number Placeholder 1">
            <a:extLst>
              <a:ext uri="{FF2B5EF4-FFF2-40B4-BE49-F238E27FC236}">
                <a16:creationId xmlns:a16="http://schemas.microsoft.com/office/drawing/2014/main" id="{B9B42867-406D-46BE-82F1-8EFCDFAAF851}"/>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66</a:t>
            </a:fld>
            <a:endParaRPr lang="en-IN"/>
          </a:p>
        </p:txBody>
      </p:sp>
    </p:spTree>
    <p:extLst>
      <p:ext uri="{BB962C8B-B14F-4D97-AF65-F5344CB8AC3E}">
        <p14:creationId xmlns:p14="http://schemas.microsoft.com/office/powerpoint/2010/main" val="390480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80E48-0E91-459C-828F-35DE3F9635F3}"/>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a:t>SUMMARY</a:t>
            </a:r>
            <a:endParaRPr lang="en-IN" dirty="0"/>
          </a:p>
        </p:txBody>
      </p:sp>
      <p:sp>
        <p:nvSpPr>
          <p:cNvPr id="3" name="Content Placeholder 2">
            <a:extLst>
              <a:ext uri="{FF2B5EF4-FFF2-40B4-BE49-F238E27FC236}">
                <a16:creationId xmlns:a16="http://schemas.microsoft.com/office/drawing/2014/main" id="{33BD7555-5F01-47F9-A634-7E5A776E0294}"/>
              </a:ext>
            </a:extLst>
          </p:cNvPr>
          <p:cNvSpPr txBox="1">
            <a:spLocks/>
          </p:cNvSpPr>
          <p:nvPr/>
        </p:nvSpPr>
        <p:spPr>
          <a:xfrm>
            <a:off x="1294362" y="1953588"/>
            <a:ext cx="9760491" cy="401220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t>Cell is the basic </a:t>
            </a:r>
            <a:r>
              <a:rPr lang="en-US">
                <a:solidFill>
                  <a:srgbClr val="FF0000"/>
                </a:solidFill>
              </a:rPr>
              <a:t>structural unit </a:t>
            </a:r>
            <a:r>
              <a:rPr lang="en-US"/>
              <a:t>of life.</a:t>
            </a:r>
          </a:p>
          <a:p>
            <a:r>
              <a:rPr lang="en-US"/>
              <a:t>Each cell is made of  various </a:t>
            </a:r>
            <a:r>
              <a:rPr lang="en-US">
                <a:solidFill>
                  <a:srgbClr val="FF0000"/>
                </a:solidFill>
              </a:rPr>
              <a:t>cell organelles </a:t>
            </a:r>
            <a:r>
              <a:rPr lang="en-US"/>
              <a:t>that perform </a:t>
            </a:r>
            <a:r>
              <a:rPr lang="en-US">
                <a:solidFill>
                  <a:srgbClr val="FF0000"/>
                </a:solidFill>
              </a:rPr>
              <a:t>special functions </a:t>
            </a:r>
          </a:p>
          <a:p>
            <a:r>
              <a:rPr lang="en-US">
                <a:solidFill>
                  <a:srgbClr val="FF0000"/>
                </a:solidFill>
              </a:rPr>
              <a:t>Cell membrane</a:t>
            </a:r>
            <a:r>
              <a:rPr lang="en-US"/>
              <a:t>(plasma membrane) contains </a:t>
            </a:r>
            <a:r>
              <a:rPr lang="en-US">
                <a:solidFill>
                  <a:srgbClr val="FF0000"/>
                </a:solidFill>
              </a:rPr>
              <a:t>proteins and lipids</a:t>
            </a:r>
            <a:r>
              <a:rPr lang="en-US"/>
              <a:t>.</a:t>
            </a:r>
            <a:r>
              <a:rPr lang="en-IN"/>
              <a:t> And cell membrane is a </a:t>
            </a:r>
            <a:r>
              <a:rPr lang="en-IN">
                <a:solidFill>
                  <a:srgbClr val="FF0000"/>
                </a:solidFill>
              </a:rPr>
              <a:t>living delicate thin </a:t>
            </a:r>
            <a:r>
              <a:rPr lang="en-IN"/>
              <a:t>membrane.</a:t>
            </a:r>
          </a:p>
          <a:p>
            <a:r>
              <a:rPr lang="en-IN"/>
              <a:t>Cell wall is present outside the </a:t>
            </a:r>
            <a:r>
              <a:rPr lang="en-IN">
                <a:solidFill>
                  <a:srgbClr val="FF0000"/>
                </a:solidFill>
              </a:rPr>
              <a:t>cell membrane </a:t>
            </a:r>
            <a:r>
              <a:rPr lang="en-IN"/>
              <a:t>and it is present </a:t>
            </a:r>
            <a:r>
              <a:rPr lang="en-IN">
                <a:solidFill>
                  <a:srgbClr val="FF0000"/>
                </a:solidFill>
              </a:rPr>
              <a:t>only in plant cell</a:t>
            </a:r>
            <a:r>
              <a:rPr lang="en-IN"/>
              <a:t>.</a:t>
            </a:r>
            <a:r>
              <a:rPr lang="en-US"/>
              <a:t> And it is </a:t>
            </a:r>
            <a:r>
              <a:rPr lang="en-US">
                <a:solidFill>
                  <a:srgbClr val="FF0000"/>
                </a:solidFill>
              </a:rPr>
              <a:t>non- living</a:t>
            </a:r>
            <a:r>
              <a:rPr lang="en-US"/>
              <a:t>. It is mainly composed with cellulose.</a:t>
            </a:r>
          </a:p>
          <a:p>
            <a:r>
              <a:rPr lang="en-US"/>
              <a:t>The presence of the cell wall enables the cells of </a:t>
            </a:r>
            <a:r>
              <a:rPr lang="en-US">
                <a:solidFill>
                  <a:srgbClr val="FF0000"/>
                </a:solidFill>
              </a:rPr>
              <a:t>plants, fungi and bacteria to exist in hypotonic media without bursting.</a:t>
            </a:r>
            <a:endParaRPr lang="en-IN" dirty="0">
              <a:solidFill>
                <a:srgbClr val="FF0000"/>
              </a:solidFill>
            </a:endParaRPr>
          </a:p>
        </p:txBody>
      </p:sp>
      <p:sp>
        <p:nvSpPr>
          <p:cNvPr id="4" name="Slide Number Placeholder 3">
            <a:extLst>
              <a:ext uri="{FF2B5EF4-FFF2-40B4-BE49-F238E27FC236}">
                <a16:creationId xmlns:a16="http://schemas.microsoft.com/office/drawing/2014/main" id="{06759B9D-B1DA-42D3-A63E-EB93166470F8}"/>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67</a:t>
            </a:fld>
            <a:endParaRPr lang="en-IN"/>
          </a:p>
        </p:txBody>
      </p:sp>
    </p:spTree>
    <p:extLst>
      <p:ext uri="{BB962C8B-B14F-4D97-AF65-F5344CB8AC3E}">
        <p14:creationId xmlns:p14="http://schemas.microsoft.com/office/powerpoint/2010/main" val="380039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13AA-465B-43CD-962B-BB22630E5904}"/>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a:t>Summary</a:t>
            </a:r>
            <a:endParaRPr lang="en-IN" dirty="0"/>
          </a:p>
        </p:txBody>
      </p:sp>
      <p:sp>
        <p:nvSpPr>
          <p:cNvPr id="3" name="Content Placeholder 2">
            <a:extLst>
              <a:ext uri="{FF2B5EF4-FFF2-40B4-BE49-F238E27FC236}">
                <a16:creationId xmlns:a16="http://schemas.microsoft.com/office/drawing/2014/main" id="{1C704386-A9DF-4B31-AF25-A954EF50EB7D}"/>
              </a:ext>
            </a:extLst>
          </p:cNvPr>
          <p:cNvSpPr txBox="1">
            <a:spLocks/>
          </p:cNvSpPr>
          <p:nvPr/>
        </p:nvSpPr>
        <p:spPr>
          <a:xfrm>
            <a:off x="1030476" y="1853754"/>
            <a:ext cx="10574793" cy="5514712"/>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800">
                <a:solidFill>
                  <a:srgbClr val="FF0000"/>
                </a:solidFill>
              </a:rPr>
              <a:t> Nucleus</a:t>
            </a:r>
            <a:r>
              <a:rPr lang="en-US" sz="2800"/>
              <a:t> is the control </a:t>
            </a:r>
            <a:r>
              <a:rPr lang="en-US" sz="2800">
                <a:solidFill>
                  <a:srgbClr val="FF0000"/>
                </a:solidFill>
              </a:rPr>
              <a:t>center of the cell </a:t>
            </a:r>
            <a:r>
              <a:rPr lang="en-US" sz="2800"/>
              <a:t>. Nucleus contains </a:t>
            </a:r>
            <a:r>
              <a:rPr lang="en-US" sz="2800">
                <a:solidFill>
                  <a:srgbClr val="FF0000"/>
                </a:solidFill>
              </a:rPr>
              <a:t>chromosomes</a:t>
            </a:r>
            <a:r>
              <a:rPr lang="en-US" sz="2800"/>
              <a:t> which contains </a:t>
            </a:r>
            <a:r>
              <a:rPr lang="en-US" sz="2800">
                <a:solidFill>
                  <a:srgbClr val="FF0000"/>
                </a:solidFill>
              </a:rPr>
              <a:t>DNA </a:t>
            </a:r>
            <a:r>
              <a:rPr lang="en-US" sz="2800"/>
              <a:t>and DNA contains </a:t>
            </a:r>
            <a:r>
              <a:rPr lang="en-US" sz="2800">
                <a:solidFill>
                  <a:srgbClr val="FF0000"/>
                </a:solidFill>
              </a:rPr>
              <a:t>genetic materials</a:t>
            </a:r>
          </a:p>
          <a:p>
            <a:r>
              <a:rPr lang="en-US" sz="2800"/>
              <a:t>ER serves as a channel between the nucleus and cytoplasm.</a:t>
            </a:r>
          </a:p>
          <a:p>
            <a:r>
              <a:rPr lang="en-US" sz="2800"/>
              <a:t>There are two types of ER they are </a:t>
            </a:r>
            <a:r>
              <a:rPr lang="en-US" sz="2800">
                <a:solidFill>
                  <a:srgbClr val="FF0000"/>
                </a:solidFill>
              </a:rPr>
              <a:t>i) Rough endoplasmic reticulum and ii)  smooth endoplasmic reticulum.</a:t>
            </a:r>
            <a:endParaRPr lang="en-US" sz="2800" dirty="0">
              <a:solidFill>
                <a:srgbClr val="FF0000"/>
              </a:solidFill>
            </a:endParaRPr>
          </a:p>
        </p:txBody>
      </p:sp>
      <p:sp>
        <p:nvSpPr>
          <p:cNvPr id="4" name="Slide Number Placeholder 3">
            <a:extLst>
              <a:ext uri="{FF2B5EF4-FFF2-40B4-BE49-F238E27FC236}">
                <a16:creationId xmlns:a16="http://schemas.microsoft.com/office/drawing/2014/main" id="{A85554CD-8AE9-4488-B33E-4C0CE008E7D3}"/>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68</a:t>
            </a:fld>
            <a:endParaRPr lang="en-IN"/>
          </a:p>
        </p:txBody>
      </p:sp>
    </p:spTree>
    <p:extLst>
      <p:ext uri="{BB962C8B-B14F-4D97-AF65-F5344CB8AC3E}">
        <p14:creationId xmlns:p14="http://schemas.microsoft.com/office/powerpoint/2010/main" val="34261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6669-10B1-4D9D-BDBC-65EB320C7085}"/>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a:t>SUMMARY</a:t>
            </a:r>
            <a:endParaRPr lang="en-IN" dirty="0"/>
          </a:p>
        </p:txBody>
      </p:sp>
      <p:sp>
        <p:nvSpPr>
          <p:cNvPr id="3" name="Content Placeholder 2">
            <a:extLst>
              <a:ext uri="{FF2B5EF4-FFF2-40B4-BE49-F238E27FC236}">
                <a16:creationId xmlns:a16="http://schemas.microsoft.com/office/drawing/2014/main" id="{2062CD00-B362-48A3-8B8A-6AD720B5F5B3}"/>
              </a:ext>
            </a:extLst>
          </p:cNvPr>
          <p:cNvSpPr txBox="1">
            <a:spLocks/>
          </p:cNvSpPr>
          <p:nvPr/>
        </p:nvSpPr>
        <p:spPr>
          <a:xfrm>
            <a:off x="954430" y="1447562"/>
            <a:ext cx="9603275" cy="4092105"/>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t> </a:t>
            </a:r>
            <a:r>
              <a:rPr lang="en-US" sz="2400" dirty="0">
                <a:solidFill>
                  <a:srgbClr val="FF0000"/>
                </a:solidFill>
              </a:rPr>
              <a:t>RER </a:t>
            </a:r>
            <a:r>
              <a:rPr lang="en-US" sz="2400" dirty="0"/>
              <a:t>contains </a:t>
            </a:r>
            <a:r>
              <a:rPr lang="en-US" sz="2400" dirty="0">
                <a:solidFill>
                  <a:srgbClr val="FF0000"/>
                </a:solidFill>
              </a:rPr>
              <a:t>ribosomes and manufacture proteins </a:t>
            </a:r>
            <a:r>
              <a:rPr lang="en-US" sz="2400" dirty="0"/>
              <a:t>and </a:t>
            </a:r>
            <a:r>
              <a:rPr lang="en-US" sz="2400" dirty="0">
                <a:solidFill>
                  <a:srgbClr val="FF0000"/>
                </a:solidFill>
              </a:rPr>
              <a:t>ribosomes </a:t>
            </a:r>
            <a:r>
              <a:rPr lang="en-US" sz="2400" dirty="0"/>
              <a:t>are the site of  </a:t>
            </a:r>
            <a:r>
              <a:rPr lang="en-US" sz="2400" dirty="0">
                <a:solidFill>
                  <a:srgbClr val="FF0000"/>
                </a:solidFill>
              </a:rPr>
              <a:t>protein manufacture.</a:t>
            </a:r>
          </a:p>
          <a:p>
            <a:r>
              <a:rPr lang="en-US" sz="2400" dirty="0"/>
              <a:t>The Golgi apparatus consists of stacks of membrane-bound vesicles that </a:t>
            </a:r>
            <a:r>
              <a:rPr lang="en-US" sz="2400" dirty="0">
                <a:solidFill>
                  <a:srgbClr val="FF0000"/>
                </a:solidFill>
              </a:rPr>
              <a:t>function in the storage, modification and packaging of substances manufactured in the cell.</a:t>
            </a:r>
          </a:p>
          <a:p>
            <a:r>
              <a:rPr lang="en-US" sz="2400" dirty="0"/>
              <a:t>Most plant cells have large membranous organelles called </a:t>
            </a:r>
            <a:r>
              <a:rPr lang="en-US" sz="2400" dirty="0">
                <a:solidFill>
                  <a:srgbClr val="FF0000"/>
                </a:solidFill>
              </a:rPr>
              <a:t>plastids</a:t>
            </a:r>
            <a:r>
              <a:rPr lang="en-US" sz="2400" dirty="0"/>
              <a:t>, which are </a:t>
            </a:r>
            <a:r>
              <a:rPr lang="en-US" sz="2400" dirty="0">
                <a:solidFill>
                  <a:srgbClr val="FF0000"/>
                </a:solidFill>
              </a:rPr>
              <a:t>present only in plant cells </a:t>
            </a:r>
            <a:r>
              <a:rPr lang="en-US" sz="2400" dirty="0"/>
              <a:t>. They are  of two types – </a:t>
            </a:r>
            <a:r>
              <a:rPr lang="en-US" sz="2400" dirty="0">
                <a:solidFill>
                  <a:srgbClr val="FF0000"/>
                </a:solidFill>
              </a:rPr>
              <a:t>chromoplasts and leucoplasts</a:t>
            </a:r>
            <a:r>
              <a:rPr lang="en-US" sz="2400" dirty="0"/>
              <a:t>. </a:t>
            </a:r>
            <a:endParaRPr lang="en-IN" sz="2400" dirty="0"/>
          </a:p>
        </p:txBody>
      </p:sp>
      <p:sp>
        <p:nvSpPr>
          <p:cNvPr id="4" name="Slide Number Placeholder 3">
            <a:extLst>
              <a:ext uri="{FF2B5EF4-FFF2-40B4-BE49-F238E27FC236}">
                <a16:creationId xmlns:a16="http://schemas.microsoft.com/office/drawing/2014/main" id="{D692ABF6-FAD3-48EB-A839-E4E1C186E089}"/>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69</a:t>
            </a:fld>
            <a:endParaRPr lang="en-IN"/>
          </a:p>
        </p:txBody>
      </p:sp>
    </p:spTree>
    <p:extLst>
      <p:ext uri="{BB962C8B-B14F-4D97-AF65-F5344CB8AC3E}">
        <p14:creationId xmlns:p14="http://schemas.microsoft.com/office/powerpoint/2010/main" val="30416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9152-4BFE-4D3A-AAA6-A9510E135BB1}"/>
              </a:ext>
            </a:extLst>
          </p:cNvPr>
          <p:cNvSpPr txBox="1">
            <a:spLocks/>
          </p:cNvSpPr>
          <p:nvPr/>
        </p:nvSpPr>
        <p:spPr>
          <a:xfrm>
            <a:off x="1036910" y="671354"/>
            <a:ext cx="9603275" cy="1049235"/>
          </a:xfrm>
          <a:prstGeom prst="rect">
            <a:avLst/>
          </a:prstGeom>
        </p:spPr>
        <p:txBody>
          <a:bodyPr anchor="ctr">
            <a:normAutofit fontScale="97500"/>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dirty="0">
                <a:solidFill>
                  <a:schemeClr val="accent1"/>
                </a:solidFill>
              </a:rPr>
              <a:t>The Classification of organisms based on number:</a:t>
            </a:r>
            <a:endParaRPr lang="en-IN" dirty="0">
              <a:solidFill>
                <a:schemeClr val="accent1"/>
              </a:solidFill>
            </a:endParaRPr>
          </a:p>
        </p:txBody>
      </p:sp>
      <p:sp>
        <p:nvSpPr>
          <p:cNvPr id="3" name="Content Placeholder 2">
            <a:extLst>
              <a:ext uri="{FF2B5EF4-FFF2-40B4-BE49-F238E27FC236}">
                <a16:creationId xmlns:a16="http://schemas.microsoft.com/office/drawing/2014/main" id="{E3203E5D-191B-465A-8C94-72710532330F}"/>
              </a:ext>
            </a:extLst>
          </p:cNvPr>
          <p:cNvSpPr txBox="1">
            <a:spLocks/>
          </p:cNvSpPr>
          <p:nvPr/>
        </p:nvSpPr>
        <p:spPr>
          <a:xfrm>
            <a:off x="544019" y="1928630"/>
            <a:ext cx="8946541" cy="1795182"/>
          </a:xfrm>
          <a:prstGeom prst="rect">
            <a:avLst/>
          </a:prstGeom>
        </p:spPr>
        <p:txBody>
          <a:bodyPr>
            <a:norm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r>
              <a:rPr lang="en-US" sz="3200" dirty="0">
                <a:solidFill>
                  <a:schemeClr val="accent1"/>
                </a:solidFill>
              </a:rPr>
              <a:t> Unicellular Organisms – one cell</a:t>
            </a:r>
          </a:p>
          <a:p>
            <a:r>
              <a:rPr lang="en-US" sz="3200" dirty="0">
                <a:solidFill>
                  <a:schemeClr val="accent1"/>
                </a:solidFill>
              </a:rPr>
              <a:t>Multicellular Organisms -  more than one.</a:t>
            </a:r>
            <a:endParaRPr lang="en-IN" sz="3200" dirty="0">
              <a:solidFill>
                <a:schemeClr val="accent1"/>
              </a:solidFill>
            </a:endParaRPr>
          </a:p>
        </p:txBody>
      </p:sp>
      <p:sp>
        <p:nvSpPr>
          <p:cNvPr id="4" name="Slide Number Placeholder 3">
            <a:extLst>
              <a:ext uri="{FF2B5EF4-FFF2-40B4-BE49-F238E27FC236}">
                <a16:creationId xmlns:a16="http://schemas.microsoft.com/office/drawing/2014/main" id="{8E7A174C-409C-41AE-8DAF-6505B6F86285}"/>
              </a:ext>
            </a:extLst>
          </p:cNvPr>
          <p:cNvSpPr>
            <a:spLocks noGrp="1"/>
          </p:cNvSpPr>
          <p:nvPr>
            <p:ph type="sldNum" sz="quarter" idx="12"/>
          </p:nvPr>
        </p:nvSpPr>
        <p:spPr>
          <a:xfrm>
            <a:off x="10095087" y="162564"/>
            <a:ext cx="838199" cy="767687"/>
          </a:xfrm>
        </p:spPr>
        <p:txBody>
          <a:bodyPr/>
          <a:lstStyle/>
          <a:p>
            <a:fld id="{7017C921-E530-4A79-A1CE-75E9EC550E97}" type="slidenum">
              <a:rPr lang="en-IN" smtClean="0">
                <a:solidFill>
                  <a:schemeClr val="accent1"/>
                </a:solidFill>
              </a:rPr>
              <a:t>7</a:t>
            </a:fld>
            <a:endParaRPr lang="en-IN" dirty="0">
              <a:solidFill>
                <a:schemeClr val="accent1"/>
              </a:solidFill>
            </a:endParaRPr>
          </a:p>
        </p:txBody>
      </p:sp>
    </p:spTree>
    <p:extLst>
      <p:ext uri="{BB962C8B-B14F-4D97-AF65-F5344CB8AC3E}">
        <p14:creationId xmlns:p14="http://schemas.microsoft.com/office/powerpoint/2010/main" val="2447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47A7-D64F-42E9-BA48-33D7C3FFD286}"/>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a:t>SUMMARY </a:t>
            </a:r>
            <a:endParaRPr lang="en-IN" dirty="0"/>
          </a:p>
        </p:txBody>
      </p:sp>
      <p:sp>
        <p:nvSpPr>
          <p:cNvPr id="3" name="Content Placeholder 2">
            <a:extLst>
              <a:ext uri="{FF2B5EF4-FFF2-40B4-BE49-F238E27FC236}">
                <a16:creationId xmlns:a16="http://schemas.microsoft.com/office/drawing/2014/main" id="{5512E17A-B893-4C74-B6B7-16DBE746CBF3}"/>
              </a:ext>
            </a:extLst>
          </p:cNvPr>
          <p:cNvSpPr txBox="1">
            <a:spLocks/>
          </p:cNvSpPr>
          <p:nvPr/>
        </p:nvSpPr>
        <p:spPr>
          <a:xfrm>
            <a:off x="1451579" y="2015732"/>
            <a:ext cx="9603275" cy="3914551"/>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a:solidFill>
                  <a:srgbClr val="FF0000"/>
                </a:solidFill>
              </a:rPr>
              <a:t>Chromoplast</a:t>
            </a:r>
            <a:r>
              <a:rPr lang="en-US" sz="2400"/>
              <a:t> is the </a:t>
            </a:r>
            <a:r>
              <a:rPr lang="en-US" sz="2400">
                <a:solidFill>
                  <a:srgbClr val="FF0000"/>
                </a:solidFill>
              </a:rPr>
              <a:t>colored plastids </a:t>
            </a:r>
            <a:r>
              <a:rPr lang="en-US" sz="2400"/>
              <a:t>and </a:t>
            </a:r>
            <a:r>
              <a:rPr lang="en-US" sz="2400">
                <a:solidFill>
                  <a:srgbClr val="FF0000"/>
                </a:solidFill>
              </a:rPr>
              <a:t>leucoplasts</a:t>
            </a:r>
            <a:r>
              <a:rPr lang="en-US" sz="2400"/>
              <a:t> are the </a:t>
            </a:r>
            <a:r>
              <a:rPr lang="en-US" sz="2400">
                <a:solidFill>
                  <a:srgbClr val="FF0000"/>
                </a:solidFill>
              </a:rPr>
              <a:t>colorless plastids.</a:t>
            </a:r>
          </a:p>
          <a:p>
            <a:r>
              <a:rPr lang="en-US" sz="2400">
                <a:solidFill>
                  <a:srgbClr val="FF0000"/>
                </a:solidFill>
              </a:rPr>
              <a:t>Chromoplast</a:t>
            </a:r>
            <a:r>
              <a:rPr lang="en-US" sz="2400"/>
              <a:t> contains </a:t>
            </a:r>
            <a:r>
              <a:rPr lang="en-US" sz="2400">
                <a:solidFill>
                  <a:srgbClr val="FF0000"/>
                </a:solidFill>
              </a:rPr>
              <a:t>pigment called chlorophyll </a:t>
            </a:r>
            <a:r>
              <a:rPr lang="en-US" sz="2400"/>
              <a:t>that is </a:t>
            </a:r>
            <a:r>
              <a:rPr lang="en-US" sz="2400" u="sng">
                <a:solidFill>
                  <a:srgbClr val="FF0000"/>
                </a:solidFill>
              </a:rPr>
              <a:t>chloroplast.</a:t>
            </a:r>
          </a:p>
          <a:p>
            <a:r>
              <a:rPr lang="en-US" sz="2400">
                <a:solidFill>
                  <a:srgbClr val="FF0000"/>
                </a:solidFill>
              </a:rPr>
              <a:t> Leucoplast </a:t>
            </a:r>
            <a:r>
              <a:rPr lang="en-US" sz="2400"/>
              <a:t>contains </a:t>
            </a:r>
            <a:r>
              <a:rPr lang="en-US" sz="2400">
                <a:solidFill>
                  <a:srgbClr val="FF0000"/>
                </a:solidFill>
              </a:rPr>
              <a:t>oils, proteins </a:t>
            </a:r>
            <a:r>
              <a:rPr lang="en-US" sz="2400"/>
              <a:t>etc.</a:t>
            </a:r>
          </a:p>
          <a:p>
            <a:r>
              <a:rPr lang="en-US" sz="2400"/>
              <a:t>Vacuoles are those which are present both in plant cell and in animal cell.</a:t>
            </a:r>
          </a:p>
          <a:p>
            <a:r>
              <a:rPr lang="en-US" sz="2400"/>
              <a:t>In </a:t>
            </a:r>
            <a:r>
              <a:rPr lang="en-US" sz="2400">
                <a:solidFill>
                  <a:srgbClr val="FF0000"/>
                </a:solidFill>
              </a:rPr>
              <a:t>animal cells </a:t>
            </a:r>
            <a:r>
              <a:rPr lang="en-US" sz="2400"/>
              <a:t>it is </a:t>
            </a:r>
            <a:r>
              <a:rPr lang="en-US" sz="2400">
                <a:solidFill>
                  <a:srgbClr val="FF0000"/>
                </a:solidFill>
              </a:rPr>
              <a:t>small and more in number </a:t>
            </a:r>
            <a:r>
              <a:rPr lang="en-US" sz="2400"/>
              <a:t>and in </a:t>
            </a:r>
            <a:r>
              <a:rPr lang="en-US" sz="2400">
                <a:solidFill>
                  <a:srgbClr val="FF0000"/>
                </a:solidFill>
              </a:rPr>
              <a:t>plant cell </a:t>
            </a:r>
            <a:r>
              <a:rPr lang="en-US" sz="2400"/>
              <a:t>it is </a:t>
            </a:r>
            <a:r>
              <a:rPr lang="en-US" sz="2400">
                <a:solidFill>
                  <a:srgbClr val="FF0000"/>
                </a:solidFill>
              </a:rPr>
              <a:t>large and small in number.</a:t>
            </a:r>
            <a:endParaRPr lang="en-IN" sz="2400" dirty="0">
              <a:solidFill>
                <a:srgbClr val="FF0000"/>
              </a:solidFill>
            </a:endParaRPr>
          </a:p>
        </p:txBody>
      </p:sp>
      <p:sp>
        <p:nvSpPr>
          <p:cNvPr id="4" name="Slide Number Placeholder 3">
            <a:extLst>
              <a:ext uri="{FF2B5EF4-FFF2-40B4-BE49-F238E27FC236}">
                <a16:creationId xmlns:a16="http://schemas.microsoft.com/office/drawing/2014/main" id="{4614504E-407E-410A-A337-029FEED036DD}"/>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70</a:t>
            </a:fld>
            <a:endParaRPr lang="en-IN"/>
          </a:p>
        </p:txBody>
      </p:sp>
    </p:spTree>
    <p:extLst>
      <p:ext uri="{BB962C8B-B14F-4D97-AF65-F5344CB8AC3E}">
        <p14:creationId xmlns:p14="http://schemas.microsoft.com/office/powerpoint/2010/main" val="425335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23B2-E58F-420E-A372-737E906D848D}"/>
              </a:ext>
            </a:extLst>
          </p:cNvPr>
          <p:cNvSpPr txBox="1">
            <a:spLocks/>
          </p:cNvSpPr>
          <p:nvPr/>
        </p:nvSpPr>
        <p:spPr>
          <a:xfrm>
            <a:off x="919119" y="2126942"/>
            <a:ext cx="10353763" cy="25118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a:solidFill>
                  <a:schemeClr val="accent1">
                    <a:lumMod val="60000"/>
                    <a:lumOff val="40000"/>
                  </a:schemeClr>
                </a:solidFill>
              </a:rPr>
              <a:t>QUESTION TIME</a:t>
            </a:r>
            <a:endParaRPr lang="en-IN" dirty="0">
              <a:solidFill>
                <a:schemeClr val="accent1">
                  <a:lumMod val="60000"/>
                  <a:lumOff val="40000"/>
                </a:schemeClr>
              </a:solidFill>
            </a:endParaRPr>
          </a:p>
        </p:txBody>
      </p:sp>
      <p:sp>
        <p:nvSpPr>
          <p:cNvPr id="3" name="Slide Number Placeholder 3">
            <a:extLst>
              <a:ext uri="{FF2B5EF4-FFF2-40B4-BE49-F238E27FC236}">
                <a16:creationId xmlns:a16="http://schemas.microsoft.com/office/drawing/2014/main" id="{1506F0A3-7660-459E-A8BD-605D8A2098AB}"/>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71</a:t>
            </a:fld>
            <a:endParaRPr lang="en-IN"/>
          </a:p>
        </p:txBody>
      </p:sp>
    </p:spTree>
    <p:extLst>
      <p:ext uri="{BB962C8B-B14F-4D97-AF65-F5344CB8AC3E}">
        <p14:creationId xmlns:p14="http://schemas.microsoft.com/office/powerpoint/2010/main" val="20963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1FC97F-0419-4896-B542-9E4725E5C07C}"/>
              </a:ext>
            </a:extLst>
          </p:cNvPr>
          <p:cNvSpPr txBox="1"/>
          <p:nvPr/>
        </p:nvSpPr>
        <p:spPr>
          <a:xfrm>
            <a:off x="0" y="186413"/>
            <a:ext cx="12192000" cy="4832092"/>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rgbClr val="FF0000"/>
                </a:solidFill>
                <a:latin typeface="Calibri Light" panose="020F0302020204030204" pitchFamily="34" charset="0"/>
                <a:cs typeface="Calibri Light" panose="020F0302020204030204" pitchFamily="34" charset="0"/>
              </a:rPr>
              <a:t>Who discovered the cell and when?</a:t>
            </a:r>
          </a:p>
          <a:p>
            <a:pPr marL="457200" indent="-457200">
              <a:buFont typeface="Arial" panose="020B0604020202020204" pitchFamily="34" charset="0"/>
              <a:buChar char="•"/>
            </a:pPr>
            <a:r>
              <a:rPr lang="en-US" sz="2800" b="1" dirty="0">
                <a:latin typeface="Calibri Light" panose="020F0302020204030204" pitchFamily="34" charset="0"/>
                <a:cs typeface="Calibri Light" panose="020F0302020204030204" pitchFamily="34" charset="0"/>
              </a:rPr>
              <a:t>Robert Hooke in 1665.</a:t>
            </a:r>
          </a:p>
          <a:p>
            <a:pPr marL="457200" indent="-457200">
              <a:buFont typeface="Arial" panose="020B0604020202020204" pitchFamily="34" charset="0"/>
              <a:buChar char="•"/>
            </a:pPr>
            <a:r>
              <a:rPr lang="en-US" sz="2800" b="1" dirty="0">
                <a:solidFill>
                  <a:srgbClr val="FF0000"/>
                </a:solidFill>
                <a:latin typeface="Calibri Light" panose="020F0302020204030204" pitchFamily="34" charset="0"/>
                <a:cs typeface="Calibri Light" panose="020F0302020204030204" pitchFamily="34" charset="0"/>
              </a:rPr>
              <a:t>What is hypotonic solution?</a:t>
            </a:r>
          </a:p>
          <a:p>
            <a:pPr marL="457200" indent="-457200">
              <a:buFont typeface="Arial" panose="020B0604020202020204" pitchFamily="34" charset="0"/>
              <a:buChar char="•"/>
            </a:pPr>
            <a:r>
              <a:rPr lang="en-US" sz="2800" b="1" dirty="0">
                <a:latin typeface="Calibri Light" panose="020F0302020204030204" pitchFamily="34" charset="0"/>
                <a:cs typeface="Calibri Light" panose="020F0302020204030204" pitchFamily="34" charset="0"/>
              </a:rPr>
              <a:t>Answer: A solution having solute concentration lower than that of the cell sap is called hypotonic solution.</a:t>
            </a:r>
          </a:p>
          <a:p>
            <a:pPr marL="457200" indent="-457200">
              <a:buFont typeface="Arial" panose="020B0604020202020204" pitchFamily="34" charset="0"/>
              <a:buChar char="•"/>
            </a:pPr>
            <a:r>
              <a:rPr lang="en-US" sz="2800" b="1" dirty="0">
                <a:solidFill>
                  <a:srgbClr val="FF0000"/>
                </a:solidFill>
                <a:effectLst/>
                <a:latin typeface="Calibri Light" panose="020F0302020204030204" pitchFamily="34" charset="0"/>
                <a:cs typeface="Calibri Light" panose="020F0302020204030204" pitchFamily="34" charset="0"/>
              </a:rPr>
              <a:t> What is hypertonic solution? </a:t>
            </a:r>
          </a:p>
          <a:p>
            <a:pPr marL="457200" indent="-457200">
              <a:buFont typeface="Arial" panose="020B0604020202020204" pitchFamily="34" charset="0"/>
              <a:buChar char="•"/>
            </a:pPr>
            <a:r>
              <a:rPr lang="en-US" sz="2800" b="1" dirty="0">
                <a:effectLst/>
                <a:latin typeface="Calibri Light" panose="020F0302020204030204" pitchFamily="34" charset="0"/>
                <a:cs typeface="Calibri Light" panose="020F0302020204030204" pitchFamily="34" charset="0"/>
              </a:rPr>
              <a:t>Answer: A solution having solute concentration higher than that of the cell sap is called hypertonic solution.</a:t>
            </a:r>
          </a:p>
          <a:p>
            <a:pPr marL="457200" indent="-457200">
              <a:buFont typeface="Arial" panose="020B0604020202020204" pitchFamily="34" charset="0"/>
              <a:buChar char="•"/>
            </a:pPr>
            <a:r>
              <a:rPr lang="en-US" sz="2800" b="1" dirty="0">
                <a:solidFill>
                  <a:srgbClr val="FF0000"/>
                </a:solidFill>
                <a:effectLst/>
                <a:latin typeface="Calibri Light" panose="020F0302020204030204" pitchFamily="34" charset="0"/>
                <a:cs typeface="Calibri Light" panose="020F0302020204030204" pitchFamily="34" charset="0"/>
              </a:rPr>
              <a:t>What is endocytosis? </a:t>
            </a:r>
          </a:p>
          <a:p>
            <a:pPr marL="457200" indent="-457200">
              <a:buFont typeface="Arial" panose="020B0604020202020204" pitchFamily="34" charset="0"/>
              <a:buChar char="•"/>
            </a:pPr>
            <a:r>
              <a:rPr lang="en-US" sz="2800" b="1" dirty="0">
                <a:effectLst/>
                <a:latin typeface="Calibri Light" panose="020F0302020204030204" pitchFamily="34" charset="0"/>
                <a:cs typeface="Calibri Light" panose="020F0302020204030204" pitchFamily="34" charset="0"/>
              </a:rPr>
              <a:t>Answer: Endocytosis is the ingestion or engulfment of food and other material by folding of the plasma membrane it as seen in Amoeba.</a:t>
            </a:r>
          </a:p>
        </p:txBody>
      </p:sp>
      <p:sp>
        <p:nvSpPr>
          <p:cNvPr id="4" name="Slide Number Placeholder 3">
            <a:extLst>
              <a:ext uri="{FF2B5EF4-FFF2-40B4-BE49-F238E27FC236}">
                <a16:creationId xmlns:a16="http://schemas.microsoft.com/office/drawing/2014/main" id="{CD32952C-0296-406D-AC0B-67E8E3B606B1}"/>
              </a:ext>
            </a:extLst>
          </p:cNvPr>
          <p:cNvSpPr>
            <a:spLocks noGrp="1"/>
          </p:cNvSpPr>
          <p:nvPr>
            <p:ph type="sldNum" sz="quarter" idx="12"/>
          </p:nvPr>
        </p:nvSpPr>
        <p:spPr/>
        <p:txBody>
          <a:bodyPr/>
          <a:lstStyle/>
          <a:p>
            <a:fld id="{6D22F896-40B5-4ADD-8801-0D06FADFA095}" type="slidenum">
              <a:rPr lang="en-US" smtClean="0"/>
              <a:t>72</a:t>
            </a:fld>
            <a:endParaRPr lang="en-US" dirty="0"/>
          </a:p>
        </p:txBody>
      </p:sp>
    </p:spTree>
    <p:extLst>
      <p:ext uri="{BB962C8B-B14F-4D97-AF65-F5344CB8AC3E}">
        <p14:creationId xmlns:p14="http://schemas.microsoft.com/office/powerpoint/2010/main" val="31689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991188-6CC0-4151-BF92-6A619A990689}"/>
              </a:ext>
            </a:extLst>
          </p:cNvPr>
          <p:cNvSpPr txBox="1"/>
          <p:nvPr/>
        </p:nvSpPr>
        <p:spPr>
          <a:xfrm>
            <a:off x="1291078" y="96734"/>
            <a:ext cx="10900921" cy="5016758"/>
          </a:xfrm>
          <a:prstGeom prst="rect">
            <a:avLst/>
          </a:prstGeom>
          <a:noFill/>
        </p:spPr>
        <p:txBody>
          <a:bodyPr wrap="square">
            <a:spAutoFit/>
          </a:bodyPr>
          <a:lstStyle/>
          <a:p>
            <a:pPr marL="457200" indent="-457200" algn="l">
              <a:buFont typeface="Arial" panose="020B0604020202020204" pitchFamily="34" charset="0"/>
              <a:buChar char="•"/>
            </a:pPr>
            <a:r>
              <a:rPr lang="en-US" sz="3200" b="0" i="0" dirty="0">
                <a:solidFill>
                  <a:srgbClr val="FF0000"/>
                </a:solidFill>
                <a:effectLst/>
                <a:latin typeface="Calibri Light" panose="020F0302020204030204" pitchFamily="34" charset="0"/>
                <a:cs typeface="Calibri Light" panose="020F0302020204030204" pitchFamily="34" charset="0"/>
              </a:rPr>
              <a:t>Name  any  two structures found in plant cells but not in animal cells.</a:t>
            </a:r>
          </a:p>
          <a:p>
            <a:pPr marL="457200" indent="-457200" algn="l">
              <a:buFont typeface="Arial" panose="020B0604020202020204" pitchFamily="34" charset="0"/>
              <a:buChar char="•"/>
            </a:pPr>
            <a:r>
              <a:rPr lang="en-US" sz="3200" b="0" i="0" dirty="0">
                <a:effectLst/>
                <a:latin typeface="Calibri Light" panose="020F0302020204030204" pitchFamily="34" charset="0"/>
                <a:cs typeface="Calibri Light" panose="020F0302020204030204" pitchFamily="34" charset="0"/>
              </a:rPr>
              <a:t> Answer: Cell wall and chloroplast</a:t>
            </a:r>
          </a:p>
          <a:p>
            <a:pPr marL="457200" indent="-457200" algn="l">
              <a:buFont typeface="Arial" panose="020B0604020202020204" pitchFamily="34" charset="0"/>
              <a:buChar char="•"/>
            </a:pPr>
            <a:r>
              <a:rPr lang="en-US" sz="3200" b="0" i="0" dirty="0">
                <a:solidFill>
                  <a:srgbClr val="FF0000"/>
                </a:solidFill>
                <a:effectLst/>
                <a:latin typeface="Calibri Light" panose="020F0302020204030204" pitchFamily="34" charset="0"/>
                <a:cs typeface="Calibri Light" panose="020F0302020204030204" pitchFamily="34" charset="0"/>
              </a:rPr>
              <a:t>Name two structures found in animal cells but not in plant cells. </a:t>
            </a:r>
          </a:p>
          <a:p>
            <a:pPr marL="457200" indent="-457200" algn="l">
              <a:buFont typeface="Arial" panose="020B0604020202020204" pitchFamily="34" charset="0"/>
              <a:buChar char="•"/>
            </a:pPr>
            <a:r>
              <a:rPr lang="en-US" sz="3200" b="0" i="0" dirty="0">
                <a:effectLst/>
                <a:latin typeface="Calibri Light" panose="020F0302020204030204" pitchFamily="34" charset="0"/>
                <a:cs typeface="Calibri Light" panose="020F0302020204030204" pitchFamily="34" charset="0"/>
              </a:rPr>
              <a:t>Answer: Lysosomes and centrioles</a:t>
            </a:r>
          </a:p>
          <a:p>
            <a:pPr algn="l"/>
            <a:endParaRPr lang="en-US" sz="3200" dirty="0">
              <a:solidFill>
                <a:srgbClr val="FF0000"/>
              </a:solidFill>
              <a:latin typeface="Calibri Light" panose="020F0302020204030204" pitchFamily="34" charset="0"/>
              <a:cs typeface="Calibri Light" panose="020F0302020204030204" pitchFamily="34" charset="0"/>
            </a:endParaRPr>
          </a:p>
          <a:p>
            <a:pPr marL="457200" indent="-457200" algn="l">
              <a:buFont typeface="Arial" panose="020B0604020202020204" pitchFamily="34" charset="0"/>
              <a:buChar char="•"/>
            </a:pPr>
            <a:r>
              <a:rPr lang="en-US" sz="3200" b="0" i="0" dirty="0">
                <a:solidFill>
                  <a:srgbClr val="FF0000"/>
                </a:solidFill>
                <a:effectLst/>
                <a:latin typeface="Calibri Light" panose="020F0302020204030204" pitchFamily="34" charset="0"/>
                <a:cs typeface="Calibri Light" panose="020F0302020204030204" pitchFamily="34" charset="0"/>
              </a:rPr>
              <a:t>Which organelle is the storage sack of solid and liquid materials? </a:t>
            </a:r>
          </a:p>
          <a:p>
            <a:pPr marL="457200" indent="-457200" algn="l">
              <a:buFont typeface="Arial" panose="020B0604020202020204" pitchFamily="34" charset="0"/>
              <a:buChar char="•"/>
            </a:pPr>
            <a:r>
              <a:rPr lang="en-US" sz="3200" b="0" i="0" dirty="0">
                <a:effectLst/>
                <a:latin typeface="Calibri Light" panose="020F0302020204030204" pitchFamily="34" charset="0"/>
                <a:cs typeface="Calibri Light" panose="020F0302020204030204" pitchFamily="34" charset="0"/>
              </a:rPr>
              <a:t>Answer:  Vacuoles</a:t>
            </a:r>
          </a:p>
        </p:txBody>
      </p:sp>
      <p:sp>
        <p:nvSpPr>
          <p:cNvPr id="3" name="Slide Number Placeholder 2">
            <a:extLst>
              <a:ext uri="{FF2B5EF4-FFF2-40B4-BE49-F238E27FC236}">
                <a16:creationId xmlns:a16="http://schemas.microsoft.com/office/drawing/2014/main" id="{609C9947-24B2-40AE-B5A6-1D127EB6BC51}"/>
              </a:ext>
            </a:extLst>
          </p:cNvPr>
          <p:cNvSpPr>
            <a:spLocks noGrp="1"/>
          </p:cNvSpPr>
          <p:nvPr>
            <p:ph type="sldNum" sz="quarter" idx="12"/>
          </p:nvPr>
        </p:nvSpPr>
        <p:spPr>
          <a:xfrm>
            <a:off x="480060" y="798973"/>
            <a:ext cx="811019" cy="503578"/>
          </a:xfrm>
        </p:spPr>
        <p:txBody>
          <a:bodyPr/>
          <a:lstStyle/>
          <a:p>
            <a:fld id="{7017C921-E530-4A79-A1CE-75E9EC550E97}" type="slidenum">
              <a:rPr lang="en-IN" smtClean="0"/>
              <a:t>73</a:t>
            </a:fld>
            <a:endParaRPr lang="en-IN"/>
          </a:p>
        </p:txBody>
      </p:sp>
    </p:spTree>
    <p:extLst>
      <p:ext uri="{BB962C8B-B14F-4D97-AF65-F5344CB8AC3E}">
        <p14:creationId xmlns:p14="http://schemas.microsoft.com/office/powerpoint/2010/main" val="11079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oject Weather: Making It Rain -- The Water Cycle">
            <a:extLst>
              <a:ext uri="{FF2B5EF4-FFF2-40B4-BE49-F238E27FC236}">
                <a16:creationId xmlns:a16="http://schemas.microsoft.com/office/drawing/2014/main" id="{80F57562-6C43-4F01-B093-38855AA35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 y="0"/>
            <a:ext cx="1238435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B5CA45-9813-4705-A717-3BEDDA311C3E}"/>
              </a:ext>
            </a:extLst>
          </p:cNvPr>
          <p:cNvSpPr txBox="1"/>
          <p:nvPr/>
        </p:nvSpPr>
        <p:spPr>
          <a:xfrm>
            <a:off x="248575" y="2459115"/>
            <a:ext cx="9161755" cy="1569660"/>
          </a:xfrm>
          <a:prstGeom prst="rect">
            <a:avLst/>
          </a:prstGeom>
          <a:noFill/>
        </p:spPr>
        <p:txBody>
          <a:bodyPr wrap="square" rtlCol="0" anchor="ctr">
            <a:spAutoFit/>
          </a:bodyPr>
          <a:lstStyle/>
          <a:p>
            <a:pPr algn="ctr"/>
            <a:r>
              <a:rPr lang="en-US" sz="9600" i="1" dirty="0">
                <a:latin typeface="Algerian" panose="04020705040A02060702" pitchFamily="82" charset="0"/>
              </a:rPr>
              <a:t>THANK YOU</a:t>
            </a:r>
            <a:endParaRPr lang="en-IN" sz="9600" i="1" dirty="0">
              <a:latin typeface="Algerian" panose="04020705040A02060702" pitchFamily="82" charset="0"/>
            </a:endParaRPr>
          </a:p>
        </p:txBody>
      </p:sp>
      <p:sp>
        <p:nvSpPr>
          <p:cNvPr id="4" name="Slide Number Placeholder 2">
            <a:extLst>
              <a:ext uri="{FF2B5EF4-FFF2-40B4-BE49-F238E27FC236}">
                <a16:creationId xmlns:a16="http://schemas.microsoft.com/office/drawing/2014/main" id="{06EB1123-3D41-4BC3-89CA-4C8387E12FF3}"/>
              </a:ext>
            </a:extLst>
          </p:cNvPr>
          <p:cNvSpPr>
            <a:spLocks noGrp="1"/>
          </p:cNvSpPr>
          <p:nvPr>
            <p:ph type="sldNum" sz="quarter" idx="12"/>
          </p:nvPr>
        </p:nvSpPr>
        <p:spPr>
          <a:xfrm>
            <a:off x="480060" y="186431"/>
            <a:ext cx="11566938" cy="1116120"/>
          </a:xfrm>
        </p:spPr>
        <p:txBody>
          <a:bodyPr/>
          <a:lstStyle/>
          <a:p>
            <a:fld id="{7017C921-E530-4A79-A1CE-75E9EC550E97}" type="slidenum">
              <a:rPr lang="en-IN" smtClean="0">
                <a:solidFill>
                  <a:schemeClr val="bg1"/>
                </a:solidFill>
              </a:rPr>
              <a:t>74</a:t>
            </a:fld>
            <a:endParaRPr lang="en-IN" dirty="0">
              <a:solidFill>
                <a:schemeClr val="bg1"/>
              </a:solidFill>
            </a:endParaRPr>
          </a:p>
        </p:txBody>
      </p:sp>
    </p:spTree>
    <p:extLst>
      <p:ext uri="{BB962C8B-B14F-4D97-AF65-F5344CB8AC3E}">
        <p14:creationId xmlns:p14="http://schemas.microsoft.com/office/powerpoint/2010/main" val="390947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ACDF-3A36-44D1-9A05-1A8FD5A83052}"/>
              </a:ext>
            </a:extLst>
          </p:cNvPr>
          <p:cNvSpPr txBox="1">
            <a:spLocks/>
          </p:cNvSpPr>
          <p:nvPr/>
        </p:nvSpPr>
        <p:spPr>
          <a:xfrm>
            <a:off x="2231136" y="631054"/>
            <a:ext cx="7729728" cy="1188720"/>
          </a:xfrm>
          <a:prstGeom prst="rect">
            <a:avLst/>
          </a:prstGeom>
        </p:spPr>
        <p:txBody>
          <a:bodyPr anchor="ct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ctr"/>
            <a:r>
              <a:rPr lang="en-US" dirty="0">
                <a:solidFill>
                  <a:schemeClr val="accent1">
                    <a:lumMod val="60000"/>
                    <a:lumOff val="40000"/>
                  </a:schemeClr>
                </a:solidFill>
              </a:rPr>
              <a:t>Unicellular Organisms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03F32AF2-C880-4954-B8C4-D3A5CCAB0F3A}"/>
              </a:ext>
            </a:extLst>
          </p:cNvPr>
          <p:cNvSpPr txBox="1">
            <a:spLocks/>
          </p:cNvSpPr>
          <p:nvPr/>
        </p:nvSpPr>
        <p:spPr>
          <a:xfrm>
            <a:off x="456117" y="1769245"/>
            <a:ext cx="7436131" cy="4457701"/>
          </a:xfrm>
          <a:prstGeom prst="rect">
            <a:avLst/>
          </a:prstGeom>
        </p:spPr>
        <p:txBody>
          <a:bodyPr>
            <a:norm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r>
              <a:rPr lang="en-US" sz="3200" dirty="0">
                <a:solidFill>
                  <a:schemeClr val="accent1"/>
                </a:solidFill>
              </a:rPr>
              <a:t> Single cell perform the basic functions that are the characteristics of the organism.</a:t>
            </a:r>
          </a:p>
          <a:p>
            <a:r>
              <a:rPr lang="en-US" sz="3200" dirty="0">
                <a:solidFill>
                  <a:schemeClr val="accent1"/>
                </a:solidFill>
              </a:rPr>
              <a:t> E.g.- Amoeba </a:t>
            </a:r>
            <a:r>
              <a:rPr lang="en-IN" sz="3200" dirty="0">
                <a:solidFill>
                  <a:schemeClr val="accent1"/>
                </a:solidFill>
              </a:rPr>
              <a:t>(</a:t>
            </a:r>
            <a:r>
              <a:rPr lang="en-IN" sz="3200" dirty="0">
                <a:solidFill>
                  <a:schemeClr val="accent1"/>
                </a:solidFill>
                <a:latin typeface="Gabriola" panose="04040605051002020D02" pitchFamily="82" charset="0"/>
              </a:rPr>
              <a:t>keep changing Its shape</a:t>
            </a:r>
            <a:r>
              <a:rPr lang="en-IN" sz="3200" dirty="0">
                <a:solidFill>
                  <a:schemeClr val="accent1"/>
                </a:solidFill>
              </a:rPr>
              <a:t>)</a:t>
            </a:r>
          </a:p>
          <a:p>
            <a:r>
              <a:rPr lang="en-IN" sz="3200" dirty="0">
                <a:solidFill>
                  <a:schemeClr val="accent1"/>
                </a:solidFill>
              </a:rPr>
              <a:t> Chlamydomonas ,Etc.</a:t>
            </a:r>
            <a:endParaRPr lang="en-US" sz="3200" dirty="0">
              <a:solidFill>
                <a:schemeClr val="accent1"/>
              </a:solidFill>
            </a:endParaRPr>
          </a:p>
        </p:txBody>
      </p:sp>
      <p:pic>
        <p:nvPicPr>
          <p:cNvPr id="4" name="Picture 2" descr="Vector Illustrationof Unicellular Organisms. Amoeba Proteus Paramecium  Caudatum And Euglena Viridis. Protozoa Stock Vector - Illustration of  microorganism, membrane: 193753472">
            <a:extLst>
              <a:ext uri="{FF2B5EF4-FFF2-40B4-BE49-F238E27FC236}">
                <a16:creationId xmlns:a16="http://schemas.microsoft.com/office/drawing/2014/main" id="{DCEACAD3-2D32-4EAB-B07A-3AD20443C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38" t="5416" r="7861" b="13750"/>
          <a:stretch/>
        </p:blipFill>
        <p:spPr bwMode="auto">
          <a:xfrm>
            <a:off x="8132562" y="2914649"/>
            <a:ext cx="3603321" cy="29504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E96F4209-3923-494F-9AC6-D4415F4A2CE6}"/>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8</a:t>
            </a:fld>
            <a:endParaRPr lang="en-IN" dirty="0"/>
          </a:p>
        </p:txBody>
      </p:sp>
    </p:spTree>
    <p:extLst>
      <p:ext uri="{BB962C8B-B14F-4D97-AF65-F5344CB8AC3E}">
        <p14:creationId xmlns:p14="http://schemas.microsoft.com/office/powerpoint/2010/main" val="220266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circle(in)">
                                      <p:cBhvr>
                                        <p:cTn id="6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CDB5-0186-47B5-8730-0EB928AD259C}"/>
              </a:ext>
            </a:extLst>
          </p:cNvPr>
          <p:cNvSpPr txBox="1">
            <a:spLocks/>
          </p:cNvSpPr>
          <p:nvPr/>
        </p:nvSpPr>
        <p:spPr>
          <a:xfrm>
            <a:off x="2231136" y="250702"/>
            <a:ext cx="7729728" cy="118872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60000"/>
                    <a:lumOff val="40000"/>
                  </a:schemeClr>
                </a:solidFill>
              </a:rPr>
              <a:t>Multicellular Organisms:</a:t>
            </a:r>
            <a:endParaRPr lang="en-IN"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D48FAECC-DDDD-4C0E-818F-F9E9F85999F9}"/>
              </a:ext>
            </a:extLst>
          </p:cNvPr>
          <p:cNvSpPr txBox="1">
            <a:spLocks/>
          </p:cNvSpPr>
          <p:nvPr/>
        </p:nvSpPr>
        <p:spPr>
          <a:xfrm>
            <a:off x="431476" y="2036597"/>
            <a:ext cx="7292098" cy="3636233"/>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dirty="0">
                <a:solidFill>
                  <a:schemeClr val="accent1"/>
                </a:solidFill>
              </a:rPr>
              <a:t> Many cells constitute the organism.</a:t>
            </a:r>
          </a:p>
          <a:p>
            <a:r>
              <a:rPr lang="en-US" sz="3200" dirty="0">
                <a:solidFill>
                  <a:schemeClr val="accent1"/>
                </a:solidFill>
              </a:rPr>
              <a:t>Division of labor in multicellular organisms</a:t>
            </a:r>
          </a:p>
          <a:p>
            <a:r>
              <a:rPr lang="en-US" sz="3200" dirty="0">
                <a:solidFill>
                  <a:schemeClr val="accent1"/>
                </a:solidFill>
              </a:rPr>
              <a:t>Some organisms have cells of various kinds  </a:t>
            </a:r>
            <a:endParaRPr lang="en-IN" sz="3200" dirty="0">
              <a:solidFill>
                <a:schemeClr val="accent1"/>
              </a:solidFill>
            </a:endParaRPr>
          </a:p>
        </p:txBody>
      </p:sp>
      <p:pic>
        <p:nvPicPr>
          <p:cNvPr id="4" name="Picture 2" descr="CHAPTER 5: THE FUNDAMENTAL UNIT OF LIFE - NCERT Class 9 Science For Blind  and Visually Impaired students | blind2visionary.org">
            <a:extLst>
              <a:ext uri="{FF2B5EF4-FFF2-40B4-BE49-F238E27FC236}">
                <a16:creationId xmlns:a16="http://schemas.microsoft.com/office/drawing/2014/main" id="{F4AA57F5-076A-4404-B903-759319685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739" y="2485647"/>
            <a:ext cx="4041894" cy="339147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A57BC23D-0AA5-4768-BD7A-8BEA46D168B2}"/>
              </a:ext>
            </a:extLst>
          </p:cNvPr>
          <p:cNvSpPr>
            <a:spLocks noGrp="1"/>
          </p:cNvSpPr>
          <p:nvPr>
            <p:ph type="sldNum" sz="quarter" idx="12"/>
          </p:nvPr>
        </p:nvSpPr>
        <p:spPr>
          <a:xfrm>
            <a:off x="10352540" y="295729"/>
            <a:ext cx="838199" cy="767687"/>
          </a:xfrm>
        </p:spPr>
        <p:txBody>
          <a:bodyPr/>
          <a:lstStyle/>
          <a:p>
            <a:fld id="{7017C921-E530-4A79-A1CE-75E9EC550E97}" type="slidenum">
              <a:rPr lang="en-IN" smtClean="0"/>
              <a:t>9</a:t>
            </a:fld>
            <a:endParaRPr lang="en-IN" dirty="0"/>
          </a:p>
        </p:txBody>
      </p:sp>
    </p:spTree>
    <p:extLst>
      <p:ext uri="{BB962C8B-B14F-4D97-AF65-F5344CB8AC3E}">
        <p14:creationId xmlns:p14="http://schemas.microsoft.com/office/powerpoint/2010/main" val="325884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182</TotalTime>
  <Words>2796</Words>
  <Application>Microsoft Office PowerPoint</Application>
  <PresentationFormat>Widescreen</PresentationFormat>
  <Paragraphs>399</Paragraphs>
  <Slides>74</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74</vt:i4>
      </vt:variant>
    </vt:vector>
  </HeadingPairs>
  <TitlesOfParts>
    <vt:vector size="86" baseType="lpstr">
      <vt:lpstr>Algerian</vt:lpstr>
      <vt:lpstr>Arial</vt:lpstr>
      <vt:lpstr>Arial</vt:lpstr>
      <vt:lpstr>Bookman-Light</vt:lpstr>
      <vt:lpstr>Britannic Bold</vt:lpstr>
      <vt:lpstr>Calibri</vt:lpstr>
      <vt:lpstr>Calibri Light</vt:lpstr>
      <vt:lpstr>Comic Sans MS</vt:lpstr>
      <vt:lpstr>Gabriola</vt:lpstr>
      <vt:lpstr>Gill Sans MT</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Mitra S</dc:creator>
  <cp:lastModifiedBy>Mitra S</cp:lastModifiedBy>
  <cp:revision>15</cp:revision>
  <dcterms:created xsi:type="dcterms:W3CDTF">2021-07-14T04:29:26Z</dcterms:created>
  <dcterms:modified xsi:type="dcterms:W3CDTF">2021-07-14T13:50:38Z</dcterms:modified>
</cp:coreProperties>
</file>