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0.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1.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2.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3.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5.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6.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7.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18.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19.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0.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1.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2.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23.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24.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8" r:id="rId3"/>
    <p:sldMasterId id="2147483706" r:id="rId4"/>
    <p:sldMasterId id="2147483721" r:id="rId5"/>
    <p:sldMasterId id="2147483737" r:id="rId6"/>
    <p:sldMasterId id="2147483753" r:id="rId7"/>
    <p:sldMasterId id="2147483771" r:id="rId8"/>
    <p:sldMasterId id="2147483786" r:id="rId9"/>
    <p:sldMasterId id="2147483800" r:id="rId10"/>
    <p:sldMasterId id="2147483818" r:id="rId11"/>
    <p:sldMasterId id="2147483836" r:id="rId12"/>
    <p:sldMasterId id="2147483855" r:id="rId13"/>
    <p:sldMasterId id="2147483874" r:id="rId14"/>
    <p:sldMasterId id="2147483893" r:id="rId15"/>
    <p:sldMasterId id="2147484132" r:id="rId16"/>
    <p:sldMasterId id="2147484148" r:id="rId17"/>
    <p:sldMasterId id="2147484164" r:id="rId18"/>
    <p:sldMasterId id="2147484182" r:id="rId19"/>
    <p:sldMasterId id="2147484198" r:id="rId20"/>
    <p:sldMasterId id="2147484234" r:id="rId21"/>
    <p:sldMasterId id="2147484250" r:id="rId22"/>
    <p:sldMasterId id="2147484287" r:id="rId23"/>
    <p:sldMasterId id="2147484305" r:id="rId24"/>
    <p:sldMasterId id="2147484321" r:id="rId25"/>
  </p:sldMasterIdLst>
  <p:notesMasterIdLst>
    <p:notesMasterId r:id="rId232"/>
  </p:notesMasterIdLst>
  <p:sldIdLst>
    <p:sldId id="2813" r:id="rId26"/>
    <p:sldId id="2733" r:id="rId27"/>
    <p:sldId id="2735" r:id="rId28"/>
    <p:sldId id="2736" r:id="rId29"/>
    <p:sldId id="513" r:id="rId30"/>
    <p:sldId id="280" r:id="rId31"/>
    <p:sldId id="269" r:id="rId32"/>
    <p:sldId id="272" r:id="rId33"/>
    <p:sldId id="273" r:id="rId34"/>
    <p:sldId id="510" r:id="rId35"/>
    <p:sldId id="308" r:id="rId36"/>
    <p:sldId id="2738" r:id="rId37"/>
    <p:sldId id="2475" r:id="rId38"/>
    <p:sldId id="2739" r:id="rId39"/>
    <p:sldId id="2766" r:id="rId40"/>
    <p:sldId id="2767" r:id="rId41"/>
    <p:sldId id="2768" r:id="rId42"/>
    <p:sldId id="2740" r:id="rId43"/>
    <p:sldId id="2741" r:id="rId44"/>
    <p:sldId id="2742" r:id="rId45"/>
    <p:sldId id="2743" r:id="rId46"/>
    <p:sldId id="2744" r:id="rId47"/>
    <p:sldId id="2745" r:id="rId48"/>
    <p:sldId id="320" r:id="rId49"/>
    <p:sldId id="2746" r:id="rId50"/>
    <p:sldId id="2747" r:id="rId51"/>
    <p:sldId id="2748" r:id="rId52"/>
    <p:sldId id="2749" r:id="rId53"/>
    <p:sldId id="2810" r:id="rId54"/>
    <p:sldId id="2515" r:id="rId55"/>
    <p:sldId id="2519" r:id="rId56"/>
    <p:sldId id="2516" r:id="rId57"/>
    <p:sldId id="2517" r:id="rId58"/>
    <p:sldId id="2750" r:id="rId59"/>
    <p:sldId id="2751" r:id="rId60"/>
    <p:sldId id="2569" r:id="rId61"/>
    <p:sldId id="2574" r:id="rId62"/>
    <p:sldId id="2753" r:id="rId63"/>
    <p:sldId id="845" r:id="rId64"/>
    <p:sldId id="846" r:id="rId65"/>
    <p:sldId id="847" r:id="rId66"/>
    <p:sldId id="2754" r:id="rId67"/>
    <p:sldId id="853" r:id="rId68"/>
    <p:sldId id="2756" r:id="rId69"/>
    <p:sldId id="883" r:id="rId70"/>
    <p:sldId id="884" r:id="rId71"/>
    <p:sldId id="885" r:id="rId72"/>
    <p:sldId id="887" r:id="rId73"/>
    <p:sldId id="666" r:id="rId74"/>
    <p:sldId id="2762" r:id="rId75"/>
    <p:sldId id="2765" r:id="rId76"/>
    <p:sldId id="340" r:id="rId77"/>
    <p:sldId id="2776" r:id="rId78"/>
    <p:sldId id="2777" r:id="rId79"/>
    <p:sldId id="822" r:id="rId80"/>
    <p:sldId id="823" r:id="rId81"/>
    <p:sldId id="2778" r:id="rId82"/>
    <p:sldId id="2779" r:id="rId83"/>
    <p:sldId id="341" r:id="rId84"/>
    <p:sldId id="356" r:id="rId85"/>
    <p:sldId id="359" r:id="rId86"/>
    <p:sldId id="598" r:id="rId87"/>
    <p:sldId id="599" r:id="rId88"/>
    <p:sldId id="2783" r:id="rId89"/>
    <p:sldId id="2800" r:id="rId90"/>
    <p:sldId id="2784" r:id="rId91"/>
    <p:sldId id="2785" r:id="rId92"/>
    <p:sldId id="2786" r:id="rId93"/>
    <p:sldId id="2787" r:id="rId94"/>
    <p:sldId id="2789" r:id="rId95"/>
    <p:sldId id="444" r:id="rId96"/>
    <p:sldId id="2790" r:id="rId97"/>
    <p:sldId id="2791" r:id="rId98"/>
    <p:sldId id="2802" r:id="rId99"/>
    <p:sldId id="2803" r:id="rId100"/>
    <p:sldId id="2760" r:id="rId101"/>
    <p:sldId id="2761" r:id="rId102"/>
    <p:sldId id="517" r:id="rId103"/>
    <p:sldId id="2804" r:id="rId104"/>
    <p:sldId id="2805" r:id="rId105"/>
    <p:sldId id="2806" r:id="rId106"/>
    <p:sldId id="2807" r:id="rId107"/>
    <p:sldId id="459" r:id="rId108"/>
    <p:sldId id="2808" r:id="rId109"/>
    <p:sldId id="447" r:id="rId110"/>
    <p:sldId id="511" r:id="rId111"/>
    <p:sldId id="390" r:id="rId112"/>
    <p:sldId id="2442" r:id="rId113"/>
    <p:sldId id="451" r:id="rId114"/>
    <p:sldId id="505" r:id="rId115"/>
    <p:sldId id="279" r:id="rId116"/>
    <p:sldId id="270" r:id="rId117"/>
    <p:sldId id="271" r:id="rId118"/>
    <p:sldId id="2444" r:id="rId119"/>
    <p:sldId id="2445" r:id="rId120"/>
    <p:sldId id="453" r:id="rId121"/>
    <p:sldId id="512" r:id="rId122"/>
    <p:sldId id="509" r:id="rId123"/>
    <p:sldId id="290" r:id="rId124"/>
    <p:sldId id="291" r:id="rId125"/>
    <p:sldId id="292" r:id="rId126"/>
    <p:sldId id="438" r:id="rId127"/>
    <p:sldId id="439" r:id="rId128"/>
    <p:sldId id="304" r:id="rId129"/>
    <p:sldId id="306" r:id="rId130"/>
    <p:sldId id="305" r:id="rId131"/>
    <p:sldId id="514" r:id="rId132"/>
    <p:sldId id="310" r:id="rId133"/>
    <p:sldId id="311" r:id="rId134"/>
    <p:sldId id="312" r:id="rId135"/>
    <p:sldId id="313" r:id="rId136"/>
    <p:sldId id="314" r:id="rId137"/>
    <p:sldId id="327" r:id="rId138"/>
    <p:sldId id="315" r:id="rId139"/>
    <p:sldId id="316" r:id="rId140"/>
    <p:sldId id="317" r:id="rId141"/>
    <p:sldId id="318" r:id="rId142"/>
    <p:sldId id="319" r:id="rId143"/>
    <p:sldId id="2446" r:id="rId144"/>
    <p:sldId id="2448" r:id="rId145"/>
    <p:sldId id="2449" r:id="rId146"/>
    <p:sldId id="299" r:id="rId147"/>
    <p:sldId id="2460" r:id="rId148"/>
    <p:sldId id="788" r:id="rId149"/>
    <p:sldId id="301" r:id="rId150"/>
    <p:sldId id="791" r:id="rId151"/>
    <p:sldId id="2458" r:id="rId152"/>
    <p:sldId id="302" r:id="rId153"/>
    <p:sldId id="303" r:id="rId154"/>
    <p:sldId id="2588" r:id="rId155"/>
    <p:sldId id="2589" r:id="rId156"/>
    <p:sldId id="379" r:id="rId157"/>
    <p:sldId id="339" r:id="rId158"/>
    <p:sldId id="268" r:id="rId159"/>
    <p:sldId id="2590" r:id="rId160"/>
    <p:sldId id="2591" r:id="rId161"/>
    <p:sldId id="2592" r:id="rId162"/>
    <p:sldId id="2593" r:id="rId163"/>
    <p:sldId id="2594" r:id="rId164"/>
    <p:sldId id="2595" r:id="rId165"/>
    <p:sldId id="2596" r:id="rId166"/>
    <p:sldId id="2597" r:id="rId167"/>
    <p:sldId id="2598" r:id="rId168"/>
    <p:sldId id="2450" r:id="rId169"/>
    <p:sldId id="2451" r:id="rId170"/>
    <p:sldId id="2599" r:id="rId171"/>
    <p:sldId id="2453" r:id="rId172"/>
    <p:sldId id="2452" r:id="rId173"/>
    <p:sldId id="2454" r:id="rId174"/>
    <p:sldId id="2600" r:id="rId175"/>
    <p:sldId id="2601" r:id="rId176"/>
    <p:sldId id="2459" r:id="rId177"/>
    <p:sldId id="355" r:id="rId178"/>
    <p:sldId id="2602" r:id="rId179"/>
    <p:sldId id="861" r:id="rId180"/>
    <p:sldId id="2447" r:id="rId181"/>
    <p:sldId id="2603" r:id="rId182"/>
    <p:sldId id="2604" r:id="rId183"/>
    <p:sldId id="275" r:id="rId184"/>
    <p:sldId id="276" r:id="rId185"/>
    <p:sldId id="2605" r:id="rId186"/>
    <p:sldId id="264" r:id="rId187"/>
    <p:sldId id="2606" r:id="rId188"/>
    <p:sldId id="288" r:id="rId189"/>
    <p:sldId id="369" r:id="rId190"/>
    <p:sldId id="365" r:id="rId191"/>
    <p:sldId id="371" r:id="rId192"/>
    <p:sldId id="367" r:id="rId193"/>
    <p:sldId id="366" r:id="rId194"/>
    <p:sldId id="368" r:id="rId195"/>
    <p:sldId id="2608" r:id="rId196"/>
    <p:sldId id="2609" r:id="rId197"/>
    <p:sldId id="2610" r:id="rId198"/>
    <p:sldId id="2611" r:id="rId199"/>
    <p:sldId id="2612" r:id="rId200"/>
    <p:sldId id="2613" r:id="rId201"/>
    <p:sldId id="2614" r:id="rId202"/>
    <p:sldId id="277" r:id="rId203"/>
    <p:sldId id="278" r:id="rId204"/>
    <p:sldId id="2615" r:id="rId205"/>
    <p:sldId id="2616" r:id="rId206"/>
    <p:sldId id="281" r:id="rId207"/>
    <p:sldId id="282" r:id="rId208"/>
    <p:sldId id="283" r:id="rId209"/>
    <p:sldId id="285" r:id="rId210"/>
    <p:sldId id="284" r:id="rId211"/>
    <p:sldId id="2811" r:id="rId212"/>
    <p:sldId id="2812" r:id="rId213"/>
    <p:sldId id="416" r:id="rId214"/>
    <p:sldId id="2619" r:id="rId215"/>
    <p:sldId id="2617" r:id="rId216"/>
    <p:sldId id="321" r:id="rId217"/>
    <p:sldId id="322" r:id="rId218"/>
    <p:sldId id="323" r:id="rId219"/>
    <p:sldId id="2815" r:id="rId220"/>
    <p:sldId id="2814" r:id="rId221"/>
    <p:sldId id="324" r:id="rId222"/>
    <p:sldId id="325" r:id="rId223"/>
    <p:sldId id="326" r:id="rId224"/>
    <p:sldId id="2618" r:id="rId225"/>
    <p:sldId id="328" r:id="rId226"/>
    <p:sldId id="329" r:id="rId227"/>
    <p:sldId id="330" r:id="rId228"/>
    <p:sldId id="331" r:id="rId229"/>
    <p:sldId id="332" r:id="rId230"/>
    <p:sldId id="333" r:id="rId231"/>
  </p:sldIdLst>
  <p:sldSz cx="12192000" cy="6858000"/>
  <p:notesSz cx="6858000" cy="9144000"/>
  <p:embeddedFontLst>
    <p:embeddedFont>
      <p:font typeface="Agency FB" panose="020B0503020202020204" pitchFamily="34" charset="0"/>
      <p:regular r:id="rId233"/>
      <p:bold r:id="rId234"/>
    </p:embeddedFont>
    <p:embeddedFont>
      <p:font typeface="Aharoni" panose="02010803020104030203" pitchFamily="2" charset="-79"/>
      <p:bold r:id="rId235"/>
    </p:embeddedFont>
    <p:embeddedFont>
      <p:font typeface="Arial Black" panose="020B0A04020102020204" pitchFamily="34" charset="0"/>
      <p:bold r:id="rId236"/>
    </p:embeddedFont>
    <p:embeddedFont>
      <p:font typeface="Arial Narrow" panose="020B0606020202030204" pitchFamily="34" charset="0"/>
      <p:regular r:id="rId237"/>
      <p:bold r:id="rId238"/>
      <p:italic r:id="rId239"/>
      <p:boldItalic r:id="rId240"/>
    </p:embeddedFont>
    <p:embeddedFont>
      <p:font typeface="Arial Rounded MT Bold" panose="020F0704030504030204" pitchFamily="34" charset="0"/>
      <p:regular r:id="rId241"/>
    </p:embeddedFont>
    <p:embeddedFont>
      <p:font typeface="Berlin Sans FB Demi" panose="020E0802020502020306" pitchFamily="34" charset="0"/>
      <p:bold r:id="rId242"/>
    </p:embeddedFont>
    <p:embeddedFont>
      <p:font typeface="Book Antiqua" panose="02040602050305030304" pitchFamily="18" charset="0"/>
      <p:regular r:id="rId243"/>
      <p:bold r:id="rId244"/>
      <p:italic r:id="rId245"/>
      <p:boldItalic r:id="rId246"/>
    </p:embeddedFont>
    <p:embeddedFont>
      <p:font typeface="Bookman Old Style" panose="02050604050505020204" pitchFamily="18" charset="0"/>
      <p:regular r:id="rId247"/>
      <p:bold r:id="rId248"/>
      <p:italic r:id="rId249"/>
      <p:boldItalic r:id="rId250"/>
    </p:embeddedFont>
    <p:embeddedFont>
      <p:font typeface="Brush Script MT" panose="03060802040406070304" pitchFamily="66" charset="0"/>
      <p:italic r:id="rId251"/>
    </p:embeddedFont>
    <p:embeddedFont>
      <p:font typeface="Comic Sans MS" panose="030F0702030302020204" pitchFamily="66" charset="0"/>
      <p:regular r:id="rId252"/>
      <p:bold r:id="rId253"/>
      <p:italic r:id="rId254"/>
      <p:boldItalic r:id="rId255"/>
    </p:embeddedFont>
    <p:embeddedFont>
      <p:font typeface="Cooper Black" panose="0208090404030B020404" pitchFamily="18" charset="0"/>
      <p:regular r:id="rId256"/>
    </p:embeddedFont>
    <p:embeddedFont>
      <p:font typeface="Copperplate Gothic Bold" panose="020E0705020206020404" pitchFamily="34" charset="0"/>
      <p:regular r:id="rId257"/>
    </p:embeddedFont>
    <p:embeddedFont>
      <p:font typeface="Eras Bold ITC" panose="020B0907030504020204" pitchFamily="34" charset="0"/>
      <p:regular r:id="rId258"/>
    </p:embeddedFont>
    <p:embeddedFont>
      <p:font typeface="Eras Demi ITC" panose="020B0805030504020804" pitchFamily="34" charset="0"/>
      <p:regular r:id="rId259"/>
    </p:embeddedFont>
    <p:embeddedFont>
      <p:font typeface="Euphemia" panose="020B0503040102020104" pitchFamily="34" charset="0"/>
      <p:regular r:id="rId260"/>
    </p:embeddedFont>
    <p:embeddedFont>
      <p:font typeface="Forte" panose="03060902040502070203" pitchFamily="66" charset="0"/>
      <p:regular r:id="rId261"/>
    </p:embeddedFont>
    <p:embeddedFont>
      <p:font typeface="Franklin Gothic Medium" panose="020B0603020102020204" pitchFamily="34" charset="0"/>
      <p:regular r:id="rId262"/>
      <p:italic r:id="rId263"/>
    </p:embeddedFont>
    <p:embeddedFont>
      <p:font typeface="Georgia" panose="02040502050405020303" pitchFamily="18" charset="0"/>
      <p:regular r:id="rId264"/>
      <p:bold r:id="rId265"/>
      <p:italic r:id="rId266"/>
      <p:boldItalic r:id="rId267"/>
    </p:embeddedFont>
    <p:embeddedFont>
      <p:font typeface="Gill Sans MT" panose="020B0502020104020203" pitchFamily="34" charset="0"/>
      <p:regular r:id="rId268"/>
      <p:bold r:id="rId269"/>
      <p:italic r:id="rId270"/>
      <p:boldItalic r:id="rId271"/>
    </p:embeddedFont>
    <p:embeddedFont>
      <p:font typeface="HebrewTh" pitchFamily="2" charset="0"/>
      <p:regular r:id="rId272"/>
    </p:embeddedFont>
    <p:embeddedFont>
      <p:font typeface="Impact" panose="020B0806030902050204" pitchFamily="34" charset="0"/>
      <p:regular r:id="rId273"/>
    </p:embeddedFont>
    <p:embeddedFont>
      <p:font typeface="Lucida Bright" panose="02040602050505020304" pitchFamily="18" charset="0"/>
      <p:regular r:id="rId274"/>
      <p:bold r:id="rId275"/>
      <p:italic r:id="rId276"/>
      <p:boldItalic r:id="rId277"/>
    </p:embeddedFont>
    <p:embeddedFont>
      <p:font typeface="Lucida Sans Unicode" panose="020B0602030504020204" pitchFamily="34" charset="0"/>
      <p:regular r:id="rId278"/>
    </p:embeddedFont>
    <p:embeddedFont>
      <p:font typeface="Matura MT Script Capitals" panose="03020802060602070202" pitchFamily="66" charset="0"/>
      <p:regular r:id="rId279"/>
    </p:embeddedFont>
    <p:embeddedFont>
      <p:font typeface="Mistral" panose="03090702030407020403" pitchFamily="66" charset="0"/>
      <p:regular r:id="rId280"/>
    </p:embeddedFont>
    <p:embeddedFont>
      <p:font typeface="Narkisim" panose="020E0502050101010101" pitchFamily="34" charset="-79"/>
      <p:regular r:id="rId281"/>
    </p:embeddedFont>
    <p:embeddedFont>
      <p:font typeface="Papyrus" panose="03070502060502030205" pitchFamily="66" charset="0"/>
      <p:regular r:id="rId282"/>
    </p:embeddedFont>
    <p:embeddedFont>
      <p:font typeface="Tahoma" panose="020B0604030504040204" pitchFamily="34" charset="0"/>
      <p:regular r:id="rId283"/>
      <p:bold r:id="rId284"/>
    </p:embeddedFont>
    <p:embeddedFont>
      <p:font typeface="Verdana" panose="020B0604030504040204" pitchFamily="34" charset="0"/>
      <p:regular r:id="rId285"/>
      <p:bold r:id="rId286"/>
      <p:italic r:id="rId287"/>
      <p:boldItalic r:id="rId288"/>
    </p:embeddedFont>
    <p:embeddedFont>
      <p:font typeface="Wide Latin" panose="020A0A07050505020404" pitchFamily="18" charset="0"/>
      <p:regular r:id="rId28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FFCC"/>
    <a:srgbClr val="FFCC00"/>
    <a:srgbClr val="F8F8F8"/>
    <a:srgbClr val="000000"/>
    <a:srgbClr val="FFFF99"/>
    <a:srgbClr val="FF6600"/>
    <a:srgbClr val="FFE085"/>
    <a:srgbClr val="33CC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99" d="100"/>
          <a:sy n="99" d="100"/>
        </p:scale>
        <p:origin x="1026" y="90"/>
      </p:cViewPr>
      <p:guideLst/>
    </p:cSldViewPr>
  </p:slideViewPr>
  <p:notesTextViewPr>
    <p:cViewPr>
      <p:scale>
        <a:sx n="1" d="1"/>
        <a:sy n="1" d="1"/>
      </p:scale>
      <p:origin x="0" y="0"/>
    </p:cViewPr>
  </p:notesTextViewPr>
  <p:sorterViewPr>
    <p:cViewPr varScale="1">
      <p:scale>
        <a:sx n="100" d="100"/>
        <a:sy n="100" d="100"/>
      </p:scale>
      <p:origin x="0" y="-2236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63" Type="http://schemas.openxmlformats.org/officeDocument/2006/relationships/slide" Target="slides/slide38.xml"/><Relationship Id="rId159" Type="http://schemas.openxmlformats.org/officeDocument/2006/relationships/slide" Target="slides/slide134.xml"/><Relationship Id="rId170" Type="http://schemas.openxmlformats.org/officeDocument/2006/relationships/slide" Target="slides/slide145.xml"/><Relationship Id="rId226" Type="http://schemas.openxmlformats.org/officeDocument/2006/relationships/slide" Target="slides/slide201.xml"/><Relationship Id="rId268" Type="http://schemas.openxmlformats.org/officeDocument/2006/relationships/font" Target="fonts/font36.fntdata"/><Relationship Id="rId32" Type="http://schemas.openxmlformats.org/officeDocument/2006/relationships/slide" Target="slides/slide7.xml"/><Relationship Id="rId74" Type="http://schemas.openxmlformats.org/officeDocument/2006/relationships/slide" Target="slides/slide49.xml"/><Relationship Id="rId128" Type="http://schemas.openxmlformats.org/officeDocument/2006/relationships/slide" Target="slides/slide103.xml"/><Relationship Id="rId5" Type="http://schemas.openxmlformats.org/officeDocument/2006/relationships/slideMaster" Target="slideMasters/slideMaster5.xml"/><Relationship Id="rId181" Type="http://schemas.openxmlformats.org/officeDocument/2006/relationships/slide" Target="slides/slide156.xml"/><Relationship Id="rId237" Type="http://schemas.openxmlformats.org/officeDocument/2006/relationships/font" Target="fonts/font5.fntdata"/><Relationship Id="rId279" Type="http://schemas.openxmlformats.org/officeDocument/2006/relationships/font" Target="fonts/font47.fntdata"/><Relationship Id="rId43" Type="http://schemas.openxmlformats.org/officeDocument/2006/relationships/slide" Target="slides/slide18.xml"/><Relationship Id="rId139" Type="http://schemas.openxmlformats.org/officeDocument/2006/relationships/slide" Target="slides/slide114.xml"/><Relationship Id="rId290" Type="http://schemas.openxmlformats.org/officeDocument/2006/relationships/presProps" Target="presProps.xml"/><Relationship Id="rId85" Type="http://schemas.openxmlformats.org/officeDocument/2006/relationships/slide" Target="slides/slide60.xml"/><Relationship Id="rId150" Type="http://schemas.openxmlformats.org/officeDocument/2006/relationships/slide" Target="slides/slide125.xml"/><Relationship Id="rId192" Type="http://schemas.openxmlformats.org/officeDocument/2006/relationships/slide" Target="slides/slide167.xml"/><Relationship Id="rId206" Type="http://schemas.openxmlformats.org/officeDocument/2006/relationships/slide" Target="slides/slide181.xml"/><Relationship Id="rId248" Type="http://schemas.openxmlformats.org/officeDocument/2006/relationships/font" Target="fonts/font16.fntdata"/><Relationship Id="rId12" Type="http://schemas.openxmlformats.org/officeDocument/2006/relationships/slideMaster" Target="slideMasters/slideMaster12.xml"/><Relationship Id="rId33" Type="http://schemas.openxmlformats.org/officeDocument/2006/relationships/slide" Target="slides/slide8.xml"/><Relationship Id="rId108" Type="http://schemas.openxmlformats.org/officeDocument/2006/relationships/slide" Target="slides/slide83.xml"/><Relationship Id="rId129" Type="http://schemas.openxmlformats.org/officeDocument/2006/relationships/slide" Target="slides/slide104.xml"/><Relationship Id="rId280" Type="http://schemas.openxmlformats.org/officeDocument/2006/relationships/font" Target="fonts/font48.fntdata"/><Relationship Id="rId54" Type="http://schemas.openxmlformats.org/officeDocument/2006/relationships/slide" Target="slides/slide29.xml"/><Relationship Id="rId75" Type="http://schemas.openxmlformats.org/officeDocument/2006/relationships/slide" Target="slides/slide50.xml"/><Relationship Id="rId96" Type="http://schemas.openxmlformats.org/officeDocument/2006/relationships/slide" Target="slides/slide71.xml"/><Relationship Id="rId140" Type="http://schemas.openxmlformats.org/officeDocument/2006/relationships/slide" Target="slides/slide115.xml"/><Relationship Id="rId161" Type="http://schemas.openxmlformats.org/officeDocument/2006/relationships/slide" Target="slides/slide136.xml"/><Relationship Id="rId182" Type="http://schemas.openxmlformats.org/officeDocument/2006/relationships/slide" Target="slides/slide157.xml"/><Relationship Id="rId217" Type="http://schemas.openxmlformats.org/officeDocument/2006/relationships/slide" Target="slides/slide192.xml"/><Relationship Id="rId6" Type="http://schemas.openxmlformats.org/officeDocument/2006/relationships/slideMaster" Target="slideMasters/slideMaster6.xml"/><Relationship Id="rId238" Type="http://schemas.openxmlformats.org/officeDocument/2006/relationships/font" Target="fonts/font6.fntdata"/><Relationship Id="rId259" Type="http://schemas.openxmlformats.org/officeDocument/2006/relationships/font" Target="fonts/font27.fntdata"/><Relationship Id="rId23" Type="http://schemas.openxmlformats.org/officeDocument/2006/relationships/slideMaster" Target="slideMasters/slideMaster23.xml"/><Relationship Id="rId119" Type="http://schemas.openxmlformats.org/officeDocument/2006/relationships/slide" Target="slides/slide94.xml"/><Relationship Id="rId270" Type="http://schemas.openxmlformats.org/officeDocument/2006/relationships/font" Target="fonts/font38.fntdata"/><Relationship Id="rId291" Type="http://schemas.openxmlformats.org/officeDocument/2006/relationships/viewProps" Target="viewProps.xml"/><Relationship Id="rId44" Type="http://schemas.openxmlformats.org/officeDocument/2006/relationships/slide" Target="slides/slide19.xml"/><Relationship Id="rId65" Type="http://schemas.openxmlformats.org/officeDocument/2006/relationships/slide" Target="slides/slide40.xml"/><Relationship Id="rId86" Type="http://schemas.openxmlformats.org/officeDocument/2006/relationships/slide" Target="slides/slide61.xml"/><Relationship Id="rId130" Type="http://schemas.openxmlformats.org/officeDocument/2006/relationships/slide" Target="slides/slide105.xml"/><Relationship Id="rId151" Type="http://schemas.openxmlformats.org/officeDocument/2006/relationships/slide" Target="slides/slide126.xml"/><Relationship Id="rId172" Type="http://schemas.openxmlformats.org/officeDocument/2006/relationships/slide" Target="slides/slide147.xml"/><Relationship Id="rId193" Type="http://schemas.openxmlformats.org/officeDocument/2006/relationships/slide" Target="slides/slide168.xml"/><Relationship Id="rId207" Type="http://schemas.openxmlformats.org/officeDocument/2006/relationships/slide" Target="slides/slide182.xml"/><Relationship Id="rId228" Type="http://schemas.openxmlformats.org/officeDocument/2006/relationships/slide" Target="slides/slide203.xml"/><Relationship Id="rId249" Type="http://schemas.openxmlformats.org/officeDocument/2006/relationships/font" Target="fonts/font17.fntdata"/><Relationship Id="rId13" Type="http://schemas.openxmlformats.org/officeDocument/2006/relationships/slideMaster" Target="slideMasters/slideMaster13.xml"/><Relationship Id="rId109" Type="http://schemas.openxmlformats.org/officeDocument/2006/relationships/slide" Target="slides/slide84.xml"/><Relationship Id="rId260" Type="http://schemas.openxmlformats.org/officeDocument/2006/relationships/font" Target="fonts/font28.fntdata"/><Relationship Id="rId281" Type="http://schemas.openxmlformats.org/officeDocument/2006/relationships/font" Target="fonts/font49.fntdata"/><Relationship Id="rId34" Type="http://schemas.openxmlformats.org/officeDocument/2006/relationships/slide" Target="slides/slide9.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20" Type="http://schemas.openxmlformats.org/officeDocument/2006/relationships/slide" Target="slides/slide95.xml"/><Relationship Id="rId141" Type="http://schemas.openxmlformats.org/officeDocument/2006/relationships/slide" Target="slides/slide116.xml"/><Relationship Id="rId7" Type="http://schemas.openxmlformats.org/officeDocument/2006/relationships/slideMaster" Target="slideMasters/slideMaster7.xml"/><Relationship Id="rId162" Type="http://schemas.openxmlformats.org/officeDocument/2006/relationships/slide" Target="slides/slide137.xml"/><Relationship Id="rId183" Type="http://schemas.openxmlformats.org/officeDocument/2006/relationships/slide" Target="slides/slide158.xml"/><Relationship Id="rId218" Type="http://schemas.openxmlformats.org/officeDocument/2006/relationships/slide" Target="slides/slide193.xml"/><Relationship Id="rId239" Type="http://schemas.openxmlformats.org/officeDocument/2006/relationships/font" Target="fonts/font7.fntdata"/><Relationship Id="rId250" Type="http://schemas.openxmlformats.org/officeDocument/2006/relationships/font" Target="fonts/font18.fntdata"/><Relationship Id="rId271" Type="http://schemas.openxmlformats.org/officeDocument/2006/relationships/font" Target="fonts/font39.fntdata"/><Relationship Id="rId292" Type="http://schemas.openxmlformats.org/officeDocument/2006/relationships/theme" Target="theme/theme1.xml"/><Relationship Id="rId24" Type="http://schemas.openxmlformats.org/officeDocument/2006/relationships/slideMaster" Target="slideMasters/slideMaster24.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31" Type="http://schemas.openxmlformats.org/officeDocument/2006/relationships/slide" Target="slides/slide106.xml"/><Relationship Id="rId152" Type="http://schemas.openxmlformats.org/officeDocument/2006/relationships/slide" Target="slides/slide127.xml"/><Relationship Id="rId173" Type="http://schemas.openxmlformats.org/officeDocument/2006/relationships/slide" Target="slides/slide148.xml"/><Relationship Id="rId194" Type="http://schemas.openxmlformats.org/officeDocument/2006/relationships/slide" Target="slides/slide169.xml"/><Relationship Id="rId208" Type="http://schemas.openxmlformats.org/officeDocument/2006/relationships/slide" Target="slides/slide183.xml"/><Relationship Id="rId229" Type="http://schemas.openxmlformats.org/officeDocument/2006/relationships/slide" Target="slides/slide204.xml"/><Relationship Id="rId240" Type="http://schemas.openxmlformats.org/officeDocument/2006/relationships/font" Target="fonts/font8.fntdata"/><Relationship Id="rId261" Type="http://schemas.openxmlformats.org/officeDocument/2006/relationships/font" Target="fonts/font29.fntdata"/><Relationship Id="rId14" Type="http://schemas.openxmlformats.org/officeDocument/2006/relationships/slideMaster" Target="slideMasters/slideMaster14.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282" Type="http://schemas.openxmlformats.org/officeDocument/2006/relationships/font" Target="fonts/font50.fntdata"/><Relationship Id="rId8" Type="http://schemas.openxmlformats.org/officeDocument/2006/relationships/slideMaster" Target="slideMasters/slideMaster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184" Type="http://schemas.openxmlformats.org/officeDocument/2006/relationships/slide" Target="slides/slide159.xml"/><Relationship Id="rId219" Type="http://schemas.openxmlformats.org/officeDocument/2006/relationships/slide" Target="slides/slide194.xml"/><Relationship Id="rId230" Type="http://schemas.openxmlformats.org/officeDocument/2006/relationships/slide" Target="slides/slide205.xml"/><Relationship Id="rId251" Type="http://schemas.openxmlformats.org/officeDocument/2006/relationships/font" Target="fonts/font19.fntdata"/><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272" Type="http://schemas.openxmlformats.org/officeDocument/2006/relationships/font" Target="fonts/font40.fntdata"/><Relationship Id="rId293" Type="http://schemas.openxmlformats.org/officeDocument/2006/relationships/tableStyles" Target="tableStyles.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 Id="rId174" Type="http://schemas.openxmlformats.org/officeDocument/2006/relationships/slide" Target="slides/slide149.xml"/><Relationship Id="rId195" Type="http://schemas.openxmlformats.org/officeDocument/2006/relationships/slide" Target="slides/slide170.xml"/><Relationship Id="rId209" Type="http://schemas.openxmlformats.org/officeDocument/2006/relationships/slide" Target="slides/slide184.xml"/><Relationship Id="rId220" Type="http://schemas.openxmlformats.org/officeDocument/2006/relationships/slide" Target="slides/slide195.xml"/><Relationship Id="rId241" Type="http://schemas.openxmlformats.org/officeDocument/2006/relationships/font" Target="fonts/font9.fntdata"/><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262" Type="http://schemas.openxmlformats.org/officeDocument/2006/relationships/font" Target="fonts/font30.fntdata"/><Relationship Id="rId283" Type="http://schemas.openxmlformats.org/officeDocument/2006/relationships/font" Target="fonts/font51.fntdata"/><Relationship Id="rId78" Type="http://schemas.openxmlformats.org/officeDocument/2006/relationships/slide" Target="slides/slide53.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64" Type="http://schemas.openxmlformats.org/officeDocument/2006/relationships/slide" Target="slides/slide139.xml"/><Relationship Id="rId185" Type="http://schemas.openxmlformats.org/officeDocument/2006/relationships/slide" Target="slides/slide160.xml"/><Relationship Id="rId9" Type="http://schemas.openxmlformats.org/officeDocument/2006/relationships/slideMaster" Target="slideMasters/slideMaster9.xml"/><Relationship Id="rId210" Type="http://schemas.openxmlformats.org/officeDocument/2006/relationships/slide" Target="slides/slide185.xml"/><Relationship Id="rId26" Type="http://schemas.openxmlformats.org/officeDocument/2006/relationships/slide" Target="slides/slide1.xml"/><Relationship Id="rId231" Type="http://schemas.openxmlformats.org/officeDocument/2006/relationships/slide" Target="slides/slide206.xml"/><Relationship Id="rId252" Type="http://schemas.openxmlformats.org/officeDocument/2006/relationships/font" Target="fonts/font20.fntdata"/><Relationship Id="rId273" Type="http://schemas.openxmlformats.org/officeDocument/2006/relationships/font" Target="fonts/font41.fntdata"/><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54" Type="http://schemas.openxmlformats.org/officeDocument/2006/relationships/slide" Target="slides/slide129.xml"/><Relationship Id="rId175" Type="http://schemas.openxmlformats.org/officeDocument/2006/relationships/slide" Target="slides/slide150.xml"/><Relationship Id="rId196" Type="http://schemas.openxmlformats.org/officeDocument/2006/relationships/slide" Target="slides/slide171.xml"/><Relationship Id="rId200" Type="http://schemas.openxmlformats.org/officeDocument/2006/relationships/slide" Target="slides/slide175.xml"/><Relationship Id="rId16" Type="http://schemas.openxmlformats.org/officeDocument/2006/relationships/slideMaster" Target="slideMasters/slideMaster16.xml"/><Relationship Id="rId221" Type="http://schemas.openxmlformats.org/officeDocument/2006/relationships/slide" Target="slides/slide196.xml"/><Relationship Id="rId242" Type="http://schemas.openxmlformats.org/officeDocument/2006/relationships/font" Target="fonts/font10.fntdata"/><Relationship Id="rId263" Type="http://schemas.openxmlformats.org/officeDocument/2006/relationships/font" Target="fonts/font31.fntdata"/><Relationship Id="rId284" Type="http://schemas.openxmlformats.org/officeDocument/2006/relationships/font" Target="fonts/font52.fntdata"/><Relationship Id="rId37" Type="http://schemas.openxmlformats.org/officeDocument/2006/relationships/slide" Target="slides/slide12.xml"/><Relationship Id="rId58" Type="http://schemas.openxmlformats.org/officeDocument/2006/relationships/slide" Target="slides/slide33.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44" Type="http://schemas.openxmlformats.org/officeDocument/2006/relationships/slide" Target="slides/slide119.xml"/><Relationship Id="rId90" Type="http://schemas.openxmlformats.org/officeDocument/2006/relationships/slide" Target="slides/slide65.xml"/><Relationship Id="rId165" Type="http://schemas.openxmlformats.org/officeDocument/2006/relationships/slide" Target="slides/slide140.xml"/><Relationship Id="rId186" Type="http://schemas.openxmlformats.org/officeDocument/2006/relationships/slide" Target="slides/slide161.xml"/><Relationship Id="rId211" Type="http://schemas.openxmlformats.org/officeDocument/2006/relationships/slide" Target="slides/slide186.xml"/><Relationship Id="rId232" Type="http://schemas.openxmlformats.org/officeDocument/2006/relationships/notesMaster" Target="notesMasters/notesMaster1.xml"/><Relationship Id="rId253" Type="http://schemas.openxmlformats.org/officeDocument/2006/relationships/font" Target="fonts/font21.fntdata"/><Relationship Id="rId274" Type="http://schemas.openxmlformats.org/officeDocument/2006/relationships/font" Target="fonts/font42.fntdata"/><Relationship Id="rId27" Type="http://schemas.openxmlformats.org/officeDocument/2006/relationships/slide" Target="slides/slide2.xml"/><Relationship Id="rId48" Type="http://schemas.openxmlformats.org/officeDocument/2006/relationships/slide" Target="slides/slide23.xml"/><Relationship Id="rId69" Type="http://schemas.openxmlformats.org/officeDocument/2006/relationships/slide" Target="slides/slide44.xml"/><Relationship Id="rId113" Type="http://schemas.openxmlformats.org/officeDocument/2006/relationships/slide" Target="slides/slide88.xml"/><Relationship Id="rId134" Type="http://schemas.openxmlformats.org/officeDocument/2006/relationships/slide" Target="slides/slide109.xml"/><Relationship Id="rId80" Type="http://schemas.openxmlformats.org/officeDocument/2006/relationships/slide" Target="slides/slide55.xml"/><Relationship Id="rId155" Type="http://schemas.openxmlformats.org/officeDocument/2006/relationships/slide" Target="slides/slide130.xml"/><Relationship Id="rId176" Type="http://schemas.openxmlformats.org/officeDocument/2006/relationships/slide" Target="slides/slide151.xml"/><Relationship Id="rId197" Type="http://schemas.openxmlformats.org/officeDocument/2006/relationships/slide" Target="slides/slide172.xml"/><Relationship Id="rId201" Type="http://schemas.openxmlformats.org/officeDocument/2006/relationships/slide" Target="slides/slide176.xml"/><Relationship Id="rId222" Type="http://schemas.openxmlformats.org/officeDocument/2006/relationships/slide" Target="slides/slide197.xml"/><Relationship Id="rId243" Type="http://schemas.openxmlformats.org/officeDocument/2006/relationships/font" Target="fonts/font11.fntdata"/><Relationship Id="rId264" Type="http://schemas.openxmlformats.org/officeDocument/2006/relationships/font" Target="fonts/font32.fntdata"/><Relationship Id="rId285" Type="http://schemas.openxmlformats.org/officeDocument/2006/relationships/font" Target="fonts/font53.fntdata"/><Relationship Id="rId17" Type="http://schemas.openxmlformats.org/officeDocument/2006/relationships/slideMaster" Target="slideMasters/slideMaster17.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24" Type="http://schemas.openxmlformats.org/officeDocument/2006/relationships/slide" Target="slides/slide99.xml"/><Relationship Id="rId70" Type="http://schemas.openxmlformats.org/officeDocument/2006/relationships/slide" Target="slides/slide45.xml"/><Relationship Id="rId91" Type="http://schemas.openxmlformats.org/officeDocument/2006/relationships/slide" Target="slides/slide66.xml"/><Relationship Id="rId145" Type="http://schemas.openxmlformats.org/officeDocument/2006/relationships/slide" Target="slides/slide120.xml"/><Relationship Id="rId166" Type="http://schemas.openxmlformats.org/officeDocument/2006/relationships/slide" Target="slides/slide141.xml"/><Relationship Id="rId187" Type="http://schemas.openxmlformats.org/officeDocument/2006/relationships/slide" Target="slides/slide162.xml"/><Relationship Id="rId1" Type="http://schemas.openxmlformats.org/officeDocument/2006/relationships/slideMaster" Target="slideMasters/slideMaster1.xml"/><Relationship Id="rId212" Type="http://schemas.openxmlformats.org/officeDocument/2006/relationships/slide" Target="slides/slide187.xml"/><Relationship Id="rId233" Type="http://schemas.openxmlformats.org/officeDocument/2006/relationships/font" Target="fonts/font1.fntdata"/><Relationship Id="rId254" Type="http://schemas.openxmlformats.org/officeDocument/2006/relationships/font" Target="fonts/font22.fntdata"/><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275" Type="http://schemas.openxmlformats.org/officeDocument/2006/relationships/font" Target="fonts/font43.fntdata"/><Relationship Id="rId60" Type="http://schemas.openxmlformats.org/officeDocument/2006/relationships/slide" Target="slides/slide35.xml"/><Relationship Id="rId81" Type="http://schemas.openxmlformats.org/officeDocument/2006/relationships/slide" Target="slides/slide56.xml"/><Relationship Id="rId135" Type="http://schemas.openxmlformats.org/officeDocument/2006/relationships/slide" Target="slides/slide110.xml"/><Relationship Id="rId156" Type="http://schemas.openxmlformats.org/officeDocument/2006/relationships/slide" Target="slides/slide131.xml"/><Relationship Id="rId177" Type="http://schemas.openxmlformats.org/officeDocument/2006/relationships/slide" Target="slides/slide152.xml"/><Relationship Id="rId198" Type="http://schemas.openxmlformats.org/officeDocument/2006/relationships/slide" Target="slides/slide173.xml"/><Relationship Id="rId202" Type="http://schemas.openxmlformats.org/officeDocument/2006/relationships/slide" Target="slides/slide177.xml"/><Relationship Id="rId223" Type="http://schemas.openxmlformats.org/officeDocument/2006/relationships/slide" Target="slides/slide198.xml"/><Relationship Id="rId244" Type="http://schemas.openxmlformats.org/officeDocument/2006/relationships/font" Target="fonts/font12.fntdata"/><Relationship Id="rId18" Type="http://schemas.openxmlformats.org/officeDocument/2006/relationships/slideMaster" Target="slideMasters/slideMaster18.xml"/><Relationship Id="rId39" Type="http://schemas.openxmlformats.org/officeDocument/2006/relationships/slide" Target="slides/slide14.xml"/><Relationship Id="rId265" Type="http://schemas.openxmlformats.org/officeDocument/2006/relationships/font" Target="fonts/font33.fntdata"/><Relationship Id="rId286" Type="http://schemas.openxmlformats.org/officeDocument/2006/relationships/font" Target="fonts/font54.fntdata"/><Relationship Id="rId50" Type="http://schemas.openxmlformats.org/officeDocument/2006/relationships/slide" Target="slides/slide25.xml"/><Relationship Id="rId104" Type="http://schemas.openxmlformats.org/officeDocument/2006/relationships/slide" Target="slides/slide79.xml"/><Relationship Id="rId125" Type="http://schemas.openxmlformats.org/officeDocument/2006/relationships/slide" Target="slides/slide100.xml"/><Relationship Id="rId146" Type="http://schemas.openxmlformats.org/officeDocument/2006/relationships/slide" Target="slides/slide121.xml"/><Relationship Id="rId167" Type="http://schemas.openxmlformats.org/officeDocument/2006/relationships/slide" Target="slides/slide142.xml"/><Relationship Id="rId188" Type="http://schemas.openxmlformats.org/officeDocument/2006/relationships/slide" Target="slides/slide163.xml"/><Relationship Id="rId71" Type="http://schemas.openxmlformats.org/officeDocument/2006/relationships/slide" Target="slides/slide46.xml"/><Relationship Id="rId92" Type="http://schemas.openxmlformats.org/officeDocument/2006/relationships/slide" Target="slides/slide67.xml"/><Relationship Id="rId213" Type="http://schemas.openxmlformats.org/officeDocument/2006/relationships/slide" Target="slides/slide188.xml"/><Relationship Id="rId234"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4.xml"/><Relationship Id="rId255" Type="http://schemas.openxmlformats.org/officeDocument/2006/relationships/font" Target="fonts/font23.fntdata"/><Relationship Id="rId276" Type="http://schemas.openxmlformats.org/officeDocument/2006/relationships/font" Target="fonts/font44.fntdata"/><Relationship Id="rId40" Type="http://schemas.openxmlformats.org/officeDocument/2006/relationships/slide" Target="slides/slide15.xml"/><Relationship Id="rId115" Type="http://schemas.openxmlformats.org/officeDocument/2006/relationships/slide" Target="slides/slide90.xml"/><Relationship Id="rId136" Type="http://schemas.openxmlformats.org/officeDocument/2006/relationships/slide" Target="slides/slide111.xml"/><Relationship Id="rId157" Type="http://schemas.openxmlformats.org/officeDocument/2006/relationships/slide" Target="slides/slide132.xml"/><Relationship Id="rId178" Type="http://schemas.openxmlformats.org/officeDocument/2006/relationships/slide" Target="slides/slide153.xml"/><Relationship Id="rId61" Type="http://schemas.openxmlformats.org/officeDocument/2006/relationships/slide" Target="slides/slide36.xml"/><Relationship Id="rId82" Type="http://schemas.openxmlformats.org/officeDocument/2006/relationships/slide" Target="slides/slide57.xml"/><Relationship Id="rId199" Type="http://schemas.openxmlformats.org/officeDocument/2006/relationships/slide" Target="slides/slide174.xml"/><Relationship Id="rId203" Type="http://schemas.openxmlformats.org/officeDocument/2006/relationships/slide" Target="slides/slide178.xml"/><Relationship Id="rId19" Type="http://schemas.openxmlformats.org/officeDocument/2006/relationships/slideMaster" Target="slideMasters/slideMaster19.xml"/><Relationship Id="rId224" Type="http://schemas.openxmlformats.org/officeDocument/2006/relationships/slide" Target="slides/slide199.xml"/><Relationship Id="rId245" Type="http://schemas.openxmlformats.org/officeDocument/2006/relationships/font" Target="fonts/font13.fntdata"/><Relationship Id="rId266" Type="http://schemas.openxmlformats.org/officeDocument/2006/relationships/font" Target="fonts/font34.fntdata"/><Relationship Id="rId287" Type="http://schemas.openxmlformats.org/officeDocument/2006/relationships/font" Target="fonts/font55.fntdata"/><Relationship Id="rId30" Type="http://schemas.openxmlformats.org/officeDocument/2006/relationships/slide" Target="slides/slide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slide" Target="slides/slide143.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189" Type="http://schemas.openxmlformats.org/officeDocument/2006/relationships/slide" Target="slides/slide164.xml"/><Relationship Id="rId3" Type="http://schemas.openxmlformats.org/officeDocument/2006/relationships/slideMaster" Target="slideMasters/slideMaster3.xml"/><Relationship Id="rId214" Type="http://schemas.openxmlformats.org/officeDocument/2006/relationships/slide" Target="slides/slide189.xml"/><Relationship Id="rId235" Type="http://schemas.openxmlformats.org/officeDocument/2006/relationships/font" Target="fonts/font3.fntdata"/><Relationship Id="rId256" Type="http://schemas.openxmlformats.org/officeDocument/2006/relationships/font" Target="fonts/font24.fntdata"/><Relationship Id="rId277" Type="http://schemas.openxmlformats.org/officeDocument/2006/relationships/font" Target="fonts/font45.fntdata"/><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179" Type="http://schemas.openxmlformats.org/officeDocument/2006/relationships/slide" Target="slides/slide154.xml"/><Relationship Id="rId190" Type="http://schemas.openxmlformats.org/officeDocument/2006/relationships/slide" Target="slides/slide165.xml"/><Relationship Id="rId204" Type="http://schemas.openxmlformats.org/officeDocument/2006/relationships/slide" Target="slides/slide179.xml"/><Relationship Id="rId225" Type="http://schemas.openxmlformats.org/officeDocument/2006/relationships/slide" Target="slides/slide200.xml"/><Relationship Id="rId246" Type="http://schemas.openxmlformats.org/officeDocument/2006/relationships/font" Target="fonts/font14.fntdata"/><Relationship Id="rId267" Type="http://schemas.openxmlformats.org/officeDocument/2006/relationships/font" Target="fonts/font35.fntdata"/><Relationship Id="rId288" Type="http://schemas.openxmlformats.org/officeDocument/2006/relationships/font" Target="fonts/font56.fntdata"/><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94" Type="http://schemas.openxmlformats.org/officeDocument/2006/relationships/slide" Target="slides/slide69.xml"/><Relationship Id="rId148" Type="http://schemas.openxmlformats.org/officeDocument/2006/relationships/slide" Target="slides/slide123.xml"/><Relationship Id="rId169" Type="http://schemas.openxmlformats.org/officeDocument/2006/relationships/slide" Target="slides/slide144.xml"/><Relationship Id="rId4" Type="http://schemas.openxmlformats.org/officeDocument/2006/relationships/slideMaster" Target="slideMasters/slideMaster4.xml"/><Relationship Id="rId180" Type="http://schemas.openxmlformats.org/officeDocument/2006/relationships/slide" Target="slides/slide155.xml"/><Relationship Id="rId215" Type="http://schemas.openxmlformats.org/officeDocument/2006/relationships/slide" Target="slides/slide190.xml"/><Relationship Id="rId236" Type="http://schemas.openxmlformats.org/officeDocument/2006/relationships/font" Target="fonts/font4.fntdata"/><Relationship Id="rId257" Type="http://schemas.openxmlformats.org/officeDocument/2006/relationships/font" Target="fonts/font25.fntdata"/><Relationship Id="rId278" Type="http://schemas.openxmlformats.org/officeDocument/2006/relationships/font" Target="fonts/font46.fntdata"/><Relationship Id="rId42" Type="http://schemas.openxmlformats.org/officeDocument/2006/relationships/slide" Target="slides/slide17.xml"/><Relationship Id="rId84" Type="http://schemas.openxmlformats.org/officeDocument/2006/relationships/slide" Target="slides/slide59.xml"/><Relationship Id="rId138" Type="http://schemas.openxmlformats.org/officeDocument/2006/relationships/slide" Target="slides/slide113.xml"/><Relationship Id="rId191" Type="http://schemas.openxmlformats.org/officeDocument/2006/relationships/slide" Target="slides/slide166.xml"/><Relationship Id="rId205" Type="http://schemas.openxmlformats.org/officeDocument/2006/relationships/slide" Target="slides/slide180.xml"/><Relationship Id="rId247" Type="http://schemas.openxmlformats.org/officeDocument/2006/relationships/font" Target="fonts/font15.fntdata"/><Relationship Id="rId107" Type="http://schemas.openxmlformats.org/officeDocument/2006/relationships/slide" Target="slides/slide82.xml"/><Relationship Id="rId289" Type="http://schemas.openxmlformats.org/officeDocument/2006/relationships/font" Target="fonts/font57.fntdata"/><Relationship Id="rId11" Type="http://schemas.openxmlformats.org/officeDocument/2006/relationships/slideMaster" Target="slideMasters/slideMaster11.xml"/><Relationship Id="rId53" Type="http://schemas.openxmlformats.org/officeDocument/2006/relationships/slide" Target="slides/slide28.xml"/><Relationship Id="rId149" Type="http://schemas.openxmlformats.org/officeDocument/2006/relationships/slide" Target="slides/slide124.xml"/><Relationship Id="rId95" Type="http://schemas.openxmlformats.org/officeDocument/2006/relationships/slide" Target="slides/slide70.xml"/><Relationship Id="rId160" Type="http://schemas.openxmlformats.org/officeDocument/2006/relationships/slide" Target="slides/slide135.xml"/><Relationship Id="rId216" Type="http://schemas.openxmlformats.org/officeDocument/2006/relationships/slide" Target="slides/slide191.xml"/><Relationship Id="rId258" Type="http://schemas.openxmlformats.org/officeDocument/2006/relationships/font" Target="fonts/font26.fntdata"/><Relationship Id="rId22" Type="http://schemas.openxmlformats.org/officeDocument/2006/relationships/slideMaster" Target="slideMasters/slideMaster22.xml"/><Relationship Id="rId64" Type="http://schemas.openxmlformats.org/officeDocument/2006/relationships/slide" Target="slides/slide39.xml"/><Relationship Id="rId118" Type="http://schemas.openxmlformats.org/officeDocument/2006/relationships/slide" Target="slides/slide93.xml"/><Relationship Id="rId171" Type="http://schemas.openxmlformats.org/officeDocument/2006/relationships/slide" Target="slides/slide146.xml"/><Relationship Id="rId227" Type="http://schemas.openxmlformats.org/officeDocument/2006/relationships/slide" Target="slides/slide202.xml"/><Relationship Id="rId269" Type="http://schemas.openxmlformats.org/officeDocument/2006/relationships/font" Target="fonts/font3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963B3-AD9C-449E-BD21-9C78517E2F5D}"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EFBF1-BD0A-4929-82D9-5E709FF66856}" type="slidenum">
              <a:rPr lang="en-US" smtClean="0"/>
              <a:t>‹#›</a:t>
            </a:fld>
            <a:endParaRPr lang="en-US"/>
          </a:p>
        </p:txBody>
      </p:sp>
    </p:spTree>
    <p:extLst>
      <p:ext uri="{BB962C8B-B14F-4D97-AF65-F5344CB8AC3E}">
        <p14:creationId xmlns:p14="http://schemas.microsoft.com/office/powerpoint/2010/main" val="3889861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CEB86C7-C816-687E-B347-5FC8204D3366}"/>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61F0D6BC-B15D-2278-FBE0-AD685837B8C7}"/>
              </a:ext>
            </a:extLst>
          </p:cNvPr>
          <p:cNvSpPr>
            <a:spLocks noGrp="1"/>
          </p:cNvSpPr>
          <p:nvPr>
            <p:ph type="body" idx="1"/>
          </p:nvPr>
        </p:nvSpPr>
        <p:spPr>
          <a:noFill/>
        </p:spPr>
        <p:txBody>
          <a:bodyPr/>
          <a:lstStyle/>
          <a:p>
            <a:endParaRPr lang="en-US" altLang="en-US"/>
          </a:p>
        </p:txBody>
      </p:sp>
      <p:sp>
        <p:nvSpPr>
          <p:cNvPr id="30724" name="Slide Number Placeholder 3">
            <a:extLst>
              <a:ext uri="{FF2B5EF4-FFF2-40B4-BE49-F238E27FC236}">
                <a16:creationId xmlns:a16="http://schemas.microsoft.com/office/drawing/2014/main" id="{47A77FAC-8BE8-262C-DA0F-8DE659817FAB}"/>
              </a:ext>
            </a:extLst>
          </p:cNvPr>
          <p:cNvSpPr>
            <a:spLocks noGrp="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6F86FC-847C-4D9B-96A4-63F38BB9DD6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4EDCA69E-243D-4004-9452-0510EEF70885}"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18892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12829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96DA412-EF6D-4073-8EB1-C7977B2ADA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88A6116-29D9-4A20-B64B-C61D96858A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A740FB6-AACD-40BB-9D29-4B2D22A9CA35}"/>
              </a:ext>
            </a:extLst>
          </p:cNvPr>
          <p:cNvSpPr>
            <a:spLocks noGrp="1" noChangeArrowheads="1"/>
          </p:cNvSpPr>
          <p:nvPr>
            <p:ph type="sldNum" sz="quarter" idx="12"/>
          </p:nvPr>
        </p:nvSpPr>
        <p:spPr>
          <a:ln/>
        </p:spPr>
        <p:txBody>
          <a:bodyPr/>
          <a:lstStyle>
            <a:lvl1pPr>
              <a:defRPr/>
            </a:lvl1pPr>
          </a:lstStyle>
          <a:p>
            <a:pPr>
              <a:defRPr/>
            </a:pPr>
            <a:fld id="{A0D7C6D1-4ECE-439D-818A-9F3BA39C5B48}" type="slidenum">
              <a:rPr lang="en-US" altLang="en-US"/>
              <a:pPr>
                <a:defRPr/>
              </a:pPr>
              <a:t>‹#›</a:t>
            </a:fld>
            <a:endParaRPr lang="en-US" altLang="en-US"/>
          </a:p>
        </p:txBody>
      </p:sp>
    </p:spTree>
    <p:extLst>
      <p:ext uri="{BB962C8B-B14F-4D97-AF65-F5344CB8AC3E}">
        <p14:creationId xmlns:p14="http://schemas.microsoft.com/office/powerpoint/2010/main" val="25842781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3869E6A-15EB-4BCD-90DC-16D752FBF6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F5F2019-06A3-489B-A41C-56DD97805F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979B2B7-6962-47B5-8AA2-959DADC558DC}"/>
              </a:ext>
            </a:extLst>
          </p:cNvPr>
          <p:cNvSpPr>
            <a:spLocks noGrp="1" noChangeArrowheads="1"/>
          </p:cNvSpPr>
          <p:nvPr>
            <p:ph type="sldNum" sz="quarter" idx="12"/>
          </p:nvPr>
        </p:nvSpPr>
        <p:spPr>
          <a:ln/>
        </p:spPr>
        <p:txBody>
          <a:bodyPr/>
          <a:lstStyle>
            <a:lvl1pPr>
              <a:defRPr/>
            </a:lvl1pPr>
          </a:lstStyle>
          <a:p>
            <a:pPr>
              <a:defRPr/>
            </a:pPr>
            <a:fld id="{93EE1E6E-CF2C-4B48-936A-BAEA301FDD6A}" type="slidenum">
              <a:rPr lang="en-US" altLang="en-US"/>
              <a:pPr>
                <a:defRPr/>
              </a:pPr>
              <a:t>‹#›</a:t>
            </a:fld>
            <a:endParaRPr lang="en-US" altLang="en-US"/>
          </a:p>
        </p:txBody>
      </p:sp>
    </p:spTree>
    <p:extLst>
      <p:ext uri="{BB962C8B-B14F-4D97-AF65-F5344CB8AC3E}">
        <p14:creationId xmlns:p14="http://schemas.microsoft.com/office/powerpoint/2010/main" val="33333389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6F7F5EA-D727-4105-AD3F-4E15CAA6E7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397675E-6314-4D61-9395-C60FEA8153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174806C-DD83-49BE-BE76-C04D1B1CEB88}"/>
              </a:ext>
            </a:extLst>
          </p:cNvPr>
          <p:cNvSpPr>
            <a:spLocks noGrp="1" noChangeArrowheads="1"/>
          </p:cNvSpPr>
          <p:nvPr>
            <p:ph type="sldNum" sz="quarter" idx="12"/>
          </p:nvPr>
        </p:nvSpPr>
        <p:spPr>
          <a:ln/>
        </p:spPr>
        <p:txBody>
          <a:bodyPr/>
          <a:lstStyle>
            <a:lvl1pPr>
              <a:defRPr/>
            </a:lvl1pPr>
          </a:lstStyle>
          <a:p>
            <a:pPr>
              <a:defRPr/>
            </a:pPr>
            <a:fld id="{CF2633F9-9404-4A3A-BD7F-4BAEDA0D2D04}" type="slidenum">
              <a:rPr lang="en-US" altLang="en-US"/>
              <a:pPr>
                <a:defRPr/>
              </a:pPr>
              <a:t>‹#›</a:t>
            </a:fld>
            <a:endParaRPr lang="en-US" altLang="en-US"/>
          </a:p>
        </p:txBody>
      </p:sp>
    </p:spTree>
    <p:extLst>
      <p:ext uri="{BB962C8B-B14F-4D97-AF65-F5344CB8AC3E}">
        <p14:creationId xmlns:p14="http://schemas.microsoft.com/office/powerpoint/2010/main" val="23962110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F778D78-7C15-48C4-891C-360DBBC459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D850DBE-261D-4FD8-9F65-1A3B59D880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E3D74A69-9FEE-45B2-8B46-106D3BEB95D0}"/>
              </a:ext>
            </a:extLst>
          </p:cNvPr>
          <p:cNvSpPr>
            <a:spLocks noGrp="1" noChangeArrowheads="1"/>
          </p:cNvSpPr>
          <p:nvPr>
            <p:ph type="sldNum" sz="quarter" idx="12"/>
          </p:nvPr>
        </p:nvSpPr>
        <p:spPr>
          <a:ln/>
        </p:spPr>
        <p:txBody>
          <a:bodyPr/>
          <a:lstStyle>
            <a:lvl1pPr>
              <a:defRPr/>
            </a:lvl1pPr>
          </a:lstStyle>
          <a:p>
            <a:pPr>
              <a:defRPr/>
            </a:pPr>
            <a:fld id="{5588BEF3-0B9F-4377-805D-041F06EA2607}" type="slidenum">
              <a:rPr lang="en-US" altLang="en-US"/>
              <a:pPr>
                <a:defRPr/>
              </a:pPr>
              <a:t>‹#›</a:t>
            </a:fld>
            <a:endParaRPr lang="en-US" altLang="en-US"/>
          </a:p>
        </p:txBody>
      </p:sp>
    </p:spTree>
    <p:extLst>
      <p:ext uri="{BB962C8B-B14F-4D97-AF65-F5344CB8AC3E}">
        <p14:creationId xmlns:p14="http://schemas.microsoft.com/office/powerpoint/2010/main" val="21633695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5921906-344E-4786-9B77-F0B3930197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B23FC7AC-F85D-4BB5-B56D-E86FD54128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E9B124E-7B68-4DDD-9A50-C76B28AE66E4}"/>
              </a:ext>
            </a:extLst>
          </p:cNvPr>
          <p:cNvSpPr>
            <a:spLocks noGrp="1" noChangeArrowheads="1"/>
          </p:cNvSpPr>
          <p:nvPr>
            <p:ph type="sldNum" sz="quarter" idx="12"/>
          </p:nvPr>
        </p:nvSpPr>
        <p:spPr>
          <a:ln/>
        </p:spPr>
        <p:txBody>
          <a:bodyPr/>
          <a:lstStyle>
            <a:lvl1pPr>
              <a:defRPr/>
            </a:lvl1pPr>
          </a:lstStyle>
          <a:p>
            <a:pPr>
              <a:defRPr/>
            </a:pPr>
            <a:fld id="{4DCAC292-0334-4FEF-BCD7-57AA49C80123}" type="slidenum">
              <a:rPr lang="en-US" altLang="en-US"/>
              <a:pPr>
                <a:defRPr/>
              </a:pPr>
              <a:t>‹#›</a:t>
            </a:fld>
            <a:endParaRPr lang="en-US" altLang="en-US"/>
          </a:p>
        </p:txBody>
      </p:sp>
    </p:spTree>
    <p:extLst>
      <p:ext uri="{BB962C8B-B14F-4D97-AF65-F5344CB8AC3E}">
        <p14:creationId xmlns:p14="http://schemas.microsoft.com/office/powerpoint/2010/main" val="28594081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a:extLst>
              <a:ext uri="{FF2B5EF4-FFF2-40B4-BE49-F238E27FC236}">
                <a16:creationId xmlns:a16="http://schemas.microsoft.com/office/drawing/2014/main" id="{AB78492A-B867-4E04-92E3-1BAF1C4C9AA7}"/>
              </a:ext>
            </a:extLst>
          </p:cNvPr>
          <p:cNvSpPr>
            <a:spLocks noChangeShapeType="1"/>
          </p:cNvSpPr>
          <p:nvPr/>
        </p:nvSpPr>
        <p:spPr bwMode="auto">
          <a:xfrm>
            <a:off x="9753600"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5" name="Group 8">
            <a:extLst>
              <a:ext uri="{FF2B5EF4-FFF2-40B4-BE49-F238E27FC236}">
                <a16:creationId xmlns:a16="http://schemas.microsoft.com/office/drawing/2014/main" id="{04B834C1-5CD8-44B0-9645-A4D9766E871A}"/>
              </a:ext>
            </a:extLst>
          </p:cNvPr>
          <p:cNvGrpSpPr>
            <a:grpSpLocks/>
          </p:cNvGrpSpPr>
          <p:nvPr/>
        </p:nvGrpSpPr>
        <p:grpSpPr bwMode="auto">
          <a:xfrm>
            <a:off x="9990667" y="2992438"/>
            <a:ext cx="1784351" cy="2189162"/>
            <a:chOff x="4704" y="1885"/>
            <a:chExt cx="843" cy="1379"/>
          </a:xfrm>
        </p:grpSpPr>
        <p:sp>
          <p:nvSpPr>
            <p:cNvPr id="6" name="Oval 9">
              <a:extLst>
                <a:ext uri="{FF2B5EF4-FFF2-40B4-BE49-F238E27FC236}">
                  <a16:creationId xmlns:a16="http://schemas.microsoft.com/office/drawing/2014/main" id="{3364D082-F763-48CC-9B5F-C95E5E6B4A41}"/>
                </a:ext>
              </a:extLst>
            </p:cNvPr>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7" name="Oval 10">
              <a:extLst>
                <a:ext uri="{FF2B5EF4-FFF2-40B4-BE49-F238E27FC236}">
                  <a16:creationId xmlns:a16="http://schemas.microsoft.com/office/drawing/2014/main" id="{C457BF0D-D54E-4E3E-A581-98C724015153}"/>
                </a:ext>
              </a:extLst>
            </p:cNvPr>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8" name="Oval 11">
              <a:extLst>
                <a:ext uri="{FF2B5EF4-FFF2-40B4-BE49-F238E27FC236}">
                  <a16:creationId xmlns:a16="http://schemas.microsoft.com/office/drawing/2014/main" id="{C3E9E8B8-34D5-485A-B95D-7FEA4D65D57B}"/>
                </a:ext>
              </a:extLst>
            </p:cNvPr>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9" name="Oval 12">
              <a:extLst>
                <a:ext uri="{FF2B5EF4-FFF2-40B4-BE49-F238E27FC236}">
                  <a16:creationId xmlns:a16="http://schemas.microsoft.com/office/drawing/2014/main" id="{E4BC6533-568D-4276-AEB9-15BF1E7B3AE4}"/>
                </a:ext>
              </a:extLst>
            </p:cNvPr>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 name="Oval 13">
              <a:extLst>
                <a:ext uri="{FF2B5EF4-FFF2-40B4-BE49-F238E27FC236}">
                  <a16:creationId xmlns:a16="http://schemas.microsoft.com/office/drawing/2014/main" id="{DA2520E7-0138-41C1-AE5F-01119C24D60A}"/>
                </a:ext>
              </a:extLst>
            </p:cNvPr>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1" name="Oval 14">
              <a:extLst>
                <a:ext uri="{FF2B5EF4-FFF2-40B4-BE49-F238E27FC236}">
                  <a16:creationId xmlns:a16="http://schemas.microsoft.com/office/drawing/2014/main" id="{19F84C19-45CB-4DF1-A777-8CDE7B106733}"/>
                </a:ext>
              </a:extLst>
            </p:cNvPr>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2" name="Oval 15">
              <a:extLst>
                <a:ext uri="{FF2B5EF4-FFF2-40B4-BE49-F238E27FC236}">
                  <a16:creationId xmlns:a16="http://schemas.microsoft.com/office/drawing/2014/main" id="{56D5732E-D52A-4794-BCF9-3E18F1F25748}"/>
                </a:ext>
              </a:extLst>
            </p:cNvPr>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3" name="Oval 16">
              <a:extLst>
                <a:ext uri="{FF2B5EF4-FFF2-40B4-BE49-F238E27FC236}">
                  <a16:creationId xmlns:a16="http://schemas.microsoft.com/office/drawing/2014/main" id="{85B158D0-43EA-4052-AC72-E0F43A52920B}"/>
                </a:ext>
              </a:extLst>
            </p:cNvPr>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4" name="Oval 17">
              <a:extLst>
                <a:ext uri="{FF2B5EF4-FFF2-40B4-BE49-F238E27FC236}">
                  <a16:creationId xmlns:a16="http://schemas.microsoft.com/office/drawing/2014/main" id="{9CA09BF6-E3D5-424F-AF63-953909A9D92B}"/>
                </a:ext>
              </a:extLst>
            </p:cNvPr>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5" name="Oval 18">
              <a:extLst>
                <a:ext uri="{FF2B5EF4-FFF2-40B4-BE49-F238E27FC236}">
                  <a16:creationId xmlns:a16="http://schemas.microsoft.com/office/drawing/2014/main" id="{C22D82B0-1075-4D23-8FDC-1572CD67098C}"/>
                </a:ext>
              </a:extLst>
            </p:cNvPr>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6" name="Oval 19">
              <a:extLst>
                <a:ext uri="{FF2B5EF4-FFF2-40B4-BE49-F238E27FC236}">
                  <a16:creationId xmlns:a16="http://schemas.microsoft.com/office/drawing/2014/main" id="{7C2CE4E1-BE35-4632-AFD9-8689A42F1D41}"/>
                </a:ext>
              </a:extLst>
            </p:cNvPr>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7" name="Oval 20">
              <a:extLst>
                <a:ext uri="{FF2B5EF4-FFF2-40B4-BE49-F238E27FC236}">
                  <a16:creationId xmlns:a16="http://schemas.microsoft.com/office/drawing/2014/main" id="{2575CD4E-B1CC-4C2C-8377-546F21037C48}"/>
                </a:ext>
              </a:extLst>
            </p:cNvPr>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8" name="Oval 21">
              <a:extLst>
                <a:ext uri="{FF2B5EF4-FFF2-40B4-BE49-F238E27FC236}">
                  <a16:creationId xmlns:a16="http://schemas.microsoft.com/office/drawing/2014/main" id="{B2E0466C-6579-40E9-8FF7-B2235C509534}"/>
                </a:ext>
              </a:extLst>
            </p:cNvPr>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9" name="Oval 22">
              <a:extLst>
                <a:ext uri="{FF2B5EF4-FFF2-40B4-BE49-F238E27FC236}">
                  <a16:creationId xmlns:a16="http://schemas.microsoft.com/office/drawing/2014/main" id="{EEC316E4-A3C4-406A-87A4-C51CD6143011}"/>
                </a:ext>
              </a:extLst>
            </p:cNvPr>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0" name="Oval 23">
              <a:extLst>
                <a:ext uri="{FF2B5EF4-FFF2-40B4-BE49-F238E27FC236}">
                  <a16:creationId xmlns:a16="http://schemas.microsoft.com/office/drawing/2014/main" id="{8D7A86A9-0D9B-4FC1-84CF-2E1D6705A74D}"/>
                </a:ext>
              </a:extLst>
            </p:cNvPr>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1" name="Oval 24">
              <a:extLst>
                <a:ext uri="{FF2B5EF4-FFF2-40B4-BE49-F238E27FC236}">
                  <a16:creationId xmlns:a16="http://schemas.microsoft.com/office/drawing/2014/main" id="{A86C5E3E-BE3B-48EF-BFB1-5C91D7EEBD96}"/>
                </a:ext>
              </a:extLst>
            </p:cNvPr>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2" name="Oval 25">
              <a:extLst>
                <a:ext uri="{FF2B5EF4-FFF2-40B4-BE49-F238E27FC236}">
                  <a16:creationId xmlns:a16="http://schemas.microsoft.com/office/drawing/2014/main" id="{8E7AA107-DD02-4F78-8FE3-D06D32171D09}"/>
                </a:ext>
              </a:extLst>
            </p:cNvPr>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3" name="Oval 26">
              <a:extLst>
                <a:ext uri="{FF2B5EF4-FFF2-40B4-BE49-F238E27FC236}">
                  <a16:creationId xmlns:a16="http://schemas.microsoft.com/office/drawing/2014/main" id="{F63CF8C8-89EE-423D-9F6D-FAF83A7E0BF8}"/>
                </a:ext>
              </a:extLst>
            </p:cNvPr>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4" name="Oval 27">
              <a:extLst>
                <a:ext uri="{FF2B5EF4-FFF2-40B4-BE49-F238E27FC236}">
                  <a16:creationId xmlns:a16="http://schemas.microsoft.com/office/drawing/2014/main" id="{BB3969E2-627F-420F-9775-A856E19098BC}"/>
                </a:ext>
              </a:extLst>
            </p:cNvPr>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5" name="Oval 28">
              <a:extLst>
                <a:ext uri="{FF2B5EF4-FFF2-40B4-BE49-F238E27FC236}">
                  <a16:creationId xmlns:a16="http://schemas.microsoft.com/office/drawing/2014/main" id="{422283D7-DDD9-467F-9C13-573ECE756798}"/>
                </a:ext>
              </a:extLst>
            </p:cNvPr>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6" name="Oval 29">
              <a:extLst>
                <a:ext uri="{FF2B5EF4-FFF2-40B4-BE49-F238E27FC236}">
                  <a16:creationId xmlns:a16="http://schemas.microsoft.com/office/drawing/2014/main" id="{6B5255F7-A388-44BA-AB7A-C80E4A09739B}"/>
                </a:ext>
              </a:extLst>
            </p:cNvPr>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7" name="Oval 30">
              <a:extLst>
                <a:ext uri="{FF2B5EF4-FFF2-40B4-BE49-F238E27FC236}">
                  <a16:creationId xmlns:a16="http://schemas.microsoft.com/office/drawing/2014/main" id="{2230B079-69C8-4CAA-AE97-6F2C4138ED54}"/>
                </a:ext>
              </a:extLst>
            </p:cNvPr>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8" name="Oval 31">
              <a:extLst>
                <a:ext uri="{FF2B5EF4-FFF2-40B4-BE49-F238E27FC236}">
                  <a16:creationId xmlns:a16="http://schemas.microsoft.com/office/drawing/2014/main" id="{82415BAD-F7CB-49F6-8167-2E8632A05218}"/>
                </a:ext>
              </a:extLst>
            </p:cNvPr>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9" name="Oval 32">
              <a:extLst>
                <a:ext uri="{FF2B5EF4-FFF2-40B4-BE49-F238E27FC236}">
                  <a16:creationId xmlns:a16="http://schemas.microsoft.com/office/drawing/2014/main" id="{0897885B-41E7-48C6-A585-BB35685B2601}"/>
                </a:ext>
              </a:extLst>
            </p:cNvPr>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0" name="Oval 33">
              <a:extLst>
                <a:ext uri="{FF2B5EF4-FFF2-40B4-BE49-F238E27FC236}">
                  <a16:creationId xmlns:a16="http://schemas.microsoft.com/office/drawing/2014/main" id="{859F43B1-F853-42DE-A60D-CD5C03E46D0F}"/>
                </a:ext>
              </a:extLst>
            </p:cNvPr>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1" name="Oval 34">
              <a:extLst>
                <a:ext uri="{FF2B5EF4-FFF2-40B4-BE49-F238E27FC236}">
                  <a16:creationId xmlns:a16="http://schemas.microsoft.com/office/drawing/2014/main" id="{02328F96-2215-4BBA-A00A-81E96581D8B5}"/>
                </a:ext>
              </a:extLst>
            </p:cNvPr>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2" name="Oval 35">
              <a:extLst>
                <a:ext uri="{FF2B5EF4-FFF2-40B4-BE49-F238E27FC236}">
                  <a16:creationId xmlns:a16="http://schemas.microsoft.com/office/drawing/2014/main" id="{BB1DB4B5-ED43-4F1A-9730-EE2F91E657EA}"/>
                </a:ext>
              </a:extLst>
            </p:cNvPr>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3" name="Oval 36">
              <a:extLst>
                <a:ext uri="{FF2B5EF4-FFF2-40B4-BE49-F238E27FC236}">
                  <a16:creationId xmlns:a16="http://schemas.microsoft.com/office/drawing/2014/main" id="{017BAB19-0C1F-4402-93D9-B3BEB552A5A8}"/>
                </a:ext>
              </a:extLst>
            </p:cNvPr>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4" name="Oval 37">
              <a:extLst>
                <a:ext uri="{FF2B5EF4-FFF2-40B4-BE49-F238E27FC236}">
                  <a16:creationId xmlns:a16="http://schemas.microsoft.com/office/drawing/2014/main" id="{F3183913-4B6A-4E2A-BE37-9D3498739C70}"/>
                </a:ext>
              </a:extLst>
            </p:cNvPr>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5" name="Oval 38">
              <a:extLst>
                <a:ext uri="{FF2B5EF4-FFF2-40B4-BE49-F238E27FC236}">
                  <a16:creationId xmlns:a16="http://schemas.microsoft.com/office/drawing/2014/main" id="{7C35B618-BF52-4A08-99A0-DD492961714F}"/>
                </a:ext>
              </a:extLst>
            </p:cNvPr>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6" name="Oval 39">
              <a:extLst>
                <a:ext uri="{FF2B5EF4-FFF2-40B4-BE49-F238E27FC236}">
                  <a16:creationId xmlns:a16="http://schemas.microsoft.com/office/drawing/2014/main" id="{06503987-1BE1-4B08-9032-DEA8D29A239B}"/>
                </a:ext>
              </a:extLst>
            </p:cNvPr>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grpSp>
      <p:sp>
        <p:nvSpPr>
          <p:cNvPr id="37" name="Line 40">
            <a:extLst>
              <a:ext uri="{FF2B5EF4-FFF2-40B4-BE49-F238E27FC236}">
                <a16:creationId xmlns:a16="http://schemas.microsoft.com/office/drawing/2014/main" id="{33EF8F84-803F-47C1-8A2B-06CC7CC19F2D}"/>
              </a:ext>
            </a:extLst>
          </p:cNvPr>
          <p:cNvSpPr>
            <a:spLocks noChangeShapeType="1"/>
          </p:cNvSpPr>
          <p:nvPr/>
        </p:nvSpPr>
        <p:spPr bwMode="auto">
          <a:xfrm>
            <a:off x="406400" y="2819400"/>
            <a:ext cx="109728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363" name="Rectangle 3"/>
          <p:cNvSpPr>
            <a:spLocks noGrp="1" noChangeArrowheads="1"/>
          </p:cNvSpPr>
          <p:nvPr>
            <p:ph type="ctrTitle"/>
          </p:nvPr>
        </p:nvSpPr>
        <p:spPr>
          <a:xfrm>
            <a:off x="421217" y="466725"/>
            <a:ext cx="9042400" cy="2133600"/>
          </a:xfrm>
        </p:spPr>
        <p:txBody>
          <a:bodyPr/>
          <a:lstStyle>
            <a:lvl1pPr algn="r">
              <a:defRPr sz="4800"/>
            </a:lvl1pPr>
          </a:lstStyle>
          <a:p>
            <a:pPr lvl="0"/>
            <a:r>
              <a:rPr lang="en-US" altLang="en-US" noProof="0"/>
              <a:t>Click to edit Master title style</a:t>
            </a:r>
          </a:p>
        </p:txBody>
      </p:sp>
      <p:sp>
        <p:nvSpPr>
          <p:cNvPr id="15364" name="Rectangle 4"/>
          <p:cNvSpPr>
            <a:spLocks noGrp="1" noChangeArrowheads="1"/>
          </p:cNvSpPr>
          <p:nvPr>
            <p:ph type="subTitle" idx="1"/>
          </p:nvPr>
        </p:nvSpPr>
        <p:spPr>
          <a:xfrm>
            <a:off x="1132417" y="3049588"/>
            <a:ext cx="8331200" cy="2362200"/>
          </a:xfrm>
        </p:spPr>
        <p:txBody>
          <a:bodyPr/>
          <a:lstStyle>
            <a:lvl1pPr marL="0" indent="0" algn="r">
              <a:buFont typeface="Wingdings" panose="05000000000000000000" pitchFamily="2" charset="2"/>
              <a:buNone/>
              <a:defRPr sz="3200"/>
            </a:lvl1pPr>
          </a:lstStyle>
          <a:p>
            <a:pPr lvl="0"/>
            <a:r>
              <a:rPr lang="en-US" altLang="en-US" noProof="0"/>
              <a:t>Click to edit Master subtitle style</a:t>
            </a:r>
          </a:p>
        </p:txBody>
      </p:sp>
      <p:sp>
        <p:nvSpPr>
          <p:cNvPr id="38" name="Rectangle 5">
            <a:extLst>
              <a:ext uri="{FF2B5EF4-FFF2-40B4-BE49-F238E27FC236}">
                <a16:creationId xmlns:a16="http://schemas.microsoft.com/office/drawing/2014/main" id="{1EAA889E-01BC-4730-A603-95943C7A557E}"/>
              </a:ext>
            </a:extLst>
          </p:cNvPr>
          <p:cNvSpPr>
            <a:spLocks noGrp="1" noChangeArrowheads="1"/>
          </p:cNvSpPr>
          <p:nvPr>
            <p:ph type="dt" sz="half" idx="10"/>
          </p:nvPr>
        </p:nvSpPr>
        <p:spPr/>
        <p:txBody>
          <a:bodyPr/>
          <a:lstStyle>
            <a:lvl1pPr>
              <a:defRPr/>
            </a:lvl1pPr>
          </a:lstStyle>
          <a:p>
            <a:pPr>
              <a:defRPr/>
            </a:pPr>
            <a:endParaRPr lang="en-US" altLang="en-US"/>
          </a:p>
        </p:txBody>
      </p:sp>
      <p:sp>
        <p:nvSpPr>
          <p:cNvPr id="39" name="Rectangle 6">
            <a:extLst>
              <a:ext uri="{FF2B5EF4-FFF2-40B4-BE49-F238E27FC236}">
                <a16:creationId xmlns:a16="http://schemas.microsoft.com/office/drawing/2014/main" id="{AB47210F-B92E-4676-B280-A55BD55AA57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0" name="Rectangle 7">
            <a:extLst>
              <a:ext uri="{FF2B5EF4-FFF2-40B4-BE49-F238E27FC236}">
                <a16:creationId xmlns:a16="http://schemas.microsoft.com/office/drawing/2014/main" id="{18F8C682-7938-4518-93F5-98A644787E01}"/>
              </a:ext>
            </a:extLst>
          </p:cNvPr>
          <p:cNvSpPr>
            <a:spLocks noGrp="1" noChangeArrowheads="1"/>
          </p:cNvSpPr>
          <p:nvPr>
            <p:ph type="sldNum" sz="quarter" idx="12"/>
          </p:nvPr>
        </p:nvSpPr>
        <p:spPr/>
        <p:txBody>
          <a:bodyPr/>
          <a:lstStyle>
            <a:lvl1pPr>
              <a:defRPr/>
            </a:lvl1pPr>
          </a:lstStyle>
          <a:p>
            <a:pPr>
              <a:defRPr/>
            </a:pPr>
            <a:fld id="{182488EA-C312-4F97-996D-6CF66E5FF19A}" type="slidenum">
              <a:rPr lang="en-US" altLang="en-US"/>
              <a:pPr>
                <a:defRPr/>
              </a:pPr>
              <a:t>‹#›</a:t>
            </a:fld>
            <a:endParaRPr lang="en-US" altLang="en-US"/>
          </a:p>
        </p:txBody>
      </p:sp>
    </p:spTree>
    <p:extLst>
      <p:ext uri="{BB962C8B-B14F-4D97-AF65-F5344CB8AC3E}">
        <p14:creationId xmlns:p14="http://schemas.microsoft.com/office/powerpoint/2010/main" val="40279509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3896895-AEE8-4375-B779-7034B5FE6C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D3182C4-9D64-47DB-9184-9BE260E8EC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25DEEA5E-7310-4CCA-94A8-E6203B59DDE4}"/>
              </a:ext>
            </a:extLst>
          </p:cNvPr>
          <p:cNvSpPr>
            <a:spLocks noGrp="1" noChangeArrowheads="1"/>
          </p:cNvSpPr>
          <p:nvPr>
            <p:ph type="sldNum" sz="quarter" idx="12"/>
          </p:nvPr>
        </p:nvSpPr>
        <p:spPr>
          <a:ln/>
        </p:spPr>
        <p:txBody>
          <a:bodyPr/>
          <a:lstStyle>
            <a:lvl1pPr>
              <a:defRPr/>
            </a:lvl1pPr>
          </a:lstStyle>
          <a:p>
            <a:pPr>
              <a:defRPr/>
            </a:pPr>
            <a:fld id="{8B5F572D-FC19-463A-B211-753B1E04FC51}" type="slidenum">
              <a:rPr lang="en-US" altLang="en-US"/>
              <a:pPr>
                <a:defRPr/>
              </a:pPr>
              <a:t>‹#›</a:t>
            </a:fld>
            <a:endParaRPr lang="en-US" altLang="en-US"/>
          </a:p>
        </p:txBody>
      </p:sp>
    </p:spTree>
    <p:extLst>
      <p:ext uri="{BB962C8B-B14F-4D97-AF65-F5344CB8AC3E}">
        <p14:creationId xmlns:p14="http://schemas.microsoft.com/office/powerpoint/2010/main" val="21240258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80932022-72B6-43E0-A82A-6D883E89B1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702ECDD-8697-40DA-BBCC-355617671F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C13EF6DE-E97D-4DF8-9B00-197BFB306221}"/>
              </a:ext>
            </a:extLst>
          </p:cNvPr>
          <p:cNvSpPr>
            <a:spLocks noGrp="1" noChangeArrowheads="1"/>
          </p:cNvSpPr>
          <p:nvPr>
            <p:ph type="sldNum" sz="quarter" idx="12"/>
          </p:nvPr>
        </p:nvSpPr>
        <p:spPr>
          <a:ln/>
        </p:spPr>
        <p:txBody>
          <a:bodyPr/>
          <a:lstStyle>
            <a:lvl1pPr>
              <a:defRPr/>
            </a:lvl1pPr>
          </a:lstStyle>
          <a:p>
            <a:pPr>
              <a:defRPr/>
            </a:pPr>
            <a:fld id="{AF4A24C1-04F4-4086-84B9-B1F2D81DEF70}" type="slidenum">
              <a:rPr lang="en-US" altLang="en-US"/>
              <a:pPr>
                <a:defRPr/>
              </a:pPr>
              <a:t>‹#›</a:t>
            </a:fld>
            <a:endParaRPr lang="en-US" altLang="en-US"/>
          </a:p>
        </p:txBody>
      </p:sp>
    </p:spTree>
    <p:extLst>
      <p:ext uri="{BB962C8B-B14F-4D97-AF65-F5344CB8AC3E}">
        <p14:creationId xmlns:p14="http://schemas.microsoft.com/office/powerpoint/2010/main" val="25769866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732AF03-546A-421A-8B51-49633D8A0A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23A680F-E3EA-4DDD-A0D8-E16C3C22A0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50E7EC89-408F-41F9-A2E3-E11F6A213528}"/>
              </a:ext>
            </a:extLst>
          </p:cNvPr>
          <p:cNvSpPr>
            <a:spLocks noGrp="1" noChangeArrowheads="1"/>
          </p:cNvSpPr>
          <p:nvPr>
            <p:ph type="sldNum" sz="quarter" idx="12"/>
          </p:nvPr>
        </p:nvSpPr>
        <p:spPr>
          <a:ln/>
        </p:spPr>
        <p:txBody>
          <a:bodyPr/>
          <a:lstStyle>
            <a:lvl1pPr>
              <a:defRPr/>
            </a:lvl1pPr>
          </a:lstStyle>
          <a:p>
            <a:pPr>
              <a:defRPr/>
            </a:pPr>
            <a:fld id="{B6B90FCA-8308-44D4-A553-C16EAE8D606D}" type="slidenum">
              <a:rPr lang="en-US" altLang="en-US"/>
              <a:pPr>
                <a:defRPr/>
              </a:pPr>
              <a:t>‹#›</a:t>
            </a:fld>
            <a:endParaRPr lang="en-US" altLang="en-US"/>
          </a:p>
        </p:txBody>
      </p:sp>
    </p:spTree>
    <p:extLst>
      <p:ext uri="{BB962C8B-B14F-4D97-AF65-F5344CB8AC3E}">
        <p14:creationId xmlns:p14="http://schemas.microsoft.com/office/powerpoint/2010/main" val="25161625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22C5AF92-EB5B-4115-AC2B-55C72F8791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7A65667-28F5-4452-91FB-8F89CD6BBD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7">
            <a:extLst>
              <a:ext uri="{FF2B5EF4-FFF2-40B4-BE49-F238E27FC236}">
                <a16:creationId xmlns:a16="http://schemas.microsoft.com/office/drawing/2014/main" id="{53C84542-9C1E-47A7-BB66-BE13C33A3843}"/>
              </a:ext>
            </a:extLst>
          </p:cNvPr>
          <p:cNvSpPr>
            <a:spLocks noGrp="1" noChangeArrowheads="1"/>
          </p:cNvSpPr>
          <p:nvPr>
            <p:ph type="sldNum" sz="quarter" idx="12"/>
          </p:nvPr>
        </p:nvSpPr>
        <p:spPr>
          <a:ln/>
        </p:spPr>
        <p:txBody>
          <a:bodyPr/>
          <a:lstStyle>
            <a:lvl1pPr>
              <a:defRPr/>
            </a:lvl1pPr>
          </a:lstStyle>
          <a:p>
            <a:pPr>
              <a:defRPr/>
            </a:pPr>
            <a:fld id="{BE66E31A-B385-47AE-8324-7BBF02ED40E4}" type="slidenum">
              <a:rPr lang="en-US" altLang="en-US"/>
              <a:pPr>
                <a:defRPr/>
              </a:pPr>
              <a:t>‹#›</a:t>
            </a:fld>
            <a:endParaRPr lang="en-US" altLang="en-US"/>
          </a:p>
        </p:txBody>
      </p:sp>
    </p:spTree>
    <p:extLst>
      <p:ext uri="{BB962C8B-B14F-4D97-AF65-F5344CB8AC3E}">
        <p14:creationId xmlns:p14="http://schemas.microsoft.com/office/powerpoint/2010/main" val="1155561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594633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0D617F33-F0B8-4EEF-9708-50C9A1E478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23EFAA2-27D8-4109-A105-B5CB7500B26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AFFC1680-6974-4650-93B2-CECBD73424EB}"/>
              </a:ext>
            </a:extLst>
          </p:cNvPr>
          <p:cNvSpPr>
            <a:spLocks noGrp="1" noChangeArrowheads="1"/>
          </p:cNvSpPr>
          <p:nvPr>
            <p:ph type="sldNum" sz="quarter" idx="12"/>
          </p:nvPr>
        </p:nvSpPr>
        <p:spPr>
          <a:ln/>
        </p:spPr>
        <p:txBody>
          <a:bodyPr/>
          <a:lstStyle>
            <a:lvl1pPr>
              <a:defRPr/>
            </a:lvl1pPr>
          </a:lstStyle>
          <a:p>
            <a:pPr>
              <a:defRPr/>
            </a:pPr>
            <a:fld id="{70F9D03A-7251-4D28-869B-769E96C616AC}" type="slidenum">
              <a:rPr lang="en-US" altLang="en-US"/>
              <a:pPr>
                <a:defRPr/>
              </a:pPr>
              <a:t>‹#›</a:t>
            </a:fld>
            <a:endParaRPr lang="en-US" altLang="en-US"/>
          </a:p>
        </p:txBody>
      </p:sp>
    </p:spTree>
    <p:extLst>
      <p:ext uri="{BB962C8B-B14F-4D97-AF65-F5344CB8AC3E}">
        <p14:creationId xmlns:p14="http://schemas.microsoft.com/office/powerpoint/2010/main" val="37048891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87A7A6F-97B0-42F8-A2EC-B19132D75D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a:extLst>
              <a:ext uri="{FF2B5EF4-FFF2-40B4-BE49-F238E27FC236}">
                <a16:creationId xmlns:a16="http://schemas.microsoft.com/office/drawing/2014/main" id="{AFCD5EC9-0835-45A1-A27F-C417888169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
            <a:extLst>
              <a:ext uri="{FF2B5EF4-FFF2-40B4-BE49-F238E27FC236}">
                <a16:creationId xmlns:a16="http://schemas.microsoft.com/office/drawing/2014/main" id="{1BCCB14D-3068-4D3C-BD06-95A17FD26556}"/>
              </a:ext>
            </a:extLst>
          </p:cNvPr>
          <p:cNvSpPr>
            <a:spLocks noGrp="1" noChangeArrowheads="1"/>
          </p:cNvSpPr>
          <p:nvPr>
            <p:ph type="sldNum" sz="quarter" idx="12"/>
          </p:nvPr>
        </p:nvSpPr>
        <p:spPr>
          <a:ln/>
        </p:spPr>
        <p:txBody>
          <a:bodyPr/>
          <a:lstStyle>
            <a:lvl1pPr>
              <a:defRPr/>
            </a:lvl1pPr>
          </a:lstStyle>
          <a:p>
            <a:pPr>
              <a:defRPr/>
            </a:pPr>
            <a:fld id="{B2862EFB-7EDA-4B43-B9A8-DAA788C6A263}" type="slidenum">
              <a:rPr lang="en-US" altLang="en-US"/>
              <a:pPr>
                <a:defRPr/>
              </a:pPr>
              <a:t>‹#›</a:t>
            </a:fld>
            <a:endParaRPr lang="en-US" altLang="en-US"/>
          </a:p>
        </p:txBody>
      </p:sp>
    </p:spTree>
    <p:extLst>
      <p:ext uri="{BB962C8B-B14F-4D97-AF65-F5344CB8AC3E}">
        <p14:creationId xmlns:p14="http://schemas.microsoft.com/office/powerpoint/2010/main" val="17565271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1AC24088-14D5-4ADD-9698-F377EF9554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B35E4AD-3C9B-412B-B3E2-C0FE5A3BD4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B5B899B7-0EEA-4E67-80DB-3FDFC1519852}"/>
              </a:ext>
            </a:extLst>
          </p:cNvPr>
          <p:cNvSpPr>
            <a:spLocks noGrp="1" noChangeArrowheads="1"/>
          </p:cNvSpPr>
          <p:nvPr>
            <p:ph type="sldNum" sz="quarter" idx="12"/>
          </p:nvPr>
        </p:nvSpPr>
        <p:spPr>
          <a:ln/>
        </p:spPr>
        <p:txBody>
          <a:bodyPr/>
          <a:lstStyle>
            <a:lvl1pPr>
              <a:defRPr/>
            </a:lvl1pPr>
          </a:lstStyle>
          <a:p>
            <a:pPr>
              <a:defRPr/>
            </a:pPr>
            <a:fld id="{29C8E860-8D3B-4892-B9EF-062B06B47685}" type="slidenum">
              <a:rPr lang="en-US" altLang="en-US"/>
              <a:pPr>
                <a:defRPr/>
              </a:pPr>
              <a:t>‹#›</a:t>
            </a:fld>
            <a:endParaRPr lang="en-US" altLang="en-US"/>
          </a:p>
        </p:txBody>
      </p:sp>
    </p:spTree>
    <p:extLst>
      <p:ext uri="{BB962C8B-B14F-4D97-AF65-F5344CB8AC3E}">
        <p14:creationId xmlns:p14="http://schemas.microsoft.com/office/powerpoint/2010/main" val="25144491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668CEBC9-FBE4-4520-B5BA-97F2CDE46F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7302281-48EB-47E8-8D48-295B3BABA0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6E580980-CE35-4E07-A9DE-BB75F68624C9}"/>
              </a:ext>
            </a:extLst>
          </p:cNvPr>
          <p:cNvSpPr>
            <a:spLocks noGrp="1" noChangeArrowheads="1"/>
          </p:cNvSpPr>
          <p:nvPr>
            <p:ph type="sldNum" sz="quarter" idx="12"/>
          </p:nvPr>
        </p:nvSpPr>
        <p:spPr>
          <a:ln/>
        </p:spPr>
        <p:txBody>
          <a:bodyPr/>
          <a:lstStyle>
            <a:lvl1pPr>
              <a:defRPr/>
            </a:lvl1pPr>
          </a:lstStyle>
          <a:p>
            <a:pPr>
              <a:defRPr/>
            </a:pPr>
            <a:fld id="{303907EE-E4E4-4923-ADD9-E2FDD95B02CF}" type="slidenum">
              <a:rPr lang="en-US" altLang="en-US"/>
              <a:pPr>
                <a:defRPr/>
              </a:pPr>
              <a:t>‹#›</a:t>
            </a:fld>
            <a:endParaRPr lang="en-US" altLang="en-US"/>
          </a:p>
        </p:txBody>
      </p:sp>
    </p:spTree>
    <p:extLst>
      <p:ext uri="{BB962C8B-B14F-4D97-AF65-F5344CB8AC3E}">
        <p14:creationId xmlns:p14="http://schemas.microsoft.com/office/powerpoint/2010/main" val="6849932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AEC92CF-576A-4303-8EAF-B8F708BC31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471C591-716D-4882-A15B-C189A1E5FC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BCC8BAC5-0AC2-4540-AD2D-F4E7CB1EF0BA}"/>
              </a:ext>
            </a:extLst>
          </p:cNvPr>
          <p:cNvSpPr>
            <a:spLocks noGrp="1" noChangeArrowheads="1"/>
          </p:cNvSpPr>
          <p:nvPr>
            <p:ph type="sldNum" sz="quarter" idx="12"/>
          </p:nvPr>
        </p:nvSpPr>
        <p:spPr>
          <a:ln/>
        </p:spPr>
        <p:txBody>
          <a:bodyPr/>
          <a:lstStyle>
            <a:lvl1pPr>
              <a:defRPr/>
            </a:lvl1pPr>
          </a:lstStyle>
          <a:p>
            <a:pPr>
              <a:defRPr/>
            </a:pPr>
            <a:fld id="{866D7E7B-D8A8-4092-AC71-3A669E605E04}" type="slidenum">
              <a:rPr lang="en-US" altLang="en-US"/>
              <a:pPr>
                <a:defRPr/>
              </a:pPr>
              <a:t>‹#›</a:t>
            </a:fld>
            <a:endParaRPr lang="en-US" altLang="en-US"/>
          </a:p>
        </p:txBody>
      </p:sp>
    </p:spTree>
    <p:extLst>
      <p:ext uri="{BB962C8B-B14F-4D97-AF65-F5344CB8AC3E}">
        <p14:creationId xmlns:p14="http://schemas.microsoft.com/office/powerpoint/2010/main" val="29745940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2239"/>
            <a:ext cx="27432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2239"/>
            <a:ext cx="80264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07BD3A4-A892-415C-AA30-6BC9D015FE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EDA2EB2-AC0E-4FAD-8E33-1FBB7F392B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E5799923-BB20-4174-B60C-A8D189E4D504}"/>
              </a:ext>
            </a:extLst>
          </p:cNvPr>
          <p:cNvSpPr>
            <a:spLocks noGrp="1" noChangeArrowheads="1"/>
          </p:cNvSpPr>
          <p:nvPr>
            <p:ph type="sldNum" sz="quarter" idx="12"/>
          </p:nvPr>
        </p:nvSpPr>
        <p:spPr>
          <a:ln/>
        </p:spPr>
        <p:txBody>
          <a:bodyPr/>
          <a:lstStyle>
            <a:lvl1pPr>
              <a:defRPr/>
            </a:lvl1pPr>
          </a:lstStyle>
          <a:p>
            <a:pPr>
              <a:defRPr/>
            </a:pPr>
            <a:fld id="{63B4E795-A270-4D9D-AE0C-90017BE5E9D8}" type="slidenum">
              <a:rPr lang="en-US" altLang="en-US"/>
              <a:pPr>
                <a:defRPr/>
              </a:pPr>
              <a:t>‹#›</a:t>
            </a:fld>
            <a:endParaRPr lang="en-US" altLang="en-US"/>
          </a:p>
        </p:txBody>
      </p:sp>
    </p:spTree>
    <p:extLst>
      <p:ext uri="{BB962C8B-B14F-4D97-AF65-F5344CB8AC3E}">
        <p14:creationId xmlns:p14="http://schemas.microsoft.com/office/powerpoint/2010/main" val="6203233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22239"/>
            <a:ext cx="10972800" cy="6008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69666251-9C85-4E21-9E13-0C66D4CEFA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C1B53A5-496A-45DC-A662-62C0EE0946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96B81757-B2DF-4944-940C-312DEBE4DD5F}"/>
              </a:ext>
            </a:extLst>
          </p:cNvPr>
          <p:cNvSpPr>
            <a:spLocks noGrp="1" noChangeArrowheads="1"/>
          </p:cNvSpPr>
          <p:nvPr>
            <p:ph type="sldNum" sz="quarter" idx="12"/>
          </p:nvPr>
        </p:nvSpPr>
        <p:spPr>
          <a:ln/>
        </p:spPr>
        <p:txBody>
          <a:bodyPr/>
          <a:lstStyle>
            <a:lvl1pPr>
              <a:defRPr/>
            </a:lvl1pPr>
          </a:lstStyle>
          <a:p>
            <a:pPr>
              <a:defRPr/>
            </a:pPr>
            <a:fld id="{D8EAD492-58AA-4755-9C0D-936207F87EFD}" type="slidenum">
              <a:rPr lang="en-US" altLang="en-US"/>
              <a:pPr>
                <a:defRPr/>
              </a:pPr>
              <a:t>‹#›</a:t>
            </a:fld>
            <a:endParaRPr lang="en-US" altLang="en-US"/>
          </a:p>
        </p:txBody>
      </p:sp>
    </p:spTree>
    <p:extLst>
      <p:ext uri="{BB962C8B-B14F-4D97-AF65-F5344CB8AC3E}">
        <p14:creationId xmlns:p14="http://schemas.microsoft.com/office/powerpoint/2010/main" val="12861648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9560131-C2EE-4547-A289-CFAA8D53C3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15CA3E2-F8D4-4531-95E4-A0B7963A5F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3F002754-7E84-47F6-A9FD-7D1A570B0281}"/>
              </a:ext>
            </a:extLst>
          </p:cNvPr>
          <p:cNvSpPr>
            <a:spLocks noGrp="1" noChangeArrowheads="1"/>
          </p:cNvSpPr>
          <p:nvPr>
            <p:ph type="sldNum" sz="quarter" idx="12"/>
          </p:nvPr>
        </p:nvSpPr>
        <p:spPr>
          <a:ln/>
        </p:spPr>
        <p:txBody>
          <a:bodyPr/>
          <a:lstStyle>
            <a:lvl1pPr>
              <a:defRPr/>
            </a:lvl1pPr>
          </a:lstStyle>
          <a:p>
            <a:pPr>
              <a:defRPr/>
            </a:pPr>
            <a:fld id="{67A4F725-5F60-4297-8E13-A16050AFBCC3}" type="slidenum">
              <a:rPr lang="en-US" altLang="en-US"/>
              <a:pPr>
                <a:defRPr/>
              </a:pPr>
              <a:t>‹#›</a:t>
            </a:fld>
            <a:endParaRPr lang="en-US" altLang="en-US"/>
          </a:p>
        </p:txBody>
      </p:sp>
    </p:spTree>
    <p:extLst>
      <p:ext uri="{BB962C8B-B14F-4D97-AF65-F5344CB8AC3E}">
        <p14:creationId xmlns:p14="http://schemas.microsoft.com/office/powerpoint/2010/main" val="17701212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Text Placeholder 2"/>
          <p:cNvSpPr>
            <a:spLocks noGrp="1"/>
          </p:cNvSpPr>
          <p:nvPr>
            <p:ph type="body"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721D2EC7-08E5-45A8-9D79-CDFF8E006E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6DEE75B-978D-4DC0-9167-97D8B52C8B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CBFFE39D-1A5C-4825-97F8-DCE5D1BA253C}"/>
              </a:ext>
            </a:extLst>
          </p:cNvPr>
          <p:cNvSpPr>
            <a:spLocks noGrp="1" noChangeArrowheads="1"/>
          </p:cNvSpPr>
          <p:nvPr>
            <p:ph type="sldNum" sz="quarter" idx="12"/>
          </p:nvPr>
        </p:nvSpPr>
        <p:spPr>
          <a:ln/>
        </p:spPr>
        <p:txBody>
          <a:bodyPr/>
          <a:lstStyle>
            <a:lvl1pPr>
              <a:defRPr/>
            </a:lvl1pPr>
          </a:lstStyle>
          <a:p>
            <a:pPr>
              <a:defRPr/>
            </a:pPr>
            <a:fld id="{ACDB19B9-250D-4657-9076-C7440BD7B119}" type="slidenum">
              <a:rPr lang="en-US" altLang="en-US"/>
              <a:pPr>
                <a:defRPr/>
              </a:pPr>
              <a:t>‹#›</a:t>
            </a:fld>
            <a:endParaRPr lang="en-US" altLang="en-US"/>
          </a:p>
        </p:txBody>
      </p:sp>
    </p:spTree>
    <p:extLst>
      <p:ext uri="{BB962C8B-B14F-4D97-AF65-F5344CB8AC3E}">
        <p14:creationId xmlns:p14="http://schemas.microsoft.com/office/powerpoint/2010/main" val="6285802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a:extLst>
              <a:ext uri="{FF2B5EF4-FFF2-40B4-BE49-F238E27FC236}">
                <a16:creationId xmlns:a16="http://schemas.microsoft.com/office/drawing/2014/main" id="{47BF6914-D6A5-40F6-8C5B-D577215C2480}"/>
              </a:ext>
            </a:extLst>
          </p:cNvPr>
          <p:cNvGrpSpPr>
            <a:grpSpLocks/>
          </p:cNvGrpSpPr>
          <p:nvPr/>
        </p:nvGrpSpPr>
        <p:grpSpPr bwMode="auto">
          <a:xfrm>
            <a:off x="508001" y="457200"/>
            <a:ext cx="11197167" cy="5562600"/>
            <a:chOff x="240" y="288"/>
            <a:chExt cx="5290" cy="3504"/>
          </a:xfrm>
        </p:grpSpPr>
        <p:sp>
          <p:nvSpPr>
            <p:cNvPr id="5" name="Rectangle 2">
              <a:extLst>
                <a:ext uri="{FF2B5EF4-FFF2-40B4-BE49-F238E27FC236}">
                  <a16:creationId xmlns:a16="http://schemas.microsoft.com/office/drawing/2014/main" id="{4E180916-678A-4A06-8F96-B2B1C0B3BDC1}"/>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i="1">
                  <a:solidFill>
                    <a:schemeClr val="tx1"/>
                  </a:solidFill>
                  <a:latin typeface="Arial Narrow" panose="020B0606020202030204" pitchFamily="34" charset="0"/>
                  <a:cs typeface="Arial" panose="020B0604020202020204" pitchFamily="34" charset="0"/>
                </a:defRPr>
              </a:lvl1pPr>
              <a:lvl2pPr marL="742950" indent="-285750">
                <a:defRPr sz="2400" i="1">
                  <a:solidFill>
                    <a:schemeClr val="tx1"/>
                  </a:solidFill>
                  <a:latin typeface="Arial Narrow" panose="020B0606020202030204" pitchFamily="34" charset="0"/>
                  <a:cs typeface="Arial" panose="020B0604020202020204" pitchFamily="34" charset="0"/>
                </a:defRPr>
              </a:lvl2pPr>
              <a:lvl3pPr marL="1143000" indent="-228600">
                <a:defRPr sz="2400" i="1">
                  <a:solidFill>
                    <a:schemeClr val="tx1"/>
                  </a:solidFill>
                  <a:latin typeface="Arial Narrow" panose="020B0606020202030204" pitchFamily="34" charset="0"/>
                  <a:cs typeface="Arial" panose="020B0604020202020204" pitchFamily="34" charset="0"/>
                </a:defRPr>
              </a:lvl3pPr>
              <a:lvl4pPr marL="1600200" indent="-228600">
                <a:defRPr sz="2400" i="1">
                  <a:solidFill>
                    <a:schemeClr val="tx1"/>
                  </a:solidFill>
                  <a:latin typeface="Arial Narrow" panose="020B0606020202030204" pitchFamily="34" charset="0"/>
                  <a:cs typeface="Arial" panose="020B0604020202020204" pitchFamily="34" charset="0"/>
                </a:defRPr>
              </a:lvl4pPr>
              <a:lvl5pPr marL="2057400" indent="-228600">
                <a:defRPr sz="2400" i="1">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i="0">
                <a:latin typeface="Times New Roman" panose="02020603050405020304" pitchFamily="18" charset="0"/>
              </a:endParaRPr>
            </a:p>
          </p:txBody>
        </p:sp>
        <p:sp>
          <p:nvSpPr>
            <p:cNvPr id="6" name="Rectangle 8">
              <a:extLst>
                <a:ext uri="{FF2B5EF4-FFF2-40B4-BE49-F238E27FC236}">
                  <a16:creationId xmlns:a16="http://schemas.microsoft.com/office/drawing/2014/main" id="{F8077C2B-B474-44E5-B48A-4D03CEE49133}"/>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i="1">
                  <a:solidFill>
                    <a:schemeClr val="tx1"/>
                  </a:solidFill>
                  <a:latin typeface="Arial Narrow" panose="020B0606020202030204" pitchFamily="34" charset="0"/>
                  <a:cs typeface="Arial" panose="020B0604020202020204" pitchFamily="34" charset="0"/>
                </a:defRPr>
              </a:lvl1pPr>
              <a:lvl2pPr marL="742950" indent="-285750">
                <a:defRPr sz="2400" i="1">
                  <a:solidFill>
                    <a:schemeClr val="tx1"/>
                  </a:solidFill>
                  <a:latin typeface="Arial Narrow" panose="020B0606020202030204" pitchFamily="34" charset="0"/>
                  <a:cs typeface="Arial" panose="020B0604020202020204" pitchFamily="34" charset="0"/>
                </a:defRPr>
              </a:lvl2pPr>
              <a:lvl3pPr marL="1143000" indent="-228600">
                <a:defRPr sz="2400" i="1">
                  <a:solidFill>
                    <a:schemeClr val="tx1"/>
                  </a:solidFill>
                  <a:latin typeface="Arial Narrow" panose="020B0606020202030204" pitchFamily="34" charset="0"/>
                  <a:cs typeface="Arial" panose="020B0604020202020204" pitchFamily="34" charset="0"/>
                </a:defRPr>
              </a:lvl3pPr>
              <a:lvl4pPr marL="1600200" indent="-228600">
                <a:defRPr sz="2400" i="1">
                  <a:solidFill>
                    <a:schemeClr val="tx1"/>
                  </a:solidFill>
                  <a:latin typeface="Arial Narrow" panose="020B0606020202030204" pitchFamily="34" charset="0"/>
                  <a:cs typeface="Arial" panose="020B0604020202020204" pitchFamily="34" charset="0"/>
                </a:defRPr>
              </a:lvl4pPr>
              <a:lvl5pPr marL="2057400" indent="-228600">
                <a:defRPr sz="2400" i="1">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i="0">
                <a:latin typeface="Times New Roman" panose="02020603050405020304" pitchFamily="18" charset="0"/>
              </a:endParaRPr>
            </a:p>
          </p:txBody>
        </p:sp>
        <p:sp>
          <p:nvSpPr>
            <p:cNvPr id="7" name="Line 9">
              <a:extLst>
                <a:ext uri="{FF2B5EF4-FFF2-40B4-BE49-F238E27FC236}">
                  <a16:creationId xmlns:a16="http://schemas.microsoft.com/office/drawing/2014/main" id="{E7F58E48-9AE2-491F-92BB-B16EF30B48DF}"/>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25603" name="Rectangle 3"/>
          <p:cNvSpPr>
            <a:spLocks noGrp="1" noChangeArrowheads="1"/>
          </p:cNvSpPr>
          <p:nvPr>
            <p:ph type="ctrTitle"/>
          </p:nvPr>
        </p:nvSpPr>
        <p:spPr>
          <a:xfrm>
            <a:off x="1625600" y="838200"/>
            <a:ext cx="9042400" cy="2559050"/>
          </a:xfrm>
        </p:spPr>
        <p:txBody>
          <a:bodyPr anchorCtr="1"/>
          <a:lstStyle>
            <a:lvl1pPr algn="ctr">
              <a:defRPr sz="6200"/>
            </a:lvl1pPr>
          </a:lstStyle>
          <a:p>
            <a:pPr lvl="0"/>
            <a:r>
              <a:rPr lang="en-US" altLang="en-US" noProof="0"/>
              <a:t>Click to edit Master title style</a:t>
            </a:r>
          </a:p>
        </p:txBody>
      </p:sp>
      <p:sp>
        <p:nvSpPr>
          <p:cNvPr id="25604" name="Rectangle 4"/>
          <p:cNvSpPr>
            <a:spLocks noGrp="1" noChangeArrowheads="1"/>
          </p:cNvSpPr>
          <p:nvPr>
            <p:ph type="subTitle" idx="1"/>
          </p:nvPr>
        </p:nvSpPr>
        <p:spPr>
          <a:xfrm>
            <a:off x="1828800" y="3733800"/>
            <a:ext cx="8534400" cy="187325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8" name="Rectangle 5">
            <a:extLst>
              <a:ext uri="{FF2B5EF4-FFF2-40B4-BE49-F238E27FC236}">
                <a16:creationId xmlns:a16="http://schemas.microsoft.com/office/drawing/2014/main" id="{C1DCA6F4-D516-4BD7-9BBB-C7FF5040CBD3}"/>
              </a:ext>
            </a:extLst>
          </p:cNvPr>
          <p:cNvSpPr>
            <a:spLocks noGrp="1" noChangeArrowheads="1"/>
          </p:cNvSpPr>
          <p:nvPr>
            <p:ph type="dt" sz="half" idx="10"/>
          </p:nvPr>
        </p:nvSpPr>
        <p:spPr>
          <a:xfrm>
            <a:off x="715434" y="6248400"/>
            <a:ext cx="2738967"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6998DCC-7D1F-44A3-997D-D02A8537BE8E}"/>
              </a:ext>
            </a:extLst>
          </p:cNvPr>
          <p:cNvSpPr>
            <a:spLocks noGrp="1" noChangeArrowheads="1"/>
          </p:cNvSpPr>
          <p:nvPr>
            <p:ph type="ftr" sz="quarter" idx="11"/>
          </p:nvPr>
        </p:nvSpPr>
        <p:spPr>
          <a:xfrm>
            <a:off x="4334934" y="6248400"/>
            <a:ext cx="3850217" cy="457200"/>
          </a:xfrm>
        </p:spPr>
        <p:txBody>
          <a:bodyPr/>
          <a:lstStyle>
            <a:lvl1pPr>
              <a:defRPr/>
            </a:lvl1pPr>
          </a:lstStyle>
          <a:p>
            <a:pPr>
              <a:defRPr/>
            </a:pPr>
            <a:endParaRPr lang="en-US" altLang="en-US"/>
          </a:p>
        </p:txBody>
      </p:sp>
      <p:sp>
        <p:nvSpPr>
          <p:cNvPr id="10" name="Rectangle 7">
            <a:extLst>
              <a:ext uri="{FF2B5EF4-FFF2-40B4-BE49-F238E27FC236}">
                <a16:creationId xmlns:a16="http://schemas.microsoft.com/office/drawing/2014/main" id="{38F321B8-40B7-4095-9E61-AB5AB7AC9069}"/>
              </a:ext>
            </a:extLst>
          </p:cNvPr>
          <p:cNvSpPr>
            <a:spLocks noGrp="1" noChangeArrowheads="1"/>
          </p:cNvSpPr>
          <p:nvPr>
            <p:ph type="sldNum" sz="quarter" idx="12"/>
          </p:nvPr>
        </p:nvSpPr>
        <p:spPr>
          <a:xfrm>
            <a:off x="9050867" y="6257925"/>
            <a:ext cx="2540000" cy="457200"/>
          </a:xfrm>
        </p:spPr>
        <p:txBody>
          <a:bodyPr/>
          <a:lstStyle>
            <a:lvl1pPr>
              <a:defRPr smtClean="0"/>
            </a:lvl1pPr>
          </a:lstStyle>
          <a:p>
            <a:pPr>
              <a:defRPr/>
            </a:pPr>
            <a:fld id="{716E4EF6-7987-449C-8BE0-7BC594D9AA65}" type="slidenum">
              <a:rPr lang="en-US" altLang="en-US"/>
              <a:pPr>
                <a:defRPr/>
              </a:pPr>
              <a:t>‹#›</a:t>
            </a:fld>
            <a:endParaRPr lang="en-US" altLang="en-US"/>
          </a:p>
        </p:txBody>
      </p:sp>
    </p:spTree>
    <p:extLst>
      <p:ext uri="{BB962C8B-B14F-4D97-AF65-F5344CB8AC3E}">
        <p14:creationId xmlns:p14="http://schemas.microsoft.com/office/powerpoint/2010/main" val="2849690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BFB18E3-7D6E-FB2E-057C-5E882C1E8773}"/>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22E4C3DE-E7EC-A549-6CA7-8BD2FF9CA107}"/>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54A90997-584A-2380-9C29-EB5552A97746}"/>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CDEE90F9-3826-32E0-44D5-9EF582057FC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E0EB3635-55A2-E10F-91D0-ED3367A6264D}"/>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Oval 7">
              <a:extLst>
                <a:ext uri="{FF2B5EF4-FFF2-40B4-BE49-F238E27FC236}">
                  <a16:creationId xmlns:a16="http://schemas.microsoft.com/office/drawing/2014/main" id="{B6A32B03-45D5-5CCC-ABFF-BC26B631DB29}"/>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 name="Oval 8">
              <a:extLst>
                <a:ext uri="{FF2B5EF4-FFF2-40B4-BE49-F238E27FC236}">
                  <a16:creationId xmlns:a16="http://schemas.microsoft.com/office/drawing/2014/main" id="{652E3EBB-FD8D-047E-D951-6FF35E532E82}"/>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1" name="Oval 9">
              <a:extLst>
                <a:ext uri="{FF2B5EF4-FFF2-40B4-BE49-F238E27FC236}">
                  <a16:creationId xmlns:a16="http://schemas.microsoft.com/office/drawing/2014/main" id="{A8287439-509E-8104-6AA9-4841220A4E6C}"/>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8660E4F5-F4C2-BD8D-9339-A9E8A104F6C1}"/>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6E41E77C-BEF5-58D1-E131-A5C5D65D5A2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D5B77F1F-CF5F-1144-BEED-A998C50BEB8C}"/>
              </a:ext>
            </a:extLst>
          </p:cNvPr>
          <p:cNvSpPr>
            <a:spLocks noGrp="1" noChangeArrowheads="1"/>
          </p:cNvSpPr>
          <p:nvPr>
            <p:ph type="sldNum" sz="quarter" idx="12"/>
          </p:nvPr>
        </p:nvSpPr>
        <p:spPr/>
        <p:txBody>
          <a:bodyPr/>
          <a:lstStyle>
            <a:lvl1pPr>
              <a:defRPr/>
            </a:lvl1pPr>
          </a:lstStyle>
          <a:p>
            <a:fld id="{77B5E61A-8F73-495D-A30A-94EEFEB81471}" type="slidenum">
              <a:rPr lang="en-US" altLang="en-US"/>
              <a:pPr/>
              <a:t>‹#›</a:t>
            </a:fld>
            <a:endParaRPr lang="en-US" altLang="en-US"/>
          </a:p>
        </p:txBody>
      </p:sp>
    </p:spTree>
    <p:extLst>
      <p:ext uri="{BB962C8B-B14F-4D97-AF65-F5344CB8AC3E}">
        <p14:creationId xmlns:p14="http://schemas.microsoft.com/office/powerpoint/2010/main" val="27633908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FD57B8EF-D394-49FA-B840-693F510EEB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4CF1E48B-40AE-48AF-8E42-AF358DB8AC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6D1EEE92-5C40-43BA-8A5B-5E01E6BF4142}"/>
              </a:ext>
            </a:extLst>
          </p:cNvPr>
          <p:cNvSpPr>
            <a:spLocks noGrp="1" noChangeArrowheads="1"/>
          </p:cNvSpPr>
          <p:nvPr>
            <p:ph type="sldNum" sz="quarter" idx="12"/>
          </p:nvPr>
        </p:nvSpPr>
        <p:spPr>
          <a:ln/>
        </p:spPr>
        <p:txBody>
          <a:bodyPr/>
          <a:lstStyle>
            <a:lvl1pPr>
              <a:defRPr/>
            </a:lvl1pPr>
          </a:lstStyle>
          <a:p>
            <a:pPr>
              <a:defRPr/>
            </a:pPr>
            <a:fld id="{079CECCB-359C-49F6-BD0F-C6DF008AAD9F}" type="slidenum">
              <a:rPr lang="en-US" altLang="en-US"/>
              <a:pPr>
                <a:defRPr/>
              </a:pPr>
              <a:t>‹#›</a:t>
            </a:fld>
            <a:endParaRPr lang="en-US" altLang="en-US"/>
          </a:p>
        </p:txBody>
      </p:sp>
    </p:spTree>
    <p:extLst>
      <p:ext uri="{BB962C8B-B14F-4D97-AF65-F5344CB8AC3E}">
        <p14:creationId xmlns:p14="http://schemas.microsoft.com/office/powerpoint/2010/main" val="15386809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6">
            <a:extLst>
              <a:ext uri="{FF2B5EF4-FFF2-40B4-BE49-F238E27FC236}">
                <a16:creationId xmlns:a16="http://schemas.microsoft.com/office/drawing/2014/main" id="{72BA33FF-0979-47BD-8D79-97F6EF26AA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BEB872F9-A8C4-40BF-BF14-8CBFB0F0A2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8E7D2C0A-F1AB-4EC4-882A-90061554A8E9}"/>
              </a:ext>
            </a:extLst>
          </p:cNvPr>
          <p:cNvSpPr>
            <a:spLocks noGrp="1" noChangeArrowheads="1"/>
          </p:cNvSpPr>
          <p:nvPr>
            <p:ph type="sldNum" sz="quarter" idx="12"/>
          </p:nvPr>
        </p:nvSpPr>
        <p:spPr>
          <a:ln/>
        </p:spPr>
        <p:txBody>
          <a:bodyPr/>
          <a:lstStyle>
            <a:lvl1pPr>
              <a:defRPr/>
            </a:lvl1pPr>
          </a:lstStyle>
          <a:p>
            <a:pPr>
              <a:defRPr/>
            </a:pPr>
            <a:fld id="{B4C93F1F-A8D3-435D-ABAA-98029DA4EADC}" type="slidenum">
              <a:rPr lang="en-US" altLang="en-US"/>
              <a:pPr>
                <a:defRPr/>
              </a:pPr>
              <a:t>‹#›</a:t>
            </a:fld>
            <a:endParaRPr lang="en-US" altLang="en-US"/>
          </a:p>
        </p:txBody>
      </p:sp>
    </p:spTree>
    <p:extLst>
      <p:ext uri="{BB962C8B-B14F-4D97-AF65-F5344CB8AC3E}">
        <p14:creationId xmlns:p14="http://schemas.microsoft.com/office/powerpoint/2010/main" val="23105052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828800"/>
            <a:ext cx="53340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828800"/>
            <a:ext cx="53340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BA5D66F4-0D20-446A-BA89-B3BAD68676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87771089-080A-412E-83DD-76A74CAA48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574C79FF-6F4F-4382-BD57-405A1E87B58B}"/>
              </a:ext>
            </a:extLst>
          </p:cNvPr>
          <p:cNvSpPr>
            <a:spLocks noGrp="1" noChangeArrowheads="1"/>
          </p:cNvSpPr>
          <p:nvPr>
            <p:ph type="sldNum" sz="quarter" idx="12"/>
          </p:nvPr>
        </p:nvSpPr>
        <p:spPr>
          <a:ln/>
        </p:spPr>
        <p:txBody>
          <a:bodyPr/>
          <a:lstStyle>
            <a:lvl1pPr>
              <a:defRPr/>
            </a:lvl1pPr>
          </a:lstStyle>
          <a:p>
            <a:pPr>
              <a:defRPr/>
            </a:pPr>
            <a:fld id="{B0723361-C5D6-44C2-8CC2-7B1351647307}" type="slidenum">
              <a:rPr lang="en-US" altLang="en-US"/>
              <a:pPr>
                <a:defRPr/>
              </a:pPr>
              <a:t>‹#›</a:t>
            </a:fld>
            <a:endParaRPr lang="en-US" altLang="en-US"/>
          </a:p>
        </p:txBody>
      </p:sp>
    </p:spTree>
    <p:extLst>
      <p:ext uri="{BB962C8B-B14F-4D97-AF65-F5344CB8AC3E}">
        <p14:creationId xmlns:p14="http://schemas.microsoft.com/office/powerpoint/2010/main" val="2134277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786A487D-28A4-44AE-AD0B-50C0430F86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7">
            <a:extLst>
              <a:ext uri="{FF2B5EF4-FFF2-40B4-BE49-F238E27FC236}">
                <a16:creationId xmlns:a16="http://schemas.microsoft.com/office/drawing/2014/main" id="{940E7E98-E73F-4EA7-AEEC-E89C6B883C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8">
            <a:extLst>
              <a:ext uri="{FF2B5EF4-FFF2-40B4-BE49-F238E27FC236}">
                <a16:creationId xmlns:a16="http://schemas.microsoft.com/office/drawing/2014/main" id="{44C22CC4-6F30-4365-9E00-72D4C22B4FC1}"/>
              </a:ext>
            </a:extLst>
          </p:cNvPr>
          <p:cNvSpPr>
            <a:spLocks noGrp="1" noChangeArrowheads="1"/>
          </p:cNvSpPr>
          <p:nvPr>
            <p:ph type="sldNum" sz="quarter" idx="12"/>
          </p:nvPr>
        </p:nvSpPr>
        <p:spPr>
          <a:ln/>
        </p:spPr>
        <p:txBody>
          <a:bodyPr/>
          <a:lstStyle>
            <a:lvl1pPr>
              <a:defRPr/>
            </a:lvl1pPr>
          </a:lstStyle>
          <a:p>
            <a:pPr>
              <a:defRPr/>
            </a:pPr>
            <a:fld id="{F1B6754C-386D-45A8-A57F-1B9DCD1ED785}" type="slidenum">
              <a:rPr lang="en-US" altLang="en-US"/>
              <a:pPr>
                <a:defRPr/>
              </a:pPr>
              <a:t>‹#›</a:t>
            </a:fld>
            <a:endParaRPr lang="en-US" altLang="en-US"/>
          </a:p>
        </p:txBody>
      </p:sp>
    </p:spTree>
    <p:extLst>
      <p:ext uri="{BB962C8B-B14F-4D97-AF65-F5344CB8AC3E}">
        <p14:creationId xmlns:p14="http://schemas.microsoft.com/office/powerpoint/2010/main" val="21019354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930E5FB8-3A67-46BB-A32D-17A0F49D9B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a:extLst>
              <a:ext uri="{FF2B5EF4-FFF2-40B4-BE49-F238E27FC236}">
                <a16:creationId xmlns:a16="http://schemas.microsoft.com/office/drawing/2014/main" id="{509605DF-F636-4C84-8173-1C4559A067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C7F267CA-F9FD-4176-9683-FD9DE02BE450}"/>
              </a:ext>
            </a:extLst>
          </p:cNvPr>
          <p:cNvSpPr>
            <a:spLocks noGrp="1" noChangeArrowheads="1"/>
          </p:cNvSpPr>
          <p:nvPr>
            <p:ph type="sldNum" sz="quarter" idx="12"/>
          </p:nvPr>
        </p:nvSpPr>
        <p:spPr>
          <a:ln/>
        </p:spPr>
        <p:txBody>
          <a:bodyPr/>
          <a:lstStyle>
            <a:lvl1pPr>
              <a:defRPr/>
            </a:lvl1pPr>
          </a:lstStyle>
          <a:p>
            <a:pPr>
              <a:defRPr/>
            </a:pPr>
            <a:fld id="{DCF65310-9DB2-414C-BC34-1F9EEEE7870D}" type="slidenum">
              <a:rPr lang="en-US" altLang="en-US"/>
              <a:pPr>
                <a:defRPr/>
              </a:pPr>
              <a:t>‹#›</a:t>
            </a:fld>
            <a:endParaRPr lang="en-US" altLang="en-US"/>
          </a:p>
        </p:txBody>
      </p:sp>
    </p:spTree>
    <p:extLst>
      <p:ext uri="{BB962C8B-B14F-4D97-AF65-F5344CB8AC3E}">
        <p14:creationId xmlns:p14="http://schemas.microsoft.com/office/powerpoint/2010/main" val="6590087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685D08F-5EF3-401E-9799-7AE72F6DE8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7">
            <a:extLst>
              <a:ext uri="{FF2B5EF4-FFF2-40B4-BE49-F238E27FC236}">
                <a16:creationId xmlns:a16="http://schemas.microsoft.com/office/drawing/2014/main" id="{91CEE863-55DB-4881-BECD-C5D7323A74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AB7601DF-E47D-4791-9A73-2D97E55F6382}"/>
              </a:ext>
            </a:extLst>
          </p:cNvPr>
          <p:cNvSpPr>
            <a:spLocks noGrp="1" noChangeArrowheads="1"/>
          </p:cNvSpPr>
          <p:nvPr>
            <p:ph type="sldNum" sz="quarter" idx="12"/>
          </p:nvPr>
        </p:nvSpPr>
        <p:spPr>
          <a:ln/>
        </p:spPr>
        <p:txBody>
          <a:bodyPr/>
          <a:lstStyle>
            <a:lvl1pPr>
              <a:defRPr/>
            </a:lvl1pPr>
          </a:lstStyle>
          <a:p>
            <a:pPr>
              <a:defRPr/>
            </a:pPr>
            <a:fld id="{5F31AC9C-9A3D-4D71-8AA6-1470A15F54F0}" type="slidenum">
              <a:rPr lang="en-US" altLang="en-US"/>
              <a:pPr>
                <a:defRPr/>
              </a:pPr>
              <a:t>‹#›</a:t>
            </a:fld>
            <a:endParaRPr lang="en-US" altLang="en-US"/>
          </a:p>
        </p:txBody>
      </p:sp>
    </p:spTree>
    <p:extLst>
      <p:ext uri="{BB962C8B-B14F-4D97-AF65-F5344CB8AC3E}">
        <p14:creationId xmlns:p14="http://schemas.microsoft.com/office/powerpoint/2010/main" val="12932575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a:extLst>
              <a:ext uri="{FF2B5EF4-FFF2-40B4-BE49-F238E27FC236}">
                <a16:creationId xmlns:a16="http://schemas.microsoft.com/office/drawing/2014/main" id="{F76A45DE-7E0E-4D2F-A23A-91108D8606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E478CC1F-775D-4705-9F66-0B34666539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17708E4D-F45A-4C7F-9E6B-3FC6A1AEFE17}"/>
              </a:ext>
            </a:extLst>
          </p:cNvPr>
          <p:cNvSpPr>
            <a:spLocks noGrp="1" noChangeArrowheads="1"/>
          </p:cNvSpPr>
          <p:nvPr>
            <p:ph type="sldNum" sz="quarter" idx="12"/>
          </p:nvPr>
        </p:nvSpPr>
        <p:spPr>
          <a:ln/>
        </p:spPr>
        <p:txBody>
          <a:bodyPr/>
          <a:lstStyle>
            <a:lvl1pPr>
              <a:defRPr/>
            </a:lvl1pPr>
          </a:lstStyle>
          <a:p>
            <a:pPr>
              <a:defRPr/>
            </a:pPr>
            <a:fld id="{E99C3732-25AB-450E-9E7F-0AE71D9861F5}" type="slidenum">
              <a:rPr lang="en-US" altLang="en-US"/>
              <a:pPr>
                <a:defRPr/>
              </a:pPr>
              <a:t>‹#›</a:t>
            </a:fld>
            <a:endParaRPr lang="en-US" altLang="en-US"/>
          </a:p>
        </p:txBody>
      </p:sp>
    </p:spTree>
    <p:extLst>
      <p:ext uri="{BB962C8B-B14F-4D97-AF65-F5344CB8AC3E}">
        <p14:creationId xmlns:p14="http://schemas.microsoft.com/office/powerpoint/2010/main" val="3021843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a:extLst>
              <a:ext uri="{FF2B5EF4-FFF2-40B4-BE49-F238E27FC236}">
                <a16:creationId xmlns:a16="http://schemas.microsoft.com/office/drawing/2014/main" id="{B29E59D6-F019-4FCB-B4B7-792CD493DA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714765EB-1C60-49F1-8C41-8FFCF1CBAE2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1BE1D681-793C-44EA-8079-730CA0158286}"/>
              </a:ext>
            </a:extLst>
          </p:cNvPr>
          <p:cNvSpPr>
            <a:spLocks noGrp="1" noChangeArrowheads="1"/>
          </p:cNvSpPr>
          <p:nvPr>
            <p:ph type="sldNum" sz="quarter" idx="12"/>
          </p:nvPr>
        </p:nvSpPr>
        <p:spPr>
          <a:ln/>
        </p:spPr>
        <p:txBody>
          <a:bodyPr/>
          <a:lstStyle>
            <a:lvl1pPr>
              <a:defRPr/>
            </a:lvl1pPr>
          </a:lstStyle>
          <a:p>
            <a:pPr>
              <a:defRPr/>
            </a:pPr>
            <a:fld id="{6B56A0C3-3F8C-4102-BE4A-2E7A0D6355E4}" type="slidenum">
              <a:rPr lang="en-US" altLang="en-US"/>
              <a:pPr>
                <a:defRPr/>
              </a:pPr>
              <a:t>‹#›</a:t>
            </a:fld>
            <a:endParaRPr lang="en-US" altLang="en-US"/>
          </a:p>
        </p:txBody>
      </p:sp>
    </p:spTree>
    <p:extLst>
      <p:ext uri="{BB962C8B-B14F-4D97-AF65-F5344CB8AC3E}">
        <p14:creationId xmlns:p14="http://schemas.microsoft.com/office/powerpoint/2010/main" val="42685103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E842B6A7-35E3-4F9D-B8DD-831CDB300B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5C62AA5E-821F-4B14-BA01-29B3816B98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9B73A956-3894-455E-8F4A-1BFD48CD9D69}"/>
              </a:ext>
            </a:extLst>
          </p:cNvPr>
          <p:cNvSpPr>
            <a:spLocks noGrp="1" noChangeArrowheads="1"/>
          </p:cNvSpPr>
          <p:nvPr>
            <p:ph type="sldNum" sz="quarter" idx="12"/>
          </p:nvPr>
        </p:nvSpPr>
        <p:spPr>
          <a:ln/>
        </p:spPr>
        <p:txBody>
          <a:bodyPr/>
          <a:lstStyle>
            <a:lvl1pPr>
              <a:defRPr/>
            </a:lvl1pPr>
          </a:lstStyle>
          <a:p>
            <a:pPr>
              <a:defRPr/>
            </a:pPr>
            <a:fld id="{47243223-18F9-4B46-B203-4CCFBAB6F2E9}" type="slidenum">
              <a:rPr lang="en-US" altLang="en-US"/>
              <a:pPr>
                <a:defRPr/>
              </a:pPr>
              <a:t>‹#›</a:t>
            </a:fld>
            <a:endParaRPr lang="en-US" altLang="en-US"/>
          </a:p>
        </p:txBody>
      </p:sp>
    </p:spTree>
    <p:extLst>
      <p:ext uri="{BB962C8B-B14F-4D97-AF65-F5344CB8AC3E}">
        <p14:creationId xmlns:p14="http://schemas.microsoft.com/office/powerpoint/2010/main" val="18948359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473076"/>
            <a:ext cx="271780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11200" y="473076"/>
            <a:ext cx="7950200" cy="53943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3347055F-45FC-419E-8E69-C2E2CD4686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9FE801FF-9226-4150-A35F-59A9A3B1A70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06697D07-F68D-464C-AD9D-7DA2DCF4828D}"/>
              </a:ext>
            </a:extLst>
          </p:cNvPr>
          <p:cNvSpPr>
            <a:spLocks noGrp="1" noChangeArrowheads="1"/>
          </p:cNvSpPr>
          <p:nvPr>
            <p:ph type="sldNum" sz="quarter" idx="12"/>
          </p:nvPr>
        </p:nvSpPr>
        <p:spPr>
          <a:ln/>
        </p:spPr>
        <p:txBody>
          <a:bodyPr/>
          <a:lstStyle>
            <a:lvl1pPr>
              <a:defRPr/>
            </a:lvl1pPr>
          </a:lstStyle>
          <a:p>
            <a:pPr>
              <a:defRPr/>
            </a:pPr>
            <a:fld id="{974D576E-0B6C-4657-8AF2-44FECEA16028}" type="slidenum">
              <a:rPr lang="en-US" altLang="en-US"/>
              <a:pPr>
                <a:defRPr/>
              </a:pPr>
              <a:t>‹#›</a:t>
            </a:fld>
            <a:endParaRPr lang="en-US" altLang="en-US"/>
          </a:p>
        </p:txBody>
      </p:sp>
    </p:spTree>
    <p:extLst>
      <p:ext uri="{BB962C8B-B14F-4D97-AF65-F5344CB8AC3E}">
        <p14:creationId xmlns:p14="http://schemas.microsoft.com/office/powerpoint/2010/main" val="2833321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A5604F05-812D-2BF5-835C-2A4CAAF122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724ACCD2-25BF-9488-46CC-1B62C5F504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0363214B-8C5C-6D8D-1C6A-D6276A0A02A6}"/>
              </a:ext>
            </a:extLst>
          </p:cNvPr>
          <p:cNvSpPr>
            <a:spLocks noGrp="1" noChangeArrowheads="1"/>
          </p:cNvSpPr>
          <p:nvPr>
            <p:ph type="sldNum" sz="quarter" idx="12"/>
          </p:nvPr>
        </p:nvSpPr>
        <p:spPr>
          <a:ln/>
        </p:spPr>
        <p:txBody>
          <a:bodyPr/>
          <a:lstStyle>
            <a:lvl1pPr>
              <a:defRPr/>
            </a:lvl1pPr>
          </a:lstStyle>
          <a:p>
            <a:fld id="{0CB6521E-382E-4268-A786-0FF2323A3D50}" type="slidenum">
              <a:rPr lang="en-US" altLang="en-US"/>
              <a:pPr/>
              <a:t>‹#›</a:t>
            </a:fld>
            <a:endParaRPr lang="en-US" altLang="en-US"/>
          </a:p>
        </p:txBody>
      </p:sp>
    </p:spTree>
    <p:extLst>
      <p:ext uri="{BB962C8B-B14F-4D97-AF65-F5344CB8AC3E}">
        <p14:creationId xmlns:p14="http://schemas.microsoft.com/office/powerpoint/2010/main" val="2155176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Content Placeholder 2"/>
          <p:cNvSpPr>
            <a:spLocks noGrp="1"/>
          </p:cNvSpPr>
          <p:nvPr>
            <p:ph sz="half" idx="1"/>
          </p:nvPr>
        </p:nvSpPr>
        <p:spPr>
          <a:xfrm>
            <a:off x="711200" y="1828800"/>
            <a:ext cx="53340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48400" y="1828800"/>
            <a:ext cx="53340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3EB36835-0DB7-410E-97E6-079EE3B32A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14FFE05E-0CD2-426A-997E-9B77472DF6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68AE087F-D5AC-43DF-9926-FF0F55817ECE}"/>
              </a:ext>
            </a:extLst>
          </p:cNvPr>
          <p:cNvSpPr>
            <a:spLocks noGrp="1" noChangeArrowheads="1"/>
          </p:cNvSpPr>
          <p:nvPr>
            <p:ph type="sldNum" sz="quarter" idx="12"/>
          </p:nvPr>
        </p:nvSpPr>
        <p:spPr>
          <a:ln/>
        </p:spPr>
        <p:txBody>
          <a:bodyPr/>
          <a:lstStyle>
            <a:lvl1pPr>
              <a:defRPr/>
            </a:lvl1pPr>
          </a:lstStyle>
          <a:p>
            <a:pPr>
              <a:defRPr/>
            </a:pPr>
            <a:fld id="{6BC234C5-4159-4C02-BF2F-90FD74942338}" type="slidenum">
              <a:rPr lang="en-US" altLang="en-US"/>
              <a:pPr>
                <a:defRPr/>
              </a:pPr>
              <a:t>‹#›</a:t>
            </a:fld>
            <a:endParaRPr lang="en-US" altLang="en-US"/>
          </a:p>
        </p:txBody>
      </p:sp>
    </p:spTree>
    <p:extLst>
      <p:ext uri="{BB962C8B-B14F-4D97-AF65-F5344CB8AC3E}">
        <p14:creationId xmlns:p14="http://schemas.microsoft.com/office/powerpoint/2010/main" val="17590732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828800"/>
            <a:ext cx="53340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30EF3B74-4AFE-4D10-924C-1E497002C4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9355E8F4-F15D-4A7F-948E-DD07E1D0FC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A0B7C989-092F-4D9A-9508-C8E3382D9413}"/>
              </a:ext>
            </a:extLst>
          </p:cNvPr>
          <p:cNvSpPr>
            <a:spLocks noGrp="1" noChangeArrowheads="1"/>
          </p:cNvSpPr>
          <p:nvPr>
            <p:ph type="sldNum" sz="quarter" idx="12"/>
          </p:nvPr>
        </p:nvSpPr>
        <p:spPr>
          <a:ln/>
        </p:spPr>
        <p:txBody>
          <a:bodyPr/>
          <a:lstStyle>
            <a:lvl1pPr>
              <a:defRPr/>
            </a:lvl1pPr>
          </a:lstStyle>
          <a:p>
            <a:pPr>
              <a:defRPr/>
            </a:pPr>
            <a:fld id="{4CA6A414-EE6C-4A5B-8962-2EFF0A6B70E4}" type="slidenum">
              <a:rPr lang="en-US" altLang="en-US"/>
              <a:pPr>
                <a:defRPr/>
              </a:pPr>
              <a:t>‹#›</a:t>
            </a:fld>
            <a:endParaRPr lang="en-US" altLang="en-US"/>
          </a:p>
        </p:txBody>
      </p:sp>
    </p:spTree>
    <p:extLst>
      <p:ext uri="{BB962C8B-B14F-4D97-AF65-F5344CB8AC3E}">
        <p14:creationId xmlns:p14="http://schemas.microsoft.com/office/powerpoint/2010/main" val="36340044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1CF84FC-0B1C-984B-4BE0-C697CC6D3D1F}"/>
              </a:ext>
            </a:extLst>
          </p:cNvPr>
          <p:cNvGrpSpPr>
            <a:grpSpLocks/>
          </p:cNvGrpSpPr>
          <p:nvPr/>
        </p:nvGrpSpPr>
        <p:grpSpPr bwMode="auto">
          <a:xfrm>
            <a:off x="0" y="0"/>
            <a:ext cx="11277600" cy="5943600"/>
            <a:chOff x="0" y="0"/>
            <a:chExt cx="5328" cy="3744"/>
          </a:xfrm>
        </p:grpSpPr>
        <p:sp>
          <p:nvSpPr>
            <p:cNvPr id="5" name="Freeform 3">
              <a:extLst>
                <a:ext uri="{FF2B5EF4-FFF2-40B4-BE49-F238E27FC236}">
                  <a16:creationId xmlns:a16="http://schemas.microsoft.com/office/drawing/2014/main" id="{E4EB2FA3-84FC-817D-0E2E-0F2768C6C758}"/>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AA6AAB4C-BB70-A2ED-4A0A-AD5EDD9A86D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87045" name="Rectangle 5"/>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87049"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7" name="Date Placeholder 6">
            <a:extLst>
              <a:ext uri="{FF2B5EF4-FFF2-40B4-BE49-F238E27FC236}">
                <a16:creationId xmlns:a16="http://schemas.microsoft.com/office/drawing/2014/main" id="{A86EAF1C-CB04-6DB6-3774-DF1A7FD76D27}"/>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50DDDAD2-E077-DBC3-8C6A-A3A33085193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3B02CC1E-11FC-C3E3-29CB-57F45D11F8B6}"/>
              </a:ext>
            </a:extLst>
          </p:cNvPr>
          <p:cNvSpPr>
            <a:spLocks noGrp="1" noChangeArrowheads="1"/>
          </p:cNvSpPr>
          <p:nvPr>
            <p:ph type="sldNum" sz="quarter" idx="12"/>
          </p:nvPr>
        </p:nvSpPr>
        <p:spPr/>
        <p:txBody>
          <a:bodyPr/>
          <a:lstStyle>
            <a:lvl1pPr>
              <a:defRPr/>
            </a:lvl1pPr>
          </a:lstStyle>
          <a:p>
            <a:fld id="{C5F4C3C6-3323-47F9-B9FF-E8F49722CD44}" type="slidenum">
              <a:rPr lang="en-US" altLang="en-US"/>
              <a:pPr/>
              <a:t>‹#›</a:t>
            </a:fld>
            <a:endParaRPr lang="en-US" altLang="en-US"/>
          </a:p>
        </p:txBody>
      </p:sp>
    </p:spTree>
    <p:extLst>
      <p:ext uri="{BB962C8B-B14F-4D97-AF65-F5344CB8AC3E}">
        <p14:creationId xmlns:p14="http://schemas.microsoft.com/office/powerpoint/2010/main" val="31137880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F66BFC8-3E5B-CBDB-C036-6767DA27164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3F247214-DA41-F692-7BDD-FE5EF3AA5B0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44DE2BA8-EB23-0BC2-3111-70D2C3A4D3CD}"/>
              </a:ext>
            </a:extLst>
          </p:cNvPr>
          <p:cNvSpPr>
            <a:spLocks noGrp="1" noChangeArrowheads="1"/>
          </p:cNvSpPr>
          <p:nvPr>
            <p:ph type="sldNum" sz="quarter" idx="12"/>
          </p:nvPr>
        </p:nvSpPr>
        <p:spPr>
          <a:ln/>
        </p:spPr>
        <p:txBody>
          <a:bodyPr/>
          <a:lstStyle>
            <a:lvl1pPr>
              <a:defRPr/>
            </a:lvl1pPr>
          </a:lstStyle>
          <a:p>
            <a:fld id="{95D9541A-8BB1-4294-BD49-C1BCB87FA181}" type="slidenum">
              <a:rPr lang="en-US" altLang="en-US"/>
              <a:pPr/>
              <a:t>‹#›</a:t>
            </a:fld>
            <a:endParaRPr lang="en-US" altLang="en-US"/>
          </a:p>
        </p:txBody>
      </p:sp>
    </p:spTree>
    <p:extLst>
      <p:ext uri="{BB962C8B-B14F-4D97-AF65-F5344CB8AC3E}">
        <p14:creationId xmlns:p14="http://schemas.microsoft.com/office/powerpoint/2010/main" val="39050363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a:extLst>
              <a:ext uri="{FF2B5EF4-FFF2-40B4-BE49-F238E27FC236}">
                <a16:creationId xmlns:a16="http://schemas.microsoft.com/office/drawing/2014/main" id="{98D2E61E-1D08-7019-8CD2-7EB80167D5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99069053-0D79-6A52-972B-06CF70BFD9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0CA42AAD-E989-BA6A-9479-944120F603C4}"/>
              </a:ext>
            </a:extLst>
          </p:cNvPr>
          <p:cNvSpPr>
            <a:spLocks noGrp="1" noChangeArrowheads="1"/>
          </p:cNvSpPr>
          <p:nvPr>
            <p:ph type="sldNum" sz="quarter" idx="12"/>
          </p:nvPr>
        </p:nvSpPr>
        <p:spPr>
          <a:ln/>
        </p:spPr>
        <p:txBody>
          <a:bodyPr/>
          <a:lstStyle>
            <a:lvl1pPr>
              <a:defRPr/>
            </a:lvl1pPr>
          </a:lstStyle>
          <a:p>
            <a:fld id="{3701D98E-9BD0-48E9-8E00-6EEAC43EBE61}" type="slidenum">
              <a:rPr lang="en-US" altLang="en-US"/>
              <a:pPr/>
              <a:t>‹#›</a:t>
            </a:fld>
            <a:endParaRPr lang="en-US" altLang="en-US"/>
          </a:p>
        </p:txBody>
      </p:sp>
    </p:spTree>
    <p:extLst>
      <p:ext uri="{BB962C8B-B14F-4D97-AF65-F5344CB8AC3E}">
        <p14:creationId xmlns:p14="http://schemas.microsoft.com/office/powerpoint/2010/main" val="26748903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DB27AFAB-67DA-BFFE-5F11-AD7B6190D0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A0417004-A7D9-2869-A7CE-A463F29D37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D179995F-9ED2-77F1-E8AC-2446E533BE6C}"/>
              </a:ext>
            </a:extLst>
          </p:cNvPr>
          <p:cNvSpPr>
            <a:spLocks noGrp="1" noChangeArrowheads="1"/>
          </p:cNvSpPr>
          <p:nvPr>
            <p:ph type="sldNum" sz="quarter" idx="12"/>
          </p:nvPr>
        </p:nvSpPr>
        <p:spPr>
          <a:ln/>
        </p:spPr>
        <p:txBody>
          <a:bodyPr/>
          <a:lstStyle>
            <a:lvl1pPr>
              <a:defRPr/>
            </a:lvl1pPr>
          </a:lstStyle>
          <a:p>
            <a:fld id="{6793E23F-D665-4DEC-86AC-0F29E5BA65C7}" type="slidenum">
              <a:rPr lang="en-US" altLang="en-US"/>
              <a:pPr/>
              <a:t>‹#›</a:t>
            </a:fld>
            <a:endParaRPr lang="en-US" altLang="en-US"/>
          </a:p>
        </p:txBody>
      </p:sp>
    </p:spTree>
    <p:extLst>
      <p:ext uri="{BB962C8B-B14F-4D97-AF65-F5344CB8AC3E}">
        <p14:creationId xmlns:p14="http://schemas.microsoft.com/office/powerpoint/2010/main" val="17526271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98500E53-D56A-5056-BB79-637B82662E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62F52A21-35D0-DE68-9A5D-0E9192A864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6509E402-57FA-E57D-F5A1-A659E3B57107}"/>
              </a:ext>
            </a:extLst>
          </p:cNvPr>
          <p:cNvSpPr>
            <a:spLocks noGrp="1" noChangeArrowheads="1"/>
          </p:cNvSpPr>
          <p:nvPr>
            <p:ph type="sldNum" sz="quarter" idx="12"/>
          </p:nvPr>
        </p:nvSpPr>
        <p:spPr>
          <a:ln/>
        </p:spPr>
        <p:txBody>
          <a:bodyPr/>
          <a:lstStyle>
            <a:lvl1pPr>
              <a:defRPr/>
            </a:lvl1pPr>
          </a:lstStyle>
          <a:p>
            <a:fld id="{8D61EA8D-8271-4A2B-A82A-A52089A0EF98}" type="slidenum">
              <a:rPr lang="en-US" altLang="en-US"/>
              <a:pPr/>
              <a:t>‹#›</a:t>
            </a:fld>
            <a:endParaRPr lang="en-US" altLang="en-US"/>
          </a:p>
        </p:txBody>
      </p:sp>
    </p:spTree>
    <p:extLst>
      <p:ext uri="{BB962C8B-B14F-4D97-AF65-F5344CB8AC3E}">
        <p14:creationId xmlns:p14="http://schemas.microsoft.com/office/powerpoint/2010/main" val="7256134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1D397604-B1BF-A7C3-0960-7AE67CF00E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B8CB78BC-EE69-7303-7914-8B68C5FDA1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ADACACBE-020E-5BCD-65B9-3D84A041DCE0}"/>
              </a:ext>
            </a:extLst>
          </p:cNvPr>
          <p:cNvSpPr>
            <a:spLocks noGrp="1" noChangeArrowheads="1"/>
          </p:cNvSpPr>
          <p:nvPr>
            <p:ph type="sldNum" sz="quarter" idx="12"/>
          </p:nvPr>
        </p:nvSpPr>
        <p:spPr>
          <a:ln/>
        </p:spPr>
        <p:txBody>
          <a:bodyPr/>
          <a:lstStyle>
            <a:lvl1pPr>
              <a:defRPr/>
            </a:lvl1pPr>
          </a:lstStyle>
          <a:p>
            <a:fld id="{6063D395-B0D4-4A7B-9F68-CC6F4FDE4FED}" type="slidenum">
              <a:rPr lang="en-US" altLang="en-US"/>
              <a:pPr/>
              <a:t>‹#›</a:t>
            </a:fld>
            <a:endParaRPr lang="en-US" altLang="en-US"/>
          </a:p>
        </p:txBody>
      </p:sp>
    </p:spTree>
    <p:extLst>
      <p:ext uri="{BB962C8B-B14F-4D97-AF65-F5344CB8AC3E}">
        <p14:creationId xmlns:p14="http://schemas.microsoft.com/office/powerpoint/2010/main" val="15343862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17BDAC91-3FB3-A6D5-57A8-B0F1399C95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CEFBA62D-C5DA-0193-3109-A9CF690C6B1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7B4F1FA6-0B61-C935-2A5E-9985B5BC409D}"/>
              </a:ext>
            </a:extLst>
          </p:cNvPr>
          <p:cNvSpPr>
            <a:spLocks noGrp="1" noChangeArrowheads="1"/>
          </p:cNvSpPr>
          <p:nvPr>
            <p:ph type="sldNum" sz="quarter" idx="12"/>
          </p:nvPr>
        </p:nvSpPr>
        <p:spPr>
          <a:ln/>
        </p:spPr>
        <p:txBody>
          <a:bodyPr/>
          <a:lstStyle>
            <a:lvl1pPr>
              <a:defRPr/>
            </a:lvl1pPr>
          </a:lstStyle>
          <a:p>
            <a:fld id="{B8501110-5B70-4DED-94AF-7E9CCF2C45AA}" type="slidenum">
              <a:rPr lang="en-US" altLang="en-US"/>
              <a:pPr/>
              <a:t>‹#›</a:t>
            </a:fld>
            <a:endParaRPr lang="en-US" altLang="en-US"/>
          </a:p>
        </p:txBody>
      </p:sp>
    </p:spTree>
    <p:extLst>
      <p:ext uri="{BB962C8B-B14F-4D97-AF65-F5344CB8AC3E}">
        <p14:creationId xmlns:p14="http://schemas.microsoft.com/office/powerpoint/2010/main" val="35226127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EB215A1B-58C1-A2AE-0897-1B72E0C445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4DCEFAC8-A6D9-7B93-5BCF-4FA12E2375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6170FD81-50EF-93D5-CD41-030174878651}"/>
              </a:ext>
            </a:extLst>
          </p:cNvPr>
          <p:cNvSpPr>
            <a:spLocks noGrp="1" noChangeArrowheads="1"/>
          </p:cNvSpPr>
          <p:nvPr>
            <p:ph type="sldNum" sz="quarter" idx="12"/>
          </p:nvPr>
        </p:nvSpPr>
        <p:spPr>
          <a:ln/>
        </p:spPr>
        <p:txBody>
          <a:bodyPr/>
          <a:lstStyle>
            <a:lvl1pPr>
              <a:defRPr/>
            </a:lvl1pPr>
          </a:lstStyle>
          <a:p>
            <a:fld id="{21D8DE92-BA49-4BD0-83A4-F1BE442F4C12}" type="slidenum">
              <a:rPr lang="en-US" altLang="en-US"/>
              <a:pPr/>
              <a:t>‹#›</a:t>
            </a:fld>
            <a:endParaRPr lang="en-US" altLang="en-US"/>
          </a:p>
        </p:txBody>
      </p:sp>
    </p:spTree>
    <p:extLst>
      <p:ext uri="{BB962C8B-B14F-4D97-AF65-F5344CB8AC3E}">
        <p14:creationId xmlns:p14="http://schemas.microsoft.com/office/powerpoint/2010/main" val="102202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2E40DDFE-7E22-00A5-7847-B97FE48089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A7300E9C-A299-A23B-D629-DF8C813B0F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70A6B6C9-0136-F035-B2A9-E53CC995131A}"/>
              </a:ext>
            </a:extLst>
          </p:cNvPr>
          <p:cNvSpPr>
            <a:spLocks noGrp="1" noChangeArrowheads="1"/>
          </p:cNvSpPr>
          <p:nvPr>
            <p:ph type="sldNum" sz="quarter" idx="12"/>
          </p:nvPr>
        </p:nvSpPr>
        <p:spPr>
          <a:ln/>
        </p:spPr>
        <p:txBody>
          <a:bodyPr/>
          <a:lstStyle>
            <a:lvl1pPr>
              <a:defRPr/>
            </a:lvl1pPr>
          </a:lstStyle>
          <a:p>
            <a:fld id="{F2AC4C17-2516-49E8-BE9B-E38D16CCA577}" type="slidenum">
              <a:rPr lang="en-US" altLang="en-US"/>
              <a:pPr/>
              <a:t>‹#›</a:t>
            </a:fld>
            <a:endParaRPr lang="en-US" altLang="en-US"/>
          </a:p>
        </p:txBody>
      </p:sp>
    </p:spTree>
    <p:extLst>
      <p:ext uri="{BB962C8B-B14F-4D97-AF65-F5344CB8AC3E}">
        <p14:creationId xmlns:p14="http://schemas.microsoft.com/office/powerpoint/2010/main" val="36392410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53C0A909-4C0B-ECD2-F634-6DDCBCCCFE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6A106285-BC15-5FF7-8F5C-BBF0A92FFB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9118BECC-6045-85CD-3378-70510345E4FB}"/>
              </a:ext>
            </a:extLst>
          </p:cNvPr>
          <p:cNvSpPr>
            <a:spLocks noGrp="1" noChangeArrowheads="1"/>
          </p:cNvSpPr>
          <p:nvPr>
            <p:ph type="sldNum" sz="quarter" idx="12"/>
          </p:nvPr>
        </p:nvSpPr>
        <p:spPr>
          <a:ln/>
        </p:spPr>
        <p:txBody>
          <a:bodyPr/>
          <a:lstStyle>
            <a:lvl1pPr>
              <a:defRPr/>
            </a:lvl1pPr>
          </a:lstStyle>
          <a:p>
            <a:fld id="{C28DFE5A-E938-4F0E-80AE-E1F4B94CE392}" type="slidenum">
              <a:rPr lang="en-US" altLang="en-US"/>
              <a:pPr/>
              <a:t>‹#›</a:t>
            </a:fld>
            <a:endParaRPr lang="en-US" altLang="en-US"/>
          </a:p>
        </p:txBody>
      </p:sp>
    </p:spTree>
    <p:extLst>
      <p:ext uri="{BB962C8B-B14F-4D97-AF65-F5344CB8AC3E}">
        <p14:creationId xmlns:p14="http://schemas.microsoft.com/office/powerpoint/2010/main" val="7315178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2854CE1A-79AC-0FC9-AA9A-1A3C19B1ACB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825C79DE-86AC-AB61-E6D2-9233B59D7C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4E92BE5E-0A31-DE35-A5DD-DC5FF0812DE7}"/>
              </a:ext>
            </a:extLst>
          </p:cNvPr>
          <p:cNvSpPr>
            <a:spLocks noGrp="1" noChangeArrowheads="1"/>
          </p:cNvSpPr>
          <p:nvPr>
            <p:ph type="sldNum" sz="quarter" idx="12"/>
          </p:nvPr>
        </p:nvSpPr>
        <p:spPr>
          <a:ln/>
        </p:spPr>
        <p:txBody>
          <a:bodyPr/>
          <a:lstStyle>
            <a:lvl1pPr>
              <a:defRPr/>
            </a:lvl1pPr>
          </a:lstStyle>
          <a:p>
            <a:fld id="{E8DBDB8C-C99B-4DB1-B0CB-8B8F3E5DE758}" type="slidenum">
              <a:rPr lang="en-US" altLang="en-US"/>
              <a:pPr/>
              <a:t>‹#›</a:t>
            </a:fld>
            <a:endParaRPr lang="en-US" altLang="en-US"/>
          </a:p>
        </p:txBody>
      </p:sp>
    </p:spTree>
    <p:extLst>
      <p:ext uri="{BB962C8B-B14F-4D97-AF65-F5344CB8AC3E}">
        <p14:creationId xmlns:p14="http://schemas.microsoft.com/office/powerpoint/2010/main" val="11924183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18C9B52A-CD22-3A52-6AF4-5C45E4F657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90395618-3734-8497-0F34-32FAB709E2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47133209-1BE6-A5C1-81F4-47F3706C51E4}"/>
              </a:ext>
            </a:extLst>
          </p:cNvPr>
          <p:cNvSpPr>
            <a:spLocks noGrp="1" noChangeArrowheads="1"/>
          </p:cNvSpPr>
          <p:nvPr>
            <p:ph type="sldNum" sz="quarter" idx="12"/>
          </p:nvPr>
        </p:nvSpPr>
        <p:spPr>
          <a:ln/>
        </p:spPr>
        <p:txBody>
          <a:bodyPr/>
          <a:lstStyle>
            <a:lvl1pPr>
              <a:defRPr/>
            </a:lvl1pPr>
          </a:lstStyle>
          <a:p>
            <a:fld id="{83089663-D7FA-4DFD-9E8F-9A3CA27A7587}" type="slidenum">
              <a:rPr lang="en-US" altLang="en-US"/>
              <a:pPr/>
              <a:t>‹#›</a:t>
            </a:fld>
            <a:endParaRPr lang="en-US" altLang="en-US"/>
          </a:p>
        </p:txBody>
      </p:sp>
    </p:spTree>
    <p:extLst>
      <p:ext uri="{BB962C8B-B14F-4D97-AF65-F5344CB8AC3E}">
        <p14:creationId xmlns:p14="http://schemas.microsoft.com/office/powerpoint/2010/main" val="9268749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21A2E8FE-94EB-B4A9-AABD-9A37691BCC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9D9E3776-E2DF-9C8D-18D0-C03762D0A9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FA4B1550-F459-5960-1DD2-D33FC2500D2C}"/>
              </a:ext>
            </a:extLst>
          </p:cNvPr>
          <p:cNvSpPr>
            <a:spLocks noGrp="1" noChangeArrowheads="1"/>
          </p:cNvSpPr>
          <p:nvPr>
            <p:ph type="sldNum" sz="quarter" idx="12"/>
          </p:nvPr>
        </p:nvSpPr>
        <p:spPr>
          <a:ln/>
        </p:spPr>
        <p:txBody>
          <a:bodyPr/>
          <a:lstStyle>
            <a:lvl1pPr>
              <a:defRPr/>
            </a:lvl1pPr>
          </a:lstStyle>
          <a:p>
            <a:fld id="{09AE5ED2-DCFE-499D-A14B-D292DE6F688A}" type="slidenum">
              <a:rPr lang="en-US" altLang="en-US"/>
              <a:pPr/>
              <a:t>‹#›</a:t>
            </a:fld>
            <a:endParaRPr lang="en-US" altLang="en-US"/>
          </a:p>
        </p:txBody>
      </p:sp>
    </p:spTree>
    <p:extLst>
      <p:ext uri="{BB962C8B-B14F-4D97-AF65-F5344CB8AC3E}">
        <p14:creationId xmlns:p14="http://schemas.microsoft.com/office/powerpoint/2010/main" val="29495254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2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a:extLst>
              <a:ext uri="{FF2B5EF4-FFF2-40B4-BE49-F238E27FC236}">
                <a16:creationId xmlns:a16="http://schemas.microsoft.com/office/drawing/2014/main" id="{FDEBF457-ADBC-AFE2-C315-F8ABA21062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E5EC9150-9BEE-85A4-0999-2C1FA90E7E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C141EE5A-5360-2388-C9D1-8444C4348A35}"/>
              </a:ext>
            </a:extLst>
          </p:cNvPr>
          <p:cNvSpPr>
            <a:spLocks noGrp="1" noChangeArrowheads="1"/>
          </p:cNvSpPr>
          <p:nvPr>
            <p:ph type="sldNum" sz="quarter" idx="12"/>
          </p:nvPr>
        </p:nvSpPr>
        <p:spPr>
          <a:ln/>
        </p:spPr>
        <p:txBody>
          <a:bodyPr/>
          <a:lstStyle>
            <a:lvl1pPr>
              <a:defRPr/>
            </a:lvl1pPr>
          </a:lstStyle>
          <a:p>
            <a:fld id="{43F048D3-3E7E-4121-97B8-4D5FBBEAE3D8}" type="slidenum">
              <a:rPr lang="en-US" altLang="en-US"/>
              <a:pPr/>
              <a:t>‹#›</a:t>
            </a:fld>
            <a:endParaRPr lang="en-US" altLang="en-US"/>
          </a:p>
        </p:txBody>
      </p:sp>
    </p:spTree>
    <p:extLst>
      <p:ext uri="{BB962C8B-B14F-4D97-AF65-F5344CB8AC3E}">
        <p14:creationId xmlns:p14="http://schemas.microsoft.com/office/powerpoint/2010/main" val="13405081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50845866-6314-BE85-012D-8CDBB9E0D4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EEE84C69-3B48-25AB-D139-6DE237E404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43369C25-0B5A-8C1A-8A27-9F1931A4FC29}"/>
              </a:ext>
            </a:extLst>
          </p:cNvPr>
          <p:cNvSpPr>
            <a:spLocks noGrp="1" noChangeArrowheads="1"/>
          </p:cNvSpPr>
          <p:nvPr>
            <p:ph type="sldNum" sz="quarter" idx="12"/>
          </p:nvPr>
        </p:nvSpPr>
        <p:spPr>
          <a:ln/>
        </p:spPr>
        <p:txBody>
          <a:bodyPr/>
          <a:lstStyle>
            <a:lvl1pPr>
              <a:defRPr/>
            </a:lvl1pPr>
          </a:lstStyle>
          <a:p>
            <a:fld id="{2DFB8981-D326-4941-BD91-02B5811233C4}" type="slidenum">
              <a:rPr lang="en-US" altLang="en-US"/>
              <a:pPr/>
              <a:t>‹#›</a:t>
            </a:fld>
            <a:endParaRPr lang="en-US" altLang="en-US"/>
          </a:p>
        </p:txBody>
      </p:sp>
    </p:spTree>
    <p:extLst>
      <p:ext uri="{BB962C8B-B14F-4D97-AF65-F5344CB8AC3E}">
        <p14:creationId xmlns:p14="http://schemas.microsoft.com/office/powerpoint/2010/main" val="20370916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B28A2F72-6A84-93FA-F782-F00D5B71C4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98EB6754-318C-BFEC-2189-E2F92CF712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FFF4CFE6-2969-356F-4868-68346F52C4B2}"/>
              </a:ext>
            </a:extLst>
          </p:cNvPr>
          <p:cNvSpPr>
            <a:spLocks noGrp="1" noChangeArrowheads="1"/>
          </p:cNvSpPr>
          <p:nvPr>
            <p:ph type="sldNum" sz="quarter" idx="12"/>
          </p:nvPr>
        </p:nvSpPr>
        <p:spPr>
          <a:ln/>
        </p:spPr>
        <p:txBody>
          <a:bodyPr/>
          <a:lstStyle>
            <a:lvl1pPr>
              <a:defRPr/>
            </a:lvl1pPr>
          </a:lstStyle>
          <a:p>
            <a:fld id="{E6168F5B-AEC6-4E38-B52D-4FBE3CDBFBA0}" type="slidenum">
              <a:rPr lang="en-US" altLang="en-US"/>
              <a:pPr/>
              <a:t>‹#›</a:t>
            </a:fld>
            <a:endParaRPr lang="en-US" altLang="en-US"/>
          </a:p>
        </p:txBody>
      </p:sp>
    </p:spTree>
    <p:extLst>
      <p:ext uri="{BB962C8B-B14F-4D97-AF65-F5344CB8AC3E}">
        <p14:creationId xmlns:p14="http://schemas.microsoft.com/office/powerpoint/2010/main" val="6416547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24300"/>
            <a:ext cx="10972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4C03DE73-E422-6175-C39C-00501F155B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5F1663E0-1877-F17F-4A77-9B002E1E45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6A070E71-A8F7-019F-FCED-5A6346230237}"/>
              </a:ext>
            </a:extLst>
          </p:cNvPr>
          <p:cNvSpPr>
            <a:spLocks noGrp="1" noChangeArrowheads="1"/>
          </p:cNvSpPr>
          <p:nvPr>
            <p:ph type="sldNum" sz="quarter" idx="12"/>
          </p:nvPr>
        </p:nvSpPr>
        <p:spPr>
          <a:ln/>
        </p:spPr>
        <p:txBody>
          <a:bodyPr/>
          <a:lstStyle>
            <a:lvl1pPr>
              <a:defRPr/>
            </a:lvl1pPr>
          </a:lstStyle>
          <a:p>
            <a:fld id="{00F1F79D-0D69-462D-BB59-EC960F577AFE}" type="slidenum">
              <a:rPr lang="en-US" altLang="en-US"/>
              <a:pPr/>
              <a:t>‹#›</a:t>
            </a:fld>
            <a:endParaRPr lang="en-US" altLang="en-US"/>
          </a:p>
        </p:txBody>
      </p:sp>
    </p:spTree>
    <p:extLst>
      <p:ext uri="{BB962C8B-B14F-4D97-AF65-F5344CB8AC3E}">
        <p14:creationId xmlns:p14="http://schemas.microsoft.com/office/powerpoint/2010/main" val="21256007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91339A2-DB04-452E-8BE9-44ABEEDB5414}"/>
              </a:ext>
            </a:extLst>
          </p:cNvPr>
          <p:cNvSpPr>
            <a:spLocks noGrp="1" noChangeArrowheads="1"/>
          </p:cNvSpPr>
          <p:nvPr>
            <p:ph type="dt" sz="half" idx="10"/>
          </p:nvPr>
        </p:nvSpPr>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D9744938-AB94-529E-1405-828348566C0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CAE1B36D-4259-49B7-BFCF-07A89B6D1CF7}"/>
              </a:ext>
            </a:extLst>
          </p:cNvPr>
          <p:cNvSpPr>
            <a:spLocks noGrp="1" noChangeArrowheads="1"/>
          </p:cNvSpPr>
          <p:nvPr>
            <p:ph type="sldNum" sz="quarter" idx="12"/>
          </p:nvPr>
        </p:nvSpPr>
        <p:spPr/>
        <p:txBody>
          <a:bodyPr/>
          <a:lstStyle>
            <a:lvl1pPr>
              <a:defRPr/>
            </a:lvl1pPr>
          </a:lstStyle>
          <a:p>
            <a:fld id="{100296D7-07AE-45C9-A1CA-083E21967AC4}" type="slidenum">
              <a:rPr lang="en-US" altLang="en-US"/>
              <a:pPr/>
              <a:t>‹#›</a:t>
            </a:fld>
            <a:endParaRPr lang="en-US" altLang="en-US"/>
          </a:p>
        </p:txBody>
      </p:sp>
    </p:spTree>
    <p:extLst>
      <p:ext uri="{BB962C8B-B14F-4D97-AF65-F5344CB8AC3E}">
        <p14:creationId xmlns:p14="http://schemas.microsoft.com/office/powerpoint/2010/main" val="1494919587"/>
      </p:ext>
    </p:extLst>
  </p:cSld>
  <p:clrMapOvr>
    <a:masterClrMapping/>
  </p:clrMapOvr>
  <p:transition spd="med">
    <p:zoom dir="in"/>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 name="Rectangle 4">
            <a:extLst>
              <a:ext uri="{FF2B5EF4-FFF2-40B4-BE49-F238E27FC236}">
                <a16:creationId xmlns:a16="http://schemas.microsoft.com/office/drawing/2014/main" id="{C2D3194E-3471-603D-3019-56ED6C6444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D8F3DA8-AAD8-1C64-C402-3B78F7048D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C7CA48C-2D59-8884-F6AD-833C17D97E09}"/>
              </a:ext>
            </a:extLst>
          </p:cNvPr>
          <p:cNvSpPr>
            <a:spLocks noGrp="1" noChangeArrowheads="1"/>
          </p:cNvSpPr>
          <p:nvPr>
            <p:ph type="sldNum" sz="quarter" idx="12"/>
          </p:nvPr>
        </p:nvSpPr>
        <p:spPr>
          <a:ln/>
        </p:spPr>
        <p:txBody>
          <a:bodyPr/>
          <a:lstStyle>
            <a:lvl1pPr>
              <a:defRPr/>
            </a:lvl1pPr>
          </a:lstStyle>
          <a:p>
            <a:fld id="{7C2A4694-C625-4CC5-AA55-B83797EB57DD}" type="slidenum">
              <a:rPr lang="en-US" altLang="en-US"/>
              <a:pPr/>
              <a:t>‹#›</a:t>
            </a:fld>
            <a:endParaRPr lang="en-US" altLang="en-US"/>
          </a:p>
        </p:txBody>
      </p:sp>
    </p:spTree>
    <p:extLst>
      <p:ext uri="{BB962C8B-B14F-4D97-AF65-F5344CB8AC3E}">
        <p14:creationId xmlns:p14="http://schemas.microsoft.com/office/powerpoint/2010/main" val="2271077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4802EB90-9FD0-ECBF-F945-B125432061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1637CA6-C64D-13C6-B394-B70682ACA5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24221424-17A0-0474-4871-E01608CC40EF}"/>
              </a:ext>
            </a:extLst>
          </p:cNvPr>
          <p:cNvSpPr>
            <a:spLocks noGrp="1" noChangeArrowheads="1"/>
          </p:cNvSpPr>
          <p:nvPr>
            <p:ph type="sldNum" sz="quarter" idx="12"/>
          </p:nvPr>
        </p:nvSpPr>
        <p:spPr>
          <a:ln/>
        </p:spPr>
        <p:txBody>
          <a:bodyPr/>
          <a:lstStyle>
            <a:lvl1pPr>
              <a:defRPr/>
            </a:lvl1pPr>
          </a:lstStyle>
          <a:p>
            <a:fld id="{8D6A6F34-C2E3-4478-8623-715B24E81CD7}" type="slidenum">
              <a:rPr lang="en-US" altLang="en-US"/>
              <a:pPr/>
              <a:t>‹#›</a:t>
            </a:fld>
            <a:endParaRPr lang="en-US" altLang="en-US"/>
          </a:p>
        </p:txBody>
      </p:sp>
    </p:spTree>
    <p:extLst>
      <p:ext uri="{BB962C8B-B14F-4D97-AF65-F5344CB8AC3E}">
        <p14:creationId xmlns:p14="http://schemas.microsoft.com/office/powerpoint/2010/main" val="17133122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80EC0B-810F-2FED-4E13-7BA9561187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683B7DC-83DA-B6CE-B51B-1F267A049F8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FF13D89-FC16-8907-9EF0-137F686B2BC7}"/>
              </a:ext>
            </a:extLst>
          </p:cNvPr>
          <p:cNvSpPr>
            <a:spLocks noGrp="1" noChangeArrowheads="1"/>
          </p:cNvSpPr>
          <p:nvPr>
            <p:ph type="sldNum" sz="quarter" idx="12"/>
          </p:nvPr>
        </p:nvSpPr>
        <p:spPr>
          <a:ln/>
        </p:spPr>
        <p:txBody>
          <a:bodyPr/>
          <a:lstStyle>
            <a:lvl1pPr>
              <a:defRPr/>
            </a:lvl1pPr>
          </a:lstStyle>
          <a:p>
            <a:fld id="{9D599473-1E1C-491C-932C-74B015C86B07}" type="slidenum">
              <a:rPr lang="en-US" altLang="en-US"/>
              <a:pPr/>
              <a:t>‹#›</a:t>
            </a:fld>
            <a:endParaRPr lang="en-US" altLang="en-US"/>
          </a:p>
        </p:txBody>
      </p:sp>
    </p:spTree>
    <p:extLst>
      <p:ext uri="{BB962C8B-B14F-4D97-AF65-F5344CB8AC3E}">
        <p14:creationId xmlns:p14="http://schemas.microsoft.com/office/powerpoint/2010/main" val="2978465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BC642C2E-D008-159E-5372-C10BB1835D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4492C5E-F327-E52A-4336-02C97A8E02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222E792-0E26-254F-7492-E4754E5F4BE4}"/>
              </a:ext>
            </a:extLst>
          </p:cNvPr>
          <p:cNvSpPr>
            <a:spLocks noGrp="1" noChangeArrowheads="1"/>
          </p:cNvSpPr>
          <p:nvPr>
            <p:ph type="sldNum" sz="quarter" idx="12"/>
          </p:nvPr>
        </p:nvSpPr>
        <p:spPr>
          <a:ln/>
        </p:spPr>
        <p:txBody>
          <a:bodyPr/>
          <a:lstStyle>
            <a:lvl1pPr>
              <a:defRPr/>
            </a:lvl1pPr>
          </a:lstStyle>
          <a:p>
            <a:fld id="{8D73DA56-CD03-4EAE-B824-40D801A66AA5}" type="slidenum">
              <a:rPr lang="en-US" altLang="en-US"/>
              <a:pPr/>
              <a:t>‹#›</a:t>
            </a:fld>
            <a:endParaRPr lang="en-US" altLang="en-US"/>
          </a:p>
        </p:txBody>
      </p:sp>
    </p:spTree>
    <p:extLst>
      <p:ext uri="{BB962C8B-B14F-4D97-AF65-F5344CB8AC3E}">
        <p14:creationId xmlns:p14="http://schemas.microsoft.com/office/powerpoint/2010/main" val="9193638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74B8786-C7F7-2EDE-4098-176C5CBDF6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C664A0D-00DA-1021-F0AD-793577F190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6B97ABB-A7F4-0238-63DA-60AF2426A8B5}"/>
              </a:ext>
            </a:extLst>
          </p:cNvPr>
          <p:cNvSpPr>
            <a:spLocks noGrp="1" noChangeArrowheads="1"/>
          </p:cNvSpPr>
          <p:nvPr>
            <p:ph type="sldNum" sz="quarter" idx="12"/>
          </p:nvPr>
        </p:nvSpPr>
        <p:spPr>
          <a:ln/>
        </p:spPr>
        <p:txBody>
          <a:bodyPr/>
          <a:lstStyle>
            <a:lvl1pPr>
              <a:defRPr/>
            </a:lvl1pPr>
          </a:lstStyle>
          <a:p>
            <a:fld id="{D72CA1FC-8CBF-4EFD-A429-4257D2F58C3E}" type="slidenum">
              <a:rPr lang="en-US" altLang="en-US"/>
              <a:pPr/>
              <a:t>‹#›</a:t>
            </a:fld>
            <a:endParaRPr lang="en-US" altLang="en-US"/>
          </a:p>
        </p:txBody>
      </p:sp>
    </p:spTree>
    <p:extLst>
      <p:ext uri="{BB962C8B-B14F-4D97-AF65-F5344CB8AC3E}">
        <p14:creationId xmlns:p14="http://schemas.microsoft.com/office/powerpoint/2010/main" val="13322098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72B9650-757E-397C-9AF0-68EAA74AB0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4462CB8-972D-BAA3-2707-6FFF4314A9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B97ACA0-E456-3C52-17A9-19A26F2985B8}"/>
              </a:ext>
            </a:extLst>
          </p:cNvPr>
          <p:cNvSpPr>
            <a:spLocks noGrp="1" noChangeArrowheads="1"/>
          </p:cNvSpPr>
          <p:nvPr>
            <p:ph type="sldNum" sz="quarter" idx="12"/>
          </p:nvPr>
        </p:nvSpPr>
        <p:spPr>
          <a:ln/>
        </p:spPr>
        <p:txBody>
          <a:bodyPr/>
          <a:lstStyle>
            <a:lvl1pPr>
              <a:defRPr/>
            </a:lvl1pPr>
          </a:lstStyle>
          <a:p>
            <a:fld id="{17B086B5-A463-4DF6-8239-8222608A62C8}" type="slidenum">
              <a:rPr lang="en-US" altLang="en-US"/>
              <a:pPr/>
              <a:t>‹#›</a:t>
            </a:fld>
            <a:endParaRPr lang="en-US" altLang="en-US"/>
          </a:p>
        </p:txBody>
      </p:sp>
    </p:spTree>
    <p:extLst>
      <p:ext uri="{BB962C8B-B14F-4D97-AF65-F5344CB8AC3E}">
        <p14:creationId xmlns:p14="http://schemas.microsoft.com/office/powerpoint/2010/main" val="6311261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6DAB9D9-B30D-CB45-FF8E-F86AC00DE7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0D9B515-5AEC-5A3A-CB62-74AD7CD055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3D947DF-E9E4-8BCA-EE56-40F5A019067A}"/>
              </a:ext>
            </a:extLst>
          </p:cNvPr>
          <p:cNvSpPr>
            <a:spLocks noGrp="1" noChangeArrowheads="1"/>
          </p:cNvSpPr>
          <p:nvPr>
            <p:ph type="sldNum" sz="quarter" idx="12"/>
          </p:nvPr>
        </p:nvSpPr>
        <p:spPr>
          <a:ln/>
        </p:spPr>
        <p:txBody>
          <a:bodyPr/>
          <a:lstStyle>
            <a:lvl1pPr>
              <a:defRPr/>
            </a:lvl1pPr>
          </a:lstStyle>
          <a:p>
            <a:fld id="{B2CA8283-6073-426E-893A-4EC67B12719E}" type="slidenum">
              <a:rPr lang="en-US" altLang="en-US"/>
              <a:pPr/>
              <a:t>‹#›</a:t>
            </a:fld>
            <a:endParaRPr lang="en-US" altLang="en-US"/>
          </a:p>
        </p:txBody>
      </p:sp>
    </p:spTree>
    <p:extLst>
      <p:ext uri="{BB962C8B-B14F-4D97-AF65-F5344CB8AC3E}">
        <p14:creationId xmlns:p14="http://schemas.microsoft.com/office/powerpoint/2010/main" val="283617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C8A2650-8AB5-605D-50F8-E0AC74F90B5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45DBFEEC-D633-779C-1331-66A4D04296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4101488A-F9BE-BA40-31DC-A7920AADD18B}"/>
              </a:ext>
            </a:extLst>
          </p:cNvPr>
          <p:cNvSpPr>
            <a:spLocks noGrp="1" noChangeArrowheads="1"/>
          </p:cNvSpPr>
          <p:nvPr>
            <p:ph type="sldNum" sz="quarter" idx="12"/>
          </p:nvPr>
        </p:nvSpPr>
        <p:spPr>
          <a:ln/>
        </p:spPr>
        <p:txBody>
          <a:bodyPr/>
          <a:lstStyle>
            <a:lvl1pPr>
              <a:defRPr/>
            </a:lvl1pPr>
          </a:lstStyle>
          <a:p>
            <a:fld id="{54C76CA6-08AF-4C66-8308-A396262FA2F0}" type="slidenum">
              <a:rPr lang="en-US" altLang="en-US"/>
              <a:pPr/>
              <a:t>‹#›</a:t>
            </a:fld>
            <a:endParaRPr lang="en-US" altLang="en-US"/>
          </a:p>
        </p:txBody>
      </p:sp>
    </p:spTree>
    <p:extLst>
      <p:ext uri="{BB962C8B-B14F-4D97-AF65-F5344CB8AC3E}">
        <p14:creationId xmlns:p14="http://schemas.microsoft.com/office/powerpoint/2010/main" val="20241773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2E8259D-2D5E-404E-A764-983EF4ED1B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5AA8EF5-6ACF-3447-C60D-00E191935F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BFEBD8A-E143-FBC2-092E-13E024AA05CF}"/>
              </a:ext>
            </a:extLst>
          </p:cNvPr>
          <p:cNvSpPr>
            <a:spLocks noGrp="1" noChangeArrowheads="1"/>
          </p:cNvSpPr>
          <p:nvPr>
            <p:ph type="sldNum" sz="quarter" idx="12"/>
          </p:nvPr>
        </p:nvSpPr>
        <p:spPr>
          <a:ln/>
        </p:spPr>
        <p:txBody>
          <a:bodyPr/>
          <a:lstStyle>
            <a:lvl1pPr>
              <a:defRPr/>
            </a:lvl1pPr>
          </a:lstStyle>
          <a:p>
            <a:fld id="{0CFBE605-6FA9-4A6C-8B21-1AE3EA5F4D69}" type="slidenum">
              <a:rPr lang="en-US" altLang="en-US"/>
              <a:pPr/>
              <a:t>‹#›</a:t>
            </a:fld>
            <a:endParaRPr lang="en-US" altLang="en-US"/>
          </a:p>
        </p:txBody>
      </p:sp>
    </p:spTree>
    <p:extLst>
      <p:ext uri="{BB962C8B-B14F-4D97-AF65-F5344CB8AC3E}">
        <p14:creationId xmlns:p14="http://schemas.microsoft.com/office/powerpoint/2010/main" val="12008996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867320F3-9751-F20F-83FE-D8725F2251B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ADB0A2B-4798-0FE3-734D-6B43D66760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8B861B1-B4D5-D318-3FFD-13BDF70FE5BA}"/>
              </a:ext>
            </a:extLst>
          </p:cNvPr>
          <p:cNvSpPr>
            <a:spLocks noGrp="1" noChangeArrowheads="1"/>
          </p:cNvSpPr>
          <p:nvPr>
            <p:ph type="sldNum" sz="quarter" idx="12"/>
          </p:nvPr>
        </p:nvSpPr>
        <p:spPr>
          <a:ln/>
        </p:spPr>
        <p:txBody>
          <a:bodyPr/>
          <a:lstStyle>
            <a:lvl1pPr>
              <a:defRPr/>
            </a:lvl1pPr>
          </a:lstStyle>
          <a:p>
            <a:fld id="{B07C41AC-4F93-46DD-AD0C-AF7396510E4C}" type="slidenum">
              <a:rPr lang="en-US" altLang="en-US"/>
              <a:pPr/>
              <a:t>‹#›</a:t>
            </a:fld>
            <a:endParaRPr lang="en-US" altLang="en-US"/>
          </a:p>
        </p:txBody>
      </p:sp>
    </p:spTree>
    <p:extLst>
      <p:ext uri="{BB962C8B-B14F-4D97-AF65-F5344CB8AC3E}">
        <p14:creationId xmlns:p14="http://schemas.microsoft.com/office/powerpoint/2010/main" val="15511471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ED0EA3-8716-7A72-1673-1ECCB0D3C4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796CF2A-620B-F2E3-15C9-7ACB88FC6A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86316C2-44AB-86A5-C02D-7F24DFFCE077}"/>
              </a:ext>
            </a:extLst>
          </p:cNvPr>
          <p:cNvSpPr>
            <a:spLocks noGrp="1" noChangeArrowheads="1"/>
          </p:cNvSpPr>
          <p:nvPr>
            <p:ph type="sldNum" sz="quarter" idx="12"/>
          </p:nvPr>
        </p:nvSpPr>
        <p:spPr>
          <a:ln/>
        </p:spPr>
        <p:txBody>
          <a:bodyPr/>
          <a:lstStyle>
            <a:lvl1pPr>
              <a:defRPr/>
            </a:lvl1pPr>
          </a:lstStyle>
          <a:p>
            <a:fld id="{C2F512F1-2A59-4FC3-AB33-9751F74017D9}" type="slidenum">
              <a:rPr lang="en-US" altLang="en-US"/>
              <a:pPr/>
              <a:t>‹#›</a:t>
            </a:fld>
            <a:endParaRPr lang="en-US" altLang="en-US"/>
          </a:p>
        </p:txBody>
      </p:sp>
    </p:spTree>
    <p:extLst>
      <p:ext uri="{BB962C8B-B14F-4D97-AF65-F5344CB8AC3E}">
        <p14:creationId xmlns:p14="http://schemas.microsoft.com/office/powerpoint/2010/main" val="30563609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B4FACF-65F7-DFF9-8E8E-11DC01145E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CDBB643-A0EC-CF21-7ACF-DD9CCE8050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2AF0E36-F78E-23AA-E27A-EA687722CAAA}"/>
              </a:ext>
            </a:extLst>
          </p:cNvPr>
          <p:cNvSpPr>
            <a:spLocks noGrp="1" noChangeArrowheads="1"/>
          </p:cNvSpPr>
          <p:nvPr>
            <p:ph type="sldNum" sz="quarter" idx="12"/>
          </p:nvPr>
        </p:nvSpPr>
        <p:spPr>
          <a:ln/>
        </p:spPr>
        <p:txBody>
          <a:bodyPr/>
          <a:lstStyle>
            <a:lvl1pPr>
              <a:defRPr/>
            </a:lvl1pPr>
          </a:lstStyle>
          <a:p>
            <a:fld id="{A89B61EF-BE21-4D7B-9743-1BB4B1DB124C}" type="slidenum">
              <a:rPr lang="en-US" altLang="en-US"/>
              <a:pPr/>
              <a:t>‹#›</a:t>
            </a:fld>
            <a:endParaRPr lang="en-US" altLang="en-US"/>
          </a:p>
        </p:txBody>
      </p:sp>
    </p:spTree>
    <p:extLst>
      <p:ext uri="{BB962C8B-B14F-4D97-AF65-F5344CB8AC3E}">
        <p14:creationId xmlns:p14="http://schemas.microsoft.com/office/powerpoint/2010/main" val="4193337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4AC5D347-0884-4440-BF0F-B9511289FA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D529DE9B-3181-CA43-7FEE-595EC2EA6A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571FC38D-843E-4929-F8E7-F13E1AFA527A}"/>
              </a:ext>
            </a:extLst>
          </p:cNvPr>
          <p:cNvSpPr>
            <a:spLocks noGrp="1" noChangeArrowheads="1"/>
          </p:cNvSpPr>
          <p:nvPr>
            <p:ph type="sldNum" sz="quarter" idx="12"/>
          </p:nvPr>
        </p:nvSpPr>
        <p:spPr>
          <a:ln/>
        </p:spPr>
        <p:txBody>
          <a:bodyPr/>
          <a:lstStyle>
            <a:lvl1pPr>
              <a:defRPr/>
            </a:lvl1pPr>
          </a:lstStyle>
          <a:p>
            <a:fld id="{FBDBADD6-A62C-4832-B080-CF35DAD78382}" type="slidenum">
              <a:rPr lang="en-US" altLang="en-US"/>
              <a:pPr/>
              <a:t>‹#›</a:t>
            </a:fld>
            <a:endParaRPr lang="en-US" altLang="en-US"/>
          </a:p>
        </p:txBody>
      </p:sp>
    </p:spTree>
    <p:extLst>
      <p:ext uri="{BB962C8B-B14F-4D97-AF65-F5344CB8AC3E}">
        <p14:creationId xmlns:p14="http://schemas.microsoft.com/office/powerpoint/2010/main" val="11751145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4C264E8-AC76-B1A5-48A0-A2A0F49668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FD11417B-A24E-4FE8-6626-B3320BF328E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E02A4C4E-9C75-B269-2F9D-7BDAE8F58CDC}"/>
              </a:ext>
            </a:extLst>
          </p:cNvPr>
          <p:cNvSpPr>
            <a:spLocks noGrp="1" noChangeArrowheads="1"/>
          </p:cNvSpPr>
          <p:nvPr>
            <p:ph type="sldNum" sz="quarter" idx="12"/>
          </p:nvPr>
        </p:nvSpPr>
        <p:spPr>
          <a:ln/>
        </p:spPr>
        <p:txBody>
          <a:bodyPr/>
          <a:lstStyle>
            <a:lvl1pPr>
              <a:defRPr/>
            </a:lvl1pPr>
          </a:lstStyle>
          <a:p>
            <a:fld id="{F7A3B41D-C0D4-44EE-B272-D6681A9765C5}" type="slidenum">
              <a:rPr lang="en-US" altLang="en-US"/>
              <a:pPr/>
              <a:t>‹#›</a:t>
            </a:fld>
            <a:endParaRPr lang="en-US" altLang="en-US"/>
          </a:p>
        </p:txBody>
      </p:sp>
    </p:spTree>
    <p:extLst>
      <p:ext uri="{BB962C8B-B14F-4D97-AF65-F5344CB8AC3E}">
        <p14:creationId xmlns:p14="http://schemas.microsoft.com/office/powerpoint/2010/main" val="7640897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B6BE3A9-8407-42A8-8D3C-AA44AB2793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768444C-77F3-36F8-B75C-7557055FF6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60DE251-AF88-0A6F-BDEE-CC9CE87CAD0A}"/>
              </a:ext>
            </a:extLst>
          </p:cNvPr>
          <p:cNvSpPr>
            <a:spLocks noGrp="1" noChangeArrowheads="1"/>
          </p:cNvSpPr>
          <p:nvPr>
            <p:ph type="sldNum" sz="quarter" idx="12"/>
          </p:nvPr>
        </p:nvSpPr>
        <p:spPr>
          <a:ln/>
        </p:spPr>
        <p:txBody>
          <a:bodyPr/>
          <a:lstStyle>
            <a:lvl1pPr>
              <a:defRPr/>
            </a:lvl1pPr>
          </a:lstStyle>
          <a:p>
            <a:fld id="{A1A58C98-7F28-4E50-BB93-96E0785CE35E}" type="slidenum">
              <a:rPr lang="en-US" altLang="en-US"/>
              <a:pPr/>
              <a:t>‹#›</a:t>
            </a:fld>
            <a:endParaRPr lang="en-US" altLang="en-US"/>
          </a:p>
        </p:txBody>
      </p:sp>
    </p:spTree>
    <p:extLst>
      <p:ext uri="{BB962C8B-B14F-4D97-AF65-F5344CB8AC3E}">
        <p14:creationId xmlns:p14="http://schemas.microsoft.com/office/powerpoint/2010/main" val="42892837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1452F9-5AE2-B9FF-A42C-2379788B36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F71E508-2D46-13A0-32EE-3EA870169F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996D91F-FD44-1320-61E4-EEA1BD457B94}"/>
              </a:ext>
            </a:extLst>
          </p:cNvPr>
          <p:cNvSpPr>
            <a:spLocks noGrp="1" noChangeArrowheads="1"/>
          </p:cNvSpPr>
          <p:nvPr>
            <p:ph type="sldNum" sz="quarter" idx="12"/>
          </p:nvPr>
        </p:nvSpPr>
        <p:spPr>
          <a:ln/>
        </p:spPr>
        <p:txBody>
          <a:bodyPr/>
          <a:lstStyle>
            <a:lvl1pPr>
              <a:defRPr/>
            </a:lvl1pPr>
          </a:lstStyle>
          <a:p>
            <a:fld id="{7AA947D7-3EBA-46D5-8815-A97B3ECB6BEE}" type="slidenum">
              <a:rPr lang="en-US" altLang="en-US"/>
              <a:pPr/>
              <a:t>‹#›</a:t>
            </a:fld>
            <a:endParaRPr lang="en-US" altLang="en-US"/>
          </a:p>
        </p:txBody>
      </p:sp>
    </p:spTree>
    <p:extLst>
      <p:ext uri="{BB962C8B-B14F-4D97-AF65-F5344CB8AC3E}">
        <p14:creationId xmlns:p14="http://schemas.microsoft.com/office/powerpoint/2010/main" val="8117718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2541FC1-A133-E722-BBA4-623E5E0499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7074F45-F73E-7CE6-484C-AB5AE77B0B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CC407DF-2F0B-4213-E42C-69BD256F37A8}"/>
              </a:ext>
            </a:extLst>
          </p:cNvPr>
          <p:cNvSpPr>
            <a:spLocks noGrp="1" noChangeArrowheads="1"/>
          </p:cNvSpPr>
          <p:nvPr>
            <p:ph type="sldNum" sz="quarter" idx="12"/>
          </p:nvPr>
        </p:nvSpPr>
        <p:spPr>
          <a:ln/>
        </p:spPr>
        <p:txBody>
          <a:bodyPr/>
          <a:lstStyle>
            <a:lvl1pPr>
              <a:defRPr/>
            </a:lvl1pPr>
          </a:lstStyle>
          <a:p>
            <a:fld id="{53260CAA-26EB-4BED-983C-BE4ED1822A09}" type="slidenum">
              <a:rPr lang="en-US" altLang="en-US"/>
              <a:pPr/>
              <a:t>‹#›</a:t>
            </a:fld>
            <a:endParaRPr lang="en-US" altLang="en-US"/>
          </a:p>
        </p:txBody>
      </p:sp>
    </p:spTree>
    <p:extLst>
      <p:ext uri="{BB962C8B-B14F-4D97-AF65-F5344CB8AC3E}">
        <p14:creationId xmlns:p14="http://schemas.microsoft.com/office/powerpoint/2010/main" val="4578500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17624B3-9D40-9106-DAD4-70870C4E19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152CCBF-862A-2FA6-5D9F-6DF76DD6EC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E1580CB8-568D-48A7-8BB3-63A18B0221E8}"/>
              </a:ext>
            </a:extLst>
          </p:cNvPr>
          <p:cNvSpPr>
            <a:spLocks noGrp="1" noChangeArrowheads="1"/>
          </p:cNvSpPr>
          <p:nvPr>
            <p:ph type="sldNum" sz="quarter" idx="12"/>
          </p:nvPr>
        </p:nvSpPr>
        <p:spPr>
          <a:ln/>
        </p:spPr>
        <p:txBody>
          <a:bodyPr/>
          <a:lstStyle>
            <a:lvl1pPr>
              <a:defRPr/>
            </a:lvl1pPr>
          </a:lstStyle>
          <a:p>
            <a:fld id="{17D04197-138D-4177-8F2E-E7CE090DEC99}" type="slidenum">
              <a:rPr lang="en-US" altLang="en-US"/>
              <a:pPr/>
              <a:t>‹#›</a:t>
            </a:fld>
            <a:endParaRPr lang="en-US" altLang="en-US"/>
          </a:p>
        </p:txBody>
      </p:sp>
    </p:spTree>
    <p:extLst>
      <p:ext uri="{BB962C8B-B14F-4D97-AF65-F5344CB8AC3E}">
        <p14:creationId xmlns:p14="http://schemas.microsoft.com/office/powerpoint/2010/main" val="41308565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A870356-F277-A508-6750-272B951896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8AFC01B-4842-F523-0B28-C41CF60F5D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FA7D0F08-552D-6FA3-43E4-3EC1EB611F2A}"/>
              </a:ext>
            </a:extLst>
          </p:cNvPr>
          <p:cNvSpPr>
            <a:spLocks noGrp="1" noChangeArrowheads="1"/>
          </p:cNvSpPr>
          <p:nvPr>
            <p:ph type="sldNum" sz="quarter" idx="12"/>
          </p:nvPr>
        </p:nvSpPr>
        <p:spPr>
          <a:ln/>
        </p:spPr>
        <p:txBody>
          <a:bodyPr/>
          <a:lstStyle>
            <a:lvl1pPr>
              <a:defRPr/>
            </a:lvl1pPr>
          </a:lstStyle>
          <a:p>
            <a:fld id="{EFEC9CB0-57ED-46F8-A856-2C9E09B47BA5}" type="slidenum">
              <a:rPr lang="en-US" altLang="en-US"/>
              <a:pPr/>
              <a:t>‹#›</a:t>
            </a:fld>
            <a:endParaRPr lang="en-US" altLang="en-US"/>
          </a:p>
        </p:txBody>
      </p:sp>
    </p:spTree>
    <p:extLst>
      <p:ext uri="{BB962C8B-B14F-4D97-AF65-F5344CB8AC3E}">
        <p14:creationId xmlns:p14="http://schemas.microsoft.com/office/powerpoint/2010/main" val="20816866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2F9F513-3453-C113-174E-0067638F9A6D}"/>
              </a:ext>
            </a:extLst>
          </p:cNvPr>
          <p:cNvGrpSpPr>
            <a:grpSpLocks/>
          </p:cNvGrpSpPr>
          <p:nvPr/>
        </p:nvGrpSpPr>
        <p:grpSpPr bwMode="auto">
          <a:xfrm>
            <a:off x="1" y="1422400"/>
            <a:ext cx="12196233" cy="5435600"/>
            <a:chOff x="0" y="896"/>
            <a:chExt cx="5762" cy="3424"/>
          </a:xfrm>
        </p:grpSpPr>
        <p:grpSp>
          <p:nvGrpSpPr>
            <p:cNvPr id="5" name="Group 3">
              <a:extLst>
                <a:ext uri="{FF2B5EF4-FFF2-40B4-BE49-F238E27FC236}">
                  <a16:creationId xmlns:a16="http://schemas.microsoft.com/office/drawing/2014/main" id="{81FE7475-FCA8-234F-D26A-62ACE45CAC08}"/>
                </a:ext>
              </a:extLst>
            </p:cNvPr>
            <p:cNvGrpSpPr>
              <a:grpSpLocks/>
            </p:cNvGrpSpPr>
            <p:nvPr userDrawn="1"/>
          </p:nvGrpSpPr>
          <p:grpSpPr bwMode="auto">
            <a:xfrm>
              <a:off x="20" y="896"/>
              <a:ext cx="5742" cy="3424"/>
              <a:chOff x="20" y="896"/>
              <a:chExt cx="5742" cy="3424"/>
            </a:xfrm>
          </p:grpSpPr>
          <p:sp>
            <p:nvSpPr>
              <p:cNvPr id="142" name="Freeform 4">
                <a:extLst>
                  <a:ext uri="{FF2B5EF4-FFF2-40B4-BE49-F238E27FC236}">
                    <a16:creationId xmlns:a16="http://schemas.microsoft.com/office/drawing/2014/main" id="{19CFC805-0368-F4FF-6D2F-BA04EF09B1D2}"/>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 name="Freeform 5">
                <a:extLst>
                  <a:ext uri="{FF2B5EF4-FFF2-40B4-BE49-F238E27FC236}">
                    <a16:creationId xmlns:a16="http://schemas.microsoft.com/office/drawing/2014/main" id="{33006719-A309-1446-066B-307AD88556C6}"/>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4" name="Freeform 6">
                <a:extLst>
                  <a:ext uri="{FF2B5EF4-FFF2-40B4-BE49-F238E27FC236}">
                    <a16:creationId xmlns:a16="http://schemas.microsoft.com/office/drawing/2014/main" id="{00AE5349-1BA3-FF39-386A-35121B99FB9F}"/>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5" name="Freeform 7">
                <a:extLst>
                  <a:ext uri="{FF2B5EF4-FFF2-40B4-BE49-F238E27FC236}">
                    <a16:creationId xmlns:a16="http://schemas.microsoft.com/office/drawing/2014/main" id="{E4C9A0F6-F143-EF7C-38DE-942117815E87}"/>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6" name="Freeform 8">
                <a:extLst>
                  <a:ext uri="{FF2B5EF4-FFF2-40B4-BE49-F238E27FC236}">
                    <a16:creationId xmlns:a16="http://schemas.microsoft.com/office/drawing/2014/main" id="{0883B5C2-87DC-52F5-0C71-0DE45B3F2561}"/>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7" name="Freeform 9">
                <a:extLst>
                  <a:ext uri="{FF2B5EF4-FFF2-40B4-BE49-F238E27FC236}">
                    <a16:creationId xmlns:a16="http://schemas.microsoft.com/office/drawing/2014/main" id="{B3C5378B-4164-AF14-9456-891AF3B88BA7}"/>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8" name="Freeform 10">
                <a:extLst>
                  <a:ext uri="{FF2B5EF4-FFF2-40B4-BE49-F238E27FC236}">
                    <a16:creationId xmlns:a16="http://schemas.microsoft.com/office/drawing/2014/main" id="{251015CE-CE94-D33D-3954-28EDF64CC64C}"/>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9" name="Freeform 11">
                <a:extLst>
                  <a:ext uri="{FF2B5EF4-FFF2-40B4-BE49-F238E27FC236}">
                    <a16:creationId xmlns:a16="http://schemas.microsoft.com/office/drawing/2014/main" id="{602FBF26-87FD-35EA-A542-196BAEBAC197}"/>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0" name="Freeform 12">
                <a:extLst>
                  <a:ext uri="{FF2B5EF4-FFF2-40B4-BE49-F238E27FC236}">
                    <a16:creationId xmlns:a16="http://schemas.microsoft.com/office/drawing/2014/main" id="{54C52BF6-810F-53EE-8654-B6A7D7BF3084}"/>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1" name="Freeform 13">
                <a:extLst>
                  <a:ext uri="{FF2B5EF4-FFF2-40B4-BE49-F238E27FC236}">
                    <a16:creationId xmlns:a16="http://schemas.microsoft.com/office/drawing/2014/main" id="{6B2DC055-A033-12A2-3EBE-622E01B7C797}"/>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2" name="Freeform 14">
                <a:extLst>
                  <a:ext uri="{FF2B5EF4-FFF2-40B4-BE49-F238E27FC236}">
                    <a16:creationId xmlns:a16="http://schemas.microsoft.com/office/drawing/2014/main" id="{82E82F79-8177-074A-649B-8AD7671B4474}"/>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 name="Freeform 15">
                <a:extLst>
                  <a:ext uri="{FF2B5EF4-FFF2-40B4-BE49-F238E27FC236}">
                    <a16:creationId xmlns:a16="http://schemas.microsoft.com/office/drawing/2014/main" id="{DF24A5C1-EFC9-8C13-4BF3-4370E3CFB2F0}"/>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4" name="Freeform 16">
                <a:extLst>
                  <a:ext uri="{FF2B5EF4-FFF2-40B4-BE49-F238E27FC236}">
                    <a16:creationId xmlns:a16="http://schemas.microsoft.com/office/drawing/2014/main" id="{216E6A6E-FF74-8EBA-1152-260CB0666447}"/>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6" name="Group 17">
              <a:extLst>
                <a:ext uri="{FF2B5EF4-FFF2-40B4-BE49-F238E27FC236}">
                  <a16:creationId xmlns:a16="http://schemas.microsoft.com/office/drawing/2014/main" id="{7881057D-FB3A-E170-AC9B-A6236ED00D12}"/>
                </a:ext>
              </a:extLst>
            </p:cNvPr>
            <p:cNvGrpSpPr>
              <a:grpSpLocks/>
            </p:cNvGrpSpPr>
            <p:nvPr userDrawn="1"/>
          </p:nvGrpSpPr>
          <p:grpSpPr bwMode="auto">
            <a:xfrm>
              <a:off x="0" y="2291"/>
              <a:ext cx="1385" cy="1702"/>
              <a:chOff x="0" y="2291"/>
              <a:chExt cx="1385" cy="1702"/>
            </a:xfrm>
          </p:grpSpPr>
          <p:sp>
            <p:nvSpPr>
              <p:cNvPr id="7" name="Rectangle 18">
                <a:extLst>
                  <a:ext uri="{FF2B5EF4-FFF2-40B4-BE49-F238E27FC236}">
                    <a16:creationId xmlns:a16="http://schemas.microsoft.com/office/drawing/2014/main" id="{8B736097-E246-D964-8A41-E89EC275054D}"/>
                  </a:ext>
                </a:extLst>
              </p:cNvPr>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8" name="Rectangle 19">
                <a:extLst>
                  <a:ext uri="{FF2B5EF4-FFF2-40B4-BE49-F238E27FC236}">
                    <a16:creationId xmlns:a16="http://schemas.microsoft.com/office/drawing/2014/main" id="{1AB7BC14-90F7-0714-B6B1-B3D9AAE409A3}"/>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9" name="Rectangle 20">
                <a:extLst>
                  <a:ext uri="{FF2B5EF4-FFF2-40B4-BE49-F238E27FC236}">
                    <a16:creationId xmlns:a16="http://schemas.microsoft.com/office/drawing/2014/main" id="{342026B6-D9F9-EB6C-D9D2-EA9CC07BBAB3}"/>
                  </a:ext>
                </a:extLst>
              </p:cNvPr>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 name="Rectangle 21">
                <a:extLst>
                  <a:ext uri="{FF2B5EF4-FFF2-40B4-BE49-F238E27FC236}">
                    <a16:creationId xmlns:a16="http://schemas.microsoft.com/office/drawing/2014/main" id="{7D5BCBFB-B928-614D-E233-A19F111C956A}"/>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 name="Rectangle 22">
                <a:extLst>
                  <a:ext uri="{FF2B5EF4-FFF2-40B4-BE49-F238E27FC236}">
                    <a16:creationId xmlns:a16="http://schemas.microsoft.com/office/drawing/2014/main" id="{835E271E-B841-D5E4-CCBE-CB36B3EDCD35}"/>
                  </a:ext>
                </a:extLst>
              </p:cNvPr>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2" name="Rectangle 23">
                <a:extLst>
                  <a:ext uri="{FF2B5EF4-FFF2-40B4-BE49-F238E27FC236}">
                    <a16:creationId xmlns:a16="http://schemas.microsoft.com/office/drawing/2014/main" id="{17623A03-002D-DCDB-B0A8-488867FC8410}"/>
                  </a:ext>
                </a:extLst>
              </p:cNvPr>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3" name="Rectangle 24">
                <a:extLst>
                  <a:ext uri="{FF2B5EF4-FFF2-40B4-BE49-F238E27FC236}">
                    <a16:creationId xmlns:a16="http://schemas.microsoft.com/office/drawing/2014/main" id="{694818A8-A166-F442-1F2D-6D56C6B5289E}"/>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4" name="Rectangle 25">
                <a:extLst>
                  <a:ext uri="{FF2B5EF4-FFF2-40B4-BE49-F238E27FC236}">
                    <a16:creationId xmlns:a16="http://schemas.microsoft.com/office/drawing/2014/main" id="{ABD78CCB-39FA-3C60-FA98-11556A941B36}"/>
                  </a:ext>
                </a:extLst>
              </p:cNvPr>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5" name="Rectangle 26">
                <a:extLst>
                  <a:ext uri="{FF2B5EF4-FFF2-40B4-BE49-F238E27FC236}">
                    <a16:creationId xmlns:a16="http://schemas.microsoft.com/office/drawing/2014/main" id="{08986458-AE13-1063-FD87-493803D9A19D}"/>
                  </a:ext>
                </a:extLst>
              </p:cNvPr>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6" name="Rectangle 27">
                <a:extLst>
                  <a:ext uri="{FF2B5EF4-FFF2-40B4-BE49-F238E27FC236}">
                    <a16:creationId xmlns:a16="http://schemas.microsoft.com/office/drawing/2014/main" id="{152E61FB-A9C4-A4D2-D3F9-4330874F3278}"/>
                  </a:ext>
                </a:extLst>
              </p:cNvPr>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7" name="Rectangle 28">
                <a:extLst>
                  <a:ext uri="{FF2B5EF4-FFF2-40B4-BE49-F238E27FC236}">
                    <a16:creationId xmlns:a16="http://schemas.microsoft.com/office/drawing/2014/main" id="{8C69E65C-9316-00CB-C537-2798A4E907BF}"/>
                  </a:ext>
                </a:extLst>
              </p:cNvPr>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8" name="Rectangle 29">
                <a:extLst>
                  <a:ext uri="{FF2B5EF4-FFF2-40B4-BE49-F238E27FC236}">
                    <a16:creationId xmlns:a16="http://schemas.microsoft.com/office/drawing/2014/main" id="{B312B6AA-E2EE-CFBF-21E2-347EBBF6164F}"/>
                  </a:ext>
                </a:extLst>
              </p:cNvPr>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9" name="Rectangle 30">
                <a:extLst>
                  <a:ext uri="{FF2B5EF4-FFF2-40B4-BE49-F238E27FC236}">
                    <a16:creationId xmlns:a16="http://schemas.microsoft.com/office/drawing/2014/main" id="{00ABCA68-4102-91D9-12FB-4DC972642822}"/>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0" name="Rectangle 31">
                <a:extLst>
                  <a:ext uri="{FF2B5EF4-FFF2-40B4-BE49-F238E27FC236}">
                    <a16:creationId xmlns:a16="http://schemas.microsoft.com/office/drawing/2014/main" id="{95DA09A3-32EF-0DFD-E4B8-89C27561865E}"/>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1" name="Rectangle 32">
                <a:extLst>
                  <a:ext uri="{FF2B5EF4-FFF2-40B4-BE49-F238E27FC236}">
                    <a16:creationId xmlns:a16="http://schemas.microsoft.com/office/drawing/2014/main" id="{31786CC4-954B-CF66-70B5-AAD9FF634DEE}"/>
                  </a:ext>
                </a:extLst>
              </p:cNvPr>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2" name="Rectangle 33">
                <a:extLst>
                  <a:ext uri="{FF2B5EF4-FFF2-40B4-BE49-F238E27FC236}">
                    <a16:creationId xmlns:a16="http://schemas.microsoft.com/office/drawing/2014/main" id="{0057CA76-D1ED-37F2-AEDC-31FD88EDB0E7}"/>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3" name="Rectangle 34">
                <a:extLst>
                  <a:ext uri="{FF2B5EF4-FFF2-40B4-BE49-F238E27FC236}">
                    <a16:creationId xmlns:a16="http://schemas.microsoft.com/office/drawing/2014/main" id="{8D82BC40-BA91-133E-AEE5-8C0B0F683434}"/>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4" name="Rectangle 35">
                <a:extLst>
                  <a:ext uri="{FF2B5EF4-FFF2-40B4-BE49-F238E27FC236}">
                    <a16:creationId xmlns:a16="http://schemas.microsoft.com/office/drawing/2014/main" id="{5A51ACA9-BCEA-3B95-CC44-01D3079A4EDC}"/>
                  </a:ext>
                </a:extLst>
              </p:cNvPr>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5" name="Rectangle 36">
                <a:extLst>
                  <a:ext uri="{FF2B5EF4-FFF2-40B4-BE49-F238E27FC236}">
                    <a16:creationId xmlns:a16="http://schemas.microsoft.com/office/drawing/2014/main" id="{D809EE7F-C7D4-A142-D6CB-D2AB548592BE}"/>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6" name="Rectangle 37">
                <a:extLst>
                  <a:ext uri="{FF2B5EF4-FFF2-40B4-BE49-F238E27FC236}">
                    <a16:creationId xmlns:a16="http://schemas.microsoft.com/office/drawing/2014/main" id="{F6ADC062-02A0-1522-A6EA-67655807ED27}"/>
                  </a:ext>
                </a:extLst>
              </p:cNvPr>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7" name="Rectangle 38">
                <a:extLst>
                  <a:ext uri="{FF2B5EF4-FFF2-40B4-BE49-F238E27FC236}">
                    <a16:creationId xmlns:a16="http://schemas.microsoft.com/office/drawing/2014/main" id="{A77275D8-7E4D-DB85-EDB2-1AF80EA85BFC}"/>
                  </a:ext>
                </a:extLst>
              </p:cNvPr>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8" name="Rectangle 39">
                <a:extLst>
                  <a:ext uri="{FF2B5EF4-FFF2-40B4-BE49-F238E27FC236}">
                    <a16:creationId xmlns:a16="http://schemas.microsoft.com/office/drawing/2014/main" id="{1E36F29C-7FF2-9F31-50BE-C1C1E4F39EFD}"/>
                  </a:ext>
                </a:extLst>
              </p:cNvPr>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29" name="Rectangle 40">
                <a:extLst>
                  <a:ext uri="{FF2B5EF4-FFF2-40B4-BE49-F238E27FC236}">
                    <a16:creationId xmlns:a16="http://schemas.microsoft.com/office/drawing/2014/main" id="{BA58A8C8-8B99-0089-B717-2B3C0D8F4AB9}"/>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0" name="Rectangle 41">
                <a:extLst>
                  <a:ext uri="{FF2B5EF4-FFF2-40B4-BE49-F238E27FC236}">
                    <a16:creationId xmlns:a16="http://schemas.microsoft.com/office/drawing/2014/main" id="{14B34611-0777-23B0-7ED4-CB23E0AD9EE3}"/>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1" name="Rectangle 42">
                <a:extLst>
                  <a:ext uri="{FF2B5EF4-FFF2-40B4-BE49-F238E27FC236}">
                    <a16:creationId xmlns:a16="http://schemas.microsoft.com/office/drawing/2014/main" id="{C485C134-FCE3-35E6-986D-AF01A56B46AA}"/>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2" name="Rectangle 43">
                <a:extLst>
                  <a:ext uri="{FF2B5EF4-FFF2-40B4-BE49-F238E27FC236}">
                    <a16:creationId xmlns:a16="http://schemas.microsoft.com/office/drawing/2014/main" id="{9E16315A-0A8F-9DAA-7145-06436A2C7729}"/>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3" name="Rectangle 44">
                <a:extLst>
                  <a:ext uri="{FF2B5EF4-FFF2-40B4-BE49-F238E27FC236}">
                    <a16:creationId xmlns:a16="http://schemas.microsoft.com/office/drawing/2014/main" id="{4CECA24B-A4E0-D6B6-8EB9-910AD5B69498}"/>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4" name="Rectangle 45">
                <a:extLst>
                  <a:ext uri="{FF2B5EF4-FFF2-40B4-BE49-F238E27FC236}">
                    <a16:creationId xmlns:a16="http://schemas.microsoft.com/office/drawing/2014/main" id="{DE9EEA2D-7171-89BF-CF58-EDADA143839E}"/>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5" name="Rectangle 46">
                <a:extLst>
                  <a:ext uri="{FF2B5EF4-FFF2-40B4-BE49-F238E27FC236}">
                    <a16:creationId xmlns:a16="http://schemas.microsoft.com/office/drawing/2014/main" id="{B5B0CA4C-DAB4-2FBB-6217-EDFD66544831}"/>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6" name="Rectangle 47">
                <a:extLst>
                  <a:ext uri="{FF2B5EF4-FFF2-40B4-BE49-F238E27FC236}">
                    <a16:creationId xmlns:a16="http://schemas.microsoft.com/office/drawing/2014/main" id="{226D5F0F-EAB9-18EA-52C1-8996A5F1A089}"/>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7" name="Rectangle 48">
                <a:extLst>
                  <a:ext uri="{FF2B5EF4-FFF2-40B4-BE49-F238E27FC236}">
                    <a16:creationId xmlns:a16="http://schemas.microsoft.com/office/drawing/2014/main" id="{A4988CB5-42DA-FCB8-F47F-A9A0C4C5EE05}"/>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8" name="Rectangle 49">
                <a:extLst>
                  <a:ext uri="{FF2B5EF4-FFF2-40B4-BE49-F238E27FC236}">
                    <a16:creationId xmlns:a16="http://schemas.microsoft.com/office/drawing/2014/main" id="{2D6B3481-DB86-6C67-077B-0243F6AB994C}"/>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39" name="Rectangle 50">
                <a:extLst>
                  <a:ext uri="{FF2B5EF4-FFF2-40B4-BE49-F238E27FC236}">
                    <a16:creationId xmlns:a16="http://schemas.microsoft.com/office/drawing/2014/main" id="{426FD023-9C71-2D4A-A958-CF1A5780B7F9}"/>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0" name="Rectangle 51">
                <a:extLst>
                  <a:ext uri="{FF2B5EF4-FFF2-40B4-BE49-F238E27FC236}">
                    <a16:creationId xmlns:a16="http://schemas.microsoft.com/office/drawing/2014/main" id="{7A1C54A8-A47F-1D5B-87EC-C3E9329556DC}"/>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1" name="Rectangle 52">
                <a:extLst>
                  <a:ext uri="{FF2B5EF4-FFF2-40B4-BE49-F238E27FC236}">
                    <a16:creationId xmlns:a16="http://schemas.microsoft.com/office/drawing/2014/main" id="{C19D27B1-6E3E-942D-91F9-A41DC4F9499C}"/>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2" name="Rectangle 53">
                <a:extLst>
                  <a:ext uri="{FF2B5EF4-FFF2-40B4-BE49-F238E27FC236}">
                    <a16:creationId xmlns:a16="http://schemas.microsoft.com/office/drawing/2014/main" id="{9427038D-FEF1-9C55-2DEA-5ADA164E7D40}"/>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3" name="Rectangle 54">
                <a:extLst>
                  <a:ext uri="{FF2B5EF4-FFF2-40B4-BE49-F238E27FC236}">
                    <a16:creationId xmlns:a16="http://schemas.microsoft.com/office/drawing/2014/main" id="{2E90BE84-BA91-4091-D93B-7810F6A478FA}"/>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4" name="Rectangle 55">
                <a:extLst>
                  <a:ext uri="{FF2B5EF4-FFF2-40B4-BE49-F238E27FC236}">
                    <a16:creationId xmlns:a16="http://schemas.microsoft.com/office/drawing/2014/main" id="{C3752F5E-7064-C77D-5427-A90B74A8613E}"/>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5" name="Rectangle 56">
                <a:extLst>
                  <a:ext uri="{FF2B5EF4-FFF2-40B4-BE49-F238E27FC236}">
                    <a16:creationId xmlns:a16="http://schemas.microsoft.com/office/drawing/2014/main" id="{30A7667B-1931-CA8E-1921-D3D2A3261590}"/>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6" name="Rectangle 57">
                <a:extLst>
                  <a:ext uri="{FF2B5EF4-FFF2-40B4-BE49-F238E27FC236}">
                    <a16:creationId xmlns:a16="http://schemas.microsoft.com/office/drawing/2014/main" id="{6539C863-1FB2-3DFF-002A-AC044A777234}"/>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7" name="Rectangle 58">
                <a:extLst>
                  <a:ext uri="{FF2B5EF4-FFF2-40B4-BE49-F238E27FC236}">
                    <a16:creationId xmlns:a16="http://schemas.microsoft.com/office/drawing/2014/main" id="{B2258B2C-1114-CD17-1E40-0A116452D8E4}"/>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8" name="Rectangle 59">
                <a:extLst>
                  <a:ext uri="{FF2B5EF4-FFF2-40B4-BE49-F238E27FC236}">
                    <a16:creationId xmlns:a16="http://schemas.microsoft.com/office/drawing/2014/main" id="{37A70F8D-05B4-49F8-22A2-18E6026E5697}"/>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49" name="Rectangle 60">
                <a:extLst>
                  <a:ext uri="{FF2B5EF4-FFF2-40B4-BE49-F238E27FC236}">
                    <a16:creationId xmlns:a16="http://schemas.microsoft.com/office/drawing/2014/main" id="{DBC7C588-532A-0062-E69A-10EEA26D5ADE}"/>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0" name="Rectangle 61">
                <a:extLst>
                  <a:ext uri="{FF2B5EF4-FFF2-40B4-BE49-F238E27FC236}">
                    <a16:creationId xmlns:a16="http://schemas.microsoft.com/office/drawing/2014/main" id="{809C0C62-5C61-A8A7-F5B9-71255FF5CD06}"/>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1" name="Rectangle 62">
                <a:extLst>
                  <a:ext uri="{FF2B5EF4-FFF2-40B4-BE49-F238E27FC236}">
                    <a16:creationId xmlns:a16="http://schemas.microsoft.com/office/drawing/2014/main" id="{89AD397D-CC49-F678-FA30-71AF331B3676}"/>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2" name="Rectangle 63">
                <a:extLst>
                  <a:ext uri="{FF2B5EF4-FFF2-40B4-BE49-F238E27FC236}">
                    <a16:creationId xmlns:a16="http://schemas.microsoft.com/office/drawing/2014/main" id="{B9C267D6-52D6-20E9-9651-DC058B4C7C32}"/>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3" name="Rectangle 64">
                <a:extLst>
                  <a:ext uri="{FF2B5EF4-FFF2-40B4-BE49-F238E27FC236}">
                    <a16:creationId xmlns:a16="http://schemas.microsoft.com/office/drawing/2014/main" id="{596DB7E3-70B0-7922-ED52-F0BA14AA22D7}"/>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4" name="Rectangle 65">
                <a:extLst>
                  <a:ext uri="{FF2B5EF4-FFF2-40B4-BE49-F238E27FC236}">
                    <a16:creationId xmlns:a16="http://schemas.microsoft.com/office/drawing/2014/main" id="{083652D5-0588-6823-C5F2-6DD90F9F7B3A}"/>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5" name="Rectangle 66">
                <a:extLst>
                  <a:ext uri="{FF2B5EF4-FFF2-40B4-BE49-F238E27FC236}">
                    <a16:creationId xmlns:a16="http://schemas.microsoft.com/office/drawing/2014/main" id="{44AE66D3-46C7-A296-D7DE-636EBA629D52}"/>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6" name="Rectangle 67">
                <a:extLst>
                  <a:ext uri="{FF2B5EF4-FFF2-40B4-BE49-F238E27FC236}">
                    <a16:creationId xmlns:a16="http://schemas.microsoft.com/office/drawing/2014/main" id="{0ACB18F8-6215-C989-E78D-445582B09A7A}"/>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7" name="Rectangle 68">
                <a:extLst>
                  <a:ext uri="{FF2B5EF4-FFF2-40B4-BE49-F238E27FC236}">
                    <a16:creationId xmlns:a16="http://schemas.microsoft.com/office/drawing/2014/main" id="{D48F0776-99CA-2414-614B-5E6C05F5C8B4}"/>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8" name="Rectangle 69">
                <a:extLst>
                  <a:ext uri="{FF2B5EF4-FFF2-40B4-BE49-F238E27FC236}">
                    <a16:creationId xmlns:a16="http://schemas.microsoft.com/office/drawing/2014/main" id="{50440209-D9D3-C822-7EFB-BE5C86956DC6}"/>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59" name="Rectangle 70">
                <a:extLst>
                  <a:ext uri="{FF2B5EF4-FFF2-40B4-BE49-F238E27FC236}">
                    <a16:creationId xmlns:a16="http://schemas.microsoft.com/office/drawing/2014/main" id="{BFDDCC48-99D6-CA52-142A-70C887D072FF}"/>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0" name="Rectangle 71">
                <a:extLst>
                  <a:ext uri="{FF2B5EF4-FFF2-40B4-BE49-F238E27FC236}">
                    <a16:creationId xmlns:a16="http://schemas.microsoft.com/office/drawing/2014/main" id="{50E75C60-ACE7-F925-A1CE-87FB7D2DF3FA}"/>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1" name="Rectangle 72">
                <a:extLst>
                  <a:ext uri="{FF2B5EF4-FFF2-40B4-BE49-F238E27FC236}">
                    <a16:creationId xmlns:a16="http://schemas.microsoft.com/office/drawing/2014/main" id="{5FD3720F-CC69-FDC0-2D69-FFEAB1B691BC}"/>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2" name="Rectangle 73">
                <a:extLst>
                  <a:ext uri="{FF2B5EF4-FFF2-40B4-BE49-F238E27FC236}">
                    <a16:creationId xmlns:a16="http://schemas.microsoft.com/office/drawing/2014/main" id="{B66D4E2D-0BA6-EFB2-9D5E-DDC639F717FC}"/>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3" name="Rectangle 74">
                <a:extLst>
                  <a:ext uri="{FF2B5EF4-FFF2-40B4-BE49-F238E27FC236}">
                    <a16:creationId xmlns:a16="http://schemas.microsoft.com/office/drawing/2014/main" id="{F4213CCA-A92D-8301-4342-43FA8B18FF9E}"/>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4" name="Rectangle 75">
                <a:extLst>
                  <a:ext uri="{FF2B5EF4-FFF2-40B4-BE49-F238E27FC236}">
                    <a16:creationId xmlns:a16="http://schemas.microsoft.com/office/drawing/2014/main" id="{B716F022-F743-DAAA-DD64-76586C250DBF}"/>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5" name="Rectangle 76">
                <a:extLst>
                  <a:ext uri="{FF2B5EF4-FFF2-40B4-BE49-F238E27FC236}">
                    <a16:creationId xmlns:a16="http://schemas.microsoft.com/office/drawing/2014/main" id="{178F4F03-6220-0252-6FCD-CCDC8C609719}"/>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6" name="Rectangle 77">
                <a:extLst>
                  <a:ext uri="{FF2B5EF4-FFF2-40B4-BE49-F238E27FC236}">
                    <a16:creationId xmlns:a16="http://schemas.microsoft.com/office/drawing/2014/main" id="{D40F5FCB-33C4-5D42-6633-237FC13D7429}"/>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7" name="Rectangle 78">
                <a:extLst>
                  <a:ext uri="{FF2B5EF4-FFF2-40B4-BE49-F238E27FC236}">
                    <a16:creationId xmlns:a16="http://schemas.microsoft.com/office/drawing/2014/main" id="{AC22F65D-4D3D-E224-DF8E-53E3C0EA9719}"/>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8" name="Rectangle 79">
                <a:extLst>
                  <a:ext uri="{FF2B5EF4-FFF2-40B4-BE49-F238E27FC236}">
                    <a16:creationId xmlns:a16="http://schemas.microsoft.com/office/drawing/2014/main" id="{393318E3-184D-B688-5F78-C85A3B322E6A}"/>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69" name="Rectangle 80">
                <a:extLst>
                  <a:ext uri="{FF2B5EF4-FFF2-40B4-BE49-F238E27FC236}">
                    <a16:creationId xmlns:a16="http://schemas.microsoft.com/office/drawing/2014/main" id="{1B2B8BAB-7D29-06A9-9C1E-985E174341BE}"/>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70" name="Freeform 81">
                <a:extLst>
                  <a:ext uri="{FF2B5EF4-FFF2-40B4-BE49-F238E27FC236}">
                    <a16:creationId xmlns:a16="http://schemas.microsoft.com/office/drawing/2014/main" id="{BF3A7B68-7A41-8933-F204-C5245655B54A}"/>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71" name="Rectangle 82">
                <a:extLst>
                  <a:ext uri="{FF2B5EF4-FFF2-40B4-BE49-F238E27FC236}">
                    <a16:creationId xmlns:a16="http://schemas.microsoft.com/office/drawing/2014/main" id="{5EA41496-1138-490C-2BF9-6574BDA83B26}"/>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72" name="Rectangle 83">
                <a:extLst>
                  <a:ext uri="{FF2B5EF4-FFF2-40B4-BE49-F238E27FC236}">
                    <a16:creationId xmlns:a16="http://schemas.microsoft.com/office/drawing/2014/main" id="{A2FFF550-1A85-CE49-9C16-581C30E9AF5C}"/>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73" name="Rectangle 84">
                <a:extLst>
                  <a:ext uri="{FF2B5EF4-FFF2-40B4-BE49-F238E27FC236}">
                    <a16:creationId xmlns:a16="http://schemas.microsoft.com/office/drawing/2014/main" id="{F41C3BD4-5E45-78E6-10A9-BE411F7BF7C5}"/>
                  </a:ext>
                </a:extLst>
              </p:cNvPr>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74" name="Rectangle 85">
                <a:extLst>
                  <a:ext uri="{FF2B5EF4-FFF2-40B4-BE49-F238E27FC236}">
                    <a16:creationId xmlns:a16="http://schemas.microsoft.com/office/drawing/2014/main" id="{BD807785-45BA-1AE0-6970-E832CE35C8D8}"/>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75" name="Rectangle 86">
                <a:extLst>
                  <a:ext uri="{FF2B5EF4-FFF2-40B4-BE49-F238E27FC236}">
                    <a16:creationId xmlns:a16="http://schemas.microsoft.com/office/drawing/2014/main" id="{78B22422-9D9E-0C92-D115-529A1CEF40D2}"/>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76" name="Rectangle 87">
                <a:extLst>
                  <a:ext uri="{FF2B5EF4-FFF2-40B4-BE49-F238E27FC236}">
                    <a16:creationId xmlns:a16="http://schemas.microsoft.com/office/drawing/2014/main" id="{B2DA4155-9E4C-3AD3-4B94-931941AD8A40}"/>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77" name="Rectangle 88">
                <a:extLst>
                  <a:ext uri="{FF2B5EF4-FFF2-40B4-BE49-F238E27FC236}">
                    <a16:creationId xmlns:a16="http://schemas.microsoft.com/office/drawing/2014/main" id="{0E24F9BF-DDFE-DA3C-D40B-61842198F69C}"/>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78" name="Rectangle 89">
                <a:extLst>
                  <a:ext uri="{FF2B5EF4-FFF2-40B4-BE49-F238E27FC236}">
                    <a16:creationId xmlns:a16="http://schemas.microsoft.com/office/drawing/2014/main" id="{87F0C4F8-44F9-A6EC-0298-0F2C872D8300}"/>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79" name="Rectangle 90">
                <a:extLst>
                  <a:ext uri="{FF2B5EF4-FFF2-40B4-BE49-F238E27FC236}">
                    <a16:creationId xmlns:a16="http://schemas.microsoft.com/office/drawing/2014/main" id="{5415CB0F-8210-3BE6-5D34-36C6FF5B65EE}"/>
                  </a:ext>
                </a:extLst>
              </p:cNvPr>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80" name="Rectangle 91">
                <a:extLst>
                  <a:ext uri="{FF2B5EF4-FFF2-40B4-BE49-F238E27FC236}">
                    <a16:creationId xmlns:a16="http://schemas.microsoft.com/office/drawing/2014/main" id="{4DC0D21B-5F9F-8EC9-8EC5-8602457488C1}"/>
                  </a:ext>
                </a:extLst>
              </p:cNvPr>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81" name="Rectangle 92">
                <a:extLst>
                  <a:ext uri="{FF2B5EF4-FFF2-40B4-BE49-F238E27FC236}">
                    <a16:creationId xmlns:a16="http://schemas.microsoft.com/office/drawing/2014/main" id="{FE7B9CB2-297F-120E-DF75-6BE9DB97D98C}"/>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82" name="Rectangle 93">
                <a:extLst>
                  <a:ext uri="{FF2B5EF4-FFF2-40B4-BE49-F238E27FC236}">
                    <a16:creationId xmlns:a16="http://schemas.microsoft.com/office/drawing/2014/main" id="{24EA19E1-05D9-5C44-02D1-EE1DFD9B1C99}"/>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83" name="Rectangle 94">
                <a:extLst>
                  <a:ext uri="{FF2B5EF4-FFF2-40B4-BE49-F238E27FC236}">
                    <a16:creationId xmlns:a16="http://schemas.microsoft.com/office/drawing/2014/main" id="{68CCF0F3-77C4-2849-5895-2F8BE95E3EB6}"/>
                  </a:ext>
                </a:extLst>
              </p:cNvPr>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84" name="Rectangle 95">
                <a:extLst>
                  <a:ext uri="{FF2B5EF4-FFF2-40B4-BE49-F238E27FC236}">
                    <a16:creationId xmlns:a16="http://schemas.microsoft.com/office/drawing/2014/main" id="{9B240896-5215-D571-FB73-E897FE34FAA1}"/>
                  </a:ext>
                </a:extLst>
              </p:cNvPr>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85" name="Rectangle 96">
                <a:extLst>
                  <a:ext uri="{FF2B5EF4-FFF2-40B4-BE49-F238E27FC236}">
                    <a16:creationId xmlns:a16="http://schemas.microsoft.com/office/drawing/2014/main" id="{7FED8808-21B0-9098-06B0-2787CC1B52E6}"/>
                  </a:ext>
                </a:extLst>
              </p:cNvPr>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86" name="Rectangle 97">
                <a:extLst>
                  <a:ext uri="{FF2B5EF4-FFF2-40B4-BE49-F238E27FC236}">
                    <a16:creationId xmlns:a16="http://schemas.microsoft.com/office/drawing/2014/main" id="{08DF7EB1-0B3B-71E4-5570-91A0685B1904}"/>
                  </a:ext>
                </a:extLst>
              </p:cNvPr>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87" name="Rectangle 98">
                <a:extLst>
                  <a:ext uri="{FF2B5EF4-FFF2-40B4-BE49-F238E27FC236}">
                    <a16:creationId xmlns:a16="http://schemas.microsoft.com/office/drawing/2014/main" id="{1F8356CB-13CE-9591-9103-68D2661F2BB8}"/>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88" name="Rectangle 99">
                <a:extLst>
                  <a:ext uri="{FF2B5EF4-FFF2-40B4-BE49-F238E27FC236}">
                    <a16:creationId xmlns:a16="http://schemas.microsoft.com/office/drawing/2014/main" id="{448A1466-740B-59D9-D88E-8A7F45A53D5E}"/>
                  </a:ext>
                </a:extLst>
              </p:cNvPr>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89" name="Rectangle 100">
                <a:extLst>
                  <a:ext uri="{FF2B5EF4-FFF2-40B4-BE49-F238E27FC236}">
                    <a16:creationId xmlns:a16="http://schemas.microsoft.com/office/drawing/2014/main" id="{04206215-1935-016F-D9CC-BDC7E058DF35}"/>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90" name="Rectangle 101">
                <a:extLst>
                  <a:ext uri="{FF2B5EF4-FFF2-40B4-BE49-F238E27FC236}">
                    <a16:creationId xmlns:a16="http://schemas.microsoft.com/office/drawing/2014/main" id="{08AF8484-A7A8-B44A-9B2E-82F1335B3E0A}"/>
                  </a:ext>
                </a:extLst>
              </p:cNvPr>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91" name="Rectangle 102">
                <a:extLst>
                  <a:ext uri="{FF2B5EF4-FFF2-40B4-BE49-F238E27FC236}">
                    <a16:creationId xmlns:a16="http://schemas.microsoft.com/office/drawing/2014/main" id="{98AB3ACB-EDB4-5F8B-8C16-15EC07B5BC78}"/>
                  </a:ext>
                </a:extLst>
              </p:cNvPr>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92" name="Rectangle 103">
                <a:extLst>
                  <a:ext uri="{FF2B5EF4-FFF2-40B4-BE49-F238E27FC236}">
                    <a16:creationId xmlns:a16="http://schemas.microsoft.com/office/drawing/2014/main" id="{BA0B5A00-ED04-D5D8-3CF8-7A89317DB070}"/>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93" name="Rectangle 104">
                <a:extLst>
                  <a:ext uri="{FF2B5EF4-FFF2-40B4-BE49-F238E27FC236}">
                    <a16:creationId xmlns:a16="http://schemas.microsoft.com/office/drawing/2014/main" id="{9A8540A9-230D-274E-30AF-7BB7D4B8D6C1}"/>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94" name="Rectangle 105">
                <a:extLst>
                  <a:ext uri="{FF2B5EF4-FFF2-40B4-BE49-F238E27FC236}">
                    <a16:creationId xmlns:a16="http://schemas.microsoft.com/office/drawing/2014/main" id="{8E2C33A6-7A20-B317-D9C2-CC7E8451CD16}"/>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95" name="Rectangle 106">
                <a:extLst>
                  <a:ext uri="{FF2B5EF4-FFF2-40B4-BE49-F238E27FC236}">
                    <a16:creationId xmlns:a16="http://schemas.microsoft.com/office/drawing/2014/main" id="{3FB52554-6FC3-DD87-325D-2ED706AC8306}"/>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96" name="Rectangle 107">
                <a:extLst>
                  <a:ext uri="{FF2B5EF4-FFF2-40B4-BE49-F238E27FC236}">
                    <a16:creationId xmlns:a16="http://schemas.microsoft.com/office/drawing/2014/main" id="{C7A390F3-73E1-19E9-B781-5E88EBFFE916}"/>
                  </a:ext>
                </a:extLst>
              </p:cNvPr>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97" name="Rectangle 108">
                <a:extLst>
                  <a:ext uri="{FF2B5EF4-FFF2-40B4-BE49-F238E27FC236}">
                    <a16:creationId xmlns:a16="http://schemas.microsoft.com/office/drawing/2014/main" id="{459F529E-9785-F7DF-9BF5-5F8F3735DFAF}"/>
                  </a:ext>
                </a:extLst>
              </p:cNvPr>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98" name="Rectangle 109">
                <a:extLst>
                  <a:ext uri="{FF2B5EF4-FFF2-40B4-BE49-F238E27FC236}">
                    <a16:creationId xmlns:a16="http://schemas.microsoft.com/office/drawing/2014/main" id="{F48A9472-BA4E-312D-D1DC-ADAC35D7975F}"/>
                  </a:ext>
                </a:extLst>
              </p:cNvPr>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99" name="Rectangle 110">
                <a:extLst>
                  <a:ext uri="{FF2B5EF4-FFF2-40B4-BE49-F238E27FC236}">
                    <a16:creationId xmlns:a16="http://schemas.microsoft.com/office/drawing/2014/main" id="{9A3441BE-571B-9F55-C149-8785A5E3837C}"/>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0" name="Rectangle 111">
                <a:extLst>
                  <a:ext uri="{FF2B5EF4-FFF2-40B4-BE49-F238E27FC236}">
                    <a16:creationId xmlns:a16="http://schemas.microsoft.com/office/drawing/2014/main" id="{D004C16F-B832-D03B-02B7-8A50B9F1B61C}"/>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1" name="Rectangle 112">
                <a:extLst>
                  <a:ext uri="{FF2B5EF4-FFF2-40B4-BE49-F238E27FC236}">
                    <a16:creationId xmlns:a16="http://schemas.microsoft.com/office/drawing/2014/main" id="{3C98E2E6-BEB5-8D8E-AA66-AB3EBAAD12D0}"/>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2" name="Rectangle 113">
                <a:extLst>
                  <a:ext uri="{FF2B5EF4-FFF2-40B4-BE49-F238E27FC236}">
                    <a16:creationId xmlns:a16="http://schemas.microsoft.com/office/drawing/2014/main" id="{D84E11D6-BD06-37CB-8D47-3EA8AC263FBC}"/>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3" name="Rectangle 114">
                <a:extLst>
                  <a:ext uri="{FF2B5EF4-FFF2-40B4-BE49-F238E27FC236}">
                    <a16:creationId xmlns:a16="http://schemas.microsoft.com/office/drawing/2014/main" id="{452BC669-61C0-9CF1-E316-7F7AB0812A02}"/>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 name="Rectangle 115">
                <a:extLst>
                  <a:ext uri="{FF2B5EF4-FFF2-40B4-BE49-F238E27FC236}">
                    <a16:creationId xmlns:a16="http://schemas.microsoft.com/office/drawing/2014/main" id="{A5DAD662-44C3-4883-9B87-608C01F25526}"/>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 name="Rectangle 116">
                <a:extLst>
                  <a:ext uri="{FF2B5EF4-FFF2-40B4-BE49-F238E27FC236}">
                    <a16:creationId xmlns:a16="http://schemas.microsoft.com/office/drawing/2014/main" id="{C49E6AAE-B062-1D29-4435-807A4D549B8A}"/>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 name="Rectangle 117">
                <a:extLst>
                  <a:ext uri="{FF2B5EF4-FFF2-40B4-BE49-F238E27FC236}">
                    <a16:creationId xmlns:a16="http://schemas.microsoft.com/office/drawing/2014/main" id="{6DA01778-6757-7D53-4A8F-9391F089B28D}"/>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 name="Rectangle 118">
                <a:extLst>
                  <a:ext uri="{FF2B5EF4-FFF2-40B4-BE49-F238E27FC236}">
                    <a16:creationId xmlns:a16="http://schemas.microsoft.com/office/drawing/2014/main" id="{255E42B2-FF70-06D9-2732-888F702053DD}"/>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 name="Rectangle 119">
                <a:extLst>
                  <a:ext uri="{FF2B5EF4-FFF2-40B4-BE49-F238E27FC236}">
                    <a16:creationId xmlns:a16="http://schemas.microsoft.com/office/drawing/2014/main" id="{5ACF8C7E-A015-9A42-9698-9B0CD618F62F}"/>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 name="Rectangle 120">
                <a:extLst>
                  <a:ext uri="{FF2B5EF4-FFF2-40B4-BE49-F238E27FC236}">
                    <a16:creationId xmlns:a16="http://schemas.microsoft.com/office/drawing/2014/main" id="{77E40041-EB2B-BC99-788B-1660C12C5474}"/>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 name="Rectangle 121">
                <a:extLst>
                  <a:ext uri="{FF2B5EF4-FFF2-40B4-BE49-F238E27FC236}">
                    <a16:creationId xmlns:a16="http://schemas.microsoft.com/office/drawing/2014/main" id="{C7EF1C7A-74E1-70A5-36AD-8F89A3B0D174}"/>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 name="Rectangle 122">
                <a:extLst>
                  <a:ext uri="{FF2B5EF4-FFF2-40B4-BE49-F238E27FC236}">
                    <a16:creationId xmlns:a16="http://schemas.microsoft.com/office/drawing/2014/main" id="{CB7D4EF5-868F-D2E3-3C33-2B54B36BCF9C}"/>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 name="Rectangle 123">
                <a:extLst>
                  <a:ext uri="{FF2B5EF4-FFF2-40B4-BE49-F238E27FC236}">
                    <a16:creationId xmlns:a16="http://schemas.microsoft.com/office/drawing/2014/main" id="{C3270F7B-E79F-FD36-3000-46856E0FBCAE}"/>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 name="Rectangle 124">
                <a:extLst>
                  <a:ext uri="{FF2B5EF4-FFF2-40B4-BE49-F238E27FC236}">
                    <a16:creationId xmlns:a16="http://schemas.microsoft.com/office/drawing/2014/main" id="{D9A3A55C-4579-48AE-4F18-6FB630BB160F}"/>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 name="Rectangle 125">
                <a:extLst>
                  <a:ext uri="{FF2B5EF4-FFF2-40B4-BE49-F238E27FC236}">
                    <a16:creationId xmlns:a16="http://schemas.microsoft.com/office/drawing/2014/main" id="{B388FF54-8A12-559A-8AB7-E5D3BE6AAC48}"/>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5" name="Rectangle 126">
                <a:extLst>
                  <a:ext uri="{FF2B5EF4-FFF2-40B4-BE49-F238E27FC236}">
                    <a16:creationId xmlns:a16="http://schemas.microsoft.com/office/drawing/2014/main" id="{A4BCD017-7C63-3A64-7E54-704B02BBF24B}"/>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6" name="Rectangle 127">
                <a:extLst>
                  <a:ext uri="{FF2B5EF4-FFF2-40B4-BE49-F238E27FC236}">
                    <a16:creationId xmlns:a16="http://schemas.microsoft.com/office/drawing/2014/main" id="{BB118B34-6623-90E7-E1D2-D4B2F51D3DD9}"/>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7" name="Rectangle 128">
                <a:extLst>
                  <a:ext uri="{FF2B5EF4-FFF2-40B4-BE49-F238E27FC236}">
                    <a16:creationId xmlns:a16="http://schemas.microsoft.com/office/drawing/2014/main" id="{87CA78D7-6E52-4BB2-5A57-2486E0CF14BD}"/>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8" name="Rectangle 129">
                <a:extLst>
                  <a:ext uri="{FF2B5EF4-FFF2-40B4-BE49-F238E27FC236}">
                    <a16:creationId xmlns:a16="http://schemas.microsoft.com/office/drawing/2014/main" id="{7182031E-71BB-E4E0-017A-76021648C2BF}"/>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9" name="Rectangle 130">
                <a:extLst>
                  <a:ext uri="{FF2B5EF4-FFF2-40B4-BE49-F238E27FC236}">
                    <a16:creationId xmlns:a16="http://schemas.microsoft.com/office/drawing/2014/main" id="{46C7A9DD-4576-1CA7-9D7E-24A262F2A083}"/>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20" name="Rectangle 131">
                <a:extLst>
                  <a:ext uri="{FF2B5EF4-FFF2-40B4-BE49-F238E27FC236}">
                    <a16:creationId xmlns:a16="http://schemas.microsoft.com/office/drawing/2014/main" id="{FF549C4D-A447-3B6F-CDAC-12220934BF07}"/>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21" name="Rectangle 132">
                <a:extLst>
                  <a:ext uri="{FF2B5EF4-FFF2-40B4-BE49-F238E27FC236}">
                    <a16:creationId xmlns:a16="http://schemas.microsoft.com/office/drawing/2014/main" id="{8DE16542-5B9A-65F4-5240-972BAD36E9E5}"/>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22" name="Rectangle 133">
                <a:extLst>
                  <a:ext uri="{FF2B5EF4-FFF2-40B4-BE49-F238E27FC236}">
                    <a16:creationId xmlns:a16="http://schemas.microsoft.com/office/drawing/2014/main" id="{3594DD4B-5D43-D172-3E3D-3D4793C6EDB9}"/>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23" name="Rectangle 134">
                <a:extLst>
                  <a:ext uri="{FF2B5EF4-FFF2-40B4-BE49-F238E27FC236}">
                    <a16:creationId xmlns:a16="http://schemas.microsoft.com/office/drawing/2014/main" id="{77A6B334-E689-47D5-575D-9647E206E3D6}"/>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24" name="Rectangle 135">
                <a:extLst>
                  <a:ext uri="{FF2B5EF4-FFF2-40B4-BE49-F238E27FC236}">
                    <a16:creationId xmlns:a16="http://schemas.microsoft.com/office/drawing/2014/main" id="{D8BE3CE2-746A-5F08-567A-697C1F172B80}"/>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25" name="Rectangle 136">
                <a:extLst>
                  <a:ext uri="{FF2B5EF4-FFF2-40B4-BE49-F238E27FC236}">
                    <a16:creationId xmlns:a16="http://schemas.microsoft.com/office/drawing/2014/main" id="{F826B41D-E6DB-C7B5-7322-589C0E663849}"/>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26" name="Rectangle 137">
                <a:extLst>
                  <a:ext uri="{FF2B5EF4-FFF2-40B4-BE49-F238E27FC236}">
                    <a16:creationId xmlns:a16="http://schemas.microsoft.com/office/drawing/2014/main" id="{455AFF1A-243A-6DC4-9958-C3DE0E4954A6}"/>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27" name="Freeform 138">
                <a:extLst>
                  <a:ext uri="{FF2B5EF4-FFF2-40B4-BE49-F238E27FC236}">
                    <a16:creationId xmlns:a16="http://schemas.microsoft.com/office/drawing/2014/main" id="{FD800570-DA84-49E6-7DB6-B4D7BF1854E4}"/>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8" name="Freeform 139">
                <a:extLst>
                  <a:ext uri="{FF2B5EF4-FFF2-40B4-BE49-F238E27FC236}">
                    <a16:creationId xmlns:a16="http://schemas.microsoft.com/office/drawing/2014/main" id="{2ACC1876-46A2-CA74-B728-281873B35C2E}"/>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9" name="Freeform 140">
                <a:extLst>
                  <a:ext uri="{FF2B5EF4-FFF2-40B4-BE49-F238E27FC236}">
                    <a16:creationId xmlns:a16="http://schemas.microsoft.com/office/drawing/2014/main" id="{461BC97D-FE22-403E-3247-C482792F3EBC}"/>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0" name="Freeform 141">
                <a:extLst>
                  <a:ext uri="{FF2B5EF4-FFF2-40B4-BE49-F238E27FC236}">
                    <a16:creationId xmlns:a16="http://schemas.microsoft.com/office/drawing/2014/main" id="{75DB23F9-3279-6E8E-9894-F522EACD05DF}"/>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1" name="Freeform 142">
                <a:extLst>
                  <a:ext uri="{FF2B5EF4-FFF2-40B4-BE49-F238E27FC236}">
                    <a16:creationId xmlns:a16="http://schemas.microsoft.com/office/drawing/2014/main" id="{0EF3519F-6A94-C3BB-C6D4-804F08B8F7E4}"/>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2" name="Freeform 143">
                <a:extLst>
                  <a:ext uri="{FF2B5EF4-FFF2-40B4-BE49-F238E27FC236}">
                    <a16:creationId xmlns:a16="http://schemas.microsoft.com/office/drawing/2014/main" id="{13DF0116-0DB5-CA93-6258-08D13C66CDB3}"/>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 name="Freeform 144">
                <a:extLst>
                  <a:ext uri="{FF2B5EF4-FFF2-40B4-BE49-F238E27FC236}">
                    <a16:creationId xmlns:a16="http://schemas.microsoft.com/office/drawing/2014/main" id="{DF659C56-857A-5FD6-AF54-D3D897C230DC}"/>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4" name="Freeform 145">
                <a:extLst>
                  <a:ext uri="{FF2B5EF4-FFF2-40B4-BE49-F238E27FC236}">
                    <a16:creationId xmlns:a16="http://schemas.microsoft.com/office/drawing/2014/main" id="{0E742810-5425-5336-FC07-A9DAD77083D4}"/>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5" name="Freeform 146">
                <a:extLst>
                  <a:ext uri="{FF2B5EF4-FFF2-40B4-BE49-F238E27FC236}">
                    <a16:creationId xmlns:a16="http://schemas.microsoft.com/office/drawing/2014/main" id="{B8CBF380-3E27-1694-D501-9EDEECEEB925}"/>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6" name="Rectangle 147">
                <a:extLst>
                  <a:ext uri="{FF2B5EF4-FFF2-40B4-BE49-F238E27FC236}">
                    <a16:creationId xmlns:a16="http://schemas.microsoft.com/office/drawing/2014/main" id="{69C60077-1A62-6632-15F4-3272869C2137}"/>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37" name="Rectangle 148">
                <a:extLst>
                  <a:ext uri="{FF2B5EF4-FFF2-40B4-BE49-F238E27FC236}">
                    <a16:creationId xmlns:a16="http://schemas.microsoft.com/office/drawing/2014/main" id="{6CFF76B8-FEF7-09D4-60D5-F9EF9DD36C95}"/>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38" name="Freeform 149">
                <a:extLst>
                  <a:ext uri="{FF2B5EF4-FFF2-40B4-BE49-F238E27FC236}">
                    <a16:creationId xmlns:a16="http://schemas.microsoft.com/office/drawing/2014/main" id="{578224FE-C187-4AF9-3C08-46B71FC91685}"/>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9" name="Freeform 150">
                <a:extLst>
                  <a:ext uri="{FF2B5EF4-FFF2-40B4-BE49-F238E27FC236}">
                    <a16:creationId xmlns:a16="http://schemas.microsoft.com/office/drawing/2014/main" id="{EABBFFF8-E12C-A763-ABC3-F94F015CADE6}"/>
                  </a:ext>
                </a:extLst>
              </p:cNvPr>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0" name="Freeform 151">
                <a:extLst>
                  <a:ext uri="{FF2B5EF4-FFF2-40B4-BE49-F238E27FC236}">
                    <a16:creationId xmlns:a16="http://schemas.microsoft.com/office/drawing/2014/main" id="{A36F60C3-5375-4F76-22CC-1B8E52840BC9}"/>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141" name="Oval 152">
                <a:extLst>
                  <a:ext uri="{FF2B5EF4-FFF2-40B4-BE49-F238E27FC236}">
                    <a16:creationId xmlns:a16="http://schemas.microsoft.com/office/drawing/2014/main" id="{1E583FCC-8D34-EF41-29C6-CE449BA07D80}"/>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grpSp>
      </p:grpSp>
      <p:sp>
        <p:nvSpPr>
          <p:cNvPr id="15513" name="Rectangle 153"/>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5514" name="Rectangle 154"/>
          <p:cNvSpPr>
            <a:spLocks noGrp="1" noChangeArrowheads="1"/>
          </p:cNvSpPr>
          <p:nvPr>
            <p:ph type="subTitle" sz="quarter" idx="1"/>
          </p:nvPr>
        </p:nvSpPr>
        <p:spPr>
          <a:xfrm>
            <a:off x="1828800" y="3886200"/>
            <a:ext cx="8534400" cy="1752600"/>
          </a:xfrm>
        </p:spPr>
        <p:txBody>
          <a:bodyPr/>
          <a:lstStyle>
            <a:lvl1pPr marL="0" indent="0" algn="ctr">
              <a:buFont typeface="Arial" panose="020B0604020202020204" pitchFamily="34" charset="0"/>
              <a:buNone/>
              <a:defRPr/>
            </a:lvl1pPr>
          </a:lstStyle>
          <a:p>
            <a:pPr lvl="0"/>
            <a:r>
              <a:rPr lang="en-US" altLang="en-US" noProof="0"/>
              <a:t>Click to edit Master subtitle style</a:t>
            </a:r>
          </a:p>
        </p:txBody>
      </p:sp>
      <p:sp>
        <p:nvSpPr>
          <p:cNvPr id="155" name="Rectangle 155">
            <a:extLst>
              <a:ext uri="{FF2B5EF4-FFF2-40B4-BE49-F238E27FC236}">
                <a16:creationId xmlns:a16="http://schemas.microsoft.com/office/drawing/2014/main" id="{2E4DC661-3EA2-F4CF-B4EC-C7D7AA0FD2B2}"/>
              </a:ext>
            </a:extLst>
          </p:cNvPr>
          <p:cNvSpPr>
            <a:spLocks noGrp="1" noChangeArrowheads="1"/>
          </p:cNvSpPr>
          <p:nvPr>
            <p:ph type="dt" sz="quarter" idx="10"/>
          </p:nvPr>
        </p:nvSpPr>
        <p:spPr>
          <a:xfrm>
            <a:off x="406400" y="6248400"/>
            <a:ext cx="3048000" cy="457200"/>
          </a:xfrm>
        </p:spPr>
        <p:txBody>
          <a:bodyPr/>
          <a:lstStyle>
            <a:lvl1pPr>
              <a:defRPr>
                <a:effectLst>
                  <a:outerShdw blurRad="38100" dist="38100" dir="2700000" algn="tl">
                    <a:srgbClr val="FFFFFF"/>
                  </a:outerShdw>
                </a:effectLst>
                <a:latin typeface="+mn-lt"/>
              </a:defRPr>
            </a:lvl1pPr>
          </a:lstStyle>
          <a:p>
            <a:pPr>
              <a:defRPr/>
            </a:pPr>
            <a:endParaRPr lang="en-US" altLang="en-US"/>
          </a:p>
        </p:txBody>
      </p:sp>
      <p:sp>
        <p:nvSpPr>
          <p:cNvPr id="156" name="Rectangle 156">
            <a:extLst>
              <a:ext uri="{FF2B5EF4-FFF2-40B4-BE49-F238E27FC236}">
                <a16:creationId xmlns:a16="http://schemas.microsoft.com/office/drawing/2014/main" id="{E8E6C9C9-7A13-88D2-60B0-49DDCD2A7D66}"/>
              </a:ext>
            </a:extLst>
          </p:cNvPr>
          <p:cNvSpPr>
            <a:spLocks noGrp="1" noChangeArrowheads="1"/>
          </p:cNvSpPr>
          <p:nvPr>
            <p:ph type="ftr" sz="quarter" idx="11"/>
          </p:nvPr>
        </p:nvSpPr>
        <p:spPr>
          <a:xfrm>
            <a:off x="4165600" y="6248400"/>
            <a:ext cx="3860800" cy="457200"/>
          </a:xfrm>
        </p:spPr>
        <p:txBody>
          <a:bodyPr/>
          <a:lstStyle>
            <a:lvl1pPr>
              <a:defRPr>
                <a:effectLst>
                  <a:outerShdw blurRad="38100" dist="38100" dir="2700000" algn="tl">
                    <a:srgbClr val="FFFFFF"/>
                  </a:outerShdw>
                </a:effectLst>
                <a:latin typeface="+mn-lt"/>
              </a:defRPr>
            </a:lvl1pPr>
          </a:lstStyle>
          <a:p>
            <a:pPr>
              <a:defRPr/>
            </a:pPr>
            <a:endParaRPr lang="en-US" altLang="en-US"/>
          </a:p>
        </p:txBody>
      </p:sp>
      <p:sp>
        <p:nvSpPr>
          <p:cNvPr id="157" name="Rectangle 157">
            <a:extLst>
              <a:ext uri="{FF2B5EF4-FFF2-40B4-BE49-F238E27FC236}">
                <a16:creationId xmlns:a16="http://schemas.microsoft.com/office/drawing/2014/main" id="{05A316B7-7AB7-4690-E4AC-1A5885603CEF}"/>
              </a:ext>
            </a:extLst>
          </p:cNvPr>
          <p:cNvSpPr>
            <a:spLocks noGrp="1" noChangeArrowheads="1"/>
          </p:cNvSpPr>
          <p:nvPr>
            <p:ph type="sldNum" sz="quarter" idx="12"/>
          </p:nvPr>
        </p:nvSpPr>
        <p:spPr>
          <a:xfrm>
            <a:off x="8737600" y="6248400"/>
            <a:ext cx="3048000" cy="457200"/>
          </a:xfrm>
        </p:spPr>
        <p:txBody>
          <a:bodyPr/>
          <a:lstStyle>
            <a:lvl1pPr>
              <a:defRPr>
                <a:effectLst>
                  <a:outerShdw blurRad="38100" dist="38100" dir="2700000" algn="tl">
                    <a:srgbClr val="FFFFFF"/>
                  </a:outerShdw>
                </a:effectLst>
                <a:latin typeface="Tahoma" panose="020B0604030504040204" pitchFamily="34" charset="0"/>
              </a:defRPr>
            </a:lvl1pPr>
          </a:lstStyle>
          <a:p>
            <a:fld id="{17B2E208-B98E-4DB0-95CA-B3493F3762B0}" type="slidenum">
              <a:rPr lang="en-US" altLang="en-US"/>
              <a:pPr/>
              <a:t>‹#›</a:t>
            </a:fld>
            <a:endParaRPr lang="en-US" altLang="en-US"/>
          </a:p>
        </p:txBody>
      </p:sp>
    </p:spTree>
    <p:extLst>
      <p:ext uri="{BB962C8B-B14F-4D97-AF65-F5344CB8AC3E}">
        <p14:creationId xmlns:p14="http://schemas.microsoft.com/office/powerpoint/2010/main" val="27418386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7107898B-CE58-1E65-002D-DC831BB315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7C7F6E65-143E-0EB3-1886-18656057FF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AE533543-F7C4-BFBF-5D0A-6059A7A1D215}"/>
              </a:ext>
            </a:extLst>
          </p:cNvPr>
          <p:cNvSpPr>
            <a:spLocks noGrp="1" noChangeArrowheads="1"/>
          </p:cNvSpPr>
          <p:nvPr>
            <p:ph type="sldNum" sz="quarter" idx="12"/>
          </p:nvPr>
        </p:nvSpPr>
        <p:spPr>
          <a:ln/>
        </p:spPr>
        <p:txBody>
          <a:bodyPr/>
          <a:lstStyle>
            <a:lvl1pPr>
              <a:defRPr/>
            </a:lvl1pPr>
          </a:lstStyle>
          <a:p>
            <a:fld id="{7C88B1DF-1E4D-415E-A55A-AD5D630EFDA4}" type="slidenum">
              <a:rPr lang="en-US" altLang="en-US"/>
              <a:pPr/>
              <a:t>‹#›</a:t>
            </a:fld>
            <a:endParaRPr lang="en-US" altLang="en-US"/>
          </a:p>
        </p:txBody>
      </p:sp>
    </p:spTree>
    <p:extLst>
      <p:ext uri="{BB962C8B-B14F-4D97-AF65-F5344CB8AC3E}">
        <p14:creationId xmlns:p14="http://schemas.microsoft.com/office/powerpoint/2010/main" val="32565135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54">
            <a:extLst>
              <a:ext uri="{FF2B5EF4-FFF2-40B4-BE49-F238E27FC236}">
                <a16:creationId xmlns:a16="http://schemas.microsoft.com/office/drawing/2014/main" id="{2998BA08-938E-DEC9-08A2-6B63B80C95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B1796E5E-E3F3-8B50-0274-3CFD6ED78B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6E9A85E1-32A1-84C6-FACD-08D26E8EC515}"/>
              </a:ext>
            </a:extLst>
          </p:cNvPr>
          <p:cNvSpPr>
            <a:spLocks noGrp="1" noChangeArrowheads="1"/>
          </p:cNvSpPr>
          <p:nvPr>
            <p:ph type="sldNum" sz="quarter" idx="12"/>
          </p:nvPr>
        </p:nvSpPr>
        <p:spPr>
          <a:ln/>
        </p:spPr>
        <p:txBody>
          <a:bodyPr/>
          <a:lstStyle>
            <a:lvl1pPr>
              <a:defRPr/>
            </a:lvl1pPr>
          </a:lstStyle>
          <a:p>
            <a:fld id="{2BC6E07A-4E7F-44C2-A715-4BC7E9041717}" type="slidenum">
              <a:rPr lang="en-US" altLang="en-US"/>
              <a:pPr/>
              <a:t>‹#›</a:t>
            </a:fld>
            <a:endParaRPr lang="en-US" altLang="en-US"/>
          </a:p>
        </p:txBody>
      </p:sp>
    </p:spTree>
    <p:extLst>
      <p:ext uri="{BB962C8B-B14F-4D97-AF65-F5344CB8AC3E}">
        <p14:creationId xmlns:p14="http://schemas.microsoft.com/office/powerpoint/2010/main" val="39507444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168" y="1600200"/>
            <a:ext cx="5592233" cy="4498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0"/>
            <a:ext cx="5592233" cy="4498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6A5EA162-C453-B031-49E7-B159AC17FD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51AE4104-81EF-DD23-DE96-82239D9269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08AE2C2A-FBF7-D074-5613-15BF08272A98}"/>
              </a:ext>
            </a:extLst>
          </p:cNvPr>
          <p:cNvSpPr>
            <a:spLocks noGrp="1" noChangeArrowheads="1"/>
          </p:cNvSpPr>
          <p:nvPr>
            <p:ph type="sldNum" sz="quarter" idx="12"/>
          </p:nvPr>
        </p:nvSpPr>
        <p:spPr>
          <a:ln/>
        </p:spPr>
        <p:txBody>
          <a:bodyPr/>
          <a:lstStyle>
            <a:lvl1pPr>
              <a:defRPr/>
            </a:lvl1pPr>
          </a:lstStyle>
          <a:p>
            <a:fld id="{89FE5EE7-DF88-4F4F-ABE9-3571004DB01C}" type="slidenum">
              <a:rPr lang="en-US" altLang="en-US"/>
              <a:pPr/>
              <a:t>‹#›</a:t>
            </a:fld>
            <a:endParaRPr lang="en-US" altLang="en-US"/>
          </a:p>
        </p:txBody>
      </p:sp>
    </p:spTree>
    <p:extLst>
      <p:ext uri="{BB962C8B-B14F-4D97-AF65-F5344CB8AC3E}">
        <p14:creationId xmlns:p14="http://schemas.microsoft.com/office/powerpoint/2010/main" val="2031078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EE6AE2BA-A7EE-ECC0-4714-C365102FDE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8466F2B8-0CA9-A6F3-F2B8-226F69347E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97EAE0DB-F126-B900-F8CA-D30928AA8FE2}"/>
              </a:ext>
            </a:extLst>
          </p:cNvPr>
          <p:cNvSpPr>
            <a:spLocks noGrp="1" noChangeArrowheads="1"/>
          </p:cNvSpPr>
          <p:nvPr>
            <p:ph type="sldNum" sz="quarter" idx="12"/>
          </p:nvPr>
        </p:nvSpPr>
        <p:spPr>
          <a:ln/>
        </p:spPr>
        <p:txBody>
          <a:bodyPr/>
          <a:lstStyle>
            <a:lvl1pPr>
              <a:defRPr/>
            </a:lvl1pPr>
          </a:lstStyle>
          <a:p>
            <a:fld id="{732A1E33-C7D9-440E-9A76-FB808082290A}" type="slidenum">
              <a:rPr lang="en-US" altLang="en-US"/>
              <a:pPr/>
              <a:t>‹#›</a:t>
            </a:fld>
            <a:endParaRPr lang="en-US" altLang="en-US"/>
          </a:p>
        </p:txBody>
      </p:sp>
    </p:spTree>
    <p:extLst>
      <p:ext uri="{BB962C8B-B14F-4D97-AF65-F5344CB8AC3E}">
        <p14:creationId xmlns:p14="http://schemas.microsoft.com/office/powerpoint/2010/main" val="1353273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a:extLst>
              <a:ext uri="{FF2B5EF4-FFF2-40B4-BE49-F238E27FC236}">
                <a16:creationId xmlns:a16="http://schemas.microsoft.com/office/drawing/2014/main" id="{3FBAF8A9-8B61-469E-6F75-5EAD8F7291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55">
            <a:extLst>
              <a:ext uri="{FF2B5EF4-FFF2-40B4-BE49-F238E27FC236}">
                <a16:creationId xmlns:a16="http://schemas.microsoft.com/office/drawing/2014/main" id="{53514F8E-A3A3-2539-36D0-31FEF4FBCD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56">
            <a:extLst>
              <a:ext uri="{FF2B5EF4-FFF2-40B4-BE49-F238E27FC236}">
                <a16:creationId xmlns:a16="http://schemas.microsoft.com/office/drawing/2014/main" id="{0450DD6D-6B44-EC27-4A4B-B8634B168AE9}"/>
              </a:ext>
            </a:extLst>
          </p:cNvPr>
          <p:cNvSpPr>
            <a:spLocks noGrp="1" noChangeArrowheads="1"/>
          </p:cNvSpPr>
          <p:nvPr>
            <p:ph type="sldNum" sz="quarter" idx="12"/>
          </p:nvPr>
        </p:nvSpPr>
        <p:spPr>
          <a:ln/>
        </p:spPr>
        <p:txBody>
          <a:bodyPr/>
          <a:lstStyle>
            <a:lvl1pPr>
              <a:defRPr/>
            </a:lvl1pPr>
          </a:lstStyle>
          <a:p>
            <a:fld id="{3F2CF1E6-D440-485E-9DE8-577DC8C30FD0}" type="slidenum">
              <a:rPr lang="en-US" altLang="en-US"/>
              <a:pPr/>
              <a:t>‹#›</a:t>
            </a:fld>
            <a:endParaRPr lang="en-US" altLang="en-US"/>
          </a:p>
        </p:txBody>
      </p:sp>
    </p:spTree>
    <p:extLst>
      <p:ext uri="{BB962C8B-B14F-4D97-AF65-F5344CB8AC3E}">
        <p14:creationId xmlns:p14="http://schemas.microsoft.com/office/powerpoint/2010/main" val="19135706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a:extLst>
              <a:ext uri="{FF2B5EF4-FFF2-40B4-BE49-F238E27FC236}">
                <a16:creationId xmlns:a16="http://schemas.microsoft.com/office/drawing/2014/main" id="{B99FEF79-5B20-7A4D-EB4C-F4815CD266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55">
            <a:extLst>
              <a:ext uri="{FF2B5EF4-FFF2-40B4-BE49-F238E27FC236}">
                <a16:creationId xmlns:a16="http://schemas.microsoft.com/office/drawing/2014/main" id="{592E05D3-C483-A8E7-F29C-D077A94CA07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56">
            <a:extLst>
              <a:ext uri="{FF2B5EF4-FFF2-40B4-BE49-F238E27FC236}">
                <a16:creationId xmlns:a16="http://schemas.microsoft.com/office/drawing/2014/main" id="{20ADDCB5-882E-AAD0-E8A9-DF71CD7E0CF9}"/>
              </a:ext>
            </a:extLst>
          </p:cNvPr>
          <p:cNvSpPr>
            <a:spLocks noGrp="1" noChangeArrowheads="1"/>
          </p:cNvSpPr>
          <p:nvPr>
            <p:ph type="sldNum" sz="quarter" idx="12"/>
          </p:nvPr>
        </p:nvSpPr>
        <p:spPr>
          <a:ln/>
        </p:spPr>
        <p:txBody>
          <a:bodyPr/>
          <a:lstStyle>
            <a:lvl1pPr>
              <a:defRPr/>
            </a:lvl1pPr>
          </a:lstStyle>
          <a:p>
            <a:fld id="{29F523EF-22AD-4FA6-BF63-5290DC463FFF}" type="slidenum">
              <a:rPr lang="en-US" altLang="en-US"/>
              <a:pPr/>
              <a:t>‹#›</a:t>
            </a:fld>
            <a:endParaRPr lang="en-US" altLang="en-US"/>
          </a:p>
        </p:txBody>
      </p:sp>
    </p:spTree>
    <p:extLst>
      <p:ext uri="{BB962C8B-B14F-4D97-AF65-F5344CB8AC3E}">
        <p14:creationId xmlns:p14="http://schemas.microsoft.com/office/powerpoint/2010/main" val="41010177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a:extLst>
              <a:ext uri="{FF2B5EF4-FFF2-40B4-BE49-F238E27FC236}">
                <a16:creationId xmlns:a16="http://schemas.microsoft.com/office/drawing/2014/main" id="{AE575D6E-C797-0BF9-B36C-3122534FBE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55">
            <a:extLst>
              <a:ext uri="{FF2B5EF4-FFF2-40B4-BE49-F238E27FC236}">
                <a16:creationId xmlns:a16="http://schemas.microsoft.com/office/drawing/2014/main" id="{8FF55020-5B67-8CB5-288B-CD6F36A411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56">
            <a:extLst>
              <a:ext uri="{FF2B5EF4-FFF2-40B4-BE49-F238E27FC236}">
                <a16:creationId xmlns:a16="http://schemas.microsoft.com/office/drawing/2014/main" id="{0BDD1E08-FBBC-5D2B-3AA3-E144F8B4ECE3}"/>
              </a:ext>
            </a:extLst>
          </p:cNvPr>
          <p:cNvSpPr>
            <a:spLocks noGrp="1" noChangeArrowheads="1"/>
          </p:cNvSpPr>
          <p:nvPr>
            <p:ph type="sldNum" sz="quarter" idx="12"/>
          </p:nvPr>
        </p:nvSpPr>
        <p:spPr>
          <a:ln/>
        </p:spPr>
        <p:txBody>
          <a:bodyPr/>
          <a:lstStyle>
            <a:lvl1pPr>
              <a:defRPr/>
            </a:lvl1pPr>
          </a:lstStyle>
          <a:p>
            <a:fld id="{F7672C47-46C6-4F4E-AD44-45EC01C0D2F8}" type="slidenum">
              <a:rPr lang="en-US" altLang="en-US"/>
              <a:pPr/>
              <a:t>‹#›</a:t>
            </a:fld>
            <a:endParaRPr lang="en-US" altLang="en-US"/>
          </a:p>
        </p:txBody>
      </p:sp>
    </p:spTree>
    <p:extLst>
      <p:ext uri="{BB962C8B-B14F-4D97-AF65-F5344CB8AC3E}">
        <p14:creationId xmlns:p14="http://schemas.microsoft.com/office/powerpoint/2010/main" val="13657410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54">
            <a:extLst>
              <a:ext uri="{FF2B5EF4-FFF2-40B4-BE49-F238E27FC236}">
                <a16:creationId xmlns:a16="http://schemas.microsoft.com/office/drawing/2014/main" id="{07AE2846-7E1C-5544-F698-27517C2A72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A7319A25-9E2B-2AAB-7BDA-6E84D55C05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A92C1CAA-EB46-2BCC-4756-07A367AAB349}"/>
              </a:ext>
            </a:extLst>
          </p:cNvPr>
          <p:cNvSpPr>
            <a:spLocks noGrp="1" noChangeArrowheads="1"/>
          </p:cNvSpPr>
          <p:nvPr>
            <p:ph type="sldNum" sz="quarter" idx="12"/>
          </p:nvPr>
        </p:nvSpPr>
        <p:spPr>
          <a:ln/>
        </p:spPr>
        <p:txBody>
          <a:bodyPr/>
          <a:lstStyle>
            <a:lvl1pPr>
              <a:defRPr/>
            </a:lvl1pPr>
          </a:lstStyle>
          <a:p>
            <a:fld id="{9163E302-64C3-4951-A22E-3F922270F112}" type="slidenum">
              <a:rPr lang="en-US" altLang="en-US"/>
              <a:pPr/>
              <a:t>‹#›</a:t>
            </a:fld>
            <a:endParaRPr lang="en-US" altLang="en-US"/>
          </a:p>
        </p:txBody>
      </p:sp>
    </p:spTree>
    <p:extLst>
      <p:ext uri="{BB962C8B-B14F-4D97-AF65-F5344CB8AC3E}">
        <p14:creationId xmlns:p14="http://schemas.microsoft.com/office/powerpoint/2010/main" val="22574688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54">
            <a:extLst>
              <a:ext uri="{FF2B5EF4-FFF2-40B4-BE49-F238E27FC236}">
                <a16:creationId xmlns:a16="http://schemas.microsoft.com/office/drawing/2014/main" id="{071400BF-CFF2-3838-FF5B-73F8739F67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F8B61015-2739-2A2C-71EB-09A76FDD01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A84FF25A-CCA7-25DB-3BDB-A8A7560C0F84}"/>
              </a:ext>
            </a:extLst>
          </p:cNvPr>
          <p:cNvSpPr>
            <a:spLocks noGrp="1" noChangeArrowheads="1"/>
          </p:cNvSpPr>
          <p:nvPr>
            <p:ph type="sldNum" sz="quarter" idx="12"/>
          </p:nvPr>
        </p:nvSpPr>
        <p:spPr>
          <a:ln/>
        </p:spPr>
        <p:txBody>
          <a:bodyPr/>
          <a:lstStyle>
            <a:lvl1pPr>
              <a:defRPr/>
            </a:lvl1pPr>
          </a:lstStyle>
          <a:p>
            <a:fld id="{8C390187-08BE-4716-ACD9-13FC8F31B00F}" type="slidenum">
              <a:rPr lang="en-US" altLang="en-US"/>
              <a:pPr/>
              <a:t>‹#›</a:t>
            </a:fld>
            <a:endParaRPr lang="en-US" altLang="en-US"/>
          </a:p>
        </p:txBody>
      </p:sp>
    </p:spTree>
    <p:extLst>
      <p:ext uri="{BB962C8B-B14F-4D97-AF65-F5344CB8AC3E}">
        <p14:creationId xmlns:p14="http://schemas.microsoft.com/office/powerpoint/2010/main" val="26378742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031401EC-9B83-591A-E7A2-0684E22CAFE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405668F2-BCDF-F926-C246-B495CBED43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6B130BC8-3EE6-9371-96CD-C4AB2C5FC75E}"/>
              </a:ext>
            </a:extLst>
          </p:cNvPr>
          <p:cNvSpPr>
            <a:spLocks noGrp="1" noChangeArrowheads="1"/>
          </p:cNvSpPr>
          <p:nvPr>
            <p:ph type="sldNum" sz="quarter" idx="12"/>
          </p:nvPr>
        </p:nvSpPr>
        <p:spPr>
          <a:ln/>
        </p:spPr>
        <p:txBody>
          <a:bodyPr/>
          <a:lstStyle>
            <a:lvl1pPr>
              <a:defRPr/>
            </a:lvl1pPr>
          </a:lstStyle>
          <a:p>
            <a:fld id="{7312E377-3E17-43F4-8B2E-FECA3E0796B8}" type="slidenum">
              <a:rPr lang="en-US" altLang="en-US"/>
              <a:pPr/>
              <a:t>‹#›</a:t>
            </a:fld>
            <a:endParaRPr lang="en-US" altLang="en-US"/>
          </a:p>
        </p:txBody>
      </p:sp>
    </p:spTree>
    <p:extLst>
      <p:ext uri="{BB962C8B-B14F-4D97-AF65-F5344CB8AC3E}">
        <p14:creationId xmlns:p14="http://schemas.microsoft.com/office/powerpoint/2010/main" val="39330611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2918" y="228601"/>
            <a:ext cx="2846916"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2167" y="228601"/>
            <a:ext cx="8337551" cy="5870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7DDB673B-1337-2F44-DEFB-08FF698DE4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D1DE7D64-1D03-A74A-FE59-90FE77565A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BCE99558-F48F-BBE4-BA1D-288E447C7263}"/>
              </a:ext>
            </a:extLst>
          </p:cNvPr>
          <p:cNvSpPr>
            <a:spLocks noGrp="1" noChangeArrowheads="1"/>
          </p:cNvSpPr>
          <p:nvPr>
            <p:ph type="sldNum" sz="quarter" idx="12"/>
          </p:nvPr>
        </p:nvSpPr>
        <p:spPr>
          <a:ln/>
        </p:spPr>
        <p:txBody>
          <a:bodyPr/>
          <a:lstStyle>
            <a:lvl1pPr>
              <a:defRPr/>
            </a:lvl1pPr>
          </a:lstStyle>
          <a:p>
            <a:fld id="{C788E46F-4EC5-4C0A-8B9A-0048B0638550}" type="slidenum">
              <a:rPr lang="en-US" altLang="en-US"/>
              <a:pPr/>
              <a:t>‹#›</a:t>
            </a:fld>
            <a:endParaRPr lang="en-US" altLang="en-US"/>
          </a:p>
        </p:txBody>
      </p:sp>
    </p:spTree>
    <p:extLst>
      <p:ext uri="{BB962C8B-B14F-4D97-AF65-F5344CB8AC3E}">
        <p14:creationId xmlns:p14="http://schemas.microsoft.com/office/powerpoint/2010/main" val="21825565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p:cNvSpPr>
            <a:spLocks noGrp="1"/>
          </p:cNvSpPr>
          <p:nvPr>
            <p:ph sz="half" idx="1"/>
          </p:nvPr>
        </p:nvSpPr>
        <p:spPr>
          <a:xfrm>
            <a:off x="402168" y="1600200"/>
            <a:ext cx="5592233" cy="4498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1" y="1600200"/>
            <a:ext cx="5592233" cy="4498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11F9FC48-C390-79EE-1D1C-E865C0EC0A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37A10CA5-47E8-F6EC-C1EF-F97902E2D3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E68BF36A-FA10-B1C6-7F42-F755DFE8CEED}"/>
              </a:ext>
            </a:extLst>
          </p:cNvPr>
          <p:cNvSpPr>
            <a:spLocks noGrp="1" noChangeArrowheads="1"/>
          </p:cNvSpPr>
          <p:nvPr>
            <p:ph type="sldNum" sz="quarter" idx="12"/>
          </p:nvPr>
        </p:nvSpPr>
        <p:spPr>
          <a:ln/>
        </p:spPr>
        <p:txBody>
          <a:bodyPr/>
          <a:lstStyle>
            <a:lvl1pPr>
              <a:defRPr/>
            </a:lvl1pPr>
          </a:lstStyle>
          <a:p>
            <a:fld id="{4207CA81-C6B4-441D-A502-EFF7274FEC08}" type="slidenum">
              <a:rPr lang="en-US" altLang="en-US"/>
              <a:pPr/>
              <a:t>‹#›</a:t>
            </a:fld>
            <a:endParaRPr lang="en-US" altLang="en-US"/>
          </a:p>
        </p:txBody>
      </p:sp>
    </p:spTree>
    <p:extLst>
      <p:ext uri="{BB962C8B-B14F-4D97-AF65-F5344CB8AC3E}">
        <p14:creationId xmlns:p14="http://schemas.microsoft.com/office/powerpoint/2010/main" val="38722985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Text Placeholder 2"/>
          <p:cNvSpPr>
            <a:spLocks noGrp="1"/>
          </p:cNvSpPr>
          <p:nvPr>
            <p:ph type="body" sz="half" idx="1"/>
          </p:nvPr>
        </p:nvSpPr>
        <p:spPr>
          <a:xfrm>
            <a:off x="402168" y="1600200"/>
            <a:ext cx="5592233" cy="4498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0"/>
            <a:ext cx="5592233" cy="4498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92309646-1E20-C9DE-7DBF-BB488C614E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B00A8B87-8723-247B-54DA-A446807A97B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FF278001-85F5-BB4D-56DC-552AF72F78C0}"/>
              </a:ext>
            </a:extLst>
          </p:cNvPr>
          <p:cNvSpPr>
            <a:spLocks noGrp="1" noChangeArrowheads="1"/>
          </p:cNvSpPr>
          <p:nvPr>
            <p:ph type="sldNum" sz="quarter" idx="12"/>
          </p:nvPr>
        </p:nvSpPr>
        <p:spPr>
          <a:ln/>
        </p:spPr>
        <p:txBody>
          <a:bodyPr/>
          <a:lstStyle>
            <a:lvl1pPr>
              <a:defRPr/>
            </a:lvl1pPr>
          </a:lstStyle>
          <a:p>
            <a:fld id="{5B7D896E-51F8-4B37-B229-C166F3AED8D1}" type="slidenum">
              <a:rPr lang="en-US" altLang="en-US"/>
              <a:pPr/>
              <a:t>‹#›</a:t>
            </a:fld>
            <a:endParaRPr lang="en-US" altLang="en-US"/>
          </a:p>
        </p:txBody>
      </p:sp>
    </p:spTree>
    <p:extLst>
      <p:ext uri="{BB962C8B-B14F-4D97-AF65-F5344CB8AC3E}">
        <p14:creationId xmlns:p14="http://schemas.microsoft.com/office/powerpoint/2010/main" val="30681673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2167" y="228601"/>
            <a:ext cx="11387667" cy="5870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54">
            <a:extLst>
              <a:ext uri="{FF2B5EF4-FFF2-40B4-BE49-F238E27FC236}">
                <a16:creationId xmlns:a16="http://schemas.microsoft.com/office/drawing/2014/main" id="{6D64714E-070B-93DA-D524-386B2A8564E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55">
            <a:extLst>
              <a:ext uri="{FF2B5EF4-FFF2-40B4-BE49-F238E27FC236}">
                <a16:creationId xmlns:a16="http://schemas.microsoft.com/office/drawing/2014/main" id="{6E00C415-601B-C496-5460-17E1A61063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56">
            <a:extLst>
              <a:ext uri="{FF2B5EF4-FFF2-40B4-BE49-F238E27FC236}">
                <a16:creationId xmlns:a16="http://schemas.microsoft.com/office/drawing/2014/main" id="{47E26688-E45A-6F3E-43C1-D8BD947122B1}"/>
              </a:ext>
            </a:extLst>
          </p:cNvPr>
          <p:cNvSpPr>
            <a:spLocks noGrp="1" noChangeArrowheads="1"/>
          </p:cNvSpPr>
          <p:nvPr>
            <p:ph type="sldNum" sz="quarter" idx="12"/>
          </p:nvPr>
        </p:nvSpPr>
        <p:spPr>
          <a:ln/>
        </p:spPr>
        <p:txBody>
          <a:bodyPr/>
          <a:lstStyle>
            <a:lvl1pPr>
              <a:defRPr/>
            </a:lvl1pPr>
          </a:lstStyle>
          <a:p>
            <a:fld id="{958BB705-4C3B-4C27-B57C-13DDC6CE9131}" type="slidenum">
              <a:rPr lang="en-US" altLang="en-US"/>
              <a:pPr/>
              <a:t>‹#›</a:t>
            </a:fld>
            <a:endParaRPr lang="en-US" altLang="en-US"/>
          </a:p>
        </p:txBody>
      </p:sp>
    </p:spTree>
    <p:extLst>
      <p:ext uri="{BB962C8B-B14F-4D97-AF65-F5344CB8AC3E}">
        <p14:creationId xmlns:p14="http://schemas.microsoft.com/office/powerpoint/2010/main" val="3563267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484872EA-3A84-9661-538A-E38C9CDDA9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28DAB018-4D83-31F8-75FE-623B77F695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A08B8055-D9D2-01AD-C03D-B57319BC802C}"/>
              </a:ext>
            </a:extLst>
          </p:cNvPr>
          <p:cNvSpPr>
            <a:spLocks noGrp="1" noChangeArrowheads="1"/>
          </p:cNvSpPr>
          <p:nvPr>
            <p:ph type="sldNum" sz="quarter" idx="12"/>
          </p:nvPr>
        </p:nvSpPr>
        <p:spPr>
          <a:ln/>
        </p:spPr>
        <p:txBody>
          <a:bodyPr/>
          <a:lstStyle>
            <a:lvl1pPr>
              <a:defRPr/>
            </a:lvl1pPr>
          </a:lstStyle>
          <a:p>
            <a:fld id="{38573754-D2D4-45A1-88E8-4AB0F93E9D49}" type="slidenum">
              <a:rPr lang="en-US" altLang="en-US"/>
              <a:pPr/>
              <a:t>‹#›</a:t>
            </a:fld>
            <a:endParaRPr lang="en-US" altLang="en-US"/>
          </a:p>
        </p:txBody>
      </p:sp>
    </p:spTree>
    <p:extLst>
      <p:ext uri="{BB962C8B-B14F-4D97-AF65-F5344CB8AC3E}">
        <p14:creationId xmlns:p14="http://schemas.microsoft.com/office/powerpoint/2010/main" val="23065645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p:cNvSpPr>
            <a:spLocks noGrp="1"/>
          </p:cNvSpPr>
          <p:nvPr>
            <p:ph sz="half" idx="1"/>
          </p:nvPr>
        </p:nvSpPr>
        <p:spPr>
          <a:xfrm>
            <a:off x="402168" y="1600200"/>
            <a:ext cx="5592233" cy="4498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1" y="1600200"/>
            <a:ext cx="5592233" cy="2173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1" y="3925889"/>
            <a:ext cx="5592233" cy="2173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a:extLst>
              <a:ext uri="{FF2B5EF4-FFF2-40B4-BE49-F238E27FC236}">
                <a16:creationId xmlns:a16="http://schemas.microsoft.com/office/drawing/2014/main" id="{A70E4846-12F1-AE87-0D31-CEB431ED8D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55">
            <a:extLst>
              <a:ext uri="{FF2B5EF4-FFF2-40B4-BE49-F238E27FC236}">
                <a16:creationId xmlns:a16="http://schemas.microsoft.com/office/drawing/2014/main" id="{B78A0984-0540-26B1-038E-6DF0DC12DB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56">
            <a:extLst>
              <a:ext uri="{FF2B5EF4-FFF2-40B4-BE49-F238E27FC236}">
                <a16:creationId xmlns:a16="http://schemas.microsoft.com/office/drawing/2014/main" id="{96532AB4-A191-7027-3049-E8BB7B9A3A15}"/>
              </a:ext>
            </a:extLst>
          </p:cNvPr>
          <p:cNvSpPr>
            <a:spLocks noGrp="1" noChangeArrowheads="1"/>
          </p:cNvSpPr>
          <p:nvPr>
            <p:ph type="sldNum" sz="quarter" idx="12"/>
          </p:nvPr>
        </p:nvSpPr>
        <p:spPr>
          <a:ln/>
        </p:spPr>
        <p:txBody>
          <a:bodyPr/>
          <a:lstStyle>
            <a:lvl1pPr>
              <a:defRPr/>
            </a:lvl1pPr>
          </a:lstStyle>
          <a:p>
            <a:fld id="{60B09F69-BA3C-4289-9270-EF787018037E}" type="slidenum">
              <a:rPr lang="en-US" altLang="en-US"/>
              <a:pPr/>
              <a:t>‹#›</a:t>
            </a:fld>
            <a:endParaRPr lang="en-US" altLang="en-US"/>
          </a:p>
        </p:txBody>
      </p:sp>
    </p:spTree>
    <p:extLst>
      <p:ext uri="{BB962C8B-B14F-4D97-AF65-F5344CB8AC3E}">
        <p14:creationId xmlns:p14="http://schemas.microsoft.com/office/powerpoint/2010/main" val="25153508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p:cNvSpPr>
            <a:spLocks noGrp="1"/>
          </p:cNvSpPr>
          <p:nvPr>
            <p:ph sz="quarter" idx="1"/>
          </p:nvPr>
        </p:nvSpPr>
        <p:spPr>
          <a:xfrm>
            <a:off x="402168" y="1600200"/>
            <a:ext cx="5592233" cy="2173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1" y="1600200"/>
            <a:ext cx="5592233" cy="2173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02167" y="3925889"/>
            <a:ext cx="11387667" cy="2173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a:extLst>
              <a:ext uri="{FF2B5EF4-FFF2-40B4-BE49-F238E27FC236}">
                <a16:creationId xmlns:a16="http://schemas.microsoft.com/office/drawing/2014/main" id="{A7980702-365D-BBCA-7427-9A8067CBFB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55">
            <a:extLst>
              <a:ext uri="{FF2B5EF4-FFF2-40B4-BE49-F238E27FC236}">
                <a16:creationId xmlns:a16="http://schemas.microsoft.com/office/drawing/2014/main" id="{9A3730DC-E1EC-033D-CD8B-1AA77631B6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56">
            <a:extLst>
              <a:ext uri="{FF2B5EF4-FFF2-40B4-BE49-F238E27FC236}">
                <a16:creationId xmlns:a16="http://schemas.microsoft.com/office/drawing/2014/main" id="{12973864-36EE-CDC8-6C79-35F40E71CC25}"/>
              </a:ext>
            </a:extLst>
          </p:cNvPr>
          <p:cNvSpPr>
            <a:spLocks noGrp="1" noChangeArrowheads="1"/>
          </p:cNvSpPr>
          <p:nvPr>
            <p:ph type="sldNum" sz="quarter" idx="12"/>
          </p:nvPr>
        </p:nvSpPr>
        <p:spPr>
          <a:ln/>
        </p:spPr>
        <p:txBody>
          <a:bodyPr/>
          <a:lstStyle>
            <a:lvl1pPr>
              <a:defRPr/>
            </a:lvl1pPr>
          </a:lstStyle>
          <a:p>
            <a:fld id="{30ED9272-4C76-486C-810F-36DD0799B516}" type="slidenum">
              <a:rPr lang="en-US" altLang="en-US"/>
              <a:pPr/>
              <a:t>‹#›</a:t>
            </a:fld>
            <a:endParaRPr lang="en-US" altLang="en-US"/>
          </a:p>
        </p:txBody>
      </p:sp>
    </p:spTree>
    <p:extLst>
      <p:ext uri="{BB962C8B-B14F-4D97-AF65-F5344CB8AC3E}">
        <p14:creationId xmlns:p14="http://schemas.microsoft.com/office/powerpoint/2010/main" val="8282390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p:cNvSpPr>
            <a:spLocks noGrp="1"/>
          </p:cNvSpPr>
          <p:nvPr>
            <p:ph sz="quarter" idx="1"/>
          </p:nvPr>
        </p:nvSpPr>
        <p:spPr>
          <a:xfrm>
            <a:off x="402168" y="1600200"/>
            <a:ext cx="5592233" cy="2173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02168" y="3925889"/>
            <a:ext cx="5592233" cy="2173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1" y="1600200"/>
            <a:ext cx="5592233" cy="4498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a:extLst>
              <a:ext uri="{FF2B5EF4-FFF2-40B4-BE49-F238E27FC236}">
                <a16:creationId xmlns:a16="http://schemas.microsoft.com/office/drawing/2014/main" id="{F980A941-8E76-12B0-F0C2-30DBCBB81E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55">
            <a:extLst>
              <a:ext uri="{FF2B5EF4-FFF2-40B4-BE49-F238E27FC236}">
                <a16:creationId xmlns:a16="http://schemas.microsoft.com/office/drawing/2014/main" id="{C68FB307-66B3-A26D-BDCE-BE5F0039A8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56">
            <a:extLst>
              <a:ext uri="{FF2B5EF4-FFF2-40B4-BE49-F238E27FC236}">
                <a16:creationId xmlns:a16="http://schemas.microsoft.com/office/drawing/2014/main" id="{F265CDD4-C1A1-4336-D155-1582A198A5E7}"/>
              </a:ext>
            </a:extLst>
          </p:cNvPr>
          <p:cNvSpPr>
            <a:spLocks noGrp="1" noChangeArrowheads="1"/>
          </p:cNvSpPr>
          <p:nvPr>
            <p:ph type="sldNum" sz="quarter" idx="12"/>
          </p:nvPr>
        </p:nvSpPr>
        <p:spPr>
          <a:ln/>
        </p:spPr>
        <p:txBody>
          <a:bodyPr/>
          <a:lstStyle>
            <a:lvl1pPr>
              <a:defRPr/>
            </a:lvl1pPr>
          </a:lstStyle>
          <a:p>
            <a:fld id="{6F74E1E7-A591-477D-8684-6150AE4DAF82}" type="slidenum">
              <a:rPr lang="en-US" altLang="en-US"/>
              <a:pPr/>
              <a:t>‹#›</a:t>
            </a:fld>
            <a:endParaRPr lang="en-US" altLang="en-US"/>
          </a:p>
        </p:txBody>
      </p:sp>
    </p:spTree>
    <p:extLst>
      <p:ext uri="{BB962C8B-B14F-4D97-AF65-F5344CB8AC3E}">
        <p14:creationId xmlns:p14="http://schemas.microsoft.com/office/powerpoint/2010/main" val="39397038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p:cNvSpPr>
            <a:spLocks noGrp="1"/>
          </p:cNvSpPr>
          <p:nvPr>
            <p:ph sz="quarter" idx="1"/>
          </p:nvPr>
        </p:nvSpPr>
        <p:spPr>
          <a:xfrm>
            <a:off x="402168" y="1600200"/>
            <a:ext cx="5592233" cy="2173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02168" y="3925889"/>
            <a:ext cx="5592233" cy="2173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1" y="1600200"/>
            <a:ext cx="5592233" cy="4498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a:extLst>
              <a:ext uri="{FF2B5EF4-FFF2-40B4-BE49-F238E27FC236}">
                <a16:creationId xmlns:a16="http://schemas.microsoft.com/office/drawing/2014/main" id="{19F7495C-3F57-46FE-6E11-6652864D8E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55">
            <a:extLst>
              <a:ext uri="{FF2B5EF4-FFF2-40B4-BE49-F238E27FC236}">
                <a16:creationId xmlns:a16="http://schemas.microsoft.com/office/drawing/2014/main" id="{DE832FA6-8450-00B8-661D-48A35A3583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56">
            <a:extLst>
              <a:ext uri="{FF2B5EF4-FFF2-40B4-BE49-F238E27FC236}">
                <a16:creationId xmlns:a16="http://schemas.microsoft.com/office/drawing/2014/main" id="{39CB69C7-E6A3-0408-3B81-0291F6025795}"/>
              </a:ext>
            </a:extLst>
          </p:cNvPr>
          <p:cNvSpPr>
            <a:spLocks noGrp="1" noChangeArrowheads="1"/>
          </p:cNvSpPr>
          <p:nvPr>
            <p:ph type="sldNum" sz="quarter" idx="12"/>
          </p:nvPr>
        </p:nvSpPr>
        <p:spPr>
          <a:ln/>
        </p:spPr>
        <p:txBody>
          <a:bodyPr/>
          <a:lstStyle>
            <a:lvl1pPr>
              <a:defRPr/>
            </a:lvl1pPr>
          </a:lstStyle>
          <a:p>
            <a:fld id="{BDF41324-017F-4039-AC71-A3B714B8125E}" type="slidenum">
              <a:rPr lang="en-US" altLang="en-US"/>
              <a:pPr/>
              <a:t>‹#›</a:t>
            </a:fld>
            <a:endParaRPr lang="en-US" altLang="en-US"/>
          </a:p>
        </p:txBody>
      </p:sp>
    </p:spTree>
    <p:extLst>
      <p:ext uri="{BB962C8B-B14F-4D97-AF65-F5344CB8AC3E}">
        <p14:creationId xmlns:p14="http://schemas.microsoft.com/office/powerpoint/2010/main" val="7215645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5362" name="Group 2">
            <a:extLst>
              <a:ext uri="{FF2B5EF4-FFF2-40B4-BE49-F238E27FC236}">
                <a16:creationId xmlns:a16="http://schemas.microsoft.com/office/drawing/2014/main" id="{33550A71-0080-B126-27D6-B5CD743A0648}"/>
              </a:ext>
            </a:extLst>
          </p:cNvPr>
          <p:cNvGrpSpPr>
            <a:grpSpLocks/>
          </p:cNvGrpSpPr>
          <p:nvPr/>
        </p:nvGrpSpPr>
        <p:grpSpPr bwMode="auto">
          <a:xfrm>
            <a:off x="1" y="1422400"/>
            <a:ext cx="12196233" cy="5435600"/>
            <a:chOff x="0" y="896"/>
            <a:chExt cx="5762" cy="3424"/>
          </a:xfrm>
        </p:grpSpPr>
        <p:grpSp>
          <p:nvGrpSpPr>
            <p:cNvPr id="15363" name="Group 3">
              <a:extLst>
                <a:ext uri="{FF2B5EF4-FFF2-40B4-BE49-F238E27FC236}">
                  <a16:creationId xmlns:a16="http://schemas.microsoft.com/office/drawing/2014/main" id="{AC90DA4D-4C56-6CB3-B18E-429F5DF46FE5}"/>
                </a:ext>
              </a:extLst>
            </p:cNvPr>
            <p:cNvGrpSpPr>
              <a:grpSpLocks/>
            </p:cNvGrpSpPr>
            <p:nvPr userDrawn="1"/>
          </p:nvGrpSpPr>
          <p:grpSpPr bwMode="auto">
            <a:xfrm>
              <a:off x="20" y="896"/>
              <a:ext cx="5742" cy="3424"/>
              <a:chOff x="20" y="896"/>
              <a:chExt cx="5742" cy="3424"/>
            </a:xfrm>
          </p:grpSpPr>
          <p:sp>
            <p:nvSpPr>
              <p:cNvPr id="15364" name="Freeform 4">
                <a:extLst>
                  <a:ext uri="{FF2B5EF4-FFF2-40B4-BE49-F238E27FC236}">
                    <a16:creationId xmlns:a16="http://schemas.microsoft.com/office/drawing/2014/main" id="{48A01D7E-8258-F85F-58AB-2DE2702AFB53}"/>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5" name="Freeform 5">
                <a:extLst>
                  <a:ext uri="{FF2B5EF4-FFF2-40B4-BE49-F238E27FC236}">
                    <a16:creationId xmlns:a16="http://schemas.microsoft.com/office/drawing/2014/main" id="{FAE1DEC4-4B4E-1129-3466-64DB7081969C}"/>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6" name="Freeform 6">
                <a:extLst>
                  <a:ext uri="{FF2B5EF4-FFF2-40B4-BE49-F238E27FC236}">
                    <a16:creationId xmlns:a16="http://schemas.microsoft.com/office/drawing/2014/main" id="{4D518096-A315-A569-6362-4950DA406755}"/>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7" name="Freeform 7">
                <a:extLst>
                  <a:ext uri="{FF2B5EF4-FFF2-40B4-BE49-F238E27FC236}">
                    <a16:creationId xmlns:a16="http://schemas.microsoft.com/office/drawing/2014/main" id="{7D8AA45D-3446-322A-15DE-C2FEF2BC37CB}"/>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8" name="Freeform 8">
                <a:extLst>
                  <a:ext uri="{FF2B5EF4-FFF2-40B4-BE49-F238E27FC236}">
                    <a16:creationId xmlns:a16="http://schemas.microsoft.com/office/drawing/2014/main" id="{81ECC9EC-E837-38A9-D6A9-9B270DDF4CC5}"/>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9" name="Freeform 9">
                <a:extLst>
                  <a:ext uri="{FF2B5EF4-FFF2-40B4-BE49-F238E27FC236}">
                    <a16:creationId xmlns:a16="http://schemas.microsoft.com/office/drawing/2014/main" id="{007F1335-2270-9F88-6E4E-290664B754D3}"/>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0" name="Freeform 10">
                <a:extLst>
                  <a:ext uri="{FF2B5EF4-FFF2-40B4-BE49-F238E27FC236}">
                    <a16:creationId xmlns:a16="http://schemas.microsoft.com/office/drawing/2014/main" id="{7D1FCB29-8B50-75BA-728B-E7BB98ED6087}"/>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1" name="Freeform 11">
                <a:extLst>
                  <a:ext uri="{FF2B5EF4-FFF2-40B4-BE49-F238E27FC236}">
                    <a16:creationId xmlns:a16="http://schemas.microsoft.com/office/drawing/2014/main" id="{0874361A-A470-90AA-31BC-472700DA9B43}"/>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2" name="Freeform 12">
                <a:extLst>
                  <a:ext uri="{FF2B5EF4-FFF2-40B4-BE49-F238E27FC236}">
                    <a16:creationId xmlns:a16="http://schemas.microsoft.com/office/drawing/2014/main" id="{4438A5FA-2A91-0282-2180-ECE310A06B62}"/>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3" name="Freeform 13">
                <a:extLst>
                  <a:ext uri="{FF2B5EF4-FFF2-40B4-BE49-F238E27FC236}">
                    <a16:creationId xmlns:a16="http://schemas.microsoft.com/office/drawing/2014/main" id="{225887A9-85AA-2B0F-4736-107124E34743}"/>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4" name="Freeform 14">
                <a:extLst>
                  <a:ext uri="{FF2B5EF4-FFF2-40B4-BE49-F238E27FC236}">
                    <a16:creationId xmlns:a16="http://schemas.microsoft.com/office/drawing/2014/main" id="{227B15ED-304B-287B-A601-2129ED4C7311}"/>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5" name="Freeform 15">
                <a:extLst>
                  <a:ext uri="{FF2B5EF4-FFF2-40B4-BE49-F238E27FC236}">
                    <a16:creationId xmlns:a16="http://schemas.microsoft.com/office/drawing/2014/main" id="{8B9EEE01-256B-B851-EF83-B95E848AEE69}"/>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6" name="Freeform 16">
                <a:extLst>
                  <a:ext uri="{FF2B5EF4-FFF2-40B4-BE49-F238E27FC236}">
                    <a16:creationId xmlns:a16="http://schemas.microsoft.com/office/drawing/2014/main" id="{102C90BA-2E26-0ACB-5C99-9C5330391C4C}"/>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15377" name="Group 17">
              <a:extLst>
                <a:ext uri="{FF2B5EF4-FFF2-40B4-BE49-F238E27FC236}">
                  <a16:creationId xmlns:a16="http://schemas.microsoft.com/office/drawing/2014/main" id="{9A928D21-4A42-EB49-67F0-DD482C501C29}"/>
                </a:ext>
              </a:extLst>
            </p:cNvPr>
            <p:cNvGrpSpPr>
              <a:grpSpLocks/>
            </p:cNvGrpSpPr>
            <p:nvPr userDrawn="1"/>
          </p:nvGrpSpPr>
          <p:grpSpPr bwMode="auto">
            <a:xfrm>
              <a:off x="0" y="2291"/>
              <a:ext cx="1385" cy="1702"/>
              <a:chOff x="0" y="2291"/>
              <a:chExt cx="1385" cy="1702"/>
            </a:xfrm>
          </p:grpSpPr>
          <p:sp>
            <p:nvSpPr>
              <p:cNvPr id="15378" name="Rectangle 18">
                <a:extLst>
                  <a:ext uri="{FF2B5EF4-FFF2-40B4-BE49-F238E27FC236}">
                    <a16:creationId xmlns:a16="http://schemas.microsoft.com/office/drawing/2014/main" id="{E5C9B119-228D-9807-CCEB-8D3425D9D6C2}"/>
                  </a:ext>
                </a:extLst>
              </p:cNvPr>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79" name="Rectangle 19">
                <a:extLst>
                  <a:ext uri="{FF2B5EF4-FFF2-40B4-BE49-F238E27FC236}">
                    <a16:creationId xmlns:a16="http://schemas.microsoft.com/office/drawing/2014/main" id="{A92646BF-10DF-CF57-EF16-B171166F749D}"/>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0" name="Rectangle 20">
                <a:extLst>
                  <a:ext uri="{FF2B5EF4-FFF2-40B4-BE49-F238E27FC236}">
                    <a16:creationId xmlns:a16="http://schemas.microsoft.com/office/drawing/2014/main" id="{61B8A634-BA3D-92B7-365A-3DE6D6D8F5E0}"/>
                  </a:ext>
                </a:extLst>
              </p:cNvPr>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1" name="Rectangle 21">
                <a:extLst>
                  <a:ext uri="{FF2B5EF4-FFF2-40B4-BE49-F238E27FC236}">
                    <a16:creationId xmlns:a16="http://schemas.microsoft.com/office/drawing/2014/main" id="{AFAC899E-6EE7-1671-C9BB-3AFA36A06377}"/>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2" name="Rectangle 22">
                <a:extLst>
                  <a:ext uri="{FF2B5EF4-FFF2-40B4-BE49-F238E27FC236}">
                    <a16:creationId xmlns:a16="http://schemas.microsoft.com/office/drawing/2014/main" id="{E5A25635-9C67-C9B7-2BF6-392D96ABD2C7}"/>
                  </a:ext>
                </a:extLst>
              </p:cNvPr>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3" name="Rectangle 23">
                <a:extLst>
                  <a:ext uri="{FF2B5EF4-FFF2-40B4-BE49-F238E27FC236}">
                    <a16:creationId xmlns:a16="http://schemas.microsoft.com/office/drawing/2014/main" id="{8694FFF6-E1F0-603A-75C1-17DA0C218639}"/>
                  </a:ext>
                </a:extLst>
              </p:cNvPr>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4" name="Rectangle 24">
                <a:extLst>
                  <a:ext uri="{FF2B5EF4-FFF2-40B4-BE49-F238E27FC236}">
                    <a16:creationId xmlns:a16="http://schemas.microsoft.com/office/drawing/2014/main" id="{9AD96506-3350-5468-5506-29B69F8C18B6}"/>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5" name="Rectangle 25">
                <a:extLst>
                  <a:ext uri="{FF2B5EF4-FFF2-40B4-BE49-F238E27FC236}">
                    <a16:creationId xmlns:a16="http://schemas.microsoft.com/office/drawing/2014/main" id="{53829530-4B2E-92D2-5687-71396680DC73}"/>
                  </a:ext>
                </a:extLst>
              </p:cNvPr>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6" name="Rectangle 26">
                <a:extLst>
                  <a:ext uri="{FF2B5EF4-FFF2-40B4-BE49-F238E27FC236}">
                    <a16:creationId xmlns:a16="http://schemas.microsoft.com/office/drawing/2014/main" id="{8DCE248B-B91D-4D83-6F57-C7C4F27E7C6E}"/>
                  </a:ext>
                </a:extLst>
              </p:cNvPr>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7" name="Rectangle 27">
                <a:extLst>
                  <a:ext uri="{FF2B5EF4-FFF2-40B4-BE49-F238E27FC236}">
                    <a16:creationId xmlns:a16="http://schemas.microsoft.com/office/drawing/2014/main" id="{D345BC41-2BBC-2343-8384-F5E3DD4A9890}"/>
                  </a:ext>
                </a:extLst>
              </p:cNvPr>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8" name="Rectangle 28">
                <a:extLst>
                  <a:ext uri="{FF2B5EF4-FFF2-40B4-BE49-F238E27FC236}">
                    <a16:creationId xmlns:a16="http://schemas.microsoft.com/office/drawing/2014/main" id="{BEABE365-5C88-A6D7-D309-0C3350C5FD2B}"/>
                  </a:ext>
                </a:extLst>
              </p:cNvPr>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9" name="Rectangle 29">
                <a:extLst>
                  <a:ext uri="{FF2B5EF4-FFF2-40B4-BE49-F238E27FC236}">
                    <a16:creationId xmlns:a16="http://schemas.microsoft.com/office/drawing/2014/main" id="{D5694774-101B-6CA3-9E22-4B745FC9859B}"/>
                  </a:ext>
                </a:extLst>
              </p:cNvPr>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0" name="Rectangle 30">
                <a:extLst>
                  <a:ext uri="{FF2B5EF4-FFF2-40B4-BE49-F238E27FC236}">
                    <a16:creationId xmlns:a16="http://schemas.microsoft.com/office/drawing/2014/main" id="{D387D8A7-B079-92C1-3C58-787EF3C28A15}"/>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1" name="Rectangle 31">
                <a:extLst>
                  <a:ext uri="{FF2B5EF4-FFF2-40B4-BE49-F238E27FC236}">
                    <a16:creationId xmlns:a16="http://schemas.microsoft.com/office/drawing/2014/main" id="{BE3C7F55-2B5E-AAE4-1130-A9FFDB118EB6}"/>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2" name="Rectangle 32">
                <a:extLst>
                  <a:ext uri="{FF2B5EF4-FFF2-40B4-BE49-F238E27FC236}">
                    <a16:creationId xmlns:a16="http://schemas.microsoft.com/office/drawing/2014/main" id="{1E67E301-4422-DB14-6769-41517915A99E}"/>
                  </a:ext>
                </a:extLst>
              </p:cNvPr>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3" name="Rectangle 33">
                <a:extLst>
                  <a:ext uri="{FF2B5EF4-FFF2-40B4-BE49-F238E27FC236}">
                    <a16:creationId xmlns:a16="http://schemas.microsoft.com/office/drawing/2014/main" id="{85AE0F80-A41A-A227-E394-F0996E417976}"/>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4" name="Rectangle 34">
                <a:extLst>
                  <a:ext uri="{FF2B5EF4-FFF2-40B4-BE49-F238E27FC236}">
                    <a16:creationId xmlns:a16="http://schemas.microsoft.com/office/drawing/2014/main" id="{F391C509-FC0F-812D-119D-92656420EDBA}"/>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5" name="Rectangle 35">
                <a:extLst>
                  <a:ext uri="{FF2B5EF4-FFF2-40B4-BE49-F238E27FC236}">
                    <a16:creationId xmlns:a16="http://schemas.microsoft.com/office/drawing/2014/main" id="{E2590647-8666-3048-C5EE-72352A7753F0}"/>
                  </a:ext>
                </a:extLst>
              </p:cNvPr>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6" name="Rectangle 36">
                <a:extLst>
                  <a:ext uri="{FF2B5EF4-FFF2-40B4-BE49-F238E27FC236}">
                    <a16:creationId xmlns:a16="http://schemas.microsoft.com/office/drawing/2014/main" id="{3CD6946C-F7F2-585D-3C94-DCD60792816F}"/>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7" name="Rectangle 37">
                <a:extLst>
                  <a:ext uri="{FF2B5EF4-FFF2-40B4-BE49-F238E27FC236}">
                    <a16:creationId xmlns:a16="http://schemas.microsoft.com/office/drawing/2014/main" id="{23E8745C-C3B9-70F8-8424-475AF39BC0A5}"/>
                  </a:ext>
                </a:extLst>
              </p:cNvPr>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8" name="Rectangle 38">
                <a:extLst>
                  <a:ext uri="{FF2B5EF4-FFF2-40B4-BE49-F238E27FC236}">
                    <a16:creationId xmlns:a16="http://schemas.microsoft.com/office/drawing/2014/main" id="{A8237D38-1A3B-1FF4-309D-7E94BE4A8B9C}"/>
                  </a:ext>
                </a:extLst>
              </p:cNvPr>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9" name="Rectangle 39">
                <a:extLst>
                  <a:ext uri="{FF2B5EF4-FFF2-40B4-BE49-F238E27FC236}">
                    <a16:creationId xmlns:a16="http://schemas.microsoft.com/office/drawing/2014/main" id="{A0E9ED05-D14A-BD98-A7F0-D70ED1BE3370}"/>
                  </a:ext>
                </a:extLst>
              </p:cNvPr>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0" name="Rectangle 40">
                <a:extLst>
                  <a:ext uri="{FF2B5EF4-FFF2-40B4-BE49-F238E27FC236}">
                    <a16:creationId xmlns:a16="http://schemas.microsoft.com/office/drawing/2014/main" id="{67443418-26A5-5670-5B3C-8BB88B6278E8}"/>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1" name="Rectangle 41">
                <a:extLst>
                  <a:ext uri="{FF2B5EF4-FFF2-40B4-BE49-F238E27FC236}">
                    <a16:creationId xmlns:a16="http://schemas.microsoft.com/office/drawing/2014/main" id="{C1AF27D4-84C6-70AA-6869-E694F5633826}"/>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2" name="Rectangle 42">
                <a:extLst>
                  <a:ext uri="{FF2B5EF4-FFF2-40B4-BE49-F238E27FC236}">
                    <a16:creationId xmlns:a16="http://schemas.microsoft.com/office/drawing/2014/main" id="{A02FDE44-E040-E444-FE2D-39254AB3B31E}"/>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3" name="Rectangle 43">
                <a:extLst>
                  <a:ext uri="{FF2B5EF4-FFF2-40B4-BE49-F238E27FC236}">
                    <a16:creationId xmlns:a16="http://schemas.microsoft.com/office/drawing/2014/main" id="{82587C89-011D-0EEA-90EF-7D7314B651BF}"/>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4" name="Rectangle 44">
                <a:extLst>
                  <a:ext uri="{FF2B5EF4-FFF2-40B4-BE49-F238E27FC236}">
                    <a16:creationId xmlns:a16="http://schemas.microsoft.com/office/drawing/2014/main" id="{3AFBD10D-51CA-5DE0-D0EF-F5B96EAC5F34}"/>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5" name="Rectangle 45">
                <a:extLst>
                  <a:ext uri="{FF2B5EF4-FFF2-40B4-BE49-F238E27FC236}">
                    <a16:creationId xmlns:a16="http://schemas.microsoft.com/office/drawing/2014/main" id="{0EA316E3-1DB7-657E-6D2D-B1B0E141E7CE}"/>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6" name="Rectangle 46">
                <a:extLst>
                  <a:ext uri="{FF2B5EF4-FFF2-40B4-BE49-F238E27FC236}">
                    <a16:creationId xmlns:a16="http://schemas.microsoft.com/office/drawing/2014/main" id="{3F0314B2-1FCC-7B89-8CD0-BFA025F19744}"/>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7" name="Rectangle 47">
                <a:extLst>
                  <a:ext uri="{FF2B5EF4-FFF2-40B4-BE49-F238E27FC236}">
                    <a16:creationId xmlns:a16="http://schemas.microsoft.com/office/drawing/2014/main" id="{DA6FBA6B-5BE0-13FB-26F7-EE0108A9C1B3}"/>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8" name="Rectangle 48">
                <a:extLst>
                  <a:ext uri="{FF2B5EF4-FFF2-40B4-BE49-F238E27FC236}">
                    <a16:creationId xmlns:a16="http://schemas.microsoft.com/office/drawing/2014/main" id="{0984EBE8-306E-AAD9-8043-56988D3BD3BE}"/>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9" name="Rectangle 49">
                <a:extLst>
                  <a:ext uri="{FF2B5EF4-FFF2-40B4-BE49-F238E27FC236}">
                    <a16:creationId xmlns:a16="http://schemas.microsoft.com/office/drawing/2014/main" id="{C32A4D1E-3D48-C80E-FC33-3977809DA039}"/>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0" name="Rectangle 50">
                <a:extLst>
                  <a:ext uri="{FF2B5EF4-FFF2-40B4-BE49-F238E27FC236}">
                    <a16:creationId xmlns:a16="http://schemas.microsoft.com/office/drawing/2014/main" id="{13B18C66-7D9B-A724-70BE-2BAF2E9429A8}"/>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1" name="Rectangle 51">
                <a:extLst>
                  <a:ext uri="{FF2B5EF4-FFF2-40B4-BE49-F238E27FC236}">
                    <a16:creationId xmlns:a16="http://schemas.microsoft.com/office/drawing/2014/main" id="{ECCC14F8-E3FD-910C-C9AE-0955B14A39D1}"/>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2" name="Rectangle 52">
                <a:extLst>
                  <a:ext uri="{FF2B5EF4-FFF2-40B4-BE49-F238E27FC236}">
                    <a16:creationId xmlns:a16="http://schemas.microsoft.com/office/drawing/2014/main" id="{2A81B8A4-1C12-1602-88F3-12F175874BC8}"/>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3" name="Rectangle 53">
                <a:extLst>
                  <a:ext uri="{FF2B5EF4-FFF2-40B4-BE49-F238E27FC236}">
                    <a16:creationId xmlns:a16="http://schemas.microsoft.com/office/drawing/2014/main" id="{61C99068-A49A-A52F-B521-7CA6AF062245}"/>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4" name="Rectangle 54">
                <a:extLst>
                  <a:ext uri="{FF2B5EF4-FFF2-40B4-BE49-F238E27FC236}">
                    <a16:creationId xmlns:a16="http://schemas.microsoft.com/office/drawing/2014/main" id="{A4805374-3A56-09A4-B0D0-0E4B8D31C517}"/>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5" name="Rectangle 55">
                <a:extLst>
                  <a:ext uri="{FF2B5EF4-FFF2-40B4-BE49-F238E27FC236}">
                    <a16:creationId xmlns:a16="http://schemas.microsoft.com/office/drawing/2014/main" id="{665E997C-3CE0-462F-329A-885B8E3E78F8}"/>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6" name="Rectangle 56">
                <a:extLst>
                  <a:ext uri="{FF2B5EF4-FFF2-40B4-BE49-F238E27FC236}">
                    <a16:creationId xmlns:a16="http://schemas.microsoft.com/office/drawing/2014/main" id="{836C4C82-AFED-2C3A-B8EF-0032CB010840}"/>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7" name="Rectangle 57">
                <a:extLst>
                  <a:ext uri="{FF2B5EF4-FFF2-40B4-BE49-F238E27FC236}">
                    <a16:creationId xmlns:a16="http://schemas.microsoft.com/office/drawing/2014/main" id="{1F922FA5-8CB7-B245-FDC9-F2C6761ECDD7}"/>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8" name="Rectangle 58">
                <a:extLst>
                  <a:ext uri="{FF2B5EF4-FFF2-40B4-BE49-F238E27FC236}">
                    <a16:creationId xmlns:a16="http://schemas.microsoft.com/office/drawing/2014/main" id="{B327F9B0-FB27-8CD7-BE88-929FE04E1244}"/>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9" name="Rectangle 59">
                <a:extLst>
                  <a:ext uri="{FF2B5EF4-FFF2-40B4-BE49-F238E27FC236}">
                    <a16:creationId xmlns:a16="http://schemas.microsoft.com/office/drawing/2014/main" id="{17806005-BE49-5A61-AB2D-FA2560DB58CD}"/>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0" name="Rectangle 60">
                <a:extLst>
                  <a:ext uri="{FF2B5EF4-FFF2-40B4-BE49-F238E27FC236}">
                    <a16:creationId xmlns:a16="http://schemas.microsoft.com/office/drawing/2014/main" id="{46526189-66E2-E7EC-936D-85524AD3BD47}"/>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1" name="Rectangle 61">
                <a:extLst>
                  <a:ext uri="{FF2B5EF4-FFF2-40B4-BE49-F238E27FC236}">
                    <a16:creationId xmlns:a16="http://schemas.microsoft.com/office/drawing/2014/main" id="{E05B0AB0-3252-0DBE-97B1-044912E3CAD5}"/>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2" name="Rectangle 62">
                <a:extLst>
                  <a:ext uri="{FF2B5EF4-FFF2-40B4-BE49-F238E27FC236}">
                    <a16:creationId xmlns:a16="http://schemas.microsoft.com/office/drawing/2014/main" id="{0CCD8FE8-BE4C-5840-26D5-3272808F7F47}"/>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3" name="Rectangle 63">
                <a:extLst>
                  <a:ext uri="{FF2B5EF4-FFF2-40B4-BE49-F238E27FC236}">
                    <a16:creationId xmlns:a16="http://schemas.microsoft.com/office/drawing/2014/main" id="{C48B41B7-DADB-3AF2-F5C6-D243C55BE72B}"/>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4" name="Rectangle 64">
                <a:extLst>
                  <a:ext uri="{FF2B5EF4-FFF2-40B4-BE49-F238E27FC236}">
                    <a16:creationId xmlns:a16="http://schemas.microsoft.com/office/drawing/2014/main" id="{EDAEBE54-0880-9661-C198-343FC72F9FB8}"/>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5" name="Rectangle 65">
                <a:extLst>
                  <a:ext uri="{FF2B5EF4-FFF2-40B4-BE49-F238E27FC236}">
                    <a16:creationId xmlns:a16="http://schemas.microsoft.com/office/drawing/2014/main" id="{D35D6E00-8869-A35C-AA03-5136B5F2DA96}"/>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6" name="Rectangle 66">
                <a:extLst>
                  <a:ext uri="{FF2B5EF4-FFF2-40B4-BE49-F238E27FC236}">
                    <a16:creationId xmlns:a16="http://schemas.microsoft.com/office/drawing/2014/main" id="{533CDE43-E62B-8AA8-C1C8-C277E3483DFD}"/>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7" name="Rectangle 67">
                <a:extLst>
                  <a:ext uri="{FF2B5EF4-FFF2-40B4-BE49-F238E27FC236}">
                    <a16:creationId xmlns:a16="http://schemas.microsoft.com/office/drawing/2014/main" id="{2611C5EF-1978-C294-A071-8B6F976A9D1A}"/>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8" name="Rectangle 68">
                <a:extLst>
                  <a:ext uri="{FF2B5EF4-FFF2-40B4-BE49-F238E27FC236}">
                    <a16:creationId xmlns:a16="http://schemas.microsoft.com/office/drawing/2014/main" id="{7CF63306-6711-81B7-DCB8-911F0954EF9A}"/>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9" name="Rectangle 69">
                <a:extLst>
                  <a:ext uri="{FF2B5EF4-FFF2-40B4-BE49-F238E27FC236}">
                    <a16:creationId xmlns:a16="http://schemas.microsoft.com/office/drawing/2014/main" id="{B55BA31B-5B83-9B9C-052C-EFF030920E7B}"/>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0" name="Rectangle 70">
                <a:extLst>
                  <a:ext uri="{FF2B5EF4-FFF2-40B4-BE49-F238E27FC236}">
                    <a16:creationId xmlns:a16="http://schemas.microsoft.com/office/drawing/2014/main" id="{EA4B777C-0BBD-1AC2-BF7B-F510C4DC05DA}"/>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1" name="Rectangle 71">
                <a:extLst>
                  <a:ext uri="{FF2B5EF4-FFF2-40B4-BE49-F238E27FC236}">
                    <a16:creationId xmlns:a16="http://schemas.microsoft.com/office/drawing/2014/main" id="{74B3B9A9-AAF2-82A0-2630-815003A37877}"/>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2" name="Rectangle 72">
                <a:extLst>
                  <a:ext uri="{FF2B5EF4-FFF2-40B4-BE49-F238E27FC236}">
                    <a16:creationId xmlns:a16="http://schemas.microsoft.com/office/drawing/2014/main" id="{B06E1D82-29DB-B9B6-83C8-45F3CF3F169A}"/>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3" name="Rectangle 73">
                <a:extLst>
                  <a:ext uri="{FF2B5EF4-FFF2-40B4-BE49-F238E27FC236}">
                    <a16:creationId xmlns:a16="http://schemas.microsoft.com/office/drawing/2014/main" id="{1010C764-0D62-A50B-10A1-38B0A3C35C5E}"/>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4" name="Rectangle 74">
                <a:extLst>
                  <a:ext uri="{FF2B5EF4-FFF2-40B4-BE49-F238E27FC236}">
                    <a16:creationId xmlns:a16="http://schemas.microsoft.com/office/drawing/2014/main" id="{1B793CFB-B592-1CD7-05B0-FCBFDB3C2F3A}"/>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5" name="Rectangle 75">
                <a:extLst>
                  <a:ext uri="{FF2B5EF4-FFF2-40B4-BE49-F238E27FC236}">
                    <a16:creationId xmlns:a16="http://schemas.microsoft.com/office/drawing/2014/main" id="{20FD4FBB-72B1-0071-7B0B-DEAB0823BBBF}"/>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6" name="Rectangle 76">
                <a:extLst>
                  <a:ext uri="{FF2B5EF4-FFF2-40B4-BE49-F238E27FC236}">
                    <a16:creationId xmlns:a16="http://schemas.microsoft.com/office/drawing/2014/main" id="{ED6B8EA2-5FD4-97DA-A6B0-6C220FDCE0E5}"/>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7" name="Rectangle 77">
                <a:extLst>
                  <a:ext uri="{FF2B5EF4-FFF2-40B4-BE49-F238E27FC236}">
                    <a16:creationId xmlns:a16="http://schemas.microsoft.com/office/drawing/2014/main" id="{19685915-F035-7EA3-122E-616570A8A2FA}"/>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8" name="Rectangle 78">
                <a:extLst>
                  <a:ext uri="{FF2B5EF4-FFF2-40B4-BE49-F238E27FC236}">
                    <a16:creationId xmlns:a16="http://schemas.microsoft.com/office/drawing/2014/main" id="{991BB4B8-7848-E80D-2E44-587B6A53D080}"/>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9" name="Rectangle 79">
                <a:extLst>
                  <a:ext uri="{FF2B5EF4-FFF2-40B4-BE49-F238E27FC236}">
                    <a16:creationId xmlns:a16="http://schemas.microsoft.com/office/drawing/2014/main" id="{7A63609D-B86E-94BA-FA4D-7FB434904BE1}"/>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0" name="Rectangle 80">
                <a:extLst>
                  <a:ext uri="{FF2B5EF4-FFF2-40B4-BE49-F238E27FC236}">
                    <a16:creationId xmlns:a16="http://schemas.microsoft.com/office/drawing/2014/main" id="{40332D51-4864-E402-F37F-C4091FCEE366}"/>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1" name="Freeform 81">
                <a:extLst>
                  <a:ext uri="{FF2B5EF4-FFF2-40B4-BE49-F238E27FC236}">
                    <a16:creationId xmlns:a16="http://schemas.microsoft.com/office/drawing/2014/main" id="{18A4E3CA-CAE4-7234-0EB2-D664D608BAC8}"/>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442" name="Rectangle 82">
                <a:extLst>
                  <a:ext uri="{FF2B5EF4-FFF2-40B4-BE49-F238E27FC236}">
                    <a16:creationId xmlns:a16="http://schemas.microsoft.com/office/drawing/2014/main" id="{5233CE99-C17A-1931-E021-7EC986F43016}"/>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3" name="Rectangle 83">
                <a:extLst>
                  <a:ext uri="{FF2B5EF4-FFF2-40B4-BE49-F238E27FC236}">
                    <a16:creationId xmlns:a16="http://schemas.microsoft.com/office/drawing/2014/main" id="{355D27C5-BD34-5AE2-459D-AB6CF22D8E58}"/>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4" name="Rectangle 84">
                <a:extLst>
                  <a:ext uri="{FF2B5EF4-FFF2-40B4-BE49-F238E27FC236}">
                    <a16:creationId xmlns:a16="http://schemas.microsoft.com/office/drawing/2014/main" id="{243688BB-D93F-13BE-F66A-520D8F8436AC}"/>
                  </a:ext>
                </a:extLst>
              </p:cNvPr>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5" name="Rectangle 85">
                <a:extLst>
                  <a:ext uri="{FF2B5EF4-FFF2-40B4-BE49-F238E27FC236}">
                    <a16:creationId xmlns:a16="http://schemas.microsoft.com/office/drawing/2014/main" id="{622C05C3-3A13-9FE7-A165-0C928E9CDE96}"/>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6" name="Rectangle 86">
                <a:extLst>
                  <a:ext uri="{FF2B5EF4-FFF2-40B4-BE49-F238E27FC236}">
                    <a16:creationId xmlns:a16="http://schemas.microsoft.com/office/drawing/2014/main" id="{D6F0A452-54C5-2168-ABE1-11EFDF6B95B4}"/>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7" name="Rectangle 87">
                <a:extLst>
                  <a:ext uri="{FF2B5EF4-FFF2-40B4-BE49-F238E27FC236}">
                    <a16:creationId xmlns:a16="http://schemas.microsoft.com/office/drawing/2014/main" id="{7199E5AA-A338-A43E-3E38-CE8D4106CC76}"/>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8" name="Rectangle 88">
                <a:extLst>
                  <a:ext uri="{FF2B5EF4-FFF2-40B4-BE49-F238E27FC236}">
                    <a16:creationId xmlns:a16="http://schemas.microsoft.com/office/drawing/2014/main" id="{B1BFCC16-6D30-1BBB-A265-E59928A51F79}"/>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9" name="Rectangle 89">
                <a:extLst>
                  <a:ext uri="{FF2B5EF4-FFF2-40B4-BE49-F238E27FC236}">
                    <a16:creationId xmlns:a16="http://schemas.microsoft.com/office/drawing/2014/main" id="{77926C8C-A549-BA37-B2EC-B464FCB9C9C8}"/>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0" name="Rectangle 90">
                <a:extLst>
                  <a:ext uri="{FF2B5EF4-FFF2-40B4-BE49-F238E27FC236}">
                    <a16:creationId xmlns:a16="http://schemas.microsoft.com/office/drawing/2014/main" id="{5AC52170-07F5-908A-0D65-AD3B02707B9E}"/>
                  </a:ext>
                </a:extLst>
              </p:cNvPr>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1" name="Rectangle 91">
                <a:extLst>
                  <a:ext uri="{FF2B5EF4-FFF2-40B4-BE49-F238E27FC236}">
                    <a16:creationId xmlns:a16="http://schemas.microsoft.com/office/drawing/2014/main" id="{F69B90B6-6727-B9EA-ECA9-590D10498011}"/>
                  </a:ext>
                </a:extLst>
              </p:cNvPr>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2" name="Rectangle 92">
                <a:extLst>
                  <a:ext uri="{FF2B5EF4-FFF2-40B4-BE49-F238E27FC236}">
                    <a16:creationId xmlns:a16="http://schemas.microsoft.com/office/drawing/2014/main" id="{E6498011-EAED-0658-D170-22FA9C6CA47C}"/>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3" name="Rectangle 93">
                <a:extLst>
                  <a:ext uri="{FF2B5EF4-FFF2-40B4-BE49-F238E27FC236}">
                    <a16:creationId xmlns:a16="http://schemas.microsoft.com/office/drawing/2014/main" id="{584FE965-E0AD-4D06-8CE0-4E9F6232C529}"/>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4" name="Rectangle 94">
                <a:extLst>
                  <a:ext uri="{FF2B5EF4-FFF2-40B4-BE49-F238E27FC236}">
                    <a16:creationId xmlns:a16="http://schemas.microsoft.com/office/drawing/2014/main" id="{5AE9E78D-0B38-E259-A84F-43E56B0DE722}"/>
                  </a:ext>
                </a:extLst>
              </p:cNvPr>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5" name="Rectangle 95">
                <a:extLst>
                  <a:ext uri="{FF2B5EF4-FFF2-40B4-BE49-F238E27FC236}">
                    <a16:creationId xmlns:a16="http://schemas.microsoft.com/office/drawing/2014/main" id="{D8ACF193-7307-114A-0722-46184B197267}"/>
                  </a:ext>
                </a:extLst>
              </p:cNvPr>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6" name="Rectangle 96">
                <a:extLst>
                  <a:ext uri="{FF2B5EF4-FFF2-40B4-BE49-F238E27FC236}">
                    <a16:creationId xmlns:a16="http://schemas.microsoft.com/office/drawing/2014/main" id="{348145A3-8996-D0F8-0DBB-BAFC7BB42F4C}"/>
                  </a:ext>
                </a:extLst>
              </p:cNvPr>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7" name="Rectangle 97">
                <a:extLst>
                  <a:ext uri="{FF2B5EF4-FFF2-40B4-BE49-F238E27FC236}">
                    <a16:creationId xmlns:a16="http://schemas.microsoft.com/office/drawing/2014/main" id="{CFC93789-598B-4873-EAC0-E0D9D294918B}"/>
                  </a:ext>
                </a:extLst>
              </p:cNvPr>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8" name="Rectangle 98">
                <a:extLst>
                  <a:ext uri="{FF2B5EF4-FFF2-40B4-BE49-F238E27FC236}">
                    <a16:creationId xmlns:a16="http://schemas.microsoft.com/office/drawing/2014/main" id="{0DFA259B-761C-6F99-F2A4-858A1D837016}"/>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9" name="Rectangle 99">
                <a:extLst>
                  <a:ext uri="{FF2B5EF4-FFF2-40B4-BE49-F238E27FC236}">
                    <a16:creationId xmlns:a16="http://schemas.microsoft.com/office/drawing/2014/main" id="{E4590F5C-CAAC-4699-A031-EF0BE44D6574}"/>
                  </a:ext>
                </a:extLst>
              </p:cNvPr>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0" name="Rectangle 100">
                <a:extLst>
                  <a:ext uri="{FF2B5EF4-FFF2-40B4-BE49-F238E27FC236}">
                    <a16:creationId xmlns:a16="http://schemas.microsoft.com/office/drawing/2014/main" id="{AB36390F-5225-9CF1-58FC-B3BD57F05FCA}"/>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1" name="Rectangle 101">
                <a:extLst>
                  <a:ext uri="{FF2B5EF4-FFF2-40B4-BE49-F238E27FC236}">
                    <a16:creationId xmlns:a16="http://schemas.microsoft.com/office/drawing/2014/main" id="{A9368595-5C11-9FDF-2775-FA321E22E748}"/>
                  </a:ext>
                </a:extLst>
              </p:cNvPr>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2" name="Rectangle 102">
                <a:extLst>
                  <a:ext uri="{FF2B5EF4-FFF2-40B4-BE49-F238E27FC236}">
                    <a16:creationId xmlns:a16="http://schemas.microsoft.com/office/drawing/2014/main" id="{910D370D-BDB0-8CE0-3132-710A9086CDEA}"/>
                  </a:ext>
                </a:extLst>
              </p:cNvPr>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3" name="Rectangle 103">
                <a:extLst>
                  <a:ext uri="{FF2B5EF4-FFF2-40B4-BE49-F238E27FC236}">
                    <a16:creationId xmlns:a16="http://schemas.microsoft.com/office/drawing/2014/main" id="{336B5AA5-4CA9-D1E7-4D4E-515F50927A5C}"/>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4" name="Rectangle 104">
                <a:extLst>
                  <a:ext uri="{FF2B5EF4-FFF2-40B4-BE49-F238E27FC236}">
                    <a16:creationId xmlns:a16="http://schemas.microsoft.com/office/drawing/2014/main" id="{02997551-139A-4940-A3A7-BCB577D99F19}"/>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5" name="Rectangle 105">
                <a:extLst>
                  <a:ext uri="{FF2B5EF4-FFF2-40B4-BE49-F238E27FC236}">
                    <a16:creationId xmlns:a16="http://schemas.microsoft.com/office/drawing/2014/main" id="{D402BA1B-1293-02B7-625D-E709FB24BDAA}"/>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6" name="Rectangle 106">
                <a:extLst>
                  <a:ext uri="{FF2B5EF4-FFF2-40B4-BE49-F238E27FC236}">
                    <a16:creationId xmlns:a16="http://schemas.microsoft.com/office/drawing/2014/main" id="{F3E4302A-AEB5-0CAB-284C-47EB782FFADE}"/>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7" name="Rectangle 107">
                <a:extLst>
                  <a:ext uri="{FF2B5EF4-FFF2-40B4-BE49-F238E27FC236}">
                    <a16:creationId xmlns:a16="http://schemas.microsoft.com/office/drawing/2014/main" id="{D9D54F01-8202-8372-6A1C-115859A27482}"/>
                  </a:ext>
                </a:extLst>
              </p:cNvPr>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8" name="Rectangle 108">
                <a:extLst>
                  <a:ext uri="{FF2B5EF4-FFF2-40B4-BE49-F238E27FC236}">
                    <a16:creationId xmlns:a16="http://schemas.microsoft.com/office/drawing/2014/main" id="{BAF137A8-61BA-FE65-998F-B143D44D9C95}"/>
                  </a:ext>
                </a:extLst>
              </p:cNvPr>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9" name="Rectangle 109">
                <a:extLst>
                  <a:ext uri="{FF2B5EF4-FFF2-40B4-BE49-F238E27FC236}">
                    <a16:creationId xmlns:a16="http://schemas.microsoft.com/office/drawing/2014/main" id="{519F5FDD-F35A-A570-ECB3-031DD6A585E1}"/>
                  </a:ext>
                </a:extLst>
              </p:cNvPr>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0" name="Rectangle 110">
                <a:extLst>
                  <a:ext uri="{FF2B5EF4-FFF2-40B4-BE49-F238E27FC236}">
                    <a16:creationId xmlns:a16="http://schemas.microsoft.com/office/drawing/2014/main" id="{6797CED4-6BF2-61C7-24AA-7B99A3CF4915}"/>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1" name="Rectangle 111">
                <a:extLst>
                  <a:ext uri="{FF2B5EF4-FFF2-40B4-BE49-F238E27FC236}">
                    <a16:creationId xmlns:a16="http://schemas.microsoft.com/office/drawing/2014/main" id="{06621B20-B03F-80EF-0217-C4C10A62BF2E}"/>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2" name="Rectangle 112">
                <a:extLst>
                  <a:ext uri="{FF2B5EF4-FFF2-40B4-BE49-F238E27FC236}">
                    <a16:creationId xmlns:a16="http://schemas.microsoft.com/office/drawing/2014/main" id="{AEB11A78-31D4-BDB3-7302-15E8642B5341}"/>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3" name="Rectangle 113">
                <a:extLst>
                  <a:ext uri="{FF2B5EF4-FFF2-40B4-BE49-F238E27FC236}">
                    <a16:creationId xmlns:a16="http://schemas.microsoft.com/office/drawing/2014/main" id="{4D6F8548-5809-9A22-4E5F-4A5594D37CE4}"/>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4" name="Rectangle 114">
                <a:extLst>
                  <a:ext uri="{FF2B5EF4-FFF2-40B4-BE49-F238E27FC236}">
                    <a16:creationId xmlns:a16="http://schemas.microsoft.com/office/drawing/2014/main" id="{7E0FE92D-4CD9-5FCC-7C54-C8A9403A4F07}"/>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5" name="Rectangle 115">
                <a:extLst>
                  <a:ext uri="{FF2B5EF4-FFF2-40B4-BE49-F238E27FC236}">
                    <a16:creationId xmlns:a16="http://schemas.microsoft.com/office/drawing/2014/main" id="{D795C6B3-665C-097D-5C3A-2C5E29BE8FBE}"/>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6" name="Rectangle 116">
                <a:extLst>
                  <a:ext uri="{FF2B5EF4-FFF2-40B4-BE49-F238E27FC236}">
                    <a16:creationId xmlns:a16="http://schemas.microsoft.com/office/drawing/2014/main" id="{57433B8C-AA49-7C96-41D6-2412DAFA8B59}"/>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7" name="Rectangle 117">
                <a:extLst>
                  <a:ext uri="{FF2B5EF4-FFF2-40B4-BE49-F238E27FC236}">
                    <a16:creationId xmlns:a16="http://schemas.microsoft.com/office/drawing/2014/main" id="{89977F3D-1138-219C-DB76-39AB1DFD1AFC}"/>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8" name="Rectangle 118">
                <a:extLst>
                  <a:ext uri="{FF2B5EF4-FFF2-40B4-BE49-F238E27FC236}">
                    <a16:creationId xmlns:a16="http://schemas.microsoft.com/office/drawing/2014/main" id="{58A6DDF0-AE44-7344-EA49-1ABBFA04E386}"/>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9" name="Rectangle 119">
                <a:extLst>
                  <a:ext uri="{FF2B5EF4-FFF2-40B4-BE49-F238E27FC236}">
                    <a16:creationId xmlns:a16="http://schemas.microsoft.com/office/drawing/2014/main" id="{4507F022-7C8E-4774-CF38-E4E43281CCB3}"/>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0" name="Rectangle 120">
                <a:extLst>
                  <a:ext uri="{FF2B5EF4-FFF2-40B4-BE49-F238E27FC236}">
                    <a16:creationId xmlns:a16="http://schemas.microsoft.com/office/drawing/2014/main" id="{F9A5BF60-7C13-9D60-A66A-70D2D26458CA}"/>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1" name="Rectangle 121">
                <a:extLst>
                  <a:ext uri="{FF2B5EF4-FFF2-40B4-BE49-F238E27FC236}">
                    <a16:creationId xmlns:a16="http://schemas.microsoft.com/office/drawing/2014/main" id="{0CC3AFE5-E9B2-F4AF-3E2A-B790483F7764}"/>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2" name="Rectangle 122">
                <a:extLst>
                  <a:ext uri="{FF2B5EF4-FFF2-40B4-BE49-F238E27FC236}">
                    <a16:creationId xmlns:a16="http://schemas.microsoft.com/office/drawing/2014/main" id="{2D885C76-B9CF-ECE6-E2C2-A87AEE1FE050}"/>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3" name="Rectangle 123">
                <a:extLst>
                  <a:ext uri="{FF2B5EF4-FFF2-40B4-BE49-F238E27FC236}">
                    <a16:creationId xmlns:a16="http://schemas.microsoft.com/office/drawing/2014/main" id="{359E37CE-8D1C-E62A-0BDE-DE2AD5B934D2}"/>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4" name="Rectangle 124">
                <a:extLst>
                  <a:ext uri="{FF2B5EF4-FFF2-40B4-BE49-F238E27FC236}">
                    <a16:creationId xmlns:a16="http://schemas.microsoft.com/office/drawing/2014/main" id="{EBBE654D-06C6-C93B-3FEE-816DA925ACA8}"/>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5" name="Rectangle 125">
                <a:extLst>
                  <a:ext uri="{FF2B5EF4-FFF2-40B4-BE49-F238E27FC236}">
                    <a16:creationId xmlns:a16="http://schemas.microsoft.com/office/drawing/2014/main" id="{85768F26-750A-2945-9A52-7163400082A0}"/>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6" name="Rectangle 126">
                <a:extLst>
                  <a:ext uri="{FF2B5EF4-FFF2-40B4-BE49-F238E27FC236}">
                    <a16:creationId xmlns:a16="http://schemas.microsoft.com/office/drawing/2014/main" id="{941394CF-5EDF-EC1B-6D24-CABE432B3047}"/>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7" name="Rectangle 127">
                <a:extLst>
                  <a:ext uri="{FF2B5EF4-FFF2-40B4-BE49-F238E27FC236}">
                    <a16:creationId xmlns:a16="http://schemas.microsoft.com/office/drawing/2014/main" id="{2D86DB6D-75E9-1504-5823-735B3B44A1F0}"/>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8" name="Rectangle 128">
                <a:extLst>
                  <a:ext uri="{FF2B5EF4-FFF2-40B4-BE49-F238E27FC236}">
                    <a16:creationId xmlns:a16="http://schemas.microsoft.com/office/drawing/2014/main" id="{109A8354-3356-B287-8137-BD4EF20113DE}"/>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9" name="Rectangle 129">
                <a:extLst>
                  <a:ext uri="{FF2B5EF4-FFF2-40B4-BE49-F238E27FC236}">
                    <a16:creationId xmlns:a16="http://schemas.microsoft.com/office/drawing/2014/main" id="{47D72DAC-0A87-94D1-BAC5-1A6E0EF74BCB}"/>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0" name="Rectangle 130">
                <a:extLst>
                  <a:ext uri="{FF2B5EF4-FFF2-40B4-BE49-F238E27FC236}">
                    <a16:creationId xmlns:a16="http://schemas.microsoft.com/office/drawing/2014/main" id="{B8F37486-CDDC-61D1-5D52-030B77410B1E}"/>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1" name="Rectangle 131">
                <a:extLst>
                  <a:ext uri="{FF2B5EF4-FFF2-40B4-BE49-F238E27FC236}">
                    <a16:creationId xmlns:a16="http://schemas.microsoft.com/office/drawing/2014/main" id="{803386C1-9B80-55B7-6260-00D059BB25E3}"/>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2" name="Rectangle 132">
                <a:extLst>
                  <a:ext uri="{FF2B5EF4-FFF2-40B4-BE49-F238E27FC236}">
                    <a16:creationId xmlns:a16="http://schemas.microsoft.com/office/drawing/2014/main" id="{95D6840C-7EE5-67E1-42FA-F4FA240CF7D5}"/>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3" name="Rectangle 133">
                <a:extLst>
                  <a:ext uri="{FF2B5EF4-FFF2-40B4-BE49-F238E27FC236}">
                    <a16:creationId xmlns:a16="http://schemas.microsoft.com/office/drawing/2014/main" id="{CCD9D7B0-56E4-04BE-AA8B-6E3A6F765CD5}"/>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4" name="Rectangle 134">
                <a:extLst>
                  <a:ext uri="{FF2B5EF4-FFF2-40B4-BE49-F238E27FC236}">
                    <a16:creationId xmlns:a16="http://schemas.microsoft.com/office/drawing/2014/main" id="{DC27B5FA-FDC3-6F54-3C25-CA6D0D52F5DF}"/>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5" name="Rectangle 135">
                <a:extLst>
                  <a:ext uri="{FF2B5EF4-FFF2-40B4-BE49-F238E27FC236}">
                    <a16:creationId xmlns:a16="http://schemas.microsoft.com/office/drawing/2014/main" id="{4DC3359C-55D3-29C2-ADA0-783E706A22CD}"/>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6" name="Rectangle 136">
                <a:extLst>
                  <a:ext uri="{FF2B5EF4-FFF2-40B4-BE49-F238E27FC236}">
                    <a16:creationId xmlns:a16="http://schemas.microsoft.com/office/drawing/2014/main" id="{72D5E96D-38CF-97D8-AFCA-6D500354EA21}"/>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7" name="Rectangle 137">
                <a:extLst>
                  <a:ext uri="{FF2B5EF4-FFF2-40B4-BE49-F238E27FC236}">
                    <a16:creationId xmlns:a16="http://schemas.microsoft.com/office/drawing/2014/main" id="{8EAB603B-AC1D-B345-F678-1E30C9544ED5}"/>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8" name="Freeform 138">
                <a:extLst>
                  <a:ext uri="{FF2B5EF4-FFF2-40B4-BE49-F238E27FC236}">
                    <a16:creationId xmlns:a16="http://schemas.microsoft.com/office/drawing/2014/main" id="{920EAA0D-ECE7-D3BC-F493-5FD7C3008C33}"/>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499" name="Freeform 139">
                <a:extLst>
                  <a:ext uri="{FF2B5EF4-FFF2-40B4-BE49-F238E27FC236}">
                    <a16:creationId xmlns:a16="http://schemas.microsoft.com/office/drawing/2014/main" id="{F74599F3-B7ED-4950-0469-696C62A21C4F}"/>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0" name="Freeform 140">
                <a:extLst>
                  <a:ext uri="{FF2B5EF4-FFF2-40B4-BE49-F238E27FC236}">
                    <a16:creationId xmlns:a16="http://schemas.microsoft.com/office/drawing/2014/main" id="{177163E4-168F-D929-13F9-2BF82A18AD16}"/>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1" name="Freeform 141">
                <a:extLst>
                  <a:ext uri="{FF2B5EF4-FFF2-40B4-BE49-F238E27FC236}">
                    <a16:creationId xmlns:a16="http://schemas.microsoft.com/office/drawing/2014/main" id="{0019CF01-6B10-5214-2287-2F2B3EE5EB0C}"/>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2" name="Freeform 142">
                <a:extLst>
                  <a:ext uri="{FF2B5EF4-FFF2-40B4-BE49-F238E27FC236}">
                    <a16:creationId xmlns:a16="http://schemas.microsoft.com/office/drawing/2014/main" id="{15E67D02-4877-A2DF-014C-0AEB863747B6}"/>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3" name="Freeform 143">
                <a:extLst>
                  <a:ext uri="{FF2B5EF4-FFF2-40B4-BE49-F238E27FC236}">
                    <a16:creationId xmlns:a16="http://schemas.microsoft.com/office/drawing/2014/main" id="{75555669-16C9-1337-0174-8732827D9B07}"/>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4" name="Freeform 144">
                <a:extLst>
                  <a:ext uri="{FF2B5EF4-FFF2-40B4-BE49-F238E27FC236}">
                    <a16:creationId xmlns:a16="http://schemas.microsoft.com/office/drawing/2014/main" id="{6742798D-522F-2555-D7BA-75E810181396}"/>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5" name="Freeform 145">
                <a:extLst>
                  <a:ext uri="{FF2B5EF4-FFF2-40B4-BE49-F238E27FC236}">
                    <a16:creationId xmlns:a16="http://schemas.microsoft.com/office/drawing/2014/main" id="{69D9E581-8503-26D2-0E56-30A39B3F4759}"/>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6" name="Freeform 146">
                <a:extLst>
                  <a:ext uri="{FF2B5EF4-FFF2-40B4-BE49-F238E27FC236}">
                    <a16:creationId xmlns:a16="http://schemas.microsoft.com/office/drawing/2014/main" id="{51D26E37-7A39-7062-00E9-992BECA8FBE6}"/>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7" name="Rectangle 147">
                <a:extLst>
                  <a:ext uri="{FF2B5EF4-FFF2-40B4-BE49-F238E27FC236}">
                    <a16:creationId xmlns:a16="http://schemas.microsoft.com/office/drawing/2014/main" id="{6441138D-0570-C081-C150-F889C13BDDD8}"/>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508" name="Rectangle 148">
                <a:extLst>
                  <a:ext uri="{FF2B5EF4-FFF2-40B4-BE49-F238E27FC236}">
                    <a16:creationId xmlns:a16="http://schemas.microsoft.com/office/drawing/2014/main" id="{5F91C51B-C6EF-D65E-526F-C6AAC3D62029}"/>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509" name="Freeform 149">
                <a:extLst>
                  <a:ext uri="{FF2B5EF4-FFF2-40B4-BE49-F238E27FC236}">
                    <a16:creationId xmlns:a16="http://schemas.microsoft.com/office/drawing/2014/main" id="{D5409880-4BDE-E90B-DA00-99E3F9F41C75}"/>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510" name="Freeform 150">
                <a:extLst>
                  <a:ext uri="{FF2B5EF4-FFF2-40B4-BE49-F238E27FC236}">
                    <a16:creationId xmlns:a16="http://schemas.microsoft.com/office/drawing/2014/main" id="{F230CCC2-2927-F4FE-3648-EE1D3DD08092}"/>
                  </a:ext>
                </a:extLst>
              </p:cNvPr>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511" name="Freeform 151">
                <a:extLst>
                  <a:ext uri="{FF2B5EF4-FFF2-40B4-BE49-F238E27FC236}">
                    <a16:creationId xmlns:a16="http://schemas.microsoft.com/office/drawing/2014/main" id="{A579DE79-D4A3-4476-0C20-3B8490DD55C1}"/>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12" name="Oval 152">
                <a:extLst>
                  <a:ext uri="{FF2B5EF4-FFF2-40B4-BE49-F238E27FC236}">
                    <a16:creationId xmlns:a16="http://schemas.microsoft.com/office/drawing/2014/main" id="{D05D5DB6-7BF5-9B18-4BA0-6A48D643CE1A}"/>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sp>
        <p:nvSpPr>
          <p:cNvPr id="15513" name="Rectangle 153">
            <a:extLst>
              <a:ext uri="{FF2B5EF4-FFF2-40B4-BE49-F238E27FC236}">
                <a16:creationId xmlns:a16="http://schemas.microsoft.com/office/drawing/2014/main" id="{2DAE22B8-9302-C1E9-B10F-BF20E46921B4}"/>
              </a:ext>
            </a:extLst>
          </p:cNvPr>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5514" name="Rectangle 154">
            <a:extLst>
              <a:ext uri="{FF2B5EF4-FFF2-40B4-BE49-F238E27FC236}">
                <a16:creationId xmlns:a16="http://schemas.microsoft.com/office/drawing/2014/main" id="{EAB613B4-7A5C-8208-251B-EC3ACC169484}"/>
              </a:ext>
            </a:extLst>
          </p:cNvPr>
          <p:cNvSpPr>
            <a:spLocks noGrp="1" noChangeArrowheads="1"/>
          </p:cNvSpPr>
          <p:nvPr>
            <p:ph type="subTitle" sz="quarter" idx="1"/>
          </p:nvPr>
        </p:nvSpPr>
        <p:spPr>
          <a:xfrm>
            <a:off x="1828800" y="3886200"/>
            <a:ext cx="8534400" cy="1752600"/>
          </a:xfrm>
        </p:spPr>
        <p:txBody>
          <a:bodyPr/>
          <a:lstStyle>
            <a:lvl1pPr marL="0" indent="0" algn="ctr">
              <a:buFont typeface="Arial" panose="020B0604020202020204" pitchFamily="34" charset="0"/>
              <a:buNone/>
              <a:defRPr/>
            </a:lvl1pPr>
          </a:lstStyle>
          <a:p>
            <a:pPr lvl="0"/>
            <a:r>
              <a:rPr lang="en-US" altLang="en-US" noProof="0"/>
              <a:t>Click to edit Master subtitle style</a:t>
            </a:r>
          </a:p>
        </p:txBody>
      </p:sp>
      <p:sp>
        <p:nvSpPr>
          <p:cNvPr id="15515" name="Rectangle 155">
            <a:extLst>
              <a:ext uri="{FF2B5EF4-FFF2-40B4-BE49-F238E27FC236}">
                <a16:creationId xmlns:a16="http://schemas.microsoft.com/office/drawing/2014/main" id="{F7F2D34E-26B8-2D61-32AB-EF07A45FC6F9}"/>
              </a:ext>
            </a:extLst>
          </p:cNvPr>
          <p:cNvSpPr>
            <a:spLocks noGrp="1" noChangeArrowheads="1"/>
          </p:cNvSpPr>
          <p:nvPr>
            <p:ph type="dt" sz="quarter" idx="2"/>
          </p:nvPr>
        </p:nvSpPr>
        <p:spPr>
          <a:xfrm>
            <a:off x="406400" y="6248400"/>
            <a:ext cx="3048000" cy="457200"/>
          </a:xfrm>
        </p:spPr>
        <p:txBody>
          <a:bodyPr/>
          <a:lstStyle>
            <a:lvl1pPr>
              <a:defRPr>
                <a:effectLst>
                  <a:outerShdw blurRad="38100" dist="38100" dir="2700000" algn="tl">
                    <a:srgbClr val="FFFFFF"/>
                  </a:outerShdw>
                </a:effectLst>
                <a:latin typeface="+mn-lt"/>
              </a:defRPr>
            </a:lvl1pPr>
          </a:lstStyle>
          <a:p>
            <a:endParaRPr lang="en-US" altLang="en-US"/>
          </a:p>
        </p:txBody>
      </p:sp>
      <p:sp>
        <p:nvSpPr>
          <p:cNvPr id="15516" name="Rectangle 156">
            <a:extLst>
              <a:ext uri="{FF2B5EF4-FFF2-40B4-BE49-F238E27FC236}">
                <a16:creationId xmlns:a16="http://schemas.microsoft.com/office/drawing/2014/main" id="{5B69F803-EDCC-2303-97B7-FD88DB067E50}"/>
              </a:ext>
            </a:extLst>
          </p:cNvPr>
          <p:cNvSpPr>
            <a:spLocks noGrp="1" noChangeArrowheads="1"/>
          </p:cNvSpPr>
          <p:nvPr>
            <p:ph type="ftr" sz="quarter" idx="3"/>
          </p:nvPr>
        </p:nvSpPr>
        <p:spPr>
          <a:xfrm>
            <a:off x="4165600" y="6248400"/>
            <a:ext cx="3860800" cy="457200"/>
          </a:xfrm>
        </p:spPr>
        <p:txBody>
          <a:bodyPr/>
          <a:lstStyle>
            <a:lvl1pPr>
              <a:defRPr>
                <a:effectLst>
                  <a:outerShdw blurRad="38100" dist="38100" dir="2700000" algn="tl">
                    <a:srgbClr val="FFFFFF"/>
                  </a:outerShdw>
                </a:effectLst>
                <a:latin typeface="+mn-lt"/>
              </a:defRPr>
            </a:lvl1pPr>
          </a:lstStyle>
          <a:p>
            <a:endParaRPr lang="en-US" altLang="en-US"/>
          </a:p>
        </p:txBody>
      </p:sp>
      <p:sp>
        <p:nvSpPr>
          <p:cNvPr id="15517" name="Rectangle 157">
            <a:extLst>
              <a:ext uri="{FF2B5EF4-FFF2-40B4-BE49-F238E27FC236}">
                <a16:creationId xmlns:a16="http://schemas.microsoft.com/office/drawing/2014/main" id="{99F6F1EB-D851-1621-1B02-C3EF49B4557A}"/>
              </a:ext>
            </a:extLst>
          </p:cNvPr>
          <p:cNvSpPr>
            <a:spLocks noGrp="1" noChangeArrowheads="1"/>
          </p:cNvSpPr>
          <p:nvPr>
            <p:ph type="sldNum" sz="quarter" idx="4"/>
          </p:nvPr>
        </p:nvSpPr>
        <p:spPr>
          <a:xfrm>
            <a:off x="8737600" y="6248400"/>
            <a:ext cx="3048000" cy="457200"/>
          </a:xfrm>
        </p:spPr>
        <p:txBody>
          <a:bodyPr/>
          <a:lstStyle>
            <a:lvl1pPr>
              <a:defRPr>
                <a:effectLst>
                  <a:outerShdw blurRad="38100" dist="38100" dir="2700000" algn="tl">
                    <a:srgbClr val="FFFFFF"/>
                  </a:outerShdw>
                </a:effectLst>
                <a:latin typeface="+mn-lt"/>
              </a:defRPr>
            </a:lvl1pPr>
          </a:lstStyle>
          <a:p>
            <a:fld id="{94787EB8-BC56-4DC9-B42D-39BA4039EF13}" type="slidenum">
              <a:rPr lang="en-US" altLang="en-US"/>
              <a:pPr/>
              <a:t>‹#›</a:t>
            </a:fld>
            <a:endParaRPr lang="en-US" altLang="en-US"/>
          </a:p>
        </p:txBody>
      </p:sp>
    </p:spTree>
    <p:extLst>
      <p:ext uri="{BB962C8B-B14F-4D97-AF65-F5344CB8AC3E}">
        <p14:creationId xmlns:p14="http://schemas.microsoft.com/office/powerpoint/2010/main" val="33500589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9E338-8C98-D08A-67D7-0D4FF292D2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D3638D-0830-DC3E-9A38-A51A691A15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C5CAC-2AB7-1612-217A-441E9517686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590E2B6-9EE4-2E50-BC9D-B9427AF4FF5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AFAB687-7320-CBAA-1BAB-C0C4A62D13A7}"/>
              </a:ext>
            </a:extLst>
          </p:cNvPr>
          <p:cNvSpPr>
            <a:spLocks noGrp="1"/>
          </p:cNvSpPr>
          <p:nvPr>
            <p:ph type="sldNum" sz="quarter" idx="12"/>
          </p:nvPr>
        </p:nvSpPr>
        <p:spPr/>
        <p:txBody>
          <a:bodyPr/>
          <a:lstStyle>
            <a:lvl1pPr>
              <a:defRPr/>
            </a:lvl1pPr>
          </a:lstStyle>
          <a:p>
            <a:fld id="{89EF1CCA-E524-40DE-838F-E59BFEC14D26}" type="slidenum">
              <a:rPr lang="en-US" altLang="en-US"/>
              <a:pPr/>
              <a:t>‹#›</a:t>
            </a:fld>
            <a:endParaRPr lang="en-US" altLang="en-US"/>
          </a:p>
        </p:txBody>
      </p:sp>
    </p:spTree>
    <p:extLst>
      <p:ext uri="{BB962C8B-B14F-4D97-AF65-F5344CB8AC3E}">
        <p14:creationId xmlns:p14="http://schemas.microsoft.com/office/powerpoint/2010/main" val="22558086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5831-6BB8-C23C-A2E1-5C1A95FD77D0}"/>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9FE77B-7B5D-0208-1401-B58C997FC9B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56C625F-3E22-4F97-D30B-205766B7D9B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884C8B6-8EC8-935B-333E-CF3AB2D2E8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FCC0082-4AB8-9C04-ECC3-FD9B9D9601B9}"/>
              </a:ext>
            </a:extLst>
          </p:cNvPr>
          <p:cNvSpPr>
            <a:spLocks noGrp="1"/>
          </p:cNvSpPr>
          <p:nvPr>
            <p:ph type="sldNum" sz="quarter" idx="12"/>
          </p:nvPr>
        </p:nvSpPr>
        <p:spPr/>
        <p:txBody>
          <a:bodyPr/>
          <a:lstStyle>
            <a:lvl1pPr>
              <a:defRPr/>
            </a:lvl1pPr>
          </a:lstStyle>
          <a:p>
            <a:fld id="{196AD6ED-BE42-4E52-A7A4-6BA2ABF9A6A9}" type="slidenum">
              <a:rPr lang="en-US" altLang="en-US"/>
              <a:pPr/>
              <a:t>‹#›</a:t>
            </a:fld>
            <a:endParaRPr lang="en-US" altLang="en-US"/>
          </a:p>
        </p:txBody>
      </p:sp>
    </p:spTree>
    <p:extLst>
      <p:ext uri="{BB962C8B-B14F-4D97-AF65-F5344CB8AC3E}">
        <p14:creationId xmlns:p14="http://schemas.microsoft.com/office/powerpoint/2010/main" val="21322548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96A5-379B-E42E-1927-1BBC0F9CE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18CFD-22B2-99D6-82FF-ADD87B4DAC64}"/>
              </a:ext>
            </a:extLst>
          </p:cNvPr>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A447B-1B1C-BB38-CC48-2341AA5080FC}"/>
              </a:ext>
            </a:extLst>
          </p:cNvPr>
          <p:cNvSpPr>
            <a:spLocks noGrp="1"/>
          </p:cNvSpPr>
          <p:nvPr>
            <p:ph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0F743D-505F-1C64-7E2B-F8A7D9BFB06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37A1A31-D984-EBC6-DD66-66426D7DAC1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BB40231-6835-ED09-8FED-7DB839572E03}"/>
              </a:ext>
            </a:extLst>
          </p:cNvPr>
          <p:cNvSpPr>
            <a:spLocks noGrp="1"/>
          </p:cNvSpPr>
          <p:nvPr>
            <p:ph type="sldNum" sz="quarter" idx="12"/>
          </p:nvPr>
        </p:nvSpPr>
        <p:spPr/>
        <p:txBody>
          <a:bodyPr/>
          <a:lstStyle>
            <a:lvl1pPr>
              <a:defRPr/>
            </a:lvl1pPr>
          </a:lstStyle>
          <a:p>
            <a:fld id="{0DB11909-7C2F-4C3A-BD68-E904534F12D7}" type="slidenum">
              <a:rPr lang="en-US" altLang="en-US"/>
              <a:pPr/>
              <a:t>‹#›</a:t>
            </a:fld>
            <a:endParaRPr lang="en-US" altLang="en-US"/>
          </a:p>
        </p:txBody>
      </p:sp>
    </p:spTree>
    <p:extLst>
      <p:ext uri="{BB962C8B-B14F-4D97-AF65-F5344CB8AC3E}">
        <p14:creationId xmlns:p14="http://schemas.microsoft.com/office/powerpoint/2010/main" val="17921647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0CEE9-E54D-9E6E-18E7-017C12784620}"/>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1FB611-A0BD-0E27-B022-57B1AF39878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5B6FFC-E733-E486-15AF-6FC5508CD9F6}"/>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47483B-74A6-BFF4-3201-1F81B53EAEE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FE9041-6152-1D8E-5F7F-E6DD1762608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0EBAB3-42E7-F2E4-DD0C-9096C4DA3DF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2365315-56D1-0856-A5EA-D9EF4502DCD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728660E-A159-68C0-8B7E-BDFE25BA9605}"/>
              </a:ext>
            </a:extLst>
          </p:cNvPr>
          <p:cNvSpPr>
            <a:spLocks noGrp="1"/>
          </p:cNvSpPr>
          <p:nvPr>
            <p:ph type="sldNum" sz="quarter" idx="12"/>
          </p:nvPr>
        </p:nvSpPr>
        <p:spPr/>
        <p:txBody>
          <a:bodyPr/>
          <a:lstStyle>
            <a:lvl1pPr>
              <a:defRPr/>
            </a:lvl1pPr>
          </a:lstStyle>
          <a:p>
            <a:fld id="{5A89A656-2003-4DE4-8BF6-E626A001DAFD}" type="slidenum">
              <a:rPr lang="en-US" altLang="en-US"/>
              <a:pPr/>
              <a:t>‹#›</a:t>
            </a:fld>
            <a:endParaRPr lang="en-US" altLang="en-US"/>
          </a:p>
        </p:txBody>
      </p:sp>
    </p:spTree>
    <p:extLst>
      <p:ext uri="{BB962C8B-B14F-4D97-AF65-F5344CB8AC3E}">
        <p14:creationId xmlns:p14="http://schemas.microsoft.com/office/powerpoint/2010/main" val="21542495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3804A-4746-9B90-750C-02DF41330A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C456BD-E017-830A-9598-84B53DC3754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DB9F9B0-0114-C031-350C-3CB85F6F340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5231DD7-6504-C5A8-A717-7B9D19E091A7}"/>
              </a:ext>
            </a:extLst>
          </p:cNvPr>
          <p:cNvSpPr>
            <a:spLocks noGrp="1"/>
          </p:cNvSpPr>
          <p:nvPr>
            <p:ph type="sldNum" sz="quarter" idx="12"/>
          </p:nvPr>
        </p:nvSpPr>
        <p:spPr/>
        <p:txBody>
          <a:bodyPr/>
          <a:lstStyle>
            <a:lvl1pPr>
              <a:defRPr/>
            </a:lvl1pPr>
          </a:lstStyle>
          <a:p>
            <a:fld id="{FBD08A42-6C1C-44DD-9D77-E6363FEED841}" type="slidenum">
              <a:rPr lang="en-US" altLang="en-US"/>
              <a:pPr/>
              <a:t>‹#›</a:t>
            </a:fld>
            <a:endParaRPr lang="en-US" altLang="en-US"/>
          </a:p>
        </p:txBody>
      </p:sp>
    </p:spTree>
    <p:extLst>
      <p:ext uri="{BB962C8B-B14F-4D97-AF65-F5344CB8AC3E}">
        <p14:creationId xmlns:p14="http://schemas.microsoft.com/office/powerpoint/2010/main" val="287756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D88A8BF0-176B-EA61-E6C8-7A6157865E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B9316CA2-0C78-10D4-1EB2-46A2BB3971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BC852CAA-0F20-8409-542F-41645CC84CED}"/>
              </a:ext>
            </a:extLst>
          </p:cNvPr>
          <p:cNvSpPr>
            <a:spLocks noGrp="1" noChangeArrowheads="1"/>
          </p:cNvSpPr>
          <p:nvPr>
            <p:ph type="sldNum" sz="quarter" idx="12"/>
          </p:nvPr>
        </p:nvSpPr>
        <p:spPr>
          <a:ln/>
        </p:spPr>
        <p:txBody>
          <a:bodyPr/>
          <a:lstStyle>
            <a:lvl1pPr>
              <a:defRPr/>
            </a:lvl1pPr>
          </a:lstStyle>
          <a:p>
            <a:fld id="{77A805A9-0627-4A0A-8628-2C0554799C93}" type="slidenum">
              <a:rPr lang="en-US" altLang="en-US"/>
              <a:pPr/>
              <a:t>‹#›</a:t>
            </a:fld>
            <a:endParaRPr lang="en-US" altLang="en-US"/>
          </a:p>
        </p:txBody>
      </p:sp>
    </p:spTree>
    <p:extLst>
      <p:ext uri="{BB962C8B-B14F-4D97-AF65-F5344CB8AC3E}">
        <p14:creationId xmlns:p14="http://schemas.microsoft.com/office/powerpoint/2010/main" val="4815985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420A0A-4A99-3F13-F8AA-D5DB70FB51D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66AF4E2-6144-F082-17A2-15519C1D16D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B1A80D0-A41E-3ED7-B68D-2D34B4C17717}"/>
              </a:ext>
            </a:extLst>
          </p:cNvPr>
          <p:cNvSpPr>
            <a:spLocks noGrp="1"/>
          </p:cNvSpPr>
          <p:nvPr>
            <p:ph type="sldNum" sz="quarter" idx="12"/>
          </p:nvPr>
        </p:nvSpPr>
        <p:spPr/>
        <p:txBody>
          <a:bodyPr/>
          <a:lstStyle>
            <a:lvl1pPr>
              <a:defRPr/>
            </a:lvl1pPr>
          </a:lstStyle>
          <a:p>
            <a:fld id="{00BA1CD3-FE88-4E3C-A53A-CACBAB38A0A9}" type="slidenum">
              <a:rPr lang="en-US" altLang="en-US"/>
              <a:pPr/>
              <a:t>‹#›</a:t>
            </a:fld>
            <a:endParaRPr lang="en-US" altLang="en-US"/>
          </a:p>
        </p:txBody>
      </p:sp>
    </p:spTree>
    <p:extLst>
      <p:ext uri="{BB962C8B-B14F-4D97-AF65-F5344CB8AC3E}">
        <p14:creationId xmlns:p14="http://schemas.microsoft.com/office/powerpoint/2010/main" val="1022372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66666-6F47-C9BA-0B2E-ECB7F04A823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E68699-6D11-B319-0D86-A275A7BFA47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9E50C-45F9-32FF-CF76-0187FC035DC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FB01E0-012D-EC4A-BE6A-91DE442676E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4E9D8D0-C98E-9A0A-2BB4-F0FE4DED7A7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FC7191-51B5-5B92-9B92-2A7147618DEA}"/>
              </a:ext>
            </a:extLst>
          </p:cNvPr>
          <p:cNvSpPr>
            <a:spLocks noGrp="1"/>
          </p:cNvSpPr>
          <p:nvPr>
            <p:ph type="sldNum" sz="quarter" idx="12"/>
          </p:nvPr>
        </p:nvSpPr>
        <p:spPr/>
        <p:txBody>
          <a:bodyPr/>
          <a:lstStyle>
            <a:lvl1pPr>
              <a:defRPr/>
            </a:lvl1pPr>
          </a:lstStyle>
          <a:p>
            <a:fld id="{BCBB5C55-4DE4-468D-86A0-63667D659529}" type="slidenum">
              <a:rPr lang="en-US" altLang="en-US"/>
              <a:pPr/>
              <a:t>‹#›</a:t>
            </a:fld>
            <a:endParaRPr lang="en-US" altLang="en-US"/>
          </a:p>
        </p:txBody>
      </p:sp>
    </p:spTree>
    <p:extLst>
      <p:ext uri="{BB962C8B-B14F-4D97-AF65-F5344CB8AC3E}">
        <p14:creationId xmlns:p14="http://schemas.microsoft.com/office/powerpoint/2010/main" val="15792576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4BE8-8040-7242-6431-78629031026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BB73E-48DC-B2DE-274F-F56C86841EF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08AB1C-1832-B2FB-45B2-0B04F48B9710}"/>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7616C-70BA-948A-7DB3-F944C809A34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D7068A9-436C-0F21-D344-437736274B0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64DFE84-E604-37D8-0695-1D44345059E5}"/>
              </a:ext>
            </a:extLst>
          </p:cNvPr>
          <p:cNvSpPr>
            <a:spLocks noGrp="1"/>
          </p:cNvSpPr>
          <p:nvPr>
            <p:ph type="sldNum" sz="quarter" idx="12"/>
          </p:nvPr>
        </p:nvSpPr>
        <p:spPr/>
        <p:txBody>
          <a:bodyPr/>
          <a:lstStyle>
            <a:lvl1pPr>
              <a:defRPr/>
            </a:lvl1pPr>
          </a:lstStyle>
          <a:p>
            <a:fld id="{1B33DF85-61F8-46D0-9928-D11CF8297BE4}" type="slidenum">
              <a:rPr lang="en-US" altLang="en-US"/>
              <a:pPr/>
              <a:t>‹#›</a:t>
            </a:fld>
            <a:endParaRPr lang="en-US" altLang="en-US"/>
          </a:p>
        </p:txBody>
      </p:sp>
    </p:spTree>
    <p:extLst>
      <p:ext uri="{BB962C8B-B14F-4D97-AF65-F5344CB8AC3E}">
        <p14:creationId xmlns:p14="http://schemas.microsoft.com/office/powerpoint/2010/main" val="36776333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1C6A5-ED12-A19B-854B-9B56845439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424087-7BEC-6E04-3769-7DEB7295D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6D8CF-627B-3C58-A5D8-6BBAA546A63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3993CBD-2492-0B62-4943-ABD137C9B61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CC57FAD-5CDB-F7DE-5D91-50FFDC96D678}"/>
              </a:ext>
            </a:extLst>
          </p:cNvPr>
          <p:cNvSpPr>
            <a:spLocks noGrp="1"/>
          </p:cNvSpPr>
          <p:nvPr>
            <p:ph type="sldNum" sz="quarter" idx="12"/>
          </p:nvPr>
        </p:nvSpPr>
        <p:spPr/>
        <p:txBody>
          <a:bodyPr/>
          <a:lstStyle>
            <a:lvl1pPr>
              <a:defRPr/>
            </a:lvl1pPr>
          </a:lstStyle>
          <a:p>
            <a:fld id="{1240825D-7067-4945-B2BD-FD6CCFEE1F86}" type="slidenum">
              <a:rPr lang="en-US" altLang="en-US"/>
              <a:pPr/>
              <a:t>‹#›</a:t>
            </a:fld>
            <a:endParaRPr lang="en-US" altLang="en-US"/>
          </a:p>
        </p:txBody>
      </p:sp>
    </p:spTree>
    <p:extLst>
      <p:ext uri="{BB962C8B-B14F-4D97-AF65-F5344CB8AC3E}">
        <p14:creationId xmlns:p14="http://schemas.microsoft.com/office/powerpoint/2010/main" val="35771667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B38076-86B2-065B-B156-4B6B98247DB6}"/>
              </a:ext>
            </a:extLst>
          </p:cNvPr>
          <p:cNvSpPr>
            <a:spLocks noGrp="1"/>
          </p:cNvSpPr>
          <p:nvPr>
            <p:ph type="title" orient="vert"/>
          </p:nvPr>
        </p:nvSpPr>
        <p:spPr>
          <a:xfrm>
            <a:off x="8942918" y="228601"/>
            <a:ext cx="2846916" cy="5870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261FDE-2BE9-F2AD-D03D-394A8F5C275B}"/>
              </a:ext>
            </a:extLst>
          </p:cNvPr>
          <p:cNvSpPr>
            <a:spLocks noGrp="1"/>
          </p:cNvSpPr>
          <p:nvPr>
            <p:ph type="body" orient="vert" idx="1"/>
          </p:nvPr>
        </p:nvSpPr>
        <p:spPr>
          <a:xfrm>
            <a:off x="402167" y="228601"/>
            <a:ext cx="8337551"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7B94C-8153-32A8-10AF-D42EEF9B5DA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AB5DB4F-1A26-33E2-90CB-B1E319D2920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BF073C8-BD38-0D28-B3B6-881C6EC5C93A}"/>
              </a:ext>
            </a:extLst>
          </p:cNvPr>
          <p:cNvSpPr>
            <a:spLocks noGrp="1"/>
          </p:cNvSpPr>
          <p:nvPr>
            <p:ph type="sldNum" sz="quarter" idx="12"/>
          </p:nvPr>
        </p:nvSpPr>
        <p:spPr/>
        <p:txBody>
          <a:bodyPr/>
          <a:lstStyle>
            <a:lvl1pPr>
              <a:defRPr/>
            </a:lvl1pPr>
          </a:lstStyle>
          <a:p>
            <a:fld id="{F9B79607-E901-442E-ABF1-B9B70A7260C9}" type="slidenum">
              <a:rPr lang="en-US" altLang="en-US"/>
              <a:pPr/>
              <a:t>‹#›</a:t>
            </a:fld>
            <a:endParaRPr lang="en-US" altLang="en-US"/>
          </a:p>
        </p:txBody>
      </p:sp>
    </p:spTree>
    <p:extLst>
      <p:ext uri="{BB962C8B-B14F-4D97-AF65-F5344CB8AC3E}">
        <p14:creationId xmlns:p14="http://schemas.microsoft.com/office/powerpoint/2010/main" val="23135810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D3299-EDA5-C6DA-742E-ABEED052536F}"/>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A6ED7AB-E7E1-889A-A7AB-9086B8D9521D}"/>
              </a:ext>
            </a:extLst>
          </p:cNvPr>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C46BD1-03B9-2667-4BCE-979C8FDC0B46}"/>
              </a:ext>
            </a:extLst>
          </p:cNvPr>
          <p:cNvSpPr>
            <a:spLocks noGrp="1"/>
          </p:cNvSpPr>
          <p:nvPr>
            <p:ph type="body"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6C162C-AF6D-713C-47F6-FC67F2CC7E51}"/>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4D0204E-62D5-D37F-D1B6-D94D48072E57}"/>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D61541B-5020-9D23-C59D-CE31DFA7D21F}"/>
              </a:ext>
            </a:extLst>
          </p:cNvPr>
          <p:cNvSpPr>
            <a:spLocks noGrp="1"/>
          </p:cNvSpPr>
          <p:nvPr>
            <p:ph type="sldNum" sz="quarter" idx="12"/>
          </p:nvPr>
        </p:nvSpPr>
        <p:spPr>
          <a:xfrm>
            <a:off x="8737601" y="6245225"/>
            <a:ext cx="3052233" cy="476250"/>
          </a:xfrm>
        </p:spPr>
        <p:txBody>
          <a:bodyPr/>
          <a:lstStyle>
            <a:lvl1pPr>
              <a:defRPr/>
            </a:lvl1pPr>
          </a:lstStyle>
          <a:p>
            <a:fld id="{16EAAE77-9749-4F6D-BC74-70B1E257CDDD}" type="slidenum">
              <a:rPr lang="en-US" altLang="en-US"/>
              <a:pPr/>
              <a:t>‹#›</a:t>
            </a:fld>
            <a:endParaRPr lang="en-US" altLang="en-US"/>
          </a:p>
        </p:txBody>
      </p:sp>
    </p:spTree>
    <p:extLst>
      <p:ext uri="{BB962C8B-B14F-4D97-AF65-F5344CB8AC3E}">
        <p14:creationId xmlns:p14="http://schemas.microsoft.com/office/powerpoint/2010/main" val="6650032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F2744-B580-1A15-8B77-2E9F9EFAF325}"/>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F786B2-D49D-1E3F-8022-09E815A0CCDA}"/>
              </a:ext>
            </a:extLst>
          </p:cNvPr>
          <p:cNvSpPr>
            <a:spLocks noGrp="1"/>
          </p:cNvSpPr>
          <p:nvPr>
            <p:ph type="body"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24EE28-AC48-AF9B-3468-DCD2132D1295}"/>
              </a:ext>
            </a:extLst>
          </p:cNvPr>
          <p:cNvSpPr>
            <a:spLocks noGrp="1"/>
          </p:cNvSpPr>
          <p:nvPr>
            <p:ph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748595-A182-82B3-A460-6B6E666C34A6}"/>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23E0837-7B76-906E-DCD3-830E51E7D303}"/>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43247F2-0330-D030-BB37-04EE8DF5E287}"/>
              </a:ext>
            </a:extLst>
          </p:cNvPr>
          <p:cNvSpPr>
            <a:spLocks noGrp="1"/>
          </p:cNvSpPr>
          <p:nvPr>
            <p:ph type="sldNum" sz="quarter" idx="12"/>
          </p:nvPr>
        </p:nvSpPr>
        <p:spPr>
          <a:xfrm>
            <a:off x="8737601" y="6245225"/>
            <a:ext cx="3052233" cy="476250"/>
          </a:xfrm>
        </p:spPr>
        <p:txBody>
          <a:bodyPr/>
          <a:lstStyle>
            <a:lvl1pPr>
              <a:defRPr/>
            </a:lvl1pPr>
          </a:lstStyle>
          <a:p>
            <a:fld id="{DD75A7B7-38BE-4954-8ECE-112C510B47B6}" type="slidenum">
              <a:rPr lang="en-US" altLang="en-US"/>
              <a:pPr/>
              <a:t>‹#›</a:t>
            </a:fld>
            <a:endParaRPr lang="en-US" altLang="en-US"/>
          </a:p>
        </p:txBody>
      </p:sp>
    </p:spTree>
    <p:extLst>
      <p:ext uri="{BB962C8B-B14F-4D97-AF65-F5344CB8AC3E}">
        <p14:creationId xmlns:p14="http://schemas.microsoft.com/office/powerpoint/2010/main" val="9921873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4BC152-40BC-9BA8-54D6-4FF2C8B01D48}"/>
              </a:ext>
            </a:extLst>
          </p:cNvPr>
          <p:cNvSpPr>
            <a:spLocks noGrp="1"/>
          </p:cNvSpPr>
          <p:nvPr>
            <p:ph/>
          </p:nvPr>
        </p:nvSpPr>
        <p:spPr>
          <a:xfrm>
            <a:off x="402167" y="228601"/>
            <a:ext cx="11387667" cy="5870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F85EC42B-127B-4097-69B8-DF2B285E5580}"/>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82AEDB8-7346-DDB4-62FE-24F5CA9ED61C}"/>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EA124E4-4066-B47B-CF33-28E84295574B}"/>
              </a:ext>
            </a:extLst>
          </p:cNvPr>
          <p:cNvSpPr>
            <a:spLocks noGrp="1"/>
          </p:cNvSpPr>
          <p:nvPr>
            <p:ph type="sldNum" sz="quarter" idx="12"/>
          </p:nvPr>
        </p:nvSpPr>
        <p:spPr>
          <a:xfrm>
            <a:off x="8737601" y="6245225"/>
            <a:ext cx="3052233" cy="476250"/>
          </a:xfrm>
        </p:spPr>
        <p:txBody>
          <a:bodyPr/>
          <a:lstStyle>
            <a:lvl1pPr>
              <a:defRPr/>
            </a:lvl1pPr>
          </a:lstStyle>
          <a:p>
            <a:fld id="{D51FEDE7-5E1F-4523-BDB1-327FCC7D70A4}" type="slidenum">
              <a:rPr lang="en-US" altLang="en-US"/>
              <a:pPr/>
              <a:t>‹#›</a:t>
            </a:fld>
            <a:endParaRPr lang="en-US" altLang="en-US"/>
          </a:p>
        </p:txBody>
      </p:sp>
    </p:spTree>
    <p:extLst>
      <p:ext uri="{BB962C8B-B14F-4D97-AF65-F5344CB8AC3E}">
        <p14:creationId xmlns:p14="http://schemas.microsoft.com/office/powerpoint/2010/main" val="228023815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BFD84-D95A-4E40-9AE4-4F1322D2B9D3}"/>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7F0D40D-1250-DD32-2416-D48A9060983F}"/>
              </a:ext>
            </a:extLst>
          </p:cNvPr>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D0ECAD-18AC-42C8-3AEB-9B918B11EF6C}"/>
              </a:ext>
            </a:extLst>
          </p:cNvPr>
          <p:cNvSpPr>
            <a:spLocks noGrp="1"/>
          </p:cNvSpPr>
          <p:nvPr>
            <p:ph sz="quarter" idx="2"/>
          </p:nvPr>
        </p:nvSpPr>
        <p:spPr>
          <a:xfrm>
            <a:off x="6197601"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EA67CE22-6257-F59D-CFFF-C5C08379E690}"/>
              </a:ext>
            </a:extLst>
          </p:cNvPr>
          <p:cNvSpPr>
            <a:spLocks noGrp="1"/>
          </p:cNvSpPr>
          <p:nvPr>
            <p:ph sz="quarter" idx="3"/>
          </p:nvPr>
        </p:nvSpPr>
        <p:spPr>
          <a:xfrm>
            <a:off x="6197601"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F68E491-0335-8B86-9125-FC07AD951309}"/>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AEBD8551-67B0-830E-AFAA-20C47D637A79}"/>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6D37090-100B-5114-8100-5FF45B7D6D8D}"/>
              </a:ext>
            </a:extLst>
          </p:cNvPr>
          <p:cNvSpPr>
            <a:spLocks noGrp="1"/>
          </p:cNvSpPr>
          <p:nvPr>
            <p:ph type="sldNum" sz="quarter" idx="12"/>
          </p:nvPr>
        </p:nvSpPr>
        <p:spPr>
          <a:xfrm>
            <a:off x="8737601" y="6245225"/>
            <a:ext cx="3052233" cy="476250"/>
          </a:xfrm>
        </p:spPr>
        <p:txBody>
          <a:bodyPr/>
          <a:lstStyle>
            <a:lvl1pPr>
              <a:defRPr/>
            </a:lvl1pPr>
          </a:lstStyle>
          <a:p>
            <a:fld id="{AD507414-6A40-4437-B2E6-FBE827389345}" type="slidenum">
              <a:rPr lang="en-US" altLang="en-US"/>
              <a:pPr/>
              <a:t>‹#›</a:t>
            </a:fld>
            <a:endParaRPr lang="en-US" altLang="en-US"/>
          </a:p>
        </p:txBody>
      </p:sp>
    </p:spTree>
    <p:extLst>
      <p:ext uri="{BB962C8B-B14F-4D97-AF65-F5344CB8AC3E}">
        <p14:creationId xmlns:p14="http://schemas.microsoft.com/office/powerpoint/2010/main" val="400426515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EC02E-C150-AA7D-6BA8-AD3352782DB9}"/>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FE2BB8B-7B84-4664-8B38-4D1002F5170A}"/>
              </a:ext>
            </a:extLst>
          </p:cNvPr>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A4CC16-FBAF-B36A-0B9D-234F1A834C10}"/>
              </a:ext>
            </a:extLst>
          </p:cNvPr>
          <p:cNvSpPr>
            <a:spLocks noGrp="1"/>
          </p:cNvSpPr>
          <p:nvPr>
            <p:ph sz="quarter" idx="2"/>
          </p:nvPr>
        </p:nvSpPr>
        <p:spPr>
          <a:xfrm>
            <a:off x="6197601"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CAC8EB-9EF0-46EC-9849-B2943D13E419}"/>
              </a:ext>
            </a:extLst>
          </p:cNvPr>
          <p:cNvSpPr>
            <a:spLocks noGrp="1"/>
          </p:cNvSpPr>
          <p:nvPr>
            <p:ph type="body" sz="half" idx="3"/>
          </p:nvPr>
        </p:nvSpPr>
        <p:spPr>
          <a:xfrm>
            <a:off x="402167" y="3925889"/>
            <a:ext cx="11387667"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AC299E61-479A-2B92-2F7D-C662F993F7ED}"/>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3571207A-6259-6285-531B-8249B6C27F4A}"/>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F967C246-9B60-9514-C986-57B9C4DD9C71}"/>
              </a:ext>
            </a:extLst>
          </p:cNvPr>
          <p:cNvSpPr>
            <a:spLocks noGrp="1"/>
          </p:cNvSpPr>
          <p:nvPr>
            <p:ph type="sldNum" sz="quarter" idx="12"/>
          </p:nvPr>
        </p:nvSpPr>
        <p:spPr>
          <a:xfrm>
            <a:off x="8737601" y="6245225"/>
            <a:ext cx="3052233" cy="476250"/>
          </a:xfrm>
        </p:spPr>
        <p:txBody>
          <a:bodyPr/>
          <a:lstStyle>
            <a:lvl1pPr>
              <a:defRPr/>
            </a:lvl1pPr>
          </a:lstStyle>
          <a:p>
            <a:fld id="{C6DBE769-BADA-4DCD-BD81-966FA0475D98}" type="slidenum">
              <a:rPr lang="en-US" altLang="en-US"/>
              <a:pPr/>
              <a:t>‹#›</a:t>
            </a:fld>
            <a:endParaRPr lang="en-US" altLang="en-US"/>
          </a:p>
        </p:txBody>
      </p:sp>
    </p:spTree>
    <p:extLst>
      <p:ext uri="{BB962C8B-B14F-4D97-AF65-F5344CB8AC3E}">
        <p14:creationId xmlns:p14="http://schemas.microsoft.com/office/powerpoint/2010/main" val="2929750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48676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5EC12E0B-A48D-E620-3D58-74C41B44B7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6C3EBD37-7BF0-A32E-E085-9B716A99CB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6C850EFF-C009-2ADC-9059-48540186EA53}"/>
              </a:ext>
            </a:extLst>
          </p:cNvPr>
          <p:cNvSpPr>
            <a:spLocks noGrp="1" noChangeArrowheads="1"/>
          </p:cNvSpPr>
          <p:nvPr>
            <p:ph type="sldNum" sz="quarter" idx="12"/>
          </p:nvPr>
        </p:nvSpPr>
        <p:spPr>
          <a:ln/>
        </p:spPr>
        <p:txBody>
          <a:bodyPr/>
          <a:lstStyle>
            <a:lvl1pPr>
              <a:defRPr/>
            </a:lvl1pPr>
          </a:lstStyle>
          <a:p>
            <a:fld id="{94C42B92-9E32-4D3A-BE3A-61EA8429F2FF}" type="slidenum">
              <a:rPr lang="en-US" altLang="en-US"/>
              <a:pPr/>
              <a:t>‹#›</a:t>
            </a:fld>
            <a:endParaRPr lang="en-US" altLang="en-US"/>
          </a:p>
        </p:txBody>
      </p:sp>
    </p:spTree>
    <p:extLst>
      <p:ext uri="{BB962C8B-B14F-4D97-AF65-F5344CB8AC3E}">
        <p14:creationId xmlns:p14="http://schemas.microsoft.com/office/powerpoint/2010/main" val="160628364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6CCC7-B49F-9C70-7CB5-350503D5AFC1}"/>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B10B22C-85A1-3859-3CB7-6C389CF2D73D}"/>
              </a:ext>
            </a:extLst>
          </p:cNvPr>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4FC673-928A-364F-E21D-6A5D6F431A31}"/>
              </a:ext>
            </a:extLst>
          </p:cNvPr>
          <p:cNvSpPr>
            <a:spLocks noGrp="1"/>
          </p:cNvSpPr>
          <p:nvPr>
            <p:ph sz="quarter" idx="2"/>
          </p:nvPr>
        </p:nvSpPr>
        <p:spPr>
          <a:xfrm>
            <a:off x="402168"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BDC000-F543-5A6D-9CEE-704B39645279}"/>
              </a:ext>
            </a:extLst>
          </p:cNvPr>
          <p:cNvSpPr>
            <a:spLocks noGrp="1"/>
          </p:cNvSpPr>
          <p:nvPr>
            <p:ph type="body" sz="half" idx="3"/>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26EEEE68-9A1E-8B11-8BA7-4E642067388B}"/>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E9843635-9AD9-055A-4F94-BDFB05B3610F}"/>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F8B76BCA-9E7C-6AAC-D2DF-00B1B330853F}"/>
              </a:ext>
            </a:extLst>
          </p:cNvPr>
          <p:cNvSpPr>
            <a:spLocks noGrp="1"/>
          </p:cNvSpPr>
          <p:nvPr>
            <p:ph type="sldNum" sz="quarter" idx="12"/>
          </p:nvPr>
        </p:nvSpPr>
        <p:spPr>
          <a:xfrm>
            <a:off x="8737601" y="6245225"/>
            <a:ext cx="3052233" cy="476250"/>
          </a:xfrm>
        </p:spPr>
        <p:txBody>
          <a:bodyPr/>
          <a:lstStyle>
            <a:lvl1pPr>
              <a:defRPr/>
            </a:lvl1pPr>
          </a:lstStyle>
          <a:p>
            <a:fld id="{4400910D-5D2C-4615-8480-50EF431679EC}" type="slidenum">
              <a:rPr lang="en-US" altLang="en-US"/>
              <a:pPr/>
              <a:t>‹#›</a:t>
            </a:fld>
            <a:endParaRPr lang="en-US" altLang="en-US"/>
          </a:p>
        </p:txBody>
      </p:sp>
    </p:spTree>
    <p:extLst>
      <p:ext uri="{BB962C8B-B14F-4D97-AF65-F5344CB8AC3E}">
        <p14:creationId xmlns:p14="http://schemas.microsoft.com/office/powerpoint/2010/main" val="40542134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095F-2B60-9ED7-48E3-1EB898345513}"/>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66E6564-65BA-20E5-F6C2-B22024A3E16B}"/>
              </a:ext>
            </a:extLst>
          </p:cNvPr>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6F086E-7ACE-E40B-9B1D-5C958966FF37}"/>
              </a:ext>
            </a:extLst>
          </p:cNvPr>
          <p:cNvSpPr>
            <a:spLocks noGrp="1"/>
          </p:cNvSpPr>
          <p:nvPr>
            <p:ph sz="quarter" idx="2"/>
          </p:nvPr>
        </p:nvSpPr>
        <p:spPr>
          <a:xfrm>
            <a:off x="402168"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2C32163-6762-1779-60BD-DD94AE63CBEE}"/>
              </a:ext>
            </a:extLst>
          </p:cNvPr>
          <p:cNvSpPr>
            <a:spLocks noGrp="1"/>
          </p:cNvSpPr>
          <p:nvPr>
            <p:ph sz="half" idx="3"/>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92C0991-2DBF-9A42-B530-C73E5699428E}"/>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ACCB29A9-9563-98D7-98A9-94A01CF103A7}"/>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2505EBBD-7A19-8468-877D-61DAD531862A}"/>
              </a:ext>
            </a:extLst>
          </p:cNvPr>
          <p:cNvSpPr>
            <a:spLocks noGrp="1"/>
          </p:cNvSpPr>
          <p:nvPr>
            <p:ph type="sldNum" sz="quarter" idx="12"/>
          </p:nvPr>
        </p:nvSpPr>
        <p:spPr>
          <a:xfrm>
            <a:off x="8737601" y="6245225"/>
            <a:ext cx="3052233" cy="476250"/>
          </a:xfrm>
        </p:spPr>
        <p:txBody>
          <a:bodyPr/>
          <a:lstStyle>
            <a:lvl1pPr>
              <a:defRPr/>
            </a:lvl1pPr>
          </a:lstStyle>
          <a:p>
            <a:fld id="{D3509289-4AC1-43CF-BE82-22B8890C49E9}" type="slidenum">
              <a:rPr lang="en-US" altLang="en-US"/>
              <a:pPr/>
              <a:t>‹#›</a:t>
            </a:fld>
            <a:endParaRPr lang="en-US" altLang="en-US"/>
          </a:p>
        </p:txBody>
      </p:sp>
    </p:spTree>
    <p:extLst>
      <p:ext uri="{BB962C8B-B14F-4D97-AF65-F5344CB8AC3E}">
        <p14:creationId xmlns:p14="http://schemas.microsoft.com/office/powerpoint/2010/main" val="5741382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5362" name="Group 2">
            <a:extLst>
              <a:ext uri="{FF2B5EF4-FFF2-40B4-BE49-F238E27FC236}">
                <a16:creationId xmlns:a16="http://schemas.microsoft.com/office/drawing/2014/main" id="{DD38BF6F-279B-B1AD-DC0C-E907917553D3}"/>
              </a:ext>
            </a:extLst>
          </p:cNvPr>
          <p:cNvGrpSpPr>
            <a:grpSpLocks/>
          </p:cNvGrpSpPr>
          <p:nvPr/>
        </p:nvGrpSpPr>
        <p:grpSpPr bwMode="auto">
          <a:xfrm>
            <a:off x="1" y="1422400"/>
            <a:ext cx="12196233" cy="5435600"/>
            <a:chOff x="0" y="896"/>
            <a:chExt cx="5762" cy="3424"/>
          </a:xfrm>
        </p:grpSpPr>
        <p:grpSp>
          <p:nvGrpSpPr>
            <p:cNvPr id="15363" name="Group 3">
              <a:extLst>
                <a:ext uri="{FF2B5EF4-FFF2-40B4-BE49-F238E27FC236}">
                  <a16:creationId xmlns:a16="http://schemas.microsoft.com/office/drawing/2014/main" id="{538CF226-D05C-C807-02A6-F88D59223ECB}"/>
                </a:ext>
              </a:extLst>
            </p:cNvPr>
            <p:cNvGrpSpPr>
              <a:grpSpLocks/>
            </p:cNvGrpSpPr>
            <p:nvPr userDrawn="1"/>
          </p:nvGrpSpPr>
          <p:grpSpPr bwMode="auto">
            <a:xfrm>
              <a:off x="20" y="896"/>
              <a:ext cx="5742" cy="3424"/>
              <a:chOff x="20" y="896"/>
              <a:chExt cx="5742" cy="3424"/>
            </a:xfrm>
          </p:grpSpPr>
          <p:sp>
            <p:nvSpPr>
              <p:cNvPr id="15364" name="Freeform 4">
                <a:extLst>
                  <a:ext uri="{FF2B5EF4-FFF2-40B4-BE49-F238E27FC236}">
                    <a16:creationId xmlns:a16="http://schemas.microsoft.com/office/drawing/2014/main" id="{14505C9C-D893-6447-8386-A02A2E2EDA74}"/>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5" name="Freeform 5">
                <a:extLst>
                  <a:ext uri="{FF2B5EF4-FFF2-40B4-BE49-F238E27FC236}">
                    <a16:creationId xmlns:a16="http://schemas.microsoft.com/office/drawing/2014/main" id="{D7B3B09E-C716-AA26-E591-605CAB0E51A3}"/>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6" name="Freeform 6">
                <a:extLst>
                  <a:ext uri="{FF2B5EF4-FFF2-40B4-BE49-F238E27FC236}">
                    <a16:creationId xmlns:a16="http://schemas.microsoft.com/office/drawing/2014/main" id="{C2FADF14-8193-46EC-5CC0-77443CB37FF2}"/>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7" name="Freeform 7">
                <a:extLst>
                  <a:ext uri="{FF2B5EF4-FFF2-40B4-BE49-F238E27FC236}">
                    <a16:creationId xmlns:a16="http://schemas.microsoft.com/office/drawing/2014/main" id="{5F162CF5-790B-276F-0E49-C2EE98B16E0A}"/>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8" name="Freeform 8">
                <a:extLst>
                  <a:ext uri="{FF2B5EF4-FFF2-40B4-BE49-F238E27FC236}">
                    <a16:creationId xmlns:a16="http://schemas.microsoft.com/office/drawing/2014/main" id="{35949F41-5207-BF57-CC83-99B96CB9C46E}"/>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9" name="Freeform 9">
                <a:extLst>
                  <a:ext uri="{FF2B5EF4-FFF2-40B4-BE49-F238E27FC236}">
                    <a16:creationId xmlns:a16="http://schemas.microsoft.com/office/drawing/2014/main" id="{B2F89359-9A13-0027-4501-B1BED367B576}"/>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0" name="Freeform 10">
                <a:extLst>
                  <a:ext uri="{FF2B5EF4-FFF2-40B4-BE49-F238E27FC236}">
                    <a16:creationId xmlns:a16="http://schemas.microsoft.com/office/drawing/2014/main" id="{1A50EAB1-B7F3-3A99-F322-44657F4A8F04}"/>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1" name="Freeform 11">
                <a:extLst>
                  <a:ext uri="{FF2B5EF4-FFF2-40B4-BE49-F238E27FC236}">
                    <a16:creationId xmlns:a16="http://schemas.microsoft.com/office/drawing/2014/main" id="{E9422B54-B6B2-FA3C-7435-7C4E115D9832}"/>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2" name="Freeform 12">
                <a:extLst>
                  <a:ext uri="{FF2B5EF4-FFF2-40B4-BE49-F238E27FC236}">
                    <a16:creationId xmlns:a16="http://schemas.microsoft.com/office/drawing/2014/main" id="{8FAEDD51-6EBA-7244-8C82-5163805C9715}"/>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3" name="Freeform 13">
                <a:extLst>
                  <a:ext uri="{FF2B5EF4-FFF2-40B4-BE49-F238E27FC236}">
                    <a16:creationId xmlns:a16="http://schemas.microsoft.com/office/drawing/2014/main" id="{72836322-299E-B337-B0D5-4541473FEF25}"/>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4" name="Freeform 14">
                <a:extLst>
                  <a:ext uri="{FF2B5EF4-FFF2-40B4-BE49-F238E27FC236}">
                    <a16:creationId xmlns:a16="http://schemas.microsoft.com/office/drawing/2014/main" id="{EBF36DE5-45D5-9DF0-4CAB-9CD059FACCA0}"/>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5" name="Freeform 15">
                <a:extLst>
                  <a:ext uri="{FF2B5EF4-FFF2-40B4-BE49-F238E27FC236}">
                    <a16:creationId xmlns:a16="http://schemas.microsoft.com/office/drawing/2014/main" id="{F5792BC0-279A-6BA3-C98F-4BAB6FD33257}"/>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6" name="Freeform 16">
                <a:extLst>
                  <a:ext uri="{FF2B5EF4-FFF2-40B4-BE49-F238E27FC236}">
                    <a16:creationId xmlns:a16="http://schemas.microsoft.com/office/drawing/2014/main" id="{4263A223-77FD-1457-9D32-A3D86CDFF01D}"/>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15377" name="Group 17">
              <a:extLst>
                <a:ext uri="{FF2B5EF4-FFF2-40B4-BE49-F238E27FC236}">
                  <a16:creationId xmlns:a16="http://schemas.microsoft.com/office/drawing/2014/main" id="{861F709A-ECFA-D607-E92E-4CA483D2E086}"/>
                </a:ext>
              </a:extLst>
            </p:cNvPr>
            <p:cNvGrpSpPr>
              <a:grpSpLocks/>
            </p:cNvGrpSpPr>
            <p:nvPr userDrawn="1"/>
          </p:nvGrpSpPr>
          <p:grpSpPr bwMode="auto">
            <a:xfrm>
              <a:off x="0" y="2291"/>
              <a:ext cx="1385" cy="1702"/>
              <a:chOff x="0" y="2291"/>
              <a:chExt cx="1385" cy="1702"/>
            </a:xfrm>
          </p:grpSpPr>
          <p:sp>
            <p:nvSpPr>
              <p:cNvPr id="15378" name="Rectangle 18">
                <a:extLst>
                  <a:ext uri="{FF2B5EF4-FFF2-40B4-BE49-F238E27FC236}">
                    <a16:creationId xmlns:a16="http://schemas.microsoft.com/office/drawing/2014/main" id="{E248E6D7-83BF-E123-5519-7E9E7411AF52}"/>
                  </a:ext>
                </a:extLst>
              </p:cNvPr>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79" name="Rectangle 19">
                <a:extLst>
                  <a:ext uri="{FF2B5EF4-FFF2-40B4-BE49-F238E27FC236}">
                    <a16:creationId xmlns:a16="http://schemas.microsoft.com/office/drawing/2014/main" id="{F83F3FA6-3EB1-B3F3-058F-2464629D467B}"/>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0" name="Rectangle 20">
                <a:extLst>
                  <a:ext uri="{FF2B5EF4-FFF2-40B4-BE49-F238E27FC236}">
                    <a16:creationId xmlns:a16="http://schemas.microsoft.com/office/drawing/2014/main" id="{E928330F-7163-9C52-4F53-A50AE5F85668}"/>
                  </a:ext>
                </a:extLst>
              </p:cNvPr>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1" name="Rectangle 21">
                <a:extLst>
                  <a:ext uri="{FF2B5EF4-FFF2-40B4-BE49-F238E27FC236}">
                    <a16:creationId xmlns:a16="http://schemas.microsoft.com/office/drawing/2014/main" id="{B2F53685-1865-6440-75E2-06C644EF9A3E}"/>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2" name="Rectangle 22">
                <a:extLst>
                  <a:ext uri="{FF2B5EF4-FFF2-40B4-BE49-F238E27FC236}">
                    <a16:creationId xmlns:a16="http://schemas.microsoft.com/office/drawing/2014/main" id="{447A6303-AB50-6E2F-CCD5-8AC98FCEA949}"/>
                  </a:ext>
                </a:extLst>
              </p:cNvPr>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3" name="Rectangle 23">
                <a:extLst>
                  <a:ext uri="{FF2B5EF4-FFF2-40B4-BE49-F238E27FC236}">
                    <a16:creationId xmlns:a16="http://schemas.microsoft.com/office/drawing/2014/main" id="{3CD16D32-13D6-576F-4516-3D650803D240}"/>
                  </a:ext>
                </a:extLst>
              </p:cNvPr>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4" name="Rectangle 24">
                <a:extLst>
                  <a:ext uri="{FF2B5EF4-FFF2-40B4-BE49-F238E27FC236}">
                    <a16:creationId xmlns:a16="http://schemas.microsoft.com/office/drawing/2014/main" id="{4530CB87-20AD-2212-0DCF-D70A5801B048}"/>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5" name="Rectangle 25">
                <a:extLst>
                  <a:ext uri="{FF2B5EF4-FFF2-40B4-BE49-F238E27FC236}">
                    <a16:creationId xmlns:a16="http://schemas.microsoft.com/office/drawing/2014/main" id="{D41B70B2-8A14-1798-86FC-28D34961BFE1}"/>
                  </a:ext>
                </a:extLst>
              </p:cNvPr>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6" name="Rectangle 26">
                <a:extLst>
                  <a:ext uri="{FF2B5EF4-FFF2-40B4-BE49-F238E27FC236}">
                    <a16:creationId xmlns:a16="http://schemas.microsoft.com/office/drawing/2014/main" id="{DF083072-BABE-977F-3491-09C2CEAE4B67}"/>
                  </a:ext>
                </a:extLst>
              </p:cNvPr>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7" name="Rectangle 27">
                <a:extLst>
                  <a:ext uri="{FF2B5EF4-FFF2-40B4-BE49-F238E27FC236}">
                    <a16:creationId xmlns:a16="http://schemas.microsoft.com/office/drawing/2014/main" id="{5DDDFD75-989A-33B6-02E6-6BC4F3B4FD38}"/>
                  </a:ext>
                </a:extLst>
              </p:cNvPr>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8" name="Rectangle 28">
                <a:extLst>
                  <a:ext uri="{FF2B5EF4-FFF2-40B4-BE49-F238E27FC236}">
                    <a16:creationId xmlns:a16="http://schemas.microsoft.com/office/drawing/2014/main" id="{AA37BBD1-38AE-515F-1F44-919125DB0508}"/>
                  </a:ext>
                </a:extLst>
              </p:cNvPr>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9" name="Rectangle 29">
                <a:extLst>
                  <a:ext uri="{FF2B5EF4-FFF2-40B4-BE49-F238E27FC236}">
                    <a16:creationId xmlns:a16="http://schemas.microsoft.com/office/drawing/2014/main" id="{47DEBE4B-B96D-2DB0-210E-60D6B77935D2}"/>
                  </a:ext>
                </a:extLst>
              </p:cNvPr>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0" name="Rectangle 30">
                <a:extLst>
                  <a:ext uri="{FF2B5EF4-FFF2-40B4-BE49-F238E27FC236}">
                    <a16:creationId xmlns:a16="http://schemas.microsoft.com/office/drawing/2014/main" id="{C94973A6-8CC2-A0A1-DB13-8CCF0C1D8177}"/>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1" name="Rectangle 31">
                <a:extLst>
                  <a:ext uri="{FF2B5EF4-FFF2-40B4-BE49-F238E27FC236}">
                    <a16:creationId xmlns:a16="http://schemas.microsoft.com/office/drawing/2014/main" id="{EE521875-002A-0527-832D-D227EE06F413}"/>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2" name="Rectangle 32">
                <a:extLst>
                  <a:ext uri="{FF2B5EF4-FFF2-40B4-BE49-F238E27FC236}">
                    <a16:creationId xmlns:a16="http://schemas.microsoft.com/office/drawing/2014/main" id="{156E4CCD-9595-F103-985A-86BDB4A80DBF}"/>
                  </a:ext>
                </a:extLst>
              </p:cNvPr>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3" name="Rectangle 33">
                <a:extLst>
                  <a:ext uri="{FF2B5EF4-FFF2-40B4-BE49-F238E27FC236}">
                    <a16:creationId xmlns:a16="http://schemas.microsoft.com/office/drawing/2014/main" id="{4A31CED0-8DDB-E86D-687F-70FBD55DE951}"/>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4" name="Rectangle 34">
                <a:extLst>
                  <a:ext uri="{FF2B5EF4-FFF2-40B4-BE49-F238E27FC236}">
                    <a16:creationId xmlns:a16="http://schemas.microsoft.com/office/drawing/2014/main" id="{E1F40AF9-4515-B879-BBC5-DE97B323E6E0}"/>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5" name="Rectangle 35">
                <a:extLst>
                  <a:ext uri="{FF2B5EF4-FFF2-40B4-BE49-F238E27FC236}">
                    <a16:creationId xmlns:a16="http://schemas.microsoft.com/office/drawing/2014/main" id="{940AFB69-0BBA-E111-FBAF-87C4AA2F0F48}"/>
                  </a:ext>
                </a:extLst>
              </p:cNvPr>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6" name="Rectangle 36">
                <a:extLst>
                  <a:ext uri="{FF2B5EF4-FFF2-40B4-BE49-F238E27FC236}">
                    <a16:creationId xmlns:a16="http://schemas.microsoft.com/office/drawing/2014/main" id="{BCDF7C89-48D8-C3AC-6A5D-7824B17EDB9B}"/>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7" name="Rectangle 37">
                <a:extLst>
                  <a:ext uri="{FF2B5EF4-FFF2-40B4-BE49-F238E27FC236}">
                    <a16:creationId xmlns:a16="http://schemas.microsoft.com/office/drawing/2014/main" id="{995B1047-AEA0-AFEF-FD80-0E6F23D3A708}"/>
                  </a:ext>
                </a:extLst>
              </p:cNvPr>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8" name="Rectangle 38">
                <a:extLst>
                  <a:ext uri="{FF2B5EF4-FFF2-40B4-BE49-F238E27FC236}">
                    <a16:creationId xmlns:a16="http://schemas.microsoft.com/office/drawing/2014/main" id="{4C339B24-13DA-BF99-F42C-C2B8D93560CA}"/>
                  </a:ext>
                </a:extLst>
              </p:cNvPr>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9" name="Rectangle 39">
                <a:extLst>
                  <a:ext uri="{FF2B5EF4-FFF2-40B4-BE49-F238E27FC236}">
                    <a16:creationId xmlns:a16="http://schemas.microsoft.com/office/drawing/2014/main" id="{53D9ADF0-8766-034E-5532-3906E2EE4C50}"/>
                  </a:ext>
                </a:extLst>
              </p:cNvPr>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0" name="Rectangle 40">
                <a:extLst>
                  <a:ext uri="{FF2B5EF4-FFF2-40B4-BE49-F238E27FC236}">
                    <a16:creationId xmlns:a16="http://schemas.microsoft.com/office/drawing/2014/main" id="{334CDC28-2688-84D0-3482-E0E0A11B01E9}"/>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1" name="Rectangle 41">
                <a:extLst>
                  <a:ext uri="{FF2B5EF4-FFF2-40B4-BE49-F238E27FC236}">
                    <a16:creationId xmlns:a16="http://schemas.microsoft.com/office/drawing/2014/main" id="{0C5AFA8F-4A33-B4C3-31FE-5A03CC8FDD3E}"/>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2" name="Rectangle 42">
                <a:extLst>
                  <a:ext uri="{FF2B5EF4-FFF2-40B4-BE49-F238E27FC236}">
                    <a16:creationId xmlns:a16="http://schemas.microsoft.com/office/drawing/2014/main" id="{70F29391-1568-1AB9-CFBB-0807198675BE}"/>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3" name="Rectangle 43">
                <a:extLst>
                  <a:ext uri="{FF2B5EF4-FFF2-40B4-BE49-F238E27FC236}">
                    <a16:creationId xmlns:a16="http://schemas.microsoft.com/office/drawing/2014/main" id="{BA7F3936-8998-495A-7B2B-CEABD70E79AE}"/>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4" name="Rectangle 44">
                <a:extLst>
                  <a:ext uri="{FF2B5EF4-FFF2-40B4-BE49-F238E27FC236}">
                    <a16:creationId xmlns:a16="http://schemas.microsoft.com/office/drawing/2014/main" id="{002CEFF7-C4BD-E627-ACF8-A4E36218C1D8}"/>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5" name="Rectangle 45">
                <a:extLst>
                  <a:ext uri="{FF2B5EF4-FFF2-40B4-BE49-F238E27FC236}">
                    <a16:creationId xmlns:a16="http://schemas.microsoft.com/office/drawing/2014/main" id="{74CB2E63-3C19-D6F9-533D-A00851390A55}"/>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6" name="Rectangle 46">
                <a:extLst>
                  <a:ext uri="{FF2B5EF4-FFF2-40B4-BE49-F238E27FC236}">
                    <a16:creationId xmlns:a16="http://schemas.microsoft.com/office/drawing/2014/main" id="{9D8B8AF8-A574-D61F-886D-3ACF95384555}"/>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7" name="Rectangle 47">
                <a:extLst>
                  <a:ext uri="{FF2B5EF4-FFF2-40B4-BE49-F238E27FC236}">
                    <a16:creationId xmlns:a16="http://schemas.microsoft.com/office/drawing/2014/main" id="{F53782CB-8C6C-72AA-EF90-751E88690AEC}"/>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8" name="Rectangle 48">
                <a:extLst>
                  <a:ext uri="{FF2B5EF4-FFF2-40B4-BE49-F238E27FC236}">
                    <a16:creationId xmlns:a16="http://schemas.microsoft.com/office/drawing/2014/main" id="{D48EF706-B9CF-C9F4-F402-15D60EB27D5D}"/>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9" name="Rectangle 49">
                <a:extLst>
                  <a:ext uri="{FF2B5EF4-FFF2-40B4-BE49-F238E27FC236}">
                    <a16:creationId xmlns:a16="http://schemas.microsoft.com/office/drawing/2014/main" id="{A2DBC992-700B-B551-A26F-DBA4196822A5}"/>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0" name="Rectangle 50">
                <a:extLst>
                  <a:ext uri="{FF2B5EF4-FFF2-40B4-BE49-F238E27FC236}">
                    <a16:creationId xmlns:a16="http://schemas.microsoft.com/office/drawing/2014/main" id="{B2A8B63D-F569-5EBB-9F59-8A8954A75224}"/>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1" name="Rectangle 51">
                <a:extLst>
                  <a:ext uri="{FF2B5EF4-FFF2-40B4-BE49-F238E27FC236}">
                    <a16:creationId xmlns:a16="http://schemas.microsoft.com/office/drawing/2014/main" id="{60800120-49A6-A2B9-2D98-722014F7CA24}"/>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2" name="Rectangle 52">
                <a:extLst>
                  <a:ext uri="{FF2B5EF4-FFF2-40B4-BE49-F238E27FC236}">
                    <a16:creationId xmlns:a16="http://schemas.microsoft.com/office/drawing/2014/main" id="{F8677C0F-0618-23ED-D562-9C85A39F01BC}"/>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3" name="Rectangle 53">
                <a:extLst>
                  <a:ext uri="{FF2B5EF4-FFF2-40B4-BE49-F238E27FC236}">
                    <a16:creationId xmlns:a16="http://schemas.microsoft.com/office/drawing/2014/main" id="{C6E8E6E4-9C57-BA83-FF2B-7238453C8FB1}"/>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4" name="Rectangle 54">
                <a:extLst>
                  <a:ext uri="{FF2B5EF4-FFF2-40B4-BE49-F238E27FC236}">
                    <a16:creationId xmlns:a16="http://schemas.microsoft.com/office/drawing/2014/main" id="{2C722537-3CA4-AD8D-56F6-8D6C08436ED3}"/>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5" name="Rectangle 55">
                <a:extLst>
                  <a:ext uri="{FF2B5EF4-FFF2-40B4-BE49-F238E27FC236}">
                    <a16:creationId xmlns:a16="http://schemas.microsoft.com/office/drawing/2014/main" id="{4B35365D-A024-C051-823A-25BA87ECBF19}"/>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6" name="Rectangle 56">
                <a:extLst>
                  <a:ext uri="{FF2B5EF4-FFF2-40B4-BE49-F238E27FC236}">
                    <a16:creationId xmlns:a16="http://schemas.microsoft.com/office/drawing/2014/main" id="{B6ED8F1C-B753-A981-FF71-45EFB917785D}"/>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7" name="Rectangle 57">
                <a:extLst>
                  <a:ext uri="{FF2B5EF4-FFF2-40B4-BE49-F238E27FC236}">
                    <a16:creationId xmlns:a16="http://schemas.microsoft.com/office/drawing/2014/main" id="{1F171521-BB98-E68B-FB6C-162CE9BF9A10}"/>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8" name="Rectangle 58">
                <a:extLst>
                  <a:ext uri="{FF2B5EF4-FFF2-40B4-BE49-F238E27FC236}">
                    <a16:creationId xmlns:a16="http://schemas.microsoft.com/office/drawing/2014/main" id="{E19B64D6-1A3E-3F56-55E2-981EA54F200C}"/>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9" name="Rectangle 59">
                <a:extLst>
                  <a:ext uri="{FF2B5EF4-FFF2-40B4-BE49-F238E27FC236}">
                    <a16:creationId xmlns:a16="http://schemas.microsoft.com/office/drawing/2014/main" id="{980A0631-0F97-8BAC-0B26-7EE46D8E444E}"/>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0" name="Rectangle 60">
                <a:extLst>
                  <a:ext uri="{FF2B5EF4-FFF2-40B4-BE49-F238E27FC236}">
                    <a16:creationId xmlns:a16="http://schemas.microsoft.com/office/drawing/2014/main" id="{F6E3B7A4-B56C-0F8C-11AA-7DCEDC699DE2}"/>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1" name="Rectangle 61">
                <a:extLst>
                  <a:ext uri="{FF2B5EF4-FFF2-40B4-BE49-F238E27FC236}">
                    <a16:creationId xmlns:a16="http://schemas.microsoft.com/office/drawing/2014/main" id="{98D2AE4D-2BAE-5797-A0BC-1B7FC8B67A1E}"/>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2" name="Rectangle 62">
                <a:extLst>
                  <a:ext uri="{FF2B5EF4-FFF2-40B4-BE49-F238E27FC236}">
                    <a16:creationId xmlns:a16="http://schemas.microsoft.com/office/drawing/2014/main" id="{B6607AD6-98D2-3FD2-3447-61CF687F7B49}"/>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3" name="Rectangle 63">
                <a:extLst>
                  <a:ext uri="{FF2B5EF4-FFF2-40B4-BE49-F238E27FC236}">
                    <a16:creationId xmlns:a16="http://schemas.microsoft.com/office/drawing/2014/main" id="{CC8D8845-CC90-F368-4E97-A252CE8A9EFD}"/>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4" name="Rectangle 64">
                <a:extLst>
                  <a:ext uri="{FF2B5EF4-FFF2-40B4-BE49-F238E27FC236}">
                    <a16:creationId xmlns:a16="http://schemas.microsoft.com/office/drawing/2014/main" id="{C2F6C15F-FCD0-25AB-83F6-899A081034FF}"/>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5" name="Rectangle 65">
                <a:extLst>
                  <a:ext uri="{FF2B5EF4-FFF2-40B4-BE49-F238E27FC236}">
                    <a16:creationId xmlns:a16="http://schemas.microsoft.com/office/drawing/2014/main" id="{2F1EEED9-ABBD-31F5-7513-FC095203E521}"/>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6" name="Rectangle 66">
                <a:extLst>
                  <a:ext uri="{FF2B5EF4-FFF2-40B4-BE49-F238E27FC236}">
                    <a16:creationId xmlns:a16="http://schemas.microsoft.com/office/drawing/2014/main" id="{777A371E-39D0-6A98-1029-F8E407E5D8C9}"/>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7" name="Rectangle 67">
                <a:extLst>
                  <a:ext uri="{FF2B5EF4-FFF2-40B4-BE49-F238E27FC236}">
                    <a16:creationId xmlns:a16="http://schemas.microsoft.com/office/drawing/2014/main" id="{408D56B7-3068-5262-8977-71ED251193E4}"/>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8" name="Rectangle 68">
                <a:extLst>
                  <a:ext uri="{FF2B5EF4-FFF2-40B4-BE49-F238E27FC236}">
                    <a16:creationId xmlns:a16="http://schemas.microsoft.com/office/drawing/2014/main" id="{8B6A1AC4-D0A0-C89A-2ECA-EF7D934FABF6}"/>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9" name="Rectangle 69">
                <a:extLst>
                  <a:ext uri="{FF2B5EF4-FFF2-40B4-BE49-F238E27FC236}">
                    <a16:creationId xmlns:a16="http://schemas.microsoft.com/office/drawing/2014/main" id="{297BBD83-3FD4-D487-05D2-C6499D90DB7C}"/>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0" name="Rectangle 70">
                <a:extLst>
                  <a:ext uri="{FF2B5EF4-FFF2-40B4-BE49-F238E27FC236}">
                    <a16:creationId xmlns:a16="http://schemas.microsoft.com/office/drawing/2014/main" id="{7307AAE7-1B1F-9923-A528-B9F94D701D1B}"/>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1" name="Rectangle 71">
                <a:extLst>
                  <a:ext uri="{FF2B5EF4-FFF2-40B4-BE49-F238E27FC236}">
                    <a16:creationId xmlns:a16="http://schemas.microsoft.com/office/drawing/2014/main" id="{1E695596-FEC7-324C-D5D0-E056465723E8}"/>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2" name="Rectangle 72">
                <a:extLst>
                  <a:ext uri="{FF2B5EF4-FFF2-40B4-BE49-F238E27FC236}">
                    <a16:creationId xmlns:a16="http://schemas.microsoft.com/office/drawing/2014/main" id="{A0415DEC-CB0F-0690-F43A-FB684DA16AB0}"/>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3" name="Rectangle 73">
                <a:extLst>
                  <a:ext uri="{FF2B5EF4-FFF2-40B4-BE49-F238E27FC236}">
                    <a16:creationId xmlns:a16="http://schemas.microsoft.com/office/drawing/2014/main" id="{21332EBD-2B12-90AE-8E26-4FB65CA20261}"/>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4" name="Rectangle 74">
                <a:extLst>
                  <a:ext uri="{FF2B5EF4-FFF2-40B4-BE49-F238E27FC236}">
                    <a16:creationId xmlns:a16="http://schemas.microsoft.com/office/drawing/2014/main" id="{D141DD70-97AA-D32B-FECD-79A538272015}"/>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5" name="Rectangle 75">
                <a:extLst>
                  <a:ext uri="{FF2B5EF4-FFF2-40B4-BE49-F238E27FC236}">
                    <a16:creationId xmlns:a16="http://schemas.microsoft.com/office/drawing/2014/main" id="{A7FB28AD-9459-81E0-CDCC-3727FF3FFE69}"/>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6" name="Rectangle 76">
                <a:extLst>
                  <a:ext uri="{FF2B5EF4-FFF2-40B4-BE49-F238E27FC236}">
                    <a16:creationId xmlns:a16="http://schemas.microsoft.com/office/drawing/2014/main" id="{E4FC4C60-7985-41B0-3C9D-4D65D3C21C9C}"/>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7" name="Rectangle 77">
                <a:extLst>
                  <a:ext uri="{FF2B5EF4-FFF2-40B4-BE49-F238E27FC236}">
                    <a16:creationId xmlns:a16="http://schemas.microsoft.com/office/drawing/2014/main" id="{607A26A7-5BED-86E5-E8CA-7DB93A72D3E4}"/>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8" name="Rectangle 78">
                <a:extLst>
                  <a:ext uri="{FF2B5EF4-FFF2-40B4-BE49-F238E27FC236}">
                    <a16:creationId xmlns:a16="http://schemas.microsoft.com/office/drawing/2014/main" id="{F04F3379-0AE4-CCE9-FF74-0E999226EFA4}"/>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9" name="Rectangle 79">
                <a:extLst>
                  <a:ext uri="{FF2B5EF4-FFF2-40B4-BE49-F238E27FC236}">
                    <a16:creationId xmlns:a16="http://schemas.microsoft.com/office/drawing/2014/main" id="{644F9359-FE1E-1F45-9D70-994268D2741C}"/>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0" name="Rectangle 80">
                <a:extLst>
                  <a:ext uri="{FF2B5EF4-FFF2-40B4-BE49-F238E27FC236}">
                    <a16:creationId xmlns:a16="http://schemas.microsoft.com/office/drawing/2014/main" id="{FAB50E26-7DA1-0BB3-F09D-F021F620F91E}"/>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1" name="Freeform 81">
                <a:extLst>
                  <a:ext uri="{FF2B5EF4-FFF2-40B4-BE49-F238E27FC236}">
                    <a16:creationId xmlns:a16="http://schemas.microsoft.com/office/drawing/2014/main" id="{5EE50260-5CDD-3B5B-9E37-1AB073172089}"/>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442" name="Rectangle 82">
                <a:extLst>
                  <a:ext uri="{FF2B5EF4-FFF2-40B4-BE49-F238E27FC236}">
                    <a16:creationId xmlns:a16="http://schemas.microsoft.com/office/drawing/2014/main" id="{6A9588D9-F7A4-E634-7257-7ADD938BF4B9}"/>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3" name="Rectangle 83">
                <a:extLst>
                  <a:ext uri="{FF2B5EF4-FFF2-40B4-BE49-F238E27FC236}">
                    <a16:creationId xmlns:a16="http://schemas.microsoft.com/office/drawing/2014/main" id="{E8A55855-2328-5E56-EC76-481EEC3335FB}"/>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4" name="Rectangle 84">
                <a:extLst>
                  <a:ext uri="{FF2B5EF4-FFF2-40B4-BE49-F238E27FC236}">
                    <a16:creationId xmlns:a16="http://schemas.microsoft.com/office/drawing/2014/main" id="{2A59323C-D38D-3E8A-AE6A-F9C56875EBD7}"/>
                  </a:ext>
                </a:extLst>
              </p:cNvPr>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5" name="Rectangle 85">
                <a:extLst>
                  <a:ext uri="{FF2B5EF4-FFF2-40B4-BE49-F238E27FC236}">
                    <a16:creationId xmlns:a16="http://schemas.microsoft.com/office/drawing/2014/main" id="{869D748D-F031-8BC9-0077-252B64AD053D}"/>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6" name="Rectangle 86">
                <a:extLst>
                  <a:ext uri="{FF2B5EF4-FFF2-40B4-BE49-F238E27FC236}">
                    <a16:creationId xmlns:a16="http://schemas.microsoft.com/office/drawing/2014/main" id="{56EFED43-A66F-97E7-97DE-546B6F681621}"/>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7" name="Rectangle 87">
                <a:extLst>
                  <a:ext uri="{FF2B5EF4-FFF2-40B4-BE49-F238E27FC236}">
                    <a16:creationId xmlns:a16="http://schemas.microsoft.com/office/drawing/2014/main" id="{52A8F2EE-6BCC-CF56-2623-B23B57D2542F}"/>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8" name="Rectangle 88">
                <a:extLst>
                  <a:ext uri="{FF2B5EF4-FFF2-40B4-BE49-F238E27FC236}">
                    <a16:creationId xmlns:a16="http://schemas.microsoft.com/office/drawing/2014/main" id="{03B4279F-826F-CCC8-3F9B-565432BFA6D8}"/>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9" name="Rectangle 89">
                <a:extLst>
                  <a:ext uri="{FF2B5EF4-FFF2-40B4-BE49-F238E27FC236}">
                    <a16:creationId xmlns:a16="http://schemas.microsoft.com/office/drawing/2014/main" id="{7635C87C-7737-567E-6FA8-EBA5357E88DF}"/>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0" name="Rectangle 90">
                <a:extLst>
                  <a:ext uri="{FF2B5EF4-FFF2-40B4-BE49-F238E27FC236}">
                    <a16:creationId xmlns:a16="http://schemas.microsoft.com/office/drawing/2014/main" id="{E1CAE44E-A63C-2BE6-CDE0-0553A8718490}"/>
                  </a:ext>
                </a:extLst>
              </p:cNvPr>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1" name="Rectangle 91">
                <a:extLst>
                  <a:ext uri="{FF2B5EF4-FFF2-40B4-BE49-F238E27FC236}">
                    <a16:creationId xmlns:a16="http://schemas.microsoft.com/office/drawing/2014/main" id="{A67DA34F-32C8-0088-8161-16772D95CEFE}"/>
                  </a:ext>
                </a:extLst>
              </p:cNvPr>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2" name="Rectangle 92">
                <a:extLst>
                  <a:ext uri="{FF2B5EF4-FFF2-40B4-BE49-F238E27FC236}">
                    <a16:creationId xmlns:a16="http://schemas.microsoft.com/office/drawing/2014/main" id="{F08FE2EB-3308-F4C2-509E-9E87C6317DEA}"/>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3" name="Rectangle 93">
                <a:extLst>
                  <a:ext uri="{FF2B5EF4-FFF2-40B4-BE49-F238E27FC236}">
                    <a16:creationId xmlns:a16="http://schemas.microsoft.com/office/drawing/2014/main" id="{14FCFF9A-03D4-284F-C6C6-9E10ED6F3F35}"/>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4" name="Rectangle 94">
                <a:extLst>
                  <a:ext uri="{FF2B5EF4-FFF2-40B4-BE49-F238E27FC236}">
                    <a16:creationId xmlns:a16="http://schemas.microsoft.com/office/drawing/2014/main" id="{D922DC6B-337F-AEB7-0744-61ECE4114E62}"/>
                  </a:ext>
                </a:extLst>
              </p:cNvPr>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5" name="Rectangle 95">
                <a:extLst>
                  <a:ext uri="{FF2B5EF4-FFF2-40B4-BE49-F238E27FC236}">
                    <a16:creationId xmlns:a16="http://schemas.microsoft.com/office/drawing/2014/main" id="{62403BC6-73B7-DD1A-13B8-A2CD2598CC64}"/>
                  </a:ext>
                </a:extLst>
              </p:cNvPr>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6" name="Rectangle 96">
                <a:extLst>
                  <a:ext uri="{FF2B5EF4-FFF2-40B4-BE49-F238E27FC236}">
                    <a16:creationId xmlns:a16="http://schemas.microsoft.com/office/drawing/2014/main" id="{207CB930-ADE3-7F52-123D-40C70681D917}"/>
                  </a:ext>
                </a:extLst>
              </p:cNvPr>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7" name="Rectangle 97">
                <a:extLst>
                  <a:ext uri="{FF2B5EF4-FFF2-40B4-BE49-F238E27FC236}">
                    <a16:creationId xmlns:a16="http://schemas.microsoft.com/office/drawing/2014/main" id="{93BB77A5-31B1-8938-082E-8007475DEB82}"/>
                  </a:ext>
                </a:extLst>
              </p:cNvPr>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8" name="Rectangle 98">
                <a:extLst>
                  <a:ext uri="{FF2B5EF4-FFF2-40B4-BE49-F238E27FC236}">
                    <a16:creationId xmlns:a16="http://schemas.microsoft.com/office/drawing/2014/main" id="{FAB18A00-4A53-EE67-1097-35E8E9497482}"/>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9" name="Rectangle 99">
                <a:extLst>
                  <a:ext uri="{FF2B5EF4-FFF2-40B4-BE49-F238E27FC236}">
                    <a16:creationId xmlns:a16="http://schemas.microsoft.com/office/drawing/2014/main" id="{2601E63B-CD8A-71EE-745E-CAED60F96CB7}"/>
                  </a:ext>
                </a:extLst>
              </p:cNvPr>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0" name="Rectangle 100">
                <a:extLst>
                  <a:ext uri="{FF2B5EF4-FFF2-40B4-BE49-F238E27FC236}">
                    <a16:creationId xmlns:a16="http://schemas.microsoft.com/office/drawing/2014/main" id="{5F43DC11-6C44-F6BC-DF78-A5D775C30B52}"/>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1" name="Rectangle 101">
                <a:extLst>
                  <a:ext uri="{FF2B5EF4-FFF2-40B4-BE49-F238E27FC236}">
                    <a16:creationId xmlns:a16="http://schemas.microsoft.com/office/drawing/2014/main" id="{E2FDF697-550F-B3C7-F85C-AC8636DB1FCD}"/>
                  </a:ext>
                </a:extLst>
              </p:cNvPr>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2" name="Rectangle 102">
                <a:extLst>
                  <a:ext uri="{FF2B5EF4-FFF2-40B4-BE49-F238E27FC236}">
                    <a16:creationId xmlns:a16="http://schemas.microsoft.com/office/drawing/2014/main" id="{6EF15E46-9076-5201-6D1C-46F9AFB20A65}"/>
                  </a:ext>
                </a:extLst>
              </p:cNvPr>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3" name="Rectangle 103">
                <a:extLst>
                  <a:ext uri="{FF2B5EF4-FFF2-40B4-BE49-F238E27FC236}">
                    <a16:creationId xmlns:a16="http://schemas.microsoft.com/office/drawing/2014/main" id="{AC6F90BF-3E10-026E-3DCB-48F49E6EB7E8}"/>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4" name="Rectangle 104">
                <a:extLst>
                  <a:ext uri="{FF2B5EF4-FFF2-40B4-BE49-F238E27FC236}">
                    <a16:creationId xmlns:a16="http://schemas.microsoft.com/office/drawing/2014/main" id="{1A0C2880-80FD-AFFB-478E-1E94F198D2C3}"/>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5" name="Rectangle 105">
                <a:extLst>
                  <a:ext uri="{FF2B5EF4-FFF2-40B4-BE49-F238E27FC236}">
                    <a16:creationId xmlns:a16="http://schemas.microsoft.com/office/drawing/2014/main" id="{5B1A4F1A-7B4A-68D9-D8CB-CBCFD5CFF602}"/>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6" name="Rectangle 106">
                <a:extLst>
                  <a:ext uri="{FF2B5EF4-FFF2-40B4-BE49-F238E27FC236}">
                    <a16:creationId xmlns:a16="http://schemas.microsoft.com/office/drawing/2014/main" id="{438810B0-B41E-C1D3-A188-B5B83EFBB4CB}"/>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7" name="Rectangle 107">
                <a:extLst>
                  <a:ext uri="{FF2B5EF4-FFF2-40B4-BE49-F238E27FC236}">
                    <a16:creationId xmlns:a16="http://schemas.microsoft.com/office/drawing/2014/main" id="{6675E258-85C6-853A-4337-1578781AF659}"/>
                  </a:ext>
                </a:extLst>
              </p:cNvPr>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8" name="Rectangle 108">
                <a:extLst>
                  <a:ext uri="{FF2B5EF4-FFF2-40B4-BE49-F238E27FC236}">
                    <a16:creationId xmlns:a16="http://schemas.microsoft.com/office/drawing/2014/main" id="{7CD0D2BF-2EB7-C87E-1FFD-2D6875D06C48}"/>
                  </a:ext>
                </a:extLst>
              </p:cNvPr>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9" name="Rectangle 109">
                <a:extLst>
                  <a:ext uri="{FF2B5EF4-FFF2-40B4-BE49-F238E27FC236}">
                    <a16:creationId xmlns:a16="http://schemas.microsoft.com/office/drawing/2014/main" id="{3FC089DE-B19D-D3E4-087C-42723B357785}"/>
                  </a:ext>
                </a:extLst>
              </p:cNvPr>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0" name="Rectangle 110">
                <a:extLst>
                  <a:ext uri="{FF2B5EF4-FFF2-40B4-BE49-F238E27FC236}">
                    <a16:creationId xmlns:a16="http://schemas.microsoft.com/office/drawing/2014/main" id="{5B54E90C-1A54-BE56-8EA0-6A28BE6C926A}"/>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1" name="Rectangle 111">
                <a:extLst>
                  <a:ext uri="{FF2B5EF4-FFF2-40B4-BE49-F238E27FC236}">
                    <a16:creationId xmlns:a16="http://schemas.microsoft.com/office/drawing/2014/main" id="{998EA69A-693D-2B20-2DE0-0315D2397CEC}"/>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2" name="Rectangle 112">
                <a:extLst>
                  <a:ext uri="{FF2B5EF4-FFF2-40B4-BE49-F238E27FC236}">
                    <a16:creationId xmlns:a16="http://schemas.microsoft.com/office/drawing/2014/main" id="{F90108AA-F816-D2BE-BE82-1A126DF00304}"/>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3" name="Rectangle 113">
                <a:extLst>
                  <a:ext uri="{FF2B5EF4-FFF2-40B4-BE49-F238E27FC236}">
                    <a16:creationId xmlns:a16="http://schemas.microsoft.com/office/drawing/2014/main" id="{027956AF-682E-20B0-CABA-7029592E966E}"/>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4" name="Rectangle 114">
                <a:extLst>
                  <a:ext uri="{FF2B5EF4-FFF2-40B4-BE49-F238E27FC236}">
                    <a16:creationId xmlns:a16="http://schemas.microsoft.com/office/drawing/2014/main" id="{E9909593-1E26-71DD-3E17-B8B478AD5110}"/>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5" name="Rectangle 115">
                <a:extLst>
                  <a:ext uri="{FF2B5EF4-FFF2-40B4-BE49-F238E27FC236}">
                    <a16:creationId xmlns:a16="http://schemas.microsoft.com/office/drawing/2014/main" id="{E4DC5511-480A-794E-A928-89051E62A91F}"/>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6" name="Rectangle 116">
                <a:extLst>
                  <a:ext uri="{FF2B5EF4-FFF2-40B4-BE49-F238E27FC236}">
                    <a16:creationId xmlns:a16="http://schemas.microsoft.com/office/drawing/2014/main" id="{102E40FB-5BCF-813C-7C33-361852E9771F}"/>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7" name="Rectangle 117">
                <a:extLst>
                  <a:ext uri="{FF2B5EF4-FFF2-40B4-BE49-F238E27FC236}">
                    <a16:creationId xmlns:a16="http://schemas.microsoft.com/office/drawing/2014/main" id="{BE3A5D2B-020F-3475-EEE0-BCB5DF455437}"/>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8" name="Rectangle 118">
                <a:extLst>
                  <a:ext uri="{FF2B5EF4-FFF2-40B4-BE49-F238E27FC236}">
                    <a16:creationId xmlns:a16="http://schemas.microsoft.com/office/drawing/2014/main" id="{2AF916BB-6940-8BE0-728D-AD5F16A67618}"/>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9" name="Rectangle 119">
                <a:extLst>
                  <a:ext uri="{FF2B5EF4-FFF2-40B4-BE49-F238E27FC236}">
                    <a16:creationId xmlns:a16="http://schemas.microsoft.com/office/drawing/2014/main" id="{CACCB4E2-3B71-DD38-30EE-7C3489B8D7BC}"/>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0" name="Rectangle 120">
                <a:extLst>
                  <a:ext uri="{FF2B5EF4-FFF2-40B4-BE49-F238E27FC236}">
                    <a16:creationId xmlns:a16="http://schemas.microsoft.com/office/drawing/2014/main" id="{2770D7CB-973F-ABCE-8FCA-26686C350241}"/>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1" name="Rectangle 121">
                <a:extLst>
                  <a:ext uri="{FF2B5EF4-FFF2-40B4-BE49-F238E27FC236}">
                    <a16:creationId xmlns:a16="http://schemas.microsoft.com/office/drawing/2014/main" id="{0D74DCEF-0EF7-5297-DA0F-86B6D200C59E}"/>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2" name="Rectangle 122">
                <a:extLst>
                  <a:ext uri="{FF2B5EF4-FFF2-40B4-BE49-F238E27FC236}">
                    <a16:creationId xmlns:a16="http://schemas.microsoft.com/office/drawing/2014/main" id="{EB30CF78-B4A1-7041-EE00-81FBF75E7F07}"/>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3" name="Rectangle 123">
                <a:extLst>
                  <a:ext uri="{FF2B5EF4-FFF2-40B4-BE49-F238E27FC236}">
                    <a16:creationId xmlns:a16="http://schemas.microsoft.com/office/drawing/2014/main" id="{FFD6E9FC-7200-D1C2-2589-8EEC51195E51}"/>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4" name="Rectangle 124">
                <a:extLst>
                  <a:ext uri="{FF2B5EF4-FFF2-40B4-BE49-F238E27FC236}">
                    <a16:creationId xmlns:a16="http://schemas.microsoft.com/office/drawing/2014/main" id="{C8612E41-C1C2-6B16-EA03-CCEB5B740610}"/>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5" name="Rectangle 125">
                <a:extLst>
                  <a:ext uri="{FF2B5EF4-FFF2-40B4-BE49-F238E27FC236}">
                    <a16:creationId xmlns:a16="http://schemas.microsoft.com/office/drawing/2014/main" id="{B3D7D072-83AE-FA7D-EAA9-11A7A3D25FA4}"/>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6" name="Rectangle 126">
                <a:extLst>
                  <a:ext uri="{FF2B5EF4-FFF2-40B4-BE49-F238E27FC236}">
                    <a16:creationId xmlns:a16="http://schemas.microsoft.com/office/drawing/2014/main" id="{0846447D-8EAE-EC6E-B938-ED3340CA8070}"/>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7" name="Rectangle 127">
                <a:extLst>
                  <a:ext uri="{FF2B5EF4-FFF2-40B4-BE49-F238E27FC236}">
                    <a16:creationId xmlns:a16="http://schemas.microsoft.com/office/drawing/2014/main" id="{28ACF6D4-7454-7C7C-98C3-43303A05D309}"/>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8" name="Rectangle 128">
                <a:extLst>
                  <a:ext uri="{FF2B5EF4-FFF2-40B4-BE49-F238E27FC236}">
                    <a16:creationId xmlns:a16="http://schemas.microsoft.com/office/drawing/2014/main" id="{EDDC0461-84DC-52EC-4E3C-2CD877527F8C}"/>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9" name="Rectangle 129">
                <a:extLst>
                  <a:ext uri="{FF2B5EF4-FFF2-40B4-BE49-F238E27FC236}">
                    <a16:creationId xmlns:a16="http://schemas.microsoft.com/office/drawing/2014/main" id="{48BCBDFA-219F-47B4-B703-C45A06A80B72}"/>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0" name="Rectangle 130">
                <a:extLst>
                  <a:ext uri="{FF2B5EF4-FFF2-40B4-BE49-F238E27FC236}">
                    <a16:creationId xmlns:a16="http://schemas.microsoft.com/office/drawing/2014/main" id="{C3D4E403-D47B-9718-DD29-9E809A716052}"/>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1" name="Rectangle 131">
                <a:extLst>
                  <a:ext uri="{FF2B5EF4-FFF2-40B4-BE49-F238E27FC236}">
                    <a16:creationId xmlns:a16="http://schemas.microsoft.com/office/drawing/2014/main" id="{3005EE8A-CC27-B6E3-0D25-9851DBC14DD7}"/>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2" name="Rectangle 132">
                <a:extLst>
                  <a:ext uri="{FF2B5EF4-FFF2-40B4-BE49-F238E27FC236}">
                    <a16:creationId xmlns:a16="http://schemas.microsoft.com/office/drawing/2014/main" id="{4644077B-B771-8E81-1884-A047924C2F5F}"/>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3" name="Rectangle 133">
                <a:extLst>
                  <a:ext uri="{FF2B5EF4-FFF2-40B4-BE49-F238E27FC236}">
                    <a16:creationId xmlns:a16="http://schemas.microsoft.com/office/drawing/2014/main" id="{0ABD1BE2-C297-92A5-19C7-8C8B2A8E5897}"/>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4" name="Rectangle 134">
                <a:extLst>
                  <a:ext uri="{FF2B5EF4-FFF2-40B4-BE49-F238E27FC236}">
                    <a16:creationId xmlns:a16="http://schemas.microsoft.com/office/drawing/2014/main" id="{B3EB2689-BCF0-7AB4-F0C7-AEC3DE9F000C}"/>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5" name="Rectangle 135">
                <a:extLst>
                  <a:ext uri="{FF2B5EF4-FFF2-40B4-BE49-F238E27FC236}">
                    <a16:creationId xmlns:a16="http://schemas.microsoft.com/office/drawing/2014/main" id="{F1C8C927-8FE9-BD07-E9B1-8A496E38058E}"/>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6" name="Rectangle 136">
                <a:extLst>
                  <a:ext uri="{FF2B5EF4-FFF2-40B4-BE49-F238E27FC236}">
                    <a16:creationId xmlns:a16="http://schemas.microsoft.com/office/drawing/2014/main" id="{4DF5C6B7-6E93-3768-AB17-20B4E1BA8BD1}"/>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7" name="Rectangle 137">
                <a:extLst>
                  <a:ext uri="{FF2B5EF4-FFF2-40B4-BE49-F238E27FC236}">
                    <a16:creationId xmlns:a16="http://schemas.microsoft.com/office/drawing/2014/main" id="{199B7596-B689-68FD-FF58-F830BDEDB26F}"/>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8" name="Freeform 138">
                <a:extLst>
                  <a:ext uri="{FF2B5EF4-FFF2-40B4-BE49-F238E27FC236}">
                    <a16:creationId xmlns:a16="http://schemas.microsoft.com/office/drawing/2014/main" id="{F3ABC057-FFC9-2EAA-D038-3526BE27A49D}"/>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499" name="Freeform 139">
                <a:extLst>
                  <a:ext uri="{FF2B5EF4-FFF2-40B4-BE49-F238E27FC236}">
                    <a16:creationId xmlns:a16="http://schemas.microsoft.com/office/drawing/2014/main" id="{20593BB2-78DE-8125-045A-2DC8217FCE68}"/>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0" name="Freeform 140">
                <a:extLst>
                  <a:ext uri="{FF2B5EF4-FFF2-40B4-BE49-F238E27FC236}">
                    <a16:creationId xmlns:a16="http://schemas.microsoft.com/office/drawing/2014/main" id="{7141D16C-3A64-F124-E31C-ADE1D8EBD34E}"/>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1" name="Freeform 141">
                <a:extLst>
                  <a:ext uri="{FF2B5EF4-FFF2-40B4-BE49-F238E27FC236}">
                    <a16:creationId xmlns:a16="http://schemas.microsoft.com/office/drawing/2014/main" id="{81D3C559-B874-2500-8550-B957CBEC890F}"/>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2" name="Freeform 142">
                <a:extLst>
                  <a:ext uri="{FF2B5EF4-FFF2-40B4-BE49-F238E27FC236}">
                    <a16:creationId xmlns:a16="http://schemas.microsoft.com/office/drawing/2014/main" id="{49CDEF52-9C65-A2BE-D9DD-26116018FE50}"/>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3" name="Freeform 143">
                <a:extLst>
                  <a:ext uri="{FF2B5EF4-FFF2-40B4-BE49-F238E27FC236}">
                    <a16:creationId xmlns:a16="http://schemas.microsoft.com/office/drawing/2014/main" id="{92AF67B0-6C7E-6FC6-9886-8F0723006F40}"/>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4" name="Freeform 144">
                <a:extLst>
                  <a:ext uri="{FF2B5EF4-FFF2-40B4-BE49-F238E27FC236}">
                    <a16:creationId xmlns:a16="http://schemas.microsoft.com/office/drawing/2014/main" id="{398E7E48-5EE7-DA18-A56D-45D7495374C9}"/>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5" name="Freeform 145">
                <a:extLst>
                  <a:ext uri="{FF2B5EF4-FFF2-40B4-BE49-F238E27FC236}">
                    <a16:creationId xmlns:a16="http://schemas.microsoft.com/office/drawing/2014/main" id="{C52F9C3F-5873-00D4-617F-48897D7DCE14}"/>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6" name="Freeform 146">
                <a:extLst>
                  <a:ext uri="{FF2B5EF4-FFF2-40B4-BE49-F238E27FC236}">
                    <a16:creationId xmlns:a16="http://schemas.microsoft.com/office/drawing/2014/main" id="{8F20463B-9223-8385-C011-CD23A5EB49E7}"/>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7" name="Rectangle 147">
                <a:extLst>
                  <a:ext uri="{FF2B5EF4-FFF2-40B4-BE49-F238E27FC236}">
                    <a16:creationId xmlns:a16="http://schemas.microsoft.com/office/drawing/2014/main" id="{11ECB81C-A039-4541-FC5F-AB63090BFF85}"/>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508" name="Rectangle 148">
                <a:extLst>
                  <a:ext uri="{FF2B5EF4-FFF2-40B4-BE49-F238E27FC236}">
                    <a16:creationId xmlns:a16="http://schemas.microsoft.com/office/drawing/2014/main" id="{B7B1F7BE-140E-9DA9-E7CD-C67517C6B8BB}"/>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509" name="Freeform 149">
                <a:extLst>
                  <a:ext uri="{FF2B5EF4-FFF2-40B4-BE49-F238E27FC236}">
                    <a16:creationId xmlns:a16="http://schemas.microsoft.com/office/drawing/2014/main" id="{132AA824-50A7-EE90-5A41-1B18A85211D9}"/>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510" name="Freeform 150">
                <a:extLst>
                  <a:ext uri="{FF2B5EF4-FFF2-40B4-BE49-F238E27FC236}">
                    <a16:creationId xmlns:a16="http://schemas.microsoft.com/office/drawing/2014/main" id="{265417AE-3AA2-DCDB-9C33-B2FFC1204F8B}"/>
                  </a:ext>
                </a:extLst>
              </p:cNvPr>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511" name="Freeform 151">
                <a:extLst>
                  <a:ext uri="{FF2B5EF4-FFF2-40B4-BE49-F238E27FC236}">
                    <a16:creationId xmlns:a16="http://schemas.microsoft.com/office/drawing/2014/main" id="{7C7E8751-68DC-7C63-BF5B-157324D101FE}"/>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12" name="Oval 152">
                <a:extLst>
                  <a:ext uri="{FF2B5EF4-FFF2-40B4-BE49-F238E27FC236}">
                    <a16:creationId xmlns:a16="http://schemas.microsoft.com/office/drawing/2014/main" id="{FD047DBE-3C43-774E-18D9-D1F2B01A0E70}"/>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sp>
        <p:nvSpPr>
          <p:cNvPr id="15513" name="Rectangle 153">
            <a:extLst>
              <a:ext uri="{FF2B5EF4-FFF2-40B4-BE49-F238E27FC236}">
                <a16:creationId xmlns:a16="http://schemas.microsoft.com/office/drawing/2014/main" id="{AD78FAF9-0973-E04C-3902-9C4717C6B160}"/>
              </a:ext>
            </a:extLst>
          </p:cNvPr>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5514" name="Rectangle 154">
            <a:extLst>
              <a:ext uri="{FF2B5EF4-FFF2-40B4-BE49-F238E27FC236}">
                <a16:creationId xmlns:a16="http://schemas.microsoft.com/office/drawing/2014/main" id="{830423E2-23ED-7EB1-56C5-A1F98DAF6D88}"/>
              </a:ext>
            </a:extLst>
          </p:cNvPr>
          <p:cNvSpPr>
            <a:spLocks noGrp="1" noChangeArrowheads="1"/>
          </p:cNvSpPr>
          <p:nvPr>
            <p:ph type="subTitle" sz="quarter" idx="1"/>
          </p:nvPr>
        </p:nvSpPr>
        <p:spPr>
          <a:xfrm>
            <a:off x="1828800" y="3886200"/>
            <a:ext cx="8534400" cy="1752600"/>
          </a:xfrm>
        </p:spPr>
        <p:txBody>
          <a:bodyPr/>
          <a:lstStyle>
            <a:lvl1pPr marL="0" indent="0" algn="ctr">
              <a:buFont typeface="Arial" panose="020B0604020202020204" pitchFamily="34" charset="0"/>
              <a:buNone/>
              <a:defRPr/>
            </a:lvl1pPr>
          </a:lstStyle>
          <a:p>
            <a:pPr lvl="0"/>
            <a:r>
              <a:rPr lang="en-US" altLang="en-US" noProof="0"/>
              <a:t>Click to edit Master subtitle style</a:t>
            </a:r>
          </a:p>
        </p:txBody>
      </p:sp>
      <p:sp>
        <p:nvSpPr>
          <p:cNvPr id="15515" name="Rectangle 155">
            <a:extLst>
              <a:ext uri="{FF2B5EF4-FFF2-40B4-BE49-F238E27FC236}">
                <a16:creationId xmlns:a16="http://schemas.microsoft.com/office/drawing/2014/main" id="{7DC34F80-7F41-F207-1C34-3DAA3B24E2B8}"/>
              </a:ext>
            </a:extLst>
          </p:cNvPr>
          <p:cNvSpPr>
            <a:spLocks noGrp="1" noChangeArrowheads="1"/>
          </p:cNvSpPr>
          <p:nvPr>
            <p:ph type="dt" sz="quarter" idx="2"/>
          </p:nvPr>
        </p:nvSpPr>
        <p:spPr>
          <a:xfrm>
            <a:off x="406400" y="6248400"/>
            <a:ext cx="3048000" cy="457200"/>
          </a:xfrm>
        </p:spPr>
        <p:txBody>
          <a:bodyPr/>
          <a:lstStyle>
            <a:lvl1pPr>
              <a:defRPr>
                <a:effectLst>
                  <a:outerShdw blurRad="38100" dist="38100" dir="2700000" algn="tl">
                    <a:srgbClr val="FFFFFF"/>
                  </a:outerShdw>
                </a:effectLst>
                <a:latin typeface="+mn-lt"/>
              </a:defRPr>
            </a:lvl1pPr>
          </a:lstStyle>
          <a:p>
            <a:endParaRPr lang="en-US" altLang="en-US"/>
          </a:p>
        </p:txBody>
      </p:sp>
      <p:sp>
        <p:nvSpPr>
          <p:cNvPr id="15516" name="Rectangle 156">
            <a:extLst>
              <a:ext uri="{FF2B5EF4-FFF2-40B4-BE49-F238E27FC236}">
                <a16:creationId xmlns:a16="http://schemas.microsoft.com/office/drawing/2014/main" id="{55EBF1FD-D454-2913-7BA9-2EBBF3037B66}"/>
              </a:ext>
            </a:extLst>
          </p:cNvPr>
          <p:cNvSpPr>
            <a:spLocks noGrp="1" noChangeArrowheads="1"/>
          </p:cNvSpPr>
          <p:nvPr>
            <p:ph type="ftr" sz="quarter" idx="3"/>
          </p:nvPr>
        </p:nvSpPr>
        <p:spPr>
          <a:xfrm>
            <a:off x="4165600" y="6248400"/>
            <a:ext cx="3860800" cy="457200"/>
          </a:xfrm>
        </p:spPr>
        <p:txBody>
          <a:bodyPr/>
          <a:lstStyle>
            <a:lvl1pPr>
              <a:defRPr>
                <a:effectLst>
                  <a:outerShdw blurRad="38100" dist="38100" dir="2700000" algn="tl">
                    <a:srgbClr val="FFFFFF"/>
                  </a:outerShdw>
                </a:effectLst>
                <a:latin typeface="+mn-lt"/>
              </a:defRPr>
            </a:lvl1pPr>
          </a:lstStyle>
          <a:p>
            <a:endParaRPr lang="en-US" altLang="en-US"/>
          </a:p>
        </p:txBody>
      </p:sp>
      <p:sp>
        <p:nvSpPr>
          <p:cNvPr id="15517" name="Rectangle 157">
            <a:extLst>
              <a:ext uri="{FF2B5EF4-FFF2-40B4-BE49-F238E27FC236}">
                <a16:creationId xmlns:a16="http://schemas.microsoft.com/office/drawing/2014/main" id="{FBF3682C-30A7-8279-4DB3-1B46D7C74FF3}"/>
              </a:ext>
            </a:extLst>
          </p:cNvPr>
          <p:cNvSpPr>
            <a:spLocks noGrp="1" noChangeArrowheads="1"/>
          </p:cNvSpPr>
          <p:nvPr>
            <p:ph type="sldNum" sz="quarter" idx="4"/>
          </p:nvPr>
        </p:nvSpPr>
        <p:spPr>
          <a:xfrm>
            <a:off x="8737600" y="6248400"/>
            <a:ext cx="3048000" cy="457200"/>
          </a:xfrm>
        </p:spPr>
        <p:txBody>
          <a:bodyPr/>
          <a:lstStyle>
            <a:lvl1pPr>
              <a:defRPr>
                <a:effectLst>
                  <a:outerShdw blurRad="38100" dist="38100" dir="2700000" algn="tl">
                    <a:srgbClr val="FFFFFF"/>
                  </a:outerShdw>
                </a:effectLst>
                <a:latin typeface="+mn-lt"/>
              </a:defRPr>
            </a:lvl1pPr>
          </a:lstStyle>
          <a:p>
            <a:fld id="{2273C539-9800-47AD-834D-E955A194FE44}" type="slidenum">
              <a:rPr lang="en-US" altLang="en-US"/>
              <a:pPr/>
              <a:t>‹#›</a:t>
            </a:fld>
            <a:endParaRPr lang="en-US" altLang="en-US"/>
          </a:p>
        </p:txBody>
      </p:sp>
    </p:spTree>
    <p:extLst>
      <p:ext uri="{BB962C8B-B14F-4D97-AF65-F5344CB8AC3E}">
        <p14:creationId xmlns:p14="http://schemas.microsoft.com/office/powerpoint/2010/main" val="6028578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01F6-B5FD-6553-32BD-BB9EE2BC90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79F5B8-F857-69F6-59E0-ADBFDF1B8E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DCBB4-C969-FB1E-AAD0-D9777946157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4D1C171-E09A-372B-1518-AA4FFDEB76D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C5E7F9A-CE9B-3E8A-85BB-55D93A742C47}"/>
              </a:ext>
            </a:extLst>
          </p:cNvPr>
          <p:cNvSpPr>
            <a:spLocks noGrp="1"/>
          </p:cNvSpPr>
          <p:nvPr>
            <p:ph type="sldNum" sz="quarter" idx="12"/>
          </p:nvPr>
        </p:nvSpPr>
        <p:spPr/>
        <p:txBody>
          <a:bodyPr/>
          <a:lstStyle>
            <a:lvl1pPr>
              <a:defRPr/>
            </a:lvl1pPr>
          </a:lstStyle>
          <a:p>
            <a:fld id="{79B556A7-84B3-4BCD-8A51-F7CD8A946CB5}" type="slidenum">
              <a:rPr lang="en-US" altLang="en-US"/>
              <a:pPr/>
              <a:t>‹#›</a:t>
            </a:fld>
            <a:endParaRPr lang="en-US" altLang="en-US"/>
          </a:p>
        </p:txBody>
      </p:sp>
    </p:spTree>
    <p:extLst>
      <p:ext uri="{BB962C8B-B14F-4D97-AF65-F5344CB8AC3E}">
        <p14:creationId xmlns:p14="http://schemas.microsoft.com/office/powerpoint/2010/main" val="28948081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91D94-E1EC-B345-936B-3854ED61E303}"/>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24888A-6819-2EFB-4D05-ED72E9A8ACA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D4CC44E-13E9-5C98-6A2E-F345EBD3AF1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4B08C68-C1F4-FFCE-091C-EFB75927AB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D2F6C68-73B5-1032-E398-1176FD7217F7}"/>
              </a:ext>
            </a:extLst>
          </p:cNvPr>
          <p:cNvSpPr>
            <a:spLocks noGrp="1"/>
          </p:cNvSpPr>
          <p:nvPr>
            <p:ph type="sldNum" sz="quarter" idx="12"/>
          </p:nvPr>
        </p:nvSpPr>
        <p:spPr/>
        <p:txBody>
          <a:bodyPr/>
          <a:lstStyle>
            <a:lvl1pPr>
              <a:defRPr/>
            </a:lvl1pPr>
          </a:lstStyle>
          <a:p>
            <a:fld id="{064689ED-56F4-44C3-BA2E-D13BDCFC965B}" type="slidenum">
              <a:rPr lang="en-US" altLang="en-US"/>
              <a:pPr/>
              <a:t>‹#›</a:t>
            </a:fld>
            <a:endParaRPr lang="en-US" altLang="en-US"/>
          </a:p>
        </p:txBody>
      </p:sp>
    </p:spTree>
    <p:extLst>
      <p:ext uri="{BB962C8B-B14F-4D97-AF65-F5344CB8AC3E}">
        <p14:creationId xmlns:p14="http://schemas.microsoft.com/office/powerpoint/2010/main" val="47596071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CF0A-4789-6947-870B-2AE1EF2BF4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BE7244-97A2-1F3A-5949-4218B6C93226}"/>
              </a:ext>
            </a:extLst>
          </p:cNvPr>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F7F57-F4F8-4646-3DD3-F7C11B07C814}"/>
              </a:ext>
            </a:extLst>
          </p:cNvPr>
          <p:cNvSpPr>
            <a:spLocks noGrp="1"/>
          </p:cNvSpPr>
          <p:nvPr>
            <p:ph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055CE6-B8D7-7638-5543-63E0B6277BB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C87A1B-265A-6A72-314C-78BFCEA6543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60FCD32-04C5-F7E9-0A85-27A3327AFB30}"/>
              </a:ext>
            </a:extLst>
          </p:cNvPr>
          <p:cNvSpPr>
            <a:spLocks noGrp="1"/>
          </p:cNvSpPr>
          <p:nvPr>
            <p:ph type="sldNum" sz="quarter" idx="12"/>
          </p:nvPr>
        </p:nvSpPr>
        <p:spPr/>
        <p:txBody>
          <a:bodyPr/>
          <a:lstStyle>
            <a:lvl1pPr>
              <a:defRPr/>
            </a:lvl1pPr>
          </a:lstStyle>
          <a:p>
            <a:fld id="{2E641DB0-988A-4754-87AF-D552248D340A}" type="slidenum">
              <a:rPr lang="en-US" altLang="en-US"/>
              <a:pPr/>
              <a:t>‹#›</a:t>
            </a:fld>
            <a:endParaRPr lang="en-US" altLang="en-US"/>
          </a:p>
        </p:txBody>
      </p:sp>
    </p:spTree>
    <p:extLst>
      <p:ext uri="{BB962C8B-B14F-4D97-AF65-F5344CB8AC3E}">
        <p14:creationId xmlns:p14="http://schemas.microsoft.com/office/powerpoint/2010/main" val="375624985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46BC-412B-E1C3-EDF6-D8E0D95969F2}"/>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D9A0A3-B717-1719-B1F7-5347BDAE2896}"/>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15E508-C36F-F9AD-1DAA-6789734C77D3}"/>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06E37E-FE68-0F80-4734-10F78B8E041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BFEC75-3F4E-D4B7-8F5D-B8C185E0BA37}"/>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A7B265-97F1-AD57-D7FF-A7917495003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60CEA66-4476-97E7-127C-2006354A7CD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1BBAEE5-AD0C-B6B8-C740-06154E068CB6}"/>
              </a:ext>
            </a:extLst>
          </p:cNvPr>
          <p:cNvSpPr>
            <a:spLocks noGrp="1"/>
          </p:cNvSpPr>
          <p:nvPr>
            <p:ph type="sldNum" sz="quarter" idx="12"/>
          </p:nvPr>
        </p:nvSpPr>
        <p:spPr/>
        <p:txBody>
          <a:bodyPr/>
          <a:lstStyle>
            <a:lvl1pPr>
              <a:defRPr/>
            </a:lvl1pPr>
          </a:lstStyle>
          <a:p>
            <a:fld id="{336433AF-52C0-4B84-A701-42B761404494}" type="slidenum">
              <a:rPr lang="en-US" altLang="en-US"/>
              <a:pPr/>
              <a:t>‹#›</a:t>
            </a:fld>
            <a:endParaRPr lang="en-US" altLang="en-US"/>
          </a:p>
        </p:txBody>
      </p:sp>
    </p:spTree>
    <p:extLst>
      <p:ext uri="{BB962C8B-B14F-4D97-AF65-F5344CB8AC3E}">
        <p14:creationId xmlns:p14="http://schemas.microsoft.com/office/powerpoint/2010/main" val="386993533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8B23-7DC0-9C3C-FA64-894A1C4BA3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781D06-31B3-08E9-61C5-4509E1B550A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91DAA36-752E-D0C1-375E-176472A3C14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717402B-A93D-5CDB-A308-61C51A2C65BE}"/>
              </a:ext>
            </a:extLst>
          </p:cNvPr>
          <p:cNvSpPr>
            <a:spLocks noGrp="1"/>
          </p:cNvSpPr>
          <p:nvPr>
            <p:ph type="sldNum" sz="quarter" idx="12"/>
          </p:nvPr>
        </p:nvSpPr>
        <p:spPr/>
        <p:txBody>
          <a:bodyPr/>
          <a:lstStyle>
            <a:lvl1pPr>
              <a:defRPr/>
            </a:lvl1pPr>
          </a:lstStyle>
          <a:p>
            <a:fld id="{24316E9E-C393-4F71-BF87-1F4114FF8A3C}" type="slidenum">
              <a:rPr lang="en-US" altLang="en-US"/>
              <a:pPr/>
              <a:t>‹#›</a:t>
            </a:fld>
            <a:endParaRPr lang="en-US" altLang="en-US"/>
          </a:p>
        </p:txBody>
      </p:sp>
    </p:spTree>
    <p:extLst>
      <p:ext uri="{BB962C8B-B14F-4D97-AF65-F5344CB8AC3E}">
        <p14:creationId xmlns:p14="http://schemas.microsoft.com/office/powerpoint/2010/main" val="20340995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4C312-7C9D-1339-73B8-A9ECD2F6019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99DEB936-9762-8B67-98F5-55C83325493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B806AB2-7EA8-09B3-3A75-887B9269AFD2}"/>
              </a:ext>
            </a:extLst>
          </p:cNvPr>
          <p:cNvSpPr>
            <a:spLocks noGrp="1"/>
          </p:cNvSpPr>
          <p:nvPr>
            <p:ph type="sldNum" sz="quarter" idx="12"/>
          </p:nvPr>
        </p:nvSpPr>
        <p:spPr/>
        <p:txBody>
          <a:bodyPr/>
          <a:lstStyle>
            <a:lvl1pPr>
              <a:defRPr/>
            </a:lvl1pPr>
          </a:lstStyle>
          <a:p>
            <a:fld id="{741B0B01-553C-480E-B9AE-CDF5CC369288}" type="slidenum">
              <a:rPr lang="en-US" altLang="en-US"/>
              <a:pPr/>
              <a:t>‹#›</a:t>
            </a:fld>
            <a:endParaRPr lang="en-US" altLang="en-US"/>
          </a:p>
        </p:txBody>
      </p:sp>
    </p:spTree>
    <p:extLst>
      <p:ext uri="{BB962C8B-B14F-4D97-AF65-F5344CB8AC3E}">
        <p14:creationId xmlns:p14="http://schemas.microsoft.com/office/powerpoint/2010/main" val="13101217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23812-0314-9939-5547-638A3ED52AD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C7FB62-CE6D-8C75-99E3-0801D9DE82A7}"/>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C15452-160C-415D-06FF-6750DDF48DA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A45A0E-95B3-EE99-B50F-5DB8C3ED312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D49428A-CF55-7B1C-F215-CEAFF3E7AFA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3992979-3535-2E7D-4D7D-25D127FAE761}"/>
              </a:ext>
            </a:extLst>
          </p:cNvPr>
          <p:cNvSpPr>
            <a:spLocks noGrp="1"/>
          </p:cNvSpPr>
          <p:nvPr>
            <p:ph type="sldNum" sz="quarter" idx="12"/>
          </p:nvPr>
        </p:nvSpPr>
        <p:spPr/>
        <p:txBody>
          <a:bodyPr/>
          <a:lstStyle>
            <a:lvl1pPr>
              <a:defRPr/>
            </a:lvl1pPr>
          </a:lstStyle>
          <a:p>
            <a:fld id="{B0A80F3B-420D-4666-BD6F-7A758B279982}" type="slidenum">
              <a:rPr lang="en-US" altLang="en-US"/>
              <a:pPr/>
              <a:t>‹#›</a:t>
            </a:fld>
            <a:endParaRPr lang="en-US" altLang="en-US"/>
          </a:p>
        </p:txBody>
      </p:sp>
    </p:spTree>
    <p:extLst>
      <p:ext uri="{BB962C8B-B14F-4D97-AF65-F5344CB8AC3E}">
        <p14:creationId xmlns:p14="http://schemas.microsoft.com/office/powerpoint/2010/main" val="3614299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03593AEF-31C4-596B-D720-0B3326C12C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57AEABFE-0704-B84E-FF7C-B759219AFD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D11731C5-0E61-1119-3F99-B7D278E65F99}"/>
              </a:ext>
            </a:extLst>
          </p:cNvPr>
          <p:cNvSpPr>
            <a:spLocks noGrp="1" noChangeArrowheads="1"/>
          </p:cNvSpPr>
          <p:nvPr>
            <p:ph type="sldNum" sz="quarter" idx="12"/>
          </p:nvPr>
        </p:nvSpPr>
        <p:spPr>
          <a:ln/>
        </p:spPr>
        <p:txBody>
          <a:bodyPr/>
          <a:lstStyle>
            <a:lvl1pPr>
              <a:defRPr/>
            </a:lvl1pPr>
          </a:lstStyle>
          <a:p>
            <a:fld id="{AFDEB681-3F37-4642-9CDA-34DB2F25A847}" type="slidenum">
              <a:rPr lang="en-US" altLang="en-US"/>
              <a:pPr/>
              <a:t>‹#›</a:t>
            </a:fld>
            <a:endParaRPr lang="en-US" altLang="en-US"/>
          </a:p>
        </p:txBody>
      </p:sp>
    </p:spTree>
    <p:extLst>
      <p:ext uri="{BB962C8B-B14F-4D97-AF65-F5344CB8AC3E}">
        <p14:creationId xmlns:p14="http://schemas.microsoft.com/office/powerpoint/2010/main" val="51214297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34DD-F56A-6B4E-3FF6-3AAFDD1C4E5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C4A417-4E3B-8D10-7222-6490F931CC2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B3406F-1902-A1A5-11EC-9282B9085E8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431095-502F-E949-B420-5C90EFACCE9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7D8A560-97F5-91DA-6329-6D344DD1D67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7312D68-DCC6-E893-72F8-2F4D1C975D7D}"/>
              </a:ext>
            </a:extLst>
          </p:cNvPr>
          <p:cNvSpPr>
            <a:spLocks noGrp="1"/>
          </p:cNvSpPr>
          <p:nvPr>
            <p:ph type="sldNum" sz="quarter" idx="12"/>
          </p:nvPr>
        </p:nvSpPr>
        <p:spPr/>
        <p:txBody>
          <a:bodyPr/>
          <a:lstStyle>
            <a:lvl1pPr>
              <a:defRPr/>
            </a:lvl1pPr>
          </a:lstStyle>
          <a:p>
            <a:fld id="{FB7AF8F1-3025-40E2-8CC6-B246E26D0A86}" type="slidenum">
              <a:rPr lang="en-US" altLang="en-US"/>
              <a:pPr/>
              <a:t>‹#›</a:t>
            </a:fld>
            <a:endParaRPr lang="en-US" altLang="en-US"/>
          </a:p>
        </p:txBody>
      </p:sp>
    </p:spTree>
    <p:extLst>
      <p:ext uri="{BB962C8B-B14F-4D97-AF65-F5344CB8AC3E}">
        <p14:creationId xmlns:p14="http://schemas.microsoft.com/office/powerpoint/2010/main" val="74725510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CAC99-16D0-5B6F-9F54-EC2B3B3204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29718F-E82E-D011-1151-85B8D40A2E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121BD-E6FF-1D81-1934-5D99F8841CA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F6494B6-CE41-F646-F5AD-DA7D492D9A3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2750591-0FF3-35B3-BBE1-52AE68124C49}"/>
              </a:ext>
            </a:extLst>
          </p:cNvPr>
          <p:cNvSpPr>
            <a:spLocks noGrp="1"/>
          </p:cNvSpPr>
          <p:nvPr>
            <p:ph type="sldNum" sz="quarter" idx="12"/>
          </p:nvPr>
        </p:nvSpPr>
        <p:spPr/>
        <p:txBody>
          <a:bodyPr/>
          <a:lstStyle>
            <a:lvl1pPr>
              <a:defRPr/>
            </a:lvl1pPr>
          </a:lstStyle>
          <a:p>
            <a:fld id="{A5B3ED04-1667-4549-A843-34AD5429E17B}" type="slidenum">
              <a:rPr lang="en-US" altLang="en-US"/>
              <a:pPr/>
              <a:t>‹#›</a:t>
            </a:fld>
            <a:endParaRPr lang="en-US" altLang="en-US"/>
          </a:p>
        </p:txBody>
      </p:sp>
    </p:spTree>
    <p:extLst>
      <p:ext uri="{BB962C8B-B14F-4D97-AF65-F5344CB8AC3E}">
        <p14:creationId xmlns:p14="http://schemas.microsoft.com/office/powerpoint/2010/main" val="248595765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4FAF19-373E-52B9-87ED-47715926E132}"/>
              </a:ext>
            </a:extLst>
          </p:cNvPr>
          <p:cNvSpPr>
            <a:spLocks noGrp="1"/>
          </p:cNvSpPr>
          <p:nvPr>
            <p:ph type="title" orient="vert"/>
          </p:nvPr>
        </p:nvSpPr>
        <p:spPr>
          <a:xfrm>
            <a:off x="8942918" y="228601"/>
            <a:ext cx="2846916" cy="5870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B7DC7F-2F81-1AF4-7EDC-313467D94BBB}"/>
              </a:ext>
            </a:extLst>
          </p:cNvPr>
          <p:cNvSpPr>
            <a:spLocks noGrp="1"/>
          </p:cNvSpPr>
          <p:nvPr>
            <p:ph type="body" orient="vert" idx="1"/>
          </p:nvPr>
        </p:nvSpPr>
        <p:spPr>
          <a:xfrm>
            <a:off x="402167" y="228601"/>
            <a:ext cx="8337551"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628F0-7F59-8DFD-8EA3-3836C8212A7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ABDC514-E226-9743-8F21-57148F59F44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65C98D6-6715-A184-8B63-D2BEAFE9A236}"/>
              </a:ext>
            </a:extLst>
          </p:cNvPr>
          <p:cNvSpPr>
            <a:spLocks noGrp="1"/>
          </p:cNvSpPr>
          <p:nvPr>
            <p:ph type="sldNum" sz="quarter" idx="12"/>
          </p:nvPr>
        </p:nvSpPr>
        <p:spPr/>
        <p:txBody>
          <a:bodyPr/>
          <a:lstStyle>
            <a:lvl1pPr>
              <a:defRPr/>
            </a:lvl1pPr>
          </a:lstStyle>
          <a:p>
            <a:fld id="{9DD5D018-354D-41C8-A8B5-F4784B87B853}" type="slidenum">
              <a:rPr lang="en-US" altLang="en-US"/>
              <a:pPr/>
              <a:t>‹#›</a:t>
            </a:fld>
            <a:endParaRPr lang="en-US" altLang="en-US"/>
          </a:p>
        </p:txBody>
      </p:sp>
    </p:spTree>
    <p:extLst>
      <p:ext uri="{BB962C8B-B14F-4D97-AF65-F5344CB8AC3E}">
        <p14:creationId xmlns:p14="http://schemas.microsoft.com/office/powerpoint/2010/main" val="335872064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D0B3F-4AAF-1006-D6A4-833D3A50B560}"/>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1C58C1B-0180-F493-0E16-7E6D213DD6D3}"/>
              </a:ext>
            </a:extLst>
          </p:cNvPr>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70F3ED-57D5-9FBB-89B9-57853C5E754D}"/>
              </a:ext>
            </a:extLst>
          </p:cNvPr>
          <p:cNvSpPr>
            <a:spLocks noGrp="1"/>
          </p:cNvSpPr>
          <p:nvPr>
            <p:ph type="body"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5B38DD-8135-C789-AE19-9153CD4D5E97}"/>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7521AD4-95E7-D763-82E1-90AE3831C31E}"/>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862C1EB-3EB6-4911-1D26-A995D1D5263A}"/>
              </a:ext>
            </a:extLst>
          </p:cNvPr>
          <p:cNvSpPr>
            <a:spLocks noGrp="1"/>
          </p:cNvSpPr>
          <p:nvPr>
            <p:ph type="sldNum" sz="quarter" idx="12"/>
          </p:nvPr>
        </p:nvSpPr>
        <p:spPr>
          <a:xfrm>
            <a:off x="8737601" y="6245225"/>
            <a:ext cx="3052233" cy="476250"/>
          </a:xfrm>
        </p:spPr>
        <p:txBody>
          <a:bodyPr/>
          <a:lstStyle>
            <a:lvl1pPr>
              <a:defRPr/>
            </a:lvl1pPr>
          </a:lstStyle>
          <a:p>
            <a:fld id="{44154A8F-0B82-4D76-BC7F-7286D4A23CB7}" type="slidenum">
              <a:rPr lang="en-US" altLang="en-US"/>
              <a:pPr/>
              <a:t>‹#›</a:t>
            </a:fld>
            <a:endParaRPr lang="en-US" altLang="en-US"/>
          </a:p>
        </p:txBody>
      </p:sp>
    </p:spTree>
    <p:extLst>
      <p:ext uri="{BB962C8B-B14F-4D97-AF65-F5344CB8AC3E}">
        <p14:creationId xmlns:p14="http://schemas.microsoft.com/office/powerpoint/2010/main" val="20338870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D845B-D4D1-53FE-6AE1-74ED763A767F}"/>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C0249C-4BDB-D0DC-0FE9-25ADE3472BD6}"/>
              </a:ext>
            </a:extLst>
          </p:cNvPr>
          <p:cNvSpPr>
            <a:spLocks noGrp="1"/>
          </p:cNvSpPr>
          <p:nvPr>
            <p:ph type="body"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3D33FA-8F8F-FAF4-74C5-410ACEDBD44A}"/>
              </a:ext>
            </a:extLst>
          </p:cNvPr>
          <p:cNvSpPr>
            <a:spLocks noGrp="1"/>
          </p:cNvSpPr>
          <p:nvPr>
            <p:ph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19DAEE-AAF5-9664-C729-B05CF87B78BF}"/>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36B0EFF-9185-11D5-FE3E-CEE9631E337B}"/>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52BE74E-9DC5-FDE1-F04A-08060336467B}"/>
              </a:ext>
            </a:extLst>
          </p:cNvPr>
          <p:cNvSpPr>
            <a:spLocks noGrp="1"/>
          </p:cNvSpPr>
          <p:nvPr>
            <p:ph type="sldNum" sz="quarter" idx="12"/>
          </p:nvPr>
        </p:nvSpPr>
        <p:spPr>
          <a:xfrm>
            <a:off x="8737601" y="6245225"/>
            <a:ext cx="3052233" cy="476250"/>
          </a:xfrm>
        </p:spPr>
        <p:txBody>
          <a:bodyPr/>
          <a:lstStyle>
            <a:lvl1pPr>
              <a:defRPr/>
            </a:lvl1pPr>
          </a:lstStyle>
          <a:p>
            <a:fld id="{12648CE4-02D8-465F-8118-ADEFBD5E463F}" type="slidenum">
              <a:rPr lang="en-US" altLang="en-US"/>
              <a:pPr/>
              <a:t>‹#›</a:t>
            </a:fld>
            <a:endParaRPr lang="en-US" altLang="en-US"/>
          </a:p>
        </p:txBody>
      </p:sp>
    </p:spTree>
    <p:extLst>
      <p:ext uri="{BB962C8B-B14F-4D97-AF65-F5344CB8AC3E}">
        <p14:creationId xmlns:p14="http://schemas.microsoft.com/office/powerpoint/2010/main" val="6215311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BDDBD7-5EA5-F63D-AB6B-AA78290A390E}"/>
              </a:ext>
            </a:extLst>
          </p:cNvPr>
          <p:cNvSpPr>
            <a:spLocks noGrp="1"/>
          </p:cNvSpPr>
          <p:nvPr>
            <p:ph/>
          </p:nvPr>
        </p:nvSpPr>
        <p:spPr>
          <a:xfrm>
            <a:off x="402167" y="228601"/>
            <a:ext cx="11387667" cy="5870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14279EC-DE2A-1E80-729B-6B4FE312D4FB}"/>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2DA1C87-5370-C477-6195-F90790569DAA}"/>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A87949C-1F7D-4892-D3EF-D61D17DF8270}"/>
              </a:ext>
            </a:extLst>
          </p:cNvPr>
          <p:cNvSpPr>
            <a:spLocks noGrp="1"/>
          </p:cNvSpPr>
          <p:nvPr>
            <p:ph type="sldNum" sz="quarter" idx="12"/>
          </p:nvPr>
        </p:nvSpPr>
        <p:spPr>
          <a:xfrm>
            <a:off x="8737601" y="6245225"/>
            <a:ext cx="3052233" cy="476250"/>
          </a:xfrm>
        </p:spPr>
        <p:txBody>
          <a:bodyPr/>
          <a:lstStyle>
            <a:lvl1pPr>
              <a:defRPr/>
            </a:lvl1pPr>
          </a:lstStyle>
          <a:p>
            <a:fld id="{8DC73E54-7C54-4295-9215-51A21251F151}" type="slidenum">
              <a:rPr lang="en-US" altLang="en-US"/>
              <a:pPr/>
              <a:t>‹#›</a:t>
            </a:fld>
            <a:endParaRPr lang="en-US" altLang="en-US"/>
          </a:p>
        </p:txBody>
      </p:sp>
    </p:spTree>
    <p:extLst>
      <p:ext uri="{BB962C8B-B14F-4D97-AF65-F5344CB8AC3E}">
        <p14:creationId xmlns:p14="http://schemas.microsoft.com/office/powerpoint/2010/main" val="23618305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92704-DCC5-6082-99A5-1401BE5176D0}"/>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3BD78DA-8A64-6EE9-BDAF-3D367CB26C5C}"/>
              </a:ext>
            </a:extLst>
          </p:cNvPr>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331E91-9648-5606-EFC0-4D113BEB090C}"/>
              </a:ext>
            </a:extLst>
          </p:cNvPr>
          <p:cNvSpPr>
            <a:spLocks noGrp="1"/>
          </p:cNvSpPr>
          <p:nvPr>
            <p:ph sz="quarter" idx="2"/>
          </p:nvPr>
        </p:nvSpPr>
        <p:spPr>
          <a:xfrm>
            <a:off x="6197601"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E795D625-41ED-5D06-D429-FEBAEBA7C150}"/>
              </a:ext>
            </a:extLst>
          </p:cNvPr>
          <p:cNvSpPr>
            <a:spLocks noGrp="1"/>
          </p:cNvSpPr>
          <p:nvPr>
            <p:ph sz="quarter" idx="3"/>
          </p:nvPr>
        </p:nvSpPr>
        <p:spPr>
          <a:xfrm>
            <a:off x="6197601"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F3CF9C5-3992-CEC7-C3E7-1A1AED55E3BF}"/>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B504179C-4B02-390C-39E1-CDE648C955A7}"/>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A699568D-B3B2-7E0E-D666-0C209F7C29E2}"/>
              </a:ext>
            </a:extLst>
          </p:cNvPr>
          <p:cNvSpPr>
            <a:spLocks noGrp="1"/>
          </p:cNvSpPr>
          <p:nvPr>
            <p:ph type="sldNum" sz="quarter" idx="12"/>
          </p:nvPr>
        </p:nvSpPr>
        <p:spPr>
          <a:xfrm>
            <a:off x="8737601" y="6245225"/>
            <a:ext cx="3052233" cy="476250"/>
          </a:xfrm>
        </p:spPr>
        <p:txBody>
          <a:bodyPr/>
          <a:lstStyle>
            <a:lvl1pPr>
              <a:defRPr/>
            </a:lvl1pPr>
          </a:lstStyle>
          <a:p>
            <a:fld id="{D0864524-7558-40D9-B058-678E709C3834}" type="slidenum">
              <a:rPr lang="en-US" altLang="en-US"/>
              <a:pPr/>
              <a:t>‹#›</a:t>
            </a:fld>
            <a:endParaRPr lang="en-US" altLang="en-US"/>
          </a:p>
        </p:txBody>
      </p:sp>
    </p:spTree>
    <p:extLst>
      <p:ext uri="{BB962C8B-B14F-4D97-AF65-F5344CB8AC3E}">
        <p14:creationId xmlns:p14="http://schemas.microsoft.com/office/powerpoint/2010/main" val="229200135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41B56-7540-4F3F-60FF-8D5573AC4847}"/>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9F76435-DEBC-CF12-E9A4-E5C234D08098}"/>
              </a:ext>
            </a:extLst>
          </p:cNvPr>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E80B5D-5D1E-FD7A-4425-4C28C0EE5DAD}"/>
              </a:ext>
            </a:extLst>
          </p:cNvPr>
          <p:cNvSpPr>
            <a:spLocks noGrp="1"/>
          </p:cNvSpPr>
          <p:nvPr>
            <p:ph sz="quarter" idx="2"/>
          </p:nvPr>
        </p:nvSpPr>
        <p:spPr>
          <a:xfrm>
            <a:off x="6197601"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55CD59-9B54-FEFD-9892-A6DCFD3536AF}"/>
              </a:ext>
            </a:extLst>
          </p:cNvPr>
          <p:cNvSpPr>
            <a:spLocks noGrp="1"/>
          </p:cNvSpPr>
          <p:nvPr>
            <p:ph type="body" sz="half" idx="3"/>
          </p:nvPr>
        </p:nvSpPr>
        <p:spPr>
          <a:xfrm>
            <a:off x="402167" y="3925889"/>
            <a:ext cx="11387667"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BA2F121-A59B-90CF-A46C-FC648BFEB2AF}"/>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8A090615-5337-794E-7D5D-F02C329C040E}"/>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3180126F-CBC8-F02F-3F95-8D57D746C460}"/>
              </a:ext>
            </a:extLst>
          </p:cNvPr>
          <p:cNvSpPr>
            <a:spLocks noGrp="1"/>
          </p:cNvSpPr>
          <p:nvPr>
            <p:ph type="sldNum" sz="quarter" idx="12"/>
          </p:nvPr>
        </p:nvSpPr>
        <p:spPr>
          <a:xfrm>
            <a:off x="8737601" y="6245225"/>
            <a:ext cx="3052233" cy="476250"/>
          </a:xfrm>
        </p:spPr>
        <p:txBody>
          <a:bodyPr/>
          <a:lstStyle>
            <a:lvl1pPr>
              <a:defRPr/>
            </a:lvl1pPr>
          </a:lstStyle>
          <a:p>
            <a:fld id="{15CDEB03-7AC5-4E4D-90E2-26903BF3D911}" type="slidenum">
              <a:rPr lang="en-US" altLang="en-US"/>
              <a:pPr/>
              <a:t>‹#›</a:t>
            </a:fld>
            <a:endParaRPr lang="en-US" altLang="en-US"/>
          </a:p>
        </p:txBody>
      </p:sp>
    </p:spTree>
    <p:extLst>
      <p:ext uri="{BB962C8B-B14F-4D97-AF65-F5344CB8AC3E}">
        <p14:creationId xmlns:p14="http://schemas.microsoft.com/office/powerpoint/2010/main" val="304712788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A4AA6-3251-9F5E-E270-00D51D780986}"/>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1FFC0AA-1480-52F1-4F47-209E04210FFA}"/>
              </a:ext>
            </a:extLst>
          </p:cNvPr>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2E3C10-9601-A6D9-3033-559B3FDF9615}"/>
              </a:ext>
            </a:extLst>
          </p:cNvPr>
          <p:cNvSpPr>
            <a:spLocks noGrp="1"/>
          </p:cNvSpPr>
          <p:nvPr>
            <p:ph sz="quarter" idx="2"/>
          </p:nvPr>
        </p:nvSpPr>
        <p:spPr>
          <a:xfrm>
            <a:off x="402168"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93A4E0-F2AD-E77B-E1D7-49B2EC80D615}"/>
              </a:ext>
            </a:extLst>
          </p:cNvPr>
          <p:cNvSpPr>
            <a:spLocks noGrp="1"/>
          </p:cNvSpPr>
          <p:nvPr>
            <p:ph type="body" sz="half" idx="3"/>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98A0428-B0EA-0753-AEDE-24FE809D2922}"/>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85DFCC1F-B76E-F2ED-B0F3-63C88EA2E6BB}"/>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F445CF45-1917-09FF-4A1A-29D80B548085}"/>
              </a:ext>
            </a:extLst>
          </p:cNvPr>
          <p:cNvSpPr>
            <a:spLocks noGrp="1"/>
          </p:cNvSpPr>
          <p:nvPr>
            <p:ph type="sldNum" sz="quarter" idx="12"/>
          </p:nvPr>
        </p:nvSpPr>
        <p:spPr>
          <a:xfrm>
            <a:off x="8737601" y="6245225"/>
            <a:ext cx="3052233" cy="476250"/>
          </a:xfrm>
        </p:spPr>
        <p:txBody>
          <a:bodyPr/>
          <a:lstStyle>
            <a:lvl1pPr>
              <a:defRPr/>
            </a:lvl1pPr>
          </a:lstStyle>
          <a:p>
            <a:fld id="{57DC03B4-BA85-4681-8C25-A78E009141F6}" type="slidenum">
              <a:rPr lang="en-US" altLang="en-US"/>
              <a:pPr/>
              <a:t>‹#›</a:t>
            </a:fld>
            <a:endParaRPr lang="en-US" altLang="en-US"/>
          </a:p>
        </p:txBody>
      </p:sp>
    </p:spTree>
    <p:extLst>
      <p:ext uri="{BB962C8B-B14F-4D97-AF65-F5344CB8AC3E}">
        <p14:creationId xmlns:p14="http://schemas.microsoft.com/office/powerpoint/2010/main" val="39769971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71FE9-A83A-92DA-4600-97FD0DFCEB31}"/>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3300B77-40F9-AC37-807B-82C123E0F216}"/>
              </a:ext>
            </a:extLst>
          </p:cNvPr>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EFC229-3299-445C-B1DC-47308D053FF2}"/>
              </a:ext>
            </a:extLst>
          </p:cNvPr>
          <p:cNvSpPr>
            <a:spLocks noGrp="1"/>
          </p:cNvSpPr>
          <p:nvPr>
            <p:ph sz="quarter" idx="2"/>
          </p:nvPr>
        </p:nvSpPr>
        <p:spPr>
          <a:xfrm>
            <a:off x="402168"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901EE92-BF2A-8925-FCEB-154654915F97}"/>
              </a:ext>
            </a:extLst>
          </p:cNvPr>
          <p:cNvSpPr>
            <a:spLocks noGrp="1"/>
          </p:cNvSpPr>
          <p:nvPr>
            <p:ph sz="half" idx="3"/>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58A53D84-AC92-7585-CA57-92A79B8284C0}"/>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57D9E049-CD2F-B63C-593E-B28322AA2FCD}"/>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04EF72F8-7095-1EAD-85AD-D7D00EF44465}"/>
              </a:ext>
            </a:extLst>
          </p:cNvPr>
          <p:cNvSpPr>
            <a:spLocks noGrp="1"/>
          </p:cNvSpPr>
          <p:nvPr>
            <p:ph type="sldNum" sz="quarter" idx="12"/>
          </p:nvPr>
        </p:nvSpPr>
        <p:spPr>
          <a:xfrm>
            <a:off x="8737601" y="6245225"/>
            <a:ext cx="3052233" cy="476250"/>
          </a:xfrm>
        </p:spPr>
        <p:txBody>
          <a:bodyPr/>
          <a:lstStyle>
            <a:lvl1pPr>
              <a:defRPr/>
            </a:lvl1pPr>
          </a:lstStyle>
          <a:p>
            <a:fld id="{FC94F95E-7334-471A-B991-028AAC3AC622}" type="slidenum">
              <a:rPr lang="en-US" altLang="en-US"/>
              <a:pPr/>
              <a:t>‹#›</a:t>
            </a:fld>
            <a:endParaRPr lang="en-US" altLang="en-US"/>
          </a:p>
        </p:txBody>
      </p:sp>
    </p:spTree>
    <p:extLst>
      <p:ext uri="{BB962C8B-B14F-4D97-AF65-F5344CB8AC3E}">
        <p14:creationId xmlns:p14="http://schemas.microsoft.com/office/powerpoint/2010/main" val="1497067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7DA16430-F6A6-3A73-1BA4-4F388E01C1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86F3778-393D-7445-D92F-7D0705464E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30FD7964-572F-F17B-D2E5-E400B68E5FB9}"/>
              </a:ext>
            </a:extLst>
          </p:cNvPr>
          <p:cNvSpPr>
            <a:spLocks noGrp="1" noChangeArrowheads="1"/>
          </p:cNvSpPr>
          <p:nvPr>
            <p:ph type="sldNum" sz="quarter" idx="12"/>
          </p:nvPr>
        </p:nvSpPr>
        <p:spPr>
          <a:ln/>
        </p:spPr>
        <p:txBody>
          <a:bodyPr/>
          <a:lstStyle>
            <a:lvl1pPr>
              <a:defRPr/>
            </a:lvl1pPr>
          </a:lstStyle>
          <a:p>
            <a:fld id="{A3485552-0F1F-43BB-A52D-8F5BCD7D6F91}" type="slidenum">
              <a:rPr lang="en-US" altLang="en-US"/>
              <a:pPr/>
              <a:t>‹#›</a:t>
            </a:fld>
            <a:endParaRPr lang="en-US" altLang="en-US"/>
          </a:p>
        </p:txBody>
      </p:sp>
    </p:spTree>
    <p:extLst>
      <p:ext uri="{BB962C8B-B14F-4D97-AF65-F5344CB8AC3E}">
        <p14:creationId xmlns:p14="http://schemas.microsoft.com/office/powerpoint/2010/main" val="20340426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5362" name="Group 2">
            <a:extLst>
              <a:ext uri="{FF2B5EF4-FFF2-40B4-BE49-F238E27FC236}">
                <a16:creationId xmlns:a16="http://schemas.microsoft.com/office/drawing/2014/main" id="{3AC2C4D6-B1BF-6593-A773-A1198E84CC52}"/>
              </a:ext>
            </a:extLst>
          </p:cNvPr>
          <p:cNvGrpSpPr>
            <a:grpSpLocks/>
          </p:cNvGrpSpPr>
          <p:nvPr/>
        </p:nvGrpSpPr>
        <p:grpSpPr bwMode="auto">
          <a:xfrm>
            <a:off x="1" y="1422400"/>
            <a:ext cx="12196233" cy="5435600"/>
            <a:chOff x="0" y="896"/>
            <a:chExt cx="5762" cy="3424"/>
          </a:xfrm>
        </p:grpSpPr>
        <p:grpSp>
          <p:nvGrpSpPr>
            <p:cNvPr id="15363" name="Group 3">
              <a:extLst>
                <a:ext uri="{FF2B5EF4-FFF2-40B4-BE49-F238E27FC236}">
                  <a16:creationId xmlns:a16="http://schemas.microsoft.com/office/drawing/2014/main" id="{1B6513F4-3DB6-B41C-4832-18A00DFAC776}"/>
                </a:ext>
              </a:extLst>
            </p:cNvPr>
            <p:cNvGrpSpPr>
              <a:grpSpLocks/>
            </p:cNvGrpSpPr>
            <p:nvPr userDrawn="1"/>
          </p:nvGrpSpPr>
          <p:grpSpPr bwMode="auto">
            <a:xfrm>
              <a:off x="20" y="896"/>
              <a:ext cx="5742" cy="3424"/>
              <a:chOff x="20" y="896"/>
              <a:chExt cx="5742" cy="3424"/>
            </a:xfrm>
          </p:grpSpPr>
          <p:sp>
            <p:nvSpPr>
              <p:cNvPr id="15364" name="Freeform 4">
                <a:extLst>
                  <a:ext uri="{FF2B5EF4-FFF2-40B4-BE49-F238E27FC236}">
                    <a16:creationId xmlns:a16="http://schemas.microsoft.com/office/drawing/2014/main" id="{B4553F9F-44E1-1DE8-7AAA-D80E85A2B565}"/>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5" name="Freeform 5">
                <a:extLst>
                  <a:ext uri="{FF2B5EF4-FFF2-40B4-BE49-F238E27FC236}">
                    <a16:creationId xmlns:a16="http://schemas.microsoft.com/office/drawing/2014/main" id="{FCCD5576-A8AF-FAA3-311C-D8A995D17DC8}"/>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6" name="Freeform 6">
                <a:extLst>
                  <a:ext uri="{FF2B5EF4-FFF2-40B4-BE49-F238E27FC236}">
                    <a16:creationId xmlns:a16="http://schemas.microsoft.com/office/drawing/2014/main" id="{964D29D2-5B66-1236-E2E6-844D0B52E81F}"/>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7" name="Freeform 7">
                <a:extLst>
                  <a:ext uri="{FF2B5EF4-FFF2-40B4-BE49-F238E27FC236}">
                    <a16:creationId xmlns:a16="http://schemas.microsoft.com/office/drawing/2014/main" id="{CE6FD9A2-E391-3FFA-9199-D2DA722C51FA}"/>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8" name="Freeform 8">
                <a:extLst>
                  <a:ext uri="{FF2B5EF4-FFF2-40B4-BE49-F238E27FC236}">
                    <a16:creationId xmlns:a16="http://schemas.microsoft.com/office/drawing/2014/main" id="{6D1E295F-FD31-8590-BF24-AF6C03A684A7}"/>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9" name="Freeform 9">
                <a:extLst>
                  <a:ext uri="{FF2B5EF4-FFF2-40B4-BE49-F238E27FC236}">
                    <a16:creationId xmlns:a16="http://schemas.microsoft.com/office/drawing/2014/main" id="{1302B865-FC5E-32A0-47F7-60F8B866EEAE}"/>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0" name="Freeform 10">
                <a:extLst>
                  <a:ext uri="{FF2B5EF4-FFF2-40B4-BE49-F238E27FC236}">
                    <a16:creationId xmlns:a16="http://schemas.microsoft.com/office/drawing/2014/main" id="{9A48B0C5-B88D-0BB6-45DC-AF9245AAF3CC}"/>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1" name="Freeform 11">
                <a:extLst>
                  <a:ext uri="{FF2B5EF4-FFF2-40B4-BE49-F238E27FC236}">
                    <a16:creationId xmlns:a16="http://schemas.microsoft.com/office/drawing/2014/main" id="{DD4E5A37-857C-11B4-19CD-856FC5D65C24}"/>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2" name="Freeform 12">
                <a:extLst>
                  <a:ext uri="{FF2B5EF4-FFF2-40B4-BE49-F238E27FC236}">
                    <a16:creationId xmlns:a16="http://schemas.microsoft.com/office/drawing/2014/main" id="{09D08692-E25A-2AAA-DA01-7864913DF8E9}"/>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3" name="Freeform 13">
                <a:extLst>
                  <a:ext uri="{FF2B5EF4-FFF2-40B4-BE49-F238E27FC236}">
                    <a16:creationId xmlns:a16="http://schemas.microsoft.com/office/drawing/2014/main" id="{095D7889-84A3-28A6-7280-285727F7C758}"/>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4" name="Freeform 14">
                <a:extLst>
                  <a:ext uri="{FF2B5EF4-FFF2-40B4-BE49-F238E27FC236}">
                    <a16:creationId xmlns:a16="http://schemas.microsoft.com/office/drawing/2014/main" id="{78DBC175-17AF-6A0C-5C4C-590D050B7E9D}"/>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5" name="Freeform 15">
                <a:extLst>
                  <a:ext uri="{FF2B5EF4-FFF2-40B4-BE49-F238E27FC236}">
                    <a16:creationId xmlns:a16="http://schemas.microsoft.com/office/drawing/2014/main" id="{2D539D3B-4424-18EC-B087-DE930BA8E744}"/>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6" name="Freeform 16">
                <a:extLst>
                  <a:ext uri="{FF2B5EF4-FFF2-40B4-BE49-F238E27FC236}">
                    <a16:creationId xmlns:a16="http://schemas.microsoft.com/office/drawing/2014/main" id="{21CD4EAD-17A6-F51C-054A-02BF6157A487}"/>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15377" name="Group 17">
              <a:extLst>
                <a:ext uri="{FF2B5EF4-FFF2-40B4-BE49-F238E27FC236}">
                  <a16:creationId xmlns:a16="http://schemas.microsoft.com/office/drawing/2014/main" id="{F0C75BE0-6D4C-9A64-CE89-BFD19F78A2AC}"/>
                </a:ext>
              </a:extLst>
            </p:cNvPr>
            <p:cNvGrpSpPr>
              <a:grpSpLocks/>
            </p:cNvGrpSpPr>
            <p:nvPr userDrawn="1"/>
          </p:nvGrpSpPr>
          <p:grpSpPr bwMode="auto">
            <a:xfrm>
              <a:off x="0" y="2291"/>
              <a:ext cx="1385" cy="1702"/>
              <a:chOff x="0" y="2291"/>
              <a:chExt cx="1385" cy="1702"/>
            </a:xfrm>
          </p:grpSpPr>
          <p:sp>
            <p:nvSpPr>
              <p:cNvPr id="15378" name="Rectangle 18">
                <a:extLst>
                  <a:ext uri="{FF2B5EF4-FFF2-40B4-BE49-F238E27FC236}">
                    <a16:creationId xmlns:a16="http://schemas.microsoft.com/office/drawing/2014/main" id="{3F02581C-8086-70DA-4511-A74CDB2D67A5}"/>
                  </a:ext>
                </a:extLst>
              </p:cNvPr>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79" name="Rectangle 19">
                <a:extLst>
                  <a:ext uri="{FF2B5EF4-FFF2-40B4-BE49-F238E27FC236}">
                    <a16:creationId xmlns:a16="http://schemas.microsoft.com/office/drawing/2014/main" id="{CFE6314E-42DD-711C-0489-7BE79508A445}"/>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0" name="Rectangle 20">
                <a:extLst>
                  <a:ext uri="{FF2B5EF4-FFF2-40B4-BE49-F238E27FC236}">
                    <a16:creationId xmlns:a16="http://schemas.microsoft.com/office/drawing/2014/main" id="{B634A259-CA30-B84A-00D0-1387D5DF5162}"/>
                  </a:ext>
                </a:extLst>
              </p:cNvPr>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1" name="Rectangle 21">
                <a:extLst>
                  <a:ext uri="{FF2B5EF4-FFF2-40B4-BE49-F238E27FC236}">
                    <a16:creationId xmlns:a16="http://schemas.microsoft.com/office/drawing/2014/main" id="{EA48765F-6F68-75AB-43E9-3F3E56E18FFA}"/>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2" name="Rectangle 22">
                <a:extLst>
                  <a:ext uri="{FF2B5EF4-FFF2-40B4-BE49-F238E27FC236}">
                    <a16:creationId xmlns:a16="http://schemas.microsoft.com/office/drawing/2014/main" id="{F0EC590A-CFBB-E9F9-3FE4-5374969CE13F}"/>
                  </a:ext>
                </a:extLst>
              </p:cNvPr>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3" name="Rectangle 23">
                <a:extLst>
                  <a:ext uri="{FF2B5EF4-FFF2-40B4-BE49-F238E27FC236}">
                    <a16:creationId xmlns:a16="http://schemas.microsoft.com/office/drawing/2014/main" id="{F6AAE675-4BC3-B730-9BDF-3DE467A02AC2}"/>
                  </a:ext>
                </a:extLst>
              </p:cNvPr>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4" name="Rectangle 24">
                <a:extLst>
                  <a:ext uri="{FF2B5EF4-FFF2-40B4-BE49-F238E27FC236}">
                    <a16:creationId xmlns:a16="http://schemas.microsoft.com/office/drawing/2014/main" id="{C66A46EA-325B-51F4-0615-0B5885BD623E}"/>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5" name="Rectangle 25">
                <a:extLst>
                  <a:ext uri="{FF2B5EF4-FFF2-40B4-BE49-F238E27FC236}">
                    <a16:creationId xmlns:a16="http://schemas.microsoft.com/office/drawing/2014/main" id="{8ACE81B1-73BC-EEF0-7E9B-38A1A702533E}"/>
                  </a:ext>
                </a:extLst>
              </p:cNvPr>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6" name="Rectangle 26">
                <a:extLst>
                  <a:ext uri="{FF2B5EF4-FFF2-40B4-BE49-F238E27FC236}">
                    <a16:creationId xmlns:a16="http://schemas.microsoft.com/office/drawing/2014/main" id="{885056C4-120D-6FCA-5F6F-92F4FBEBD3F7}"/>
                  </a:ext>
                </a:extLst>
              </p:cNvPr>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7" name="Rectangle 27">
                <a:extLst>
                  <a:ext uri="{FF2B5EF4-FFF2-40B4-BE49-F238E27FC236}">
                    <a16:creationId xmlns:a16="http://schemas.microsoft.com/office/drawing/2014/main" id="{19FCA3BD-357B-1682-7DBC-753F45977CA9}"/>
                  </a:ext>
                </a:extLst>
              </p:cNvPr>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8" name="Rectangle 28">
                <a:extLst>
                  <a:ext uri="{FF2B5EF4-FFF2-40B4-BE49-F238E27FC236}">
                    <a16:creationId xmlns:a16="http://schemas.microsoft.com/office/drawing/2014/main" id="{299E0418-028D-5E50-7153-2FAD3FB9E070}"/>
                  </a:ext>
                </a:extLst>
              </p:cNvPr>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9" name="Rectangle 29">
                <a:extLst>
                  <a:ext uri="{FF2B5EF4-FFF2-40B4-BE49-F238E27FC236}">
                    <a16:creationId xmlns:a16="http://schemas.microsoft.com/office/drawing/2014/main" id="{775051EA-43C9-ACC9-DA2B-F784A57804FF}"/>
                  </a:ext>
                </a:extLst>
              </p:cNvPr>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0" name="Rectangle 30">
                <a:extLst>
                  <a:ext uri="{FF2B5EF4-FFF2-40B4-BE49-F238E27FC236}">
                    <a16:creationId xmlns:a16="http://schemas.microsoft.com/office/drawing/2014/main" id="{C9354EE2-D625-74FC-E08D-8FD77EF50CB8}"/>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1" name="Rectangle 31">
                <a:extLst>
                  <a:ext uri="{FF2B5EF4-FFF2-40B4-BE49-F238E27FC236}">
                    <a16:creationId xmlns:a16="http://schemas.microsoft.com/office/drawing/2014/main" id="{B4D3F6EF-91D4-DAA3-10C0-3D021F837611}"/>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2" name="Rectangle 32">
                <a:extLst>
                  <a:ext uri="{FF2B5EF4-FFF2-40B4-BE49-F238E27FC236}">
                    <a16:creationId xmlns:a16="http://schemas.microsoft.com/office/drawing/2014/main" id="{CE54F12D-4EC1-E016-2B84-10BA9F44F927}"/>
                  </a:ext>
                </a:extLst>
              </p:cNvPr>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3" name="Rectangle 33">
                <a:extLst>
                  <a:ext uri="{FF2B5EF4-FFF2-40B4-BE49-F238E27FC236}">
                    <a16:creationId xmlns:a16="http://schemas.microsoft.com/office/drawing/2014/main" id="{9B8ED562-2096-C842-51C5-C4A593D1208E}"/>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4" name="Rectangle 34">
                <a:extLst>
                  <a:ext uri="{FF2B5EF4-FFF2-40B4-BE49-F238E27FC236}">
                    <a16:creationId xmlns:a16="http://schemas.microsoft.com/office/drawing/2014/main" id="{91D827F9-4104-FB07-D02B-507458251F95}"/>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5" name="Rectangle 35">
                <a:extLst>
                  <a:ext uri="{FF2B5EF4-FFF2-40B4-BE49-F238E27FC236}">
                    <a16:creationId xmlns:a16="http://schemas.microsoft.com/office/drawing/2014/main" id="{EF2B171F-8277-4F73-49D0-BC85AC49834D}"/>
                  </a:ext>
                </a:extLst>
              </p:cNvPr>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6" name="Rectangle 36">
                <a:extLst>
                  <a:ext uri="{FF2B5EF4-FFF2-40B4-BE49-F238E27FC236}">
                    <a16:creationId xmlns:a16="http://schemas.microsoft.com/office/drawing/2014/main" id="{251F4CE9-E31D-B6E8-E71C-7D502D78EEFC}"/>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7" name="Rectangle 37">
                <a:extLst>
                  <a:ext uri="{FF2B5EF4-FFF2-40B4-BE49-F238E27FC236}">
                    <a16:creationId xmlns:a16="http://schemas.microsoft.com/office/drawing/2014/main" id="{0D7DFEFD-4F17-154D-6037-862B9C9A1D24}"/>
                  </a:ext>
                </a:extLst>
              </p:cNvPr>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8" name="Rectangle 38">
                <a:extLst>
                  <a:ext uri="{FF2B5EF4-FFF2-40B4-BE49-F238E27FC236}">
                    <a16:creationId xmlns:a16="http://schemas.microsoft.com/office/drawing/2014/main" id="{ED6E2E56-D9AF-318B-DD0B-D6C6D3FE28DE}"/>
                  </a:ext>
                </a:extLst>
              </p:cNvPr>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9" name="Rectangle 39">
                <a:extLst>
                  <a:ext uri="{FF2B5EF4-FFF2-40B4-BE49-F238E27FC236}">
                    <a16:creationId xmlns:a16="http://schemas.microsoft.com/office/drawing/2014/main" id="{EEB6C928-DA7C-D7E7-C10C-D14931D0AB39}"/>
                  </a:ext>
                </a:extLst>
              </p:cNvPr>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0" name="Rectangle 40">
                <a:extLst>
                  <a:ext uri="{FF2B5EF4-FFF2-40B4-BE49-F238E27FC236}">
                    <a16:creationId xmlns:a16="http://schemas.microsoft.com/office/drawing/2014/main" id="{16678CA1-BF1D-AE4D-1E77-D2C7D8AFB1E1}"/>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1" name="Rectangle 41">
                <a:extLst>
                  <a:ext uri="{FF2B5EF4-FFF2-40B4-BE49-F238E27FC236}">
                    <a16:creationId xmlns:a16="http://schemas.microsoft.com/office/drawing/2014/main" id="{1A07FCF3-40F3-13B1-234C-BDB6BFAB1724}"/>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2" name="Rectangle 42">
                <a:extLst>
                  <a:ext uri="{FF2B5EF4-FFF2-40B4-BE49-F238E27FC236}">
                    <a16:creationId xmlns:a16="http://schemas.microsoft.com/office/drawing/2014/main" id="{0C0C40D3-82C4-092A-8530-7DE427CFFC51}"/>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3" name="Rectangle 43">
                <a:extLst>
                  <a:ext uri="{FF2B5EF4-FFF2-40B4-BE49-F238E27FC236}">
                    <a16:creationId xmlns:a16="http://schemas.microsoft.com/office/drawing/2014/main" id="{1DCF27F0-77EB-8C36-2E25-61CD682E56E3}"/>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4" name="Rectangle 44">
                <a:extLst>
                  <a:ext uri="{FF2B5EF4-FFF2-40B4-BE49-F238E27FC236}">
                    <a16:creationId xmlns:a16="http://schemas.microsoft.com/office/drawing/2014/main" id="{5B2C9409-9669-720A-42AF-29AD6F8FC5E9}"/>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5" name="Rectangle 45">
                <a:extLst>
                  <a:ext uri="{FF2B5EF4-FFF2-40B4-BE49-F238E27FC236}">
                    <a16:creationId xmlns:a16="http://schemas.microsoft.com/office/drawing/2014/main" id="{8DAC62A9-1FB4-1A24-3FFF-93AF781FAF3C}"/>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6" name="Rectangle 46">
                <a:extLst>
                  <a:ext uri="{FF2B5EF4-FFF2-40B4-BE49-F238E27FC236}">
                    <a16:creationId xmlns:a16="http://schemas.microsoft.com/office/drawing/2014/main" id="{8030C9F0-6B5A-6DEA-357F-7F1B9BB4D759}"/>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7" name="Rectangle 47">
                <a:extLst>
                  <a:ext uri="{FF2B5EF4-FFF2-40B4-BE49-F238E27FC236}">
                    <a16:creationId xmlns:a16="http://schemas.microsoft.com/office/drawing/2014/main" id="{2C385D45-5514-0C01-C3D1-BFA87F647A9B}"/>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8" name="Rectangle 48">
                <a:extLst>
                  <a:ext uri="{FF2B5EF4-FFF2-40B4-BE49-F238E27FC236}">
                    <a16:creationId xmlns:a16="http://schemas.microsoft.com/office/drawing/2014/main" id="{A81D0897-EC04-B132-4A8A-85441977FFEC}"/>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9" name="Rectangle 49">
                <a:extLst>
                  <a:ext uri="{FF2B5EF4-FFF2-40B4-BE49-F238E27FC236}">
                    <a16:creationId xmlns:a16="http://schemas.microsoft.com/office/drawing/2014/main" id="{7F271C7E-D2F6-106D-CFF9-5C4DCA5EC71A}"/>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0" name="Rectangle 50">
                <a:extLst>
                  <a:ext uri="{FF2B5EF4-FFF2-40B4-BE49-F238E27FC236}">
                    <a16:creationId xmlns:a16="http://schemas.microsoft.com/office/drawing/2014/main" id="{0A0FCC37-6849-A62C-125A-DC62B98E057F}"/>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1" name="Rectangle 51">
                <a:extLst>
                  <a:ext uri="{FF2B5EF4-FFF2-40B4-BE49-F238E27FC236}">
                    <a16:creationId xmlns:a16="http://schemas.microsoft.com/office/drawing/2014/main" id="{4C1FB395-1E6F-F0CF-CBC7-AAED66F11ABB}"/>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2" name="Rectangle 52">
                <a:extLst>
                  <a:ext uri="{FF2B5EF4-FFF2-40B4-BE49-F238E27FC236}">
                    <a16:creationId xmlns:a16="http://schemas.microsoft.com/office/drawing/2014/main" id="{F54B76AF-5184-C343-5742-2E581C1DC44F}"/>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3" name="Rectangle 53">
                <a:extLst>
                  <a:ext uri="{FF2B5EF4-FFF2-40B4-BE49-F238E27FC236}">
                    <a16:creationId xmlns:a16="http://schemas.microsoft.com/office/drawing/2014/main" id="{CA80D48B-8006-ABCF-0BA6-A80D5C033658}"/>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4" name="Rectangle 54">
                <a:extLst>
                  <a:ext uri="{FF2B5EF4-FFF2-40B4-BE49-F238E27FC236}">
                    <a16:creationId xmlns:a16="http://schemas.microsoft.com/office/drawing/2014/main" id="{F9EBCEB4-02E5-3E1E-4D38-2CBF6877C2DC}"/>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5" name="Rectangle 55">
                <a:extLst>
                  <a:ext uri="{FF2B5EF4-FFF2-40B4-BE49-F238E27FC236}">
                    <a16:creationId xmlns:a16="http://schemas.microsoft.com/office/drawing/2014/main" id="{F244226B-5EB6-3307-EB78-1CC300262B47}"/>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6" name="Rectangle 56">
                <a:extLst>
                  <a:ext uri="{FF2B5EF4-FFF2-40B4-BE49-F238E27FC236}">
                    <a16:creationId xmlns:a16="http://schemas.microsoft.com/office/drawing/2014/main" id="{A958FF2C-C501-C332-528A-0A20E86BE1D7}"/>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7" name="Rectangle 57">
                <a:extLst>
                  <a:ext uri="{FF2B5EF4-FFF2-40B4-BE49-F238E27FC236}">
                    <a16:creationId xmlns:a16="http://schemas.microsoft.com/office/drawing/2014/main" id="{D6834777-F08C-7449-4235-A7E38EE8A40E}"/>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8" name="Rectangle 58">
                <a:extLst>
                  <a:ext uri="{FF2B5EF4-FFF2-40B4-BE49-F238E27FC236}">
                    <a16:creationId xmlns:a16="http://schemas.microsoft.com/office/drawing/2014/main" id="{2C37A4D4-08E9-9E9D-BED4-27AF124B31E7}"/>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9" name="Rectangle 59">
                <a:extLst>
                  <a:ext uri="{FF2B5EF4-FFF2-40B4-BE49-F238E27FC236}">
                    <a16:creationId xmlns:a16="http://schemas.microsoft.com/office/drawing/2014/main" id="{6ABFB137-8F7A-9BEB-C391-B76D1ED1C657}"/>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0" name="Rectangle 60">
                <a:extLst>
                  <a:ext uri="{FF2B5EF4-FFF2-40B4-BE49-F238E27FC236}">
                    <a16:creationId xmlns:a16="http://schemas.microsoft.com/office/drawing/2014/main" id="{AA75F039-2D65-038D-DEF9-BF81BF6B509B}"/>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1" name="Rectangle 61">
                <a:extLst>
                  <a:ext uri="{FF2B5EF4-FFF2-40B4-BE49-F238E27FC236}">
                    <a16:creationId xmlns:a16="http://schemas.microsoft.com/office/drawing/2014/main" id="{EFE3B36B-ADF0-5BF9-29FC-75D2F76B58EA}"/>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2" name="Rectangle 62">
                <a:extLst>
                  <a:ext uri="{FF2B5EF4-FFF2-40B4-BE49-F238E27FC236}">
                    <a16:creationId xmlns:a16="http://schemas.microsoft.com/office/drawing/2014/main" id="{36C91AA8-DF79-1198-9AFB-127E1909C0B5}"/>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3" name="Rectangle 63">
                <a:extLst>
                  <a:ext uri="{FF2B5EF4-FFF2-40B4-BE49-F238E27FC236}">
                    <a16:creationId xmlns:a16="http://schemas.microsoft.com/office/drawing/2014/main" id="{DE5F9C48-19EA-799A-EB3F-9A98BF1A1DA6}"/>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4" name="Rectangle 64">
                <a:extLst>
                  <a:ext uri="{FF2B5EF4-FFF2-40B4-BE49-F238E27FC236}">
                    <a16:creationId xmlns:a16="http://schemas.microsoft.com/office/drawing/2014/main" id="{13DC77CD-2EF2-D90D-BBE1-CD5C87836830}"/>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5" name="Rectangle 65">
                <a:extLst>
                  <a:ext uri="{FF2B5EF4-FFF2-40B4-BE49-F238E27FC236}">
                    <a16:creationId xmlns:a16="http://schemas.microsoft.com/office/drawing/2014/main" id="{F408638E-0D8D-A311-1B7C-1F569F1B7008}"/>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6" name="Rectangle 66">
                <a:extLst>
                  <a:ext uri="{FF2B5EF4-FFF2-40B4-BE49-F238E27FC236}">
                    <a16:creationId xmlns:a16="http://schemas.microsoft.com/office/drawing/2014/main" id="{11179BE4-75E2-0FFD-E928-A6FA2B5B8A07}"/>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7" name="Rectangle 67">
                <a:extLst>
                  <a:ext uri="{FF2B5EF4-FFF2-40B4-BE49-F238E27FC236}">
                    <a16:creationId xmlns:a16="http://schemas.microsoft.com/office/drawing/2014/main" id="{65C2832B-2077-86BA-1F6A-9A90F630CCE4}"/>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8" name="Rectangle 68">
                <a:extLst>
                  <a:ext uri="{FF2B5EF4-FFF2-40B4-BE49-F238E27FC236}">
                    <a16:creationId xmlns:a16="http://schemas.microsoft.com/office/drawing/2014/main" id="{EB19762F-914A-AF32-34D6-E9AA7C619381}"/>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9" name="Rectangle 69">
                <a:extLst>
                  <a:ext uri="{FF2B5EF4-FFF2-40B4-BE49-F238E27FC236}">
                    <a16:creationId xmlns:a16="http://schemas.microsoft.com/office/drawing/2014/main" id="{F93C3FC8-0563-A749-7AD5-514F07A533BD}"/>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0" name="Rectangle 70">
                <a:extLst>
                  <a:ext uri="{FF2B5EF4-FFF2-40B4-BE49-F238E27FC236}">
                    <a16:creationId xmlns:a16="http://schemas.microsoft.com/office/drawing/2014/main" id="{C3950819-CFB4-8F53-0E9A-9305C7EA2FDF}"/>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1" name="Rectangle 71">
                <a:extLst>
                  <a:ext uri="{FF2B5EF4-FFF2-40B4-BE49-F238E27FC236}">
                    <a16:creationId xmlns:a16="http://schemas.microsoft.com/office/drawing/2014/main" id="{353F8F9F-F000-3280-65E7-141DBB725A11}"/>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2" name="Rectangle 72">
                <a:extLst>
                  <a:ext uri="{FF2B5EF4-FFF2-40B4-BE49-F238E27FC236}">
                    <a16:creationId xmlns:a16="http://schemas.microsoft.com/office/drawing/2014/main" id="{06C72DEC-0123-33B1-A30C-279D181557E6}"/>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3" name="Rectangle 73">
                <a:extLst>
                  <a:ext uri="{FF2B5EF4-FFF2-40B4-BE49-F238E27FC236}">
                    <a16:creationId xmlns:a16="http://schemas.microsoft.com/office/drawing/2014/main" id="{D737F231-E155-6864-73B9-06436E804181}"/>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4" name="Rectangle 74">
                <a:extLst>
                  <a:ext uri="{FF2B5EF4-FFF2-40B4-BE49-F238E27FC236}">
                    <a16:creationId xmlns:a16="http://schemas.microsoft.com/office/drawing/2014/main" id="{2EB841CA-7C97-6136-D2D3-4FFA98FC141D}"/>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5" name="Rectangle 75">
                <a:extLst>
                  <a:ext uri="{FF2B5EF4-FFF2-40B4-BE49-F238E27FC236}">
                    <a16:creationId xmlns:a16="http://schemas.microsoft.com/office/drawing/2014/main" id="{381F0288-808E-A009-0E06-A0AEB1E18674}"/>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6" name="Rectangle 76">
                <a:extLst>
                  <a:ext uri="{FF2B5EF4-FFF2-40B4-BE49-F238E27FC236}">
                    <a16:creationId xmlns:a16="http://schemas.microsoft.com/office/drawing/2014/main" id="{EFEFC536-5798-F028-43A6-71DA890B124E}"/>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7" name="Rectangle 77">
                <a:extLst>
                  <a:ext uri="{FF2B5EF4-FFF2-40B4-BE49-F238E27FC236}">
                    <a16:creationId xmlns:a16="http://schemas.microsoft.com/office/drawing/2014/main" id="{D6D40DBC-B13A-3DD9-8A00-579DA1657F81}"/>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8" name="Rectangle 78">
                <a:extLst>
                  <a:ext uri="{FF2B5EF4-FFF2-40B4-BE49-F238E27FC236}">
                    <a16:creationId xmlns:a16="http://schemas.microsoft.com/office/drawing/2014/main" id="{6A041778-4EFA-9193-52A1-46A62ACE0B61}"/>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9" name="Rectangle 79">
                <a:extLst>
                  <a:ext uri="{FF2B5EF4-FFF2-40B4-BE49-F238E27FC236}">
                    <a16:creationId xmlns:a16="http://schemas.microsoft.com/office/drawing/2014/main" id="{A9B89B57-DC58-AE9C-2BE8-42E9BFB351CB}"/>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0" name="Rectangle 80">
                <a:extLst>
                  <a:ext uri="{FF2B5EF4-FFF2-40B4-BE49-F238E27FC236}">
                    <a16:creationId xmlns:a16="http://schemas.microsoft.com/office/drawing/2014/main" id="{4BFBC107-6A1A-C057-2765-43767BE55CE2}"/>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1" name="Freeform 81">
                <a:extLst>
                  <a:ext uri="{FF2B5EF4-FFF2-40B4-BE49-F238E27FC236}">
                    <a16:creationId xmlns:a16="http://schemas.microsoft.com/office/drawing/2014/main" id="{E0F3B9EC-0E3F-8B8A-F232-EDF4991D197A}"/>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442" name="Rectangle 82">
                <a:extLst>
                  <a:ext uri="{FF2B5EF4-FFF2-40B4-BE49-F238E27FC236}">
                    <a16:creationId xmlns:a16="http://schemas.microsoft.com/office/drawing/2014/main" id="{3139EE76-7C2F-C4EE-4ABC-C5ADB8F13306}"/>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3" name="Rectangle 83">
                <a:extLst>
                  <a:ext uri="{FF2B5EF4-FFF2-40B4-BE49-F238E27FC236}">
                    <a16:creationId xmlns:a16="http://schemas.microsoft.com/office/drawing/2014/main" id="{F1456D96-FD43-9C51-A5DD-6BD9CEE99568}"/>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4" name="Rectangle 84">
                <a:extLst>
                  <a:ext uri="{FF2B5EF4-FFF2-40B4-BE49-F238E27FC236}">
                    <a16:creationId xmlns:a16="http://schemas.microsoft.com/office/drawing/2014/main" id="{2DE282F4-B231-F302-6BD4-AEB3966C0F61}"/>
                  </a:ext>
                </a:extLst>
              </p:cNvPr>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5" name="Rectangle 85">
                <a:extLst>
                  <a:ext uri="{FF2B5EF4-FFF2-40B4-BE49-F238E27FC236}">
                    <a16:creationId xmlns:a16="http://schemas.microsoft.com/office/drawing/2014/main" id="{17C5CA24-5C84-0E5F-CFFB-03CFB782DC92}"/>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6" name="Rectangle 86">
                <a:extLst>
                  <a:ext uri="{FF2B5EF4-FFF2-40B4-BE49-F238E27FC236}">
                    <a16:creationId xmlns:a16="http://schemas.microsoft.com/office/drawing/2014/main" id="{8E8D0836-E65D-982D-8FEF-3B684BBF5D8B}"/>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7" name="Rectangle 87">
                <a:extLst>
                  <a:ext uri="{FF2B5EF4-FFF2-40B4-BE49-F238E27FC236}">
                    <a16:creationId xmlns:a16="http://schemas.microsoft.com/office/drawing/2014/main" id="{6D858E2B-6805-4EFB-23BC-4000E8EB82EF}"/>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8" name="Rectangle 88">
                <a:extLst>
                  <a:ext uri="{FF2B5EF4-FFF2-40B4-BE49-F238E27FC236}">
                    <a16:creationId xmlns:a16="http://schemas.microsoft.com/office/drawing/2014/main" id="{E57F7AE7-4B9E-FA90-F394-1B5B460F4DFB}"/>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9" name="Rectangle 89">
                <a:extLst>
                  <a:ext uri="{FF2B5EF4-FFF2-40B4-BE49-F238E27FC236}">
                    <a16:creationId xmlns:a16="http://schemas.microsoft.com/office/drawing/2014/main" id="{F6193246-6E9F-AE6A-AEA5-830C7A5AD6C7}"/>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0" name="Rectangle 90">
                <a:extLst>
                  <a:ext uri="{FF2B5EF4-FFF2-40B4-BE49-F238E27FC236}">
                    <a16:creationId xmlns:a16="http://schemas.microsoft.com/office/drawing/2014/main" id="{8E0EB0BC-1637-EAF4-CEFC-2D135DC97CFC}"/>
                  </a:ext>
                </a:extLst>
              </p:cNvPr>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1" name="Rectangle 91">
                <a:extLst>
                  <a:ext uri="{FF2B5EF4-FFF2-40B4-BE49-F238E27FC236}">
                    <a16:creationId xmlns:a16="http://schemas.microsoft.com/office/drawing/2014/main" id="{DC29AF23-D3C4-6257-AEB4-47B613F2F362}"/>
                  </a:ext>
                </a:extLst>
              </p:cNvPr>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2" name="Rectangle 92">
                <a:extLst>
                  <a:ext uri="{FF2B5EF4-FFF2-40B4-BE49-F238E27FC236}">
                    <a16:creationId xmlns:a16="http://schemas.microsoft.com/office/drawing/2014/main" id="{C6754E4B-410C-55C3-BD84-CDBCD47760B8}"/>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3" name="Rectangle 93">
                <a:extLst>
                  <a:ext uri="{FF2B5EF4-FFF2-40B4-BE49-F238E27FC236}">
                    <a16:creationId xmlns:a16="http://schemas.microsoft.com/office/drawing/2014/main" id="{F74507F8-D92C-AE22-6358-C0AE5D22BE19}"/>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4" name="Rectangle 94">
                <a:extLst>
                  <a:ext uri="{FF2B5EF4-FFF2-40B4-BE49-F238E27FC236}">
                    <a16:creationId xmlns:a16="http://schemas.microsoft.com/office/drawing/2014/main" id="{BC7E6B35-C82A-7CFB-0E16-F26FD22D96DB}"/>
                  </a:ext>
                </a:extLst>
              </p:cNvPr>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5" name="Rectangle 95">
                <a:extLst>
                  <a:ext uri="{FF2B5EF4-FFF2-40B4-BE49-F238E27FC236}">
                    <a16:creationId xmlns:a16="http://schemas.microsoft.com/office/drawing/2014/main" id="{C089EF03-1FDC-08C3-DEEF-500E3682F3DF}"/>
                  </a:ext>
                </a:extLst>
              </p:cNvPr>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6" name="Rectangle 96">
                <a:extLst>
                  <a:ext uri="{FF2B5EF4-FFF2-40B4-BE49-F238E27FC236}">
                    <a16:creationId xmlns:a16="http://schemas.microsoft.com/office/drawing/2014/main" id="{D720D388-3B0C-0C73-FD6D-701AA5A98FED}"/>
                  </a:ext>
                </a:extLst>
              </p:cNvPr>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7" name="Rectangle 97">
                <a:extLst>
                  <a:ext uri="{FF2B5EF4-FFF2-40B4-BE49-F238E27FC236}">
                    <a16:creationId xmlns:a16="http://schemas.microsoft.com/office/drawing/2014/main" id="{87CCA38A-76B2-0D20-7F54-B404814A7422}"/>
                  </a:ext>
                </a:extLst>
              </p:cNvPr>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8" name="Rectangle 98">
                <a:extLst>
                  <a:ext uri="{FF2B5EF4-FFF2-40B4-BE49-F238E27FC236}">
                    <a16:creationId xmlns:a16="http://schemas.microsoft.com/office/drawing/2014/main" id="{64FDA23B-CFA2-B007-1742-5A0ABBCEDFFD}"/>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9" name="Rectangle 99">
                <a:extLst>
                  <a:ext uri="{FF2B5EF4-FFF2-40B4-BE49-F238E27FC236}">
                    <a16:creationId xmlns:a16="http://schemas.microsoft.com/office/drawing/2014/main" id="{DF1B0ADC-B720-B8FE-C699-2B27B44FDA22}"/>
                  </a:ext>
                </a:extLst>
              </p:cNvPr>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0" name="Rectangle 100">
                <a:extLst>
                  <a:ext uri="{FF2B5EF4-FFF2-40B4-BE49-F238E27FC236}">
                    <a16:creationId xmlns:a16="http://schemas.microsoft.com/office/drawing/2014/main" id="{9D9ABD84-E8B7-672C-CA6B-D9A44746EBD8}"/>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1" name="Rectangle 101">
                <a:extLst>
                  <a:ext uri="{FF2B5EF4-FFF2-40B4-BE49-F238E27FC236}">
                    <a16:creationId xmlns:a16="http://schemas.microsoft.com/office/drawing/2014/main" id="{6B456090-1B07-4D80-A492-CFC1A5C3E63B}"/>
                  </a:ext>
                </a:extLst>
              </p:cNvPr>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2" name="Rectangle 102">
                <a:extLst>
                  <a:ext uri="{FF2B5EF4-FFF2-40B4-BE49-F238E27FC236}">
                    <a16:creationId xmlns:a16="http://schemas.microsoft.com/office/drawing/2014/main" id="{40703233-54F5-F56F-666A-9786A44CEB01}"/>
                  </a:ext>
                </a:extLst>
              </p:cNvPr>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3" name="Rectangle 103">
                <a:extLst>
                  <a:ext uri="{FF2B5EF4-FFF2-40B4-BE49-F238E27FC236}">
                    <a16:creationId xmlns:a16="http://schemas.microsoft.com/office/drawing/2014/main" id="{C15FE561-CE31-7456-6921-8385D6C07D64}"/>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4" name="Rectangle 104">
                <a:extLst>
                  <a:ext uri="{FF2B5EF4-FFF2-40B4-BE49-F238E27FC236}">
                    <a16:creationId xmlns:a16="http://schemas.microsoft.com/office/drawing/2014/main" id="{52AE9167-5CAC-07E4-293B-7E87EB445574}"/>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5" name="Rectangle 105">
                <a:extLst>
                  <a:ext uri="{FF2B5EF4-FFF2-40B4-BE49-F238E27FC236}">
                    <a16:creationId xmlns:a16="http://schemas.microsoft.com/office/drawing/2014/main" id="{3BBEE641-89A0-50C8-1F85-2ABD5FAEBD44}"/>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6" name="Rectangle 106">
                <a:extLst>
                  <a:ext uri="{FF2B5EF4-FFF2-40B4-BE49-F238E27FC236}">
                    <a16:creationId xmlns:a16="http://schemas.microsoft.com/office/drawing/2014/main" id="{660C0CE6-F5EB-8053-0CE2-A267D29AFB2D}"/>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7" name="Rectangle 107">
                <a:extLst>
                  <a:ext uri="{FF2B5EF4-FFF2-40B4-BE49-F238E27FC236}">
                    <a16:creationId xmlns:a16="http://schemas.microsoft.com/office/drawing/2014/main" id="{5016AF1C-D7FE-BA4C-F11B-FF4F24372EAB}"/>
                  </a:ext>
                </a:extLst>
              </p:cNvPr>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8" name="Rectangle 108">
                <a:extLst>
                  <a:ext uri="{FF2B5EF4-FFF2-40B4-BE49-F238E27FC236}">
                    <a16:creationId xmlns:a16="http://schemas.microsoft.com/office/drawing/2014/main" id="{EE1BC578-A743-9FA4-0673-3430943A6245}"/>
                  </a:ext>
                </a:extLst>
              </p:cNvPr>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9" name="Rectangle 109">
                <a:extLst>
                  <a:ext uri="{FF2B5EF4-FFF2-40B4-BE49-F238E27FC236}">
                    <a16:creationId xmlns:a16="http://schemas.microsoft.com/office/drawing/2014/main" id="{ACA978C0-648D-1A6D-E7C6-27BD256B304D}"/>
                  </a:ext>
                </a:extLst>
              </p:cNvPr>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0" name="Rectangle 110">
                <a:extLst>
                  <a:ext uri="{FF2B5EF4-FFF2-40B4-BE49-F238E27FC236}">
                    <a16:creationId xmlns:a16="http://schemas.microsoft.com/office/drawing/2014/main" id="{6A24DEF9-E6DB-45C7-2D87-F892806F30C8}"/>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1" name="Rectangle 111">
                <a:extLst>
                  <a:ext uri="{FF2B5EF4-FFF2-40B4-BE49-F238E27FC236}">
                    <a16:creationId xmlns:a16="http://schemas.microsoft.com/office/drawing/2014/main" id="{4893E516-35DC-7486-D3F4-A1C059D1AB83}"/>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2" name="Rectangle 112">
                <a:extLst>
                  <a:ext uri="{FF2B5EF4-FFF2-40B4-BE49-F238E27FC236}">
                    <a16:creationId xmlns:a16="http://schemas.microsoft.com/office/drawing/2014/main" id="{05327F89-E94B-520B-0A1E-A75EB6C3BA5A}"/>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3" name="Rectangle 113">
                <a:extLst>
                  <a:ext uri="{FF2B5EF4-FFF2-40B4-BE49-F238E27FC236}">
                    <a16:creationId xmlns:a16="http://schemas.microsoft.com/office/drawing/2014/main" id="{9919C197-FF29-9401-31B2-2B1EDB4779BD}"/>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4" name="Rectangle 114">
                <a:extLst>
                  <a:ext uri="{FF2B5EF4-FFF2-40B4-BE49-F238E27FC236}">
                    <a16:creationId xmlns:a16="http://schemas.microsoft.com/office/drawing/2014/main" id="{3960E0A0-4139-0EFA-EFE3-C24B700B7E56}"/>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5" name="Rectangle 115">
                <a:extLst>
                  <a:ext uri="{FF2B5EF4-FFF2-40B4-BE49-F238E27FC236}">
                    <a16:creationId xmlns:a16="http://schemas.microsoft.com/office/drawing/2014/main" id="{92800816-226D-A7AC-F533-9604CE12FC27}"/>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6" name="Rectangle 116">
                <a:extLst>
                  <a:ext uri="{FF2B5EF4-FFF2-40B4-BE49-F238E27FC236}">
                    <a16:creationId xmlns:a16="http://schemas.microsoft.com/office/drawing/2014/main" id="{90129B21-B6F3-BDE0-6D58-12A03624726E}"/>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7" name="Rectangle 117">
                <a:extLst>
                  <a:ext uri="{FF2B5EF4-FFF2-40B4-BE49-F238E27FC236}">
                    <a16:creationId xmlns:a16="http://schemas.microsoft.com/office/drawing/2014/main" id="{7B6252E0-BB66-D6F5-55E8-74CF2A7C47E8}"/>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8" name="Rectangle 118">
                <a:extLst>
                  <a:ext uri="{FF2B5EF4-FFF2-40B4-BE49-F238E27FC236}">
                    <a16:creationId xmlns:a16="http://schemas.microsoft.com/office/drawing/2014/main" id="{D3F5A603-F036-0ADB-00E9-C40EADDED364}"/>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9" name="Rectangle 119">
                <a:extLst>
                  <a:ext uri="{FF2B5EF4-FFF2-40B4-BE49-F238E27FC236}">
                    <a16:creationId xmlns:a16="http://schemas.microsoft.com/office/drawing/2014/main" id="{20AB5532-5997-B89F-E3EB-74F978798020}"/>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0" name="Rectangle 120">
                <a:extLst>
                  <a:ext uri="{FF2B5EF4-FFF2-40B4-BE49-F238E27FC236}">
                    <a16:creationId xmlns:a16="http://schemas.microsoft.com/office/drawing/2014/main" id="{0A9905BA-71C4-9F5D-F335-D2FB1E5DB569}"/>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1" name="Rectangle 121">
                <a:extLst>
                  <a:ext uri="{FF2B5EF4-FFF2-40B4-BE49-F238E27FC236}">
                    <a16:creationId xmlns:a16="http://schemas.microsoft.com/office/drawing/2014/main" id="{140DAFB6-5D35-DA42-55D5-2E9F8DFE8A9B}"/>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2" name="Rectangle 122">
                <a:extLst>
                  <a:ext uri="{FF2B5EF4-FFF2-40B4-BE49-F238E27FC236}">
                    <a16:creationId xmlns:a16="http://schemas.microsoft.com/office/drawing/2014/main" id="{B59308D6-D15B-FC7E-40C4-20B35C508AEE}"/>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3" name="Rectangle 123">
                <a:extLst>
                  <a:ext uri="{FF2B5EF4-FFF2-40B4-BE49-F238E27FC236}">
                    <a16:creationId xmlns:a16="http://schemas.microsoft.com/office/drawing/2014/main" id="{94044A39-5BC2-76BB-53A2-F8F3F546A31D}"/>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4" name="Rectangle 124">
                <a:extLst>
                  <a:ext uri="{FF2B5EF4-FFF2-40B4-BE49-F238E27FC236}">
                    <a16:creationId xmlns:a16="http://schemas.microsoft.com/office/drawing/2014/main" id="{163EFF77-27F3-A7F4-4292-F437BEC8DB2E}"/>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5" name="Rectangle 125">
                <a:extLst>
                  <a:ext uri="{FF2B5EF4-FFF2-40B4-BE49-F238E27FC236}">
                    <a16:creationId xmlns:a16="http://schemas.microsoft.com/office/drawing/2014/main" id="{9A1193BB-BDEB-0419-1211-59D37FB7B4CE}"/>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6" name="Rectangle 126">
                <a:extLst>
                  <a:ext uri="{FF2B5EF4-FFF2-40B4-BE49-F238E27FC236}">
                    <a16:creationId xmlns:a16="http://schemas.microsoft.com/office/drawing/2014/main" id="{86BDBBF6-4687-8D6D-CEB8-BDD35437E1FB}"/>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7" name="Rectangle 127">
                <a:extLst>
                  <a:ext uri="{FF2B5EF4-FFF2-40B4-BE49-F238E27FC236}">
                    <a16:creationId xmlns:a16="http://schemas.microsoft.com/office/drawing/2014/main" id="{18128C5A-7B9D-8282-E564-B3F658E6D9EB}"/>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8" name="Rectangle 128">
                <a:extLst>
                  <a:ext uri="{FF2B5EF4-FFF2-40B4-BE49-F238E27FC236}">
                    <a16:creationId xmlns:a16="http://schemas.microsoft.com/office/drawing/2014/main" id="{F1AF5CC3-6085-92CF-CE6A-CCF75342E1E2}"/>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9" name="Rectangle 129">
                <a:extLst>
                  <a:ext uri="{FF2B5EF4-FFF2-40B4-BE49-F238E27FC236}">
                    <a16:creationId xmlns:a16="http://schemas.microsoft.com/office/drawing/2014/main" id="{256326F7-CDA8-5A49-9962-D297BCC74E76}"/>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0" name="Rectangle 130">
                <a:extLst>
                  <a:ext uri="{FF2B5EF4-FFF2-40B4-BE49-F238E27FC236}">
                    <a16:creationId xmlns:a16="http://schemas.microsoft.com/office/drawing/2014/main" id="{F85CE1DD-C18D-F3D4-EEA8-82FE2E96C4BD}"/>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1" name="Rectangle 131">
                <a:extLst>
                  <a:ext uri="{FF2B5EF4-FFF2-40B4-BE49-F238E27FC236}">
                    <a16:creationId xmlns:a16="http://schemas.microsoft.com/office/drawing/2014/main" id="{4BFA9D24-EC08-1768-54E4-37F7EFA5D4D6}"/>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2" name="Rectangle 132">
                <a:extLst>
                  <a:ext uri="{FF2B5EF4-FFF2-40B4-BE49-F238E27FC236}">
                    <a16:creationId xmlns:a16="http://schemas.microsoft.com/office/drawing/2014/main" id="{D1F1A669-BE27-C980-8647-DFEAD6AF7F5F}"/>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3" name="Rectangle 133">
                <a:extLst>
                  <a:ext uri="{FF2B5EF4-FFF2-40B4-BE49-F238E27FC236}">
                    <a16:creationId xmlns:a16="http://schemas.microsoft.com/office/drawing/2014/main" id="{8C015612-9B1E-6C8A-10BB-C00AB1F56093}"/>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4" name="Rectangle 134">
                <a:extLst>
                  <a:ext uri="{FF2B5EF4-FFF2-40B4-BE49-F238E27FC236}">
                    <a16:creationId xmlns:a16="http://schemas.microsoft.com/office/drawing/2014/main" id="{E1951BDD-4CB6-7390-4B94-64426B031A00}"/>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5" name="Rectangle 135">
                <a:extLst>
                  <a:ext uri="{FF2B5EF4-FFF2-40B4-BE49-F238E27FC236}">
                    <a16:creationId xmlns:a16="http://schemas.microsoft.com/office/drawing/2014/main" id="{C848C980-9F83-04AE-00D5-37C04AC35E95}"/>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6" name="Rectangle 136">
                <a:extLst>
                  <a:ext uri="{FF2B5EF4-FFF2-40B4-BE49-F238E27FC236}">
                    <a16:creationId xmlns:a16="http://schemas.microsoft.com/office/drawing/2014/main" id="{4B419FD3-011D-9B4C-5DAB-0D44023A5EE2}"/>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7" name="Rectangle 137">
                <a:extLst>
                  <a:ext uri="{FF2B5EF4-FFF2-40B4-BE49-F238E27FC236}">
                    <a16:creationId xmlns:a16="http://schemas.microsoft.com/office/drawing/2014/main" id="{7FFC87AA-7873-7791-1F30-597C9011523E}"/>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8" name="Freeform 138">
                <a:extLst>
                  <a:ext uri="{FF2B5EF4-FFF2-40B4-BE49-F238E27FC236}">
                    <a16:creationId xmlns:a16="http://schemas.microsoft.com/office/drawing/2014/main" id="{36DFE7AD-637B-4D03-2513-86952083AE48}"/>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499" name="Freeform 139">
                <a:extLst>
                  <a:ext uri="{FF2B5EF4-FFF2-40B4-BE49-F238E27FC236}">
                    <a16:creationId xmlns:a16="http://schemas.microsoft.com/office/drawing/2014/main" id="{2C01DEF8-AFB9-E848-A968-0968AE8F64FA}"/>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0" name="Freeform 140">
                <a:extLst>
                  <a:ext uri="{FF2B5EF4-FFF2-40B4-BE49-F238E27FC236}">
                    <a16:creationId xmlns:a16="http://schemas.microsoft.com/office/drawing/2014/main" id="{C5D8D159-B24C-67B9-40FE-A3A460A9F346}"/>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1" name="Freeform 141">
                <a:extLst>
                  <a:ext uri="{FF2B5EF4-FFF2-40B4-BE49-F238E27FC236}">
                    <a16:creationId xmlns:a16="http://schemas.microsoft.com/office/drawing/2014/main" id="{CF2EEECC-15A1-58A5-A95E-58217547274E}"/>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2" name="Freeform 142">
                <a:extLst>
                  <a:ext uri="{FF2B5EF4-FFF2-40B4-BE49-F238E27FC236}">
                    <a16:creationId xmlns:a16="http://schemas.microsoft.com/office/drawing/2014/main" id="{C160303D-986E-C4E8-CA8E-3065E4CDB21C}"/>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3" name="Freeform 143">
                <a:extLst>
                  <a:ext uri="{FF2B5EF4-FFF2-40B4-BE49-F238E27FC236}">
                    <a16:creationId xmlns:a16="http://schemas.microsoft.com/office/drawing/2014/main" id="{3497B92F-3DC3-DA8A-0AD1-C65F167F69CA}"/>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4" name="Freeform 144">
                <a:extLst>
                  <a:ext uri="{FF2B5EF4-FFF2-40B4-BE49-F238E27FC236}">
                    <a16:creationId xmlns:a16="http://schemas.microsoft.com/office/drawing/2014/main" id="{6C42F17F-9B9E-5913-082F-3F59EAF559D1}"/>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5" name="Freeform 145">
                <a:extLst>
                  <a:ext uri="{FF2B5EF4-FFF2-40B4-BE49-F238E27FC236}">
                    <a16:creationId xmlns:a16="http://schemas.microsoft.com/office/drawing/2014/main" id="{17BEC147-013A-9B4E-0ED3-0BD916F0E5B3}"/>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6" name="Freeform 146">
                <a:extLst>
                  <a:ext uri="{FF2B5EF4-FFF2-40B4-BE49-F238E27FC236}">
                    <a16:creationId xmlns:a16="http://schemas.microsoft.com/office/drawing/2014/main" id="{F6901F62-310F-5C0F-AE83-2D2E2CA40617}"/>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7" name="Rectangle 147">
                <a:extLst>
                  <a:ext uri="{FF2B5EF4-FFF2-40B4-BE49-F238E27FC236}">
                    <a16:creationId xmlns:a16="http://schemas.microsoft.com/office/drawing/2014/main" id="{287A4AB3-ED44-35E4-893F-6ACA5873965B}"/>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508" name="Rectangle 148">
                <a:extLst>
                  <a:ext uri="{FF2B5EF4-FFF2-40B4-BE49-F238E27FC236}">
                    <a16:creationId xmlns:a16="http://schemas.microsoft.com/office/drawing/2014/main" id="{B2BAC0F0-00AD-BBB8-AF71-89488D8E79D1}"/>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509" name="Freeform 149">
                <a:extLst>
                  <a:ext uri="{FF2B5EF4-FFF2-40B4-BE49-F238E27FC236}">
                    <a16:creationId xmlns:a16="http://schemas.microsoft.com/office/drawing/2014/main" id="{565EEEC1-B146-2944-B69F-F997E36E3BBF}"/>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510" name="Freeform 150">
                <a:extLst>
                  <a:ext uri="{FF2B5EF4-FFF2-40B4-BE49-F238E27FC236}">
                    <a16:creationId xmlns:a16="http://schemas.microsoft.com/office/drawing/2014/main" id="{3CC68719-BEC5-D4E6-4EE0-571015D486D3}"/>
                  </a:ext>
                </a:extLst>
              </p:cNvPr>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511" name="Freeform 151">
                <a:extLst>
                  <a:ext uri="{FF2B5EF4-FFF2-40B4-BE49-F238E27FC236}">
                    <a16:creationId xmlns:a16="http://schemas.microsoft.com/office/drawing/2014/main" id="{DE4E85AC-2DF2-710D-EB46-597E04CDEF58}"/>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12" name="Oval 152">
                <a:extLst>
                  <a:ext uri="{FF2B5EF4-FFF2-40B4-BE49-F238E27FC236}">
                    <a16:creationId xmlns:a16="http://schemas.microsoft.com/office/drawing/2014/main" id="{9130F2CE-8859-7719-2AAE-B92A737D775B}"/>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sp>
        <p:nvSpPr>
          <p:cNvPr id="15513" name="Rectangle 153">
            <a:extLst>
              <a:ext uri="{FF2B5EF4-FFF2-40B4-BE49-F238E27FC236}">
                <a16:creationId xmlns:a16="http://schemas.microsoft.com/office/drawing/2014/main" id="{A8C61CAF-D5EE-54F6-24BE-A000FC468262}"/>
              </a:ext>
            </a:extLst>
          </p:cNvPr>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5514" name="Rectangle 154">
            <a:extLst>
              <a:ext uri="{FF2B5EF4-FFF2-40B4-BE49-F238E27FC236}">
                <a16:creationId xmlns:a16="http://schemas.microsoft.com/office/drawing/2014/main" id="{F8458660-D1C3-E35F-65BB-2C37C94DB9E3}"/>
              </a:ext>
            </a:extLst>
          </p:cNvPr>
          <p:cNvSpPr>
            <a:spLocks noGrp="1" noChangeArrowheads="1"/>
          </p:cNvSpPr>
          <p:nvPr>
            <p:ph type="subTitle" sz="quarter" idx="1"/>
          </p:nvPr>
        </p:nvSpPr>
        <p:spPr>
          <a:xfrm>
            <a:off x="1828800" y="3886200"/>
            <a:ext cx="8534400" cy="1752600"/>
          </a:xfrm>
        </p:spPr>
        <p:txBody>
          <a:bodyPr/>
          <a:lstStyle>
            <a:lvl1pPr marL="0" indent="0" algn="ctr">
              <a:buFont typeface="Arial" panose="020B0604020202020204" pitchFamily="34" charset="0"/>
              <a:buNone/>
              <a:defRPr/>
            </a:lvl1pPr>
          </a:lstStyle>
          <a:p>
            <a:pPr lvl="0"/>
            <a:r>
              <a:rPr lang="en-US" altLang="en-US" noProof="0"/>
              <a:t>Click to edit Master subtitle style</a:t>
            </a:r>
          </a:p>
        </p:txBody>
      </p:sp>
      <p:sp>
        <p:nvSpPr>
          <p:cNvPr id="15515" name="Rectangle 155">
            <a:extLst>
              <a:ext uri="{FF2B5EF4-FFF2-40B4-BE49-F238E27FC236}">
                <a16:creationId xmlns:a16="http://schemas.microsoft.com/office/drawing/2014/main" id="{10762611-0AB1-8789-D945-26A4EF4F3D2F}"/>
              </a:ext>
            </a:extLst>
          </p:cNvPr>
          <p:cNvSpPr>
            <a:spLocks noGrp="1" noChangeArrowheads="1"/>
          </p:cNvSpPr>
          <p:nvPr>
            <p:ph type="dt" sz="quarter" idx="2"/>
          </p:nvPr>
        </p:nvSpPr>
        <p:spPr>
          <a:xfrm>
            <a:off x="406400" y="6248400"/>
            <a:ext cx="3048000" cy="457200"/>
          </a:xfrm>
        </p:spPr>
        <p:txBody>
          <a:bodyPr/>
          <a:lstStyle>
            <a:lvl1pPr>
              <a:defRPr>
                <a:effectLst>
                  <a:outerShdw blurRad="38100" dist="38100" dir="2700000" algn="tl">
                    <a:srgbClr val="FFFFFF"/>
                  </a:outerShdw>
                </a:effectLst>
                <a:latin typeface="+mn-lt"/>
              </a:defRPr>
            </a:lvl1pPr>
          </a:lstStyle>
          <a:p>
            <a:endParaRPr lang="en-US" altLang="en-US"/>
          </a:p>
        </p:txBody>
      </p:sp>
      <p:sp>
        <p:nvSpPr>
          <p:cNvPr id="15516" name="Rectangle 156">
            <a:extLst>
              <a:ext uri="{FF2B5EF4-FFF2-40B4-BE49-F238E27FC236}">
                <a16:creationId xmlns:a16="http://schemas.microsoft.com/office/drawing/2014/main" id="{F3BCCA8A-599B-0DCB-12D9-D57ABFDC3B75}"/>
              </a:ext>
            </a:extLst>
          </p:cNvPr>
          <p:cNvSpPr>
            <a:spLocks noGrp="1" noChangeArrowheads="1"/>
          </p:cNvSpPr>
          <p:nvPr>
            <p:ph type="ftr" sz="quarter" idx="3"/>
          </p:nvPr>
        </p:nvSpPr>
        <p:spPr>
          <a:xfrm>
            <a:off x="4165600" y="6248400"/>
            <a:ext cx="3860800" cy="457200"/>
          </a:xfrm>
        </p:spPr>
        <p:txBody>
          <a:bodyPr/>
          <a:lstStyle>
            <a:lvl1pPr>
              <a:defRPr>
                <a:effectLst>
                  <a:outerShdw blurRad="38100" dist="38100" dir="2700000" algn="tl">
                    <a:srgbClr val="FFFFFF"/>
                  </a:outerShdw>
                </a:effectLst>
                <a:latin typeface="+mn-lt"/>
              </a:defRPr>
            </a:lvl1pPr>
          </a:lstStyle>
          <a:p>
            <a:endParaRPr lang="en-US" altLang="en-US"/>
          </a:p>
        </p:txBody>
      </p:sp>
      <p:sp>
        <p:nvSpPr>
          <p:cNvPr id="15517" name="Rectangle 157">
            <a:extLst>
              <a:ext uri="{FF2B5EF4-FFF2-40B4-BE49-F238E27FC236}">
                <a16:creationId xmlns:a16="http://schemas.microsoft.com/office/drawing/2014/main" id="{280AAE97-4590-48F7-B02D-CFF9DD396E03}"/>
              </a:ext>
            </a:extLst>
          </p:cNvPr>
          <p:cNvSpPr>
            <a:spLocks noGrp="1" noChangeArrowheads="1"/>
          </p:cNvSpPr>
          <p:nvPr>
            <p:ph type="sldNum" sz="quarter" idx="4"/>
          </p:nvPr>
        </p:nvSpPr>
        <p:spPr>
          <a:xfrm>
            <a:off x="8737600" y="6248400"/>
            <a:ext cx="3048000" cy="457200"/>
          </a:xfrm>
        </p:spPr>
        <p:txBody>
          <a:bodyPr/>
          <a:lstStyle>
            <a:lvl1pPr>
              <a:defRPr>
                <a:effectLst>
                  <a:outerShdw blurRad="38100" dist="38100" dir="2700000" algn="tl">
                    <a:srgbClr val="FFFFFF"/>
                  </a:outerShdw>
                </a:effectLst>
                <a:latin typeface="+mn-lt"/>
              </a:defRPr>
            </a:lvl1pPr>
          </a:lstStyle>
          <a:p>
            <a:fld id="{B7F08997-4ACA-4D02-AC4A-F2F31C7A8674}" type="slidenum">
              <a:rPr lang="en-US" altLang="en-US"/>
              <a:pPr/>
              <a:t>‹#›</a:t>
            </a:fld>
            <a:endParaRPr lang="en-US" altLang="en-US"/>
          </a:p>
        </p:txBody>
      </p:sp>
    </p:spTree>
    <p:extLst>
      <p:ext uri="{BB962C8B-B14F-4D97-AF65-F5344CB8AC3E}">
        <p14:creationId xmlns:p14="http://schemas.microsoft.com/office/powerpoint/2010/main" val="25167431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5BB03-CA57-0A3A-4B83-A6BE9488F2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23D249-315C-BE38-54AF-D77B860C3A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B03F6-8F0B-19E8-7282-D5F53C20F99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56890B7-B606-EF00-C48B-5743826B7AE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32981EC-AF81-7321-52D0-E18065655BC5}"/>
              </a:ext>
            </a:extLst>
          </p:cNvPr>
          <p:cNvSpPr>
            <a:spLocks noGrp="1"/>
          </p:cNvSpPr>
          <p:nvPr>
            <p:ph type="sldNum" sz="quarter" idx="12"/>
          </p:nvPr>
        </p:nvSpPr>
        <p:spPr/>
        <p:txBody>
          <a:bodyPr/>
          <a:lstStyle>
            <a:lvl1pPr>
              <a:defRPr/>
            </a:lvl1pPr>
          </a:lstStyle>
          <a:p>
            <a:fld id="{FB875F4E-B010-40E2-A881-58296018C9C6}" type="slidenum">
              <a:rPr lang="en-US" altLang="en-US"/>
              <a:pPr/>
              <a:t>‹#›</a:t>
            </a:fld>
            <a:endParaRPr lang="en-US" altLang="en-US"/>
          </a:p>
        </p:txBody>
      </p:sp>
    </p:spTree>
    <p:extLst>
      <p:ext uri="{BB962C8B-B14F-4D97-AF65-F5344CB8AC3E}">
        <p14:creationId xmlns:p14="http://schemas.microsoft.com/office/powerpoint/2010/main" val="41307304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499E-15B7-4CA9-EDD9-A585E74C5CDE}"/>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0E96E9-DEFD-D058-E03E-EB1711DCD88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1D9A0038-867C-6839-598A-BFD1B7FD145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B607238-50C7-76D6-6E51-BEB304868C9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2E2FFA1-C3E9-2AB3-B352-48122C2AB40C}"/>
              </a:ext>
            </a:extLst>
          </p:cNvPr>
          <p:cNvSpPr>
            <a:spLocks noGrp="1"/>
          </p:cNvSpPr>
          <p:nvPr>
            <p:ph type="sldNum" sz="quarter" idx="12"/>
          </p:nvPr>
        </p:nvSpPr>
        <p:spPr/>
        <p:txBody>
          <a:bodyPr/>
          <a:lstStyle>
            <a:lvl1pPr>
              <a:defRPr/>
            </a:lvl1pPr>
          </a:lstStyle>
          <a:p>
            <a:fld id="{B7C51929-7562-4FBD-B10A-4DC22D9CF908}" type="slidenum">
              <a:rPr lang="en-US" altLang="en-US"/>
              <a:pPr/>
              <a:t>‹#›</a:t>
            </a:fld>
            <a:endParaRPr lang="en-US" altLang="en-US"/>
          </a:p>
        </p:txBody>
      </p:sp>
    </p:spTree>
    <p:extLst>
      <p:ext uri="{BB962C8B-B14F-4D97-AF65-F5344CB8AC3E}">
        <p14:creationId xmlns:p14="http://schemas.microsoft.com/office/powerpoint/2010/main" val="28781929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ECAD3-7401-AE54-3923-A222DF6016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179CDD-B3A7-6853-C06B-808981CD598F}"/>
              </a:ext>
            </a:extLst>
          </p:cNvPr>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BF9E81-6AF1-3C70-DF86-BCE9C0D59AF1}"/>
              </a:ext>
            </a:extLst>
          </p:cNvPr>
          <p:cNvSpPr>
            <a:spLocks noGrp="1"/>
          </p:cNvSpPr>
          <p:nvPr>
            <p:ph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2EBB8F-B972-A81C-8BFC-39CBC1BF1EE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6BF02BB-98AD-C7FB-712A-660B71503FF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9EE1D97-209C-5EE3-7CF6-59305A60568E}"/>
              </a:ext>
            </a:extLst>
          </p:cNvPr>
          <p:cNvSpPr>
            <a:spLocks noGrp="1"/>
          </p:cNvSpPr>
          <p:nvPr>
            <p:ph type="sldNum" sz="quarter" idx="12"/>
          </p:nvPr>
        </p:nvSpPr>
        <p:spPr/>
        <p:txBody>
          <a:bodyPr/>
          <a:lstStyle>
            <a:lvl1pPr>
              <a:defRPr/>
            </a:lvl1pPr>
          </a:lstStyle>
          <a:p>
            <a:fld id="{2B6769BA-BA60-4D29-AB8A-C7CB543AB43C}" type="slidenum">
              <a:rPr lang="en-US" altLang="en-US"/>
              <a:pPr/>
              <a:t>‹#›</a:t>
            </a:fld>
            <a:endParaRPr lang="en-US" altLang="en-US"/>
          </a:p>
        </p:txBody>
      </p:sp>
    </p:spTree>
    <p:extLst>
      <p:ext uri="{BB962C8B-B14F-4D97-AF65-F5344CB8AC3E}">
        <p14:creationId xmlns:p14="http://schemas.microsoft.com/office/powerpoint/2010/main" val="206898340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EEEF7-7F4F-EEF6-1471-E120997A46C3}"/>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07AB87-0AE6-ACB0-2305-A02AE616D1E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5FACEC-C0E4-5790-8F6A-00D73D369651}"/>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FD9A68-3F4B-454F-1542-F0AAB9343DE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8CDAB4-131B-0798-AEF0-BBDC98489386}"/>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80EE7F-6CA9-ACED-D7FA-C43DE994928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8D83A8E-A193-9A56-4CA1-515378B0FC5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C4D973B-F892-5B28-0A6F-9F43332240E0}"/>
              </a:ext>
            </a:extLst>
          </p:cNvPr>
          <p:cNvSpPr>
            <a:spLocks noGrp="1"/>
          </p:cNvSpPr>
          <p:nvPr>
            <p:ph type="sldNum" sz="quarter" idx="12"/>
          </p:nvPr>
        </p:nvSpPr>
        <p:spPr/>
        <p:txBody>
          <a:bodyPr/>
          <a:lstStyle>
            <a:lvl1pPr>
              <a:defRPr/>
            </a:lvl1pPr>
          </a:lstStyle>
          <a:p>
            <a:fld id="{BEABE216-9923-436D-A589-A6D75FF6854D}" type="slidenum">
              <a:rPr lang="en-US" altLang="en-US"/>
              <a:pPr/>
              <a:t>‹#›</a:t>
            </a:fld>
            <a:endParaRPr lang="en-US" altLang="en-US"/>
          </a:p>
        </p:txBody>
      </p:sp>
    </p:spTree>
    <p:extLst>
      <p:ext uri="{BB962C8B-B14F-4D97-AF65-F5344CB8AC3E}">
        <p14:creationId xmlns:p14="http://schemas.microsoft.com/office/powerpoint/2010/main" val="30293083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1E9BF-F7EA-2369-5558-B8DD934960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D04F1E-0779-94F3-20CC-C333D9AE337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F907206-3F0D-79CD-E7DB-D40C99EFBF3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24059A8-C9D1-D344-5996-10B8BC326FA7}"/>
              </a:ext>
            </a:extLst>
          </p:cNvPr>
          <p:cNvSpPr>
            <a:spLocks noGrp="1"/>
          </p:cNvSpPr>
          <p:nvPr>
            <p:ph type="sldNum" sz="quarter" idx="12"/>
          </p:nvPr>
        </p:nvSpPr>
        <p:spPr/>
        <p:txBody>
          <a:bodyPr/>
          <a:lstStyle>
            <a:lvl1pPr>
              <a:defRPr/>
            </a:lvl1pPr>
          </a:lstStyle>
          <a:p>
            <a:fld id="{B5A9DF56-B7B1-46F0-AF22-61EDDAE5115C}" type="slidenum">
              <a:rPr lang="en-US" altLang="en-US"/>
              <a:pPr/>
              <a:t>‹#›</a:t>
            </a:fld>
            <a:endParaRPr lang="en-US" altLang="en-US"/>
          </a:p>
        </p:txBody>
      </p:sp>
    </p:spTree>
    <p:extLst>
      <p:ext uri="{BB962C8B-B14F-4D97-AF65-F5344CB8AC3E}">
        <p14:creationId xmlns:p14="http://schemas.microsoft.com/office/powerpoint/2010/main" val="35409944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29B32C-B4FC-AB81-2C6D-84134FE0549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F6C82BC-3D4A-383A-4628-BF1580A6392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318AA59-81E6-57D9-1C1E-9D9D8D8CA470}"/>
              </a:ext>
            </a:extLst>
          </p:cNvPr>
          <p:cNvSpPr>
            <a:spLocks noGrp="1"/>
          </p:cNvSpPr>
          <p:nvPr>
            <p:ph type="sldNum" sz="quarter" idx="12"/>
          </p:nvPr>
        </p:nvSpPr>
        <p:spPr/>
        <p:txBody>
          <a:bodyPr/>
          <a:lstStyle>
            <a:lvl1pPr>
              <a:defRPr/>
            </a:lvl1pPr>
          </a:lstStyle>
          <a:p>
            <a:fld id="{896C4A9E-AE33-4DE8-A157-E5479D416D16}" type="slidenum">
              <a:rPr lang="en-US" altLang="en-US"/>
              <a:pPr/>
              <a:t>‹#›</a:t>
            </a:fld>
            <a:endParaRPr lang="en-US" altLang="en-US"/>
          </a:p>
        </p:txBody>
      </p:sp>
    </p:spTree>
    <p:extLst>
      <p:ext uri="{BB962C8B-B14F-4D97-AF65-F5344CB8AC3E}">
        <p14:creationId xmlns:p14="http://schemas.microsoft.com/office/powerpoint/2010/main" val="4442971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C03F-3324-F748-6258-986622FB38F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B73C69-0D1B-59D2-3EE4-115F9AB6464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571F68-C0A7-D377-E5D4-A6DFC9BA2C2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70E75-57A6-D532-6A17-ED998488519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09A17B0-B460-BDC1-FBCC-4C2B2A4ABFA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17738B9-B902-85FD-99D3-01ADB979E1BA}"/>
              </a:ext>
            </a:extLst>
          </p:cNvPr>
          <p:cNvSpPr>
            <a:spLocks noGrp="1"/>
          </p:cNvSpPr>
          <p:nvPr>
            <p:ph type="sldNum" sz="quarter" idx="12"/>
          </p:nvPr>
        </p:nvSpPr>
        <p:spPr/>
        <p:txBody>
          <a:bodyPr/>
          <a:lstStyle>
            <a:lvl1pPr>
              <a:defRPr/>
            </a:lvl1pPr>
          </a:lstStyle>
          <a:p>
            <a:fld id="{3E96D93F-AFB3-45A9-97D4-05C653CAB6A9}" type="slidenum">
              <a:rPr lang="en-US" altLang="en-US"/>
              <a:pPr/>
              <a:t>‹#›</a:t>
            </a:fld>
            <a:endParaRPr lang="en-US" altLang="en-US"/>
          </a:p>
        </p:txBody>
      </p:sp>
    </p:spTree>
    <p:extLst>
      <p:ext uri="{BB962C8B-B14F-4D97-AF65-F5344CB8AC3E}">
        <p14:creationId xmlns:p14="http://schemas.microsoft.com/office/powerpoint/2010/main" val="315003040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1E16E-6E45-3611-D797-2733640BDDF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DF0A88-900F-37E7-FC74-F45DA5493A99}"/>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1C6B76-8CAE-9110-C043-00860C48F35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4D229C-8B6F-E4FA-A050-410F5BF4F16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4CD91C9-A0F7-FA65-1795-C79A6BA78CA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A151F33-0C20-1B7E-D6B2-66244E1B42F0}"/>
              </a:ext>
            </a:extLst>
          </p:cNvPr>
          <p:cNvSpPr>
            <a:spLocks noGrp="1"/>
          </p:cNvSpPr>
          <p:nvPr>
            <p:ph type="sldNum" sz="quarter" idx="12"/>
          </p:nvPr>
        </p:nvSpPr>
        <p:spPr/>
        <p:txBody>
          <a:bodyPr/>
          <a:lstStyle>
            <a:lvl1pPr>
              <a:defRPr/>
            </a:lvl1pPr>
          </a:lstStyle>
          <a:p>
            <a:fld id="{CF4928BD-9359-4E0C-8D04-CEB0DA3C7382}" type="slidenum">
              <a:rPr lang="en-US" altLang="en-US"/>
              <a:pPr/>
              <a:t>‹#›</a:t>
            </a:fld>
            <a:endParaRPr lang="en-US" altLang="en-US"/>
          </a:p>
        </p:txBody>
      </p:sp>
    </p:spTree>
    <p:extLst>
      <p:ext uri="{BB962C8B-B14F-4D97-AF65-F5344CB8AC3E}">
        <p14:creationId xmlns:p14="http://schemas.microsoft.com/office/powerpoint/2010/main" val="8197601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6CC6-E21E-4411-2E8D-FFBAC727B9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36954-486B-8943-8A5B-2F85C80C14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026D3-4282-81BB-1B42-13D323B4088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89E836E-7947-69C8-F32F-DB3971A2D92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4B64FFF-D882-881C-F103-3127E58A3544}"/>
              </a:ext>
            </a:extLst>
          </p:cNvPr>
          <p:cNvSpPr>
            <a:spLocks noGrp="1"/>
          </p:cNvSpPr>
          <p:nvPr>
            <p:ph type="sldNum" sz="quarter" idx="12"/>
          </p:nvPr>
        </p:nvSpPr>
        <p:spPr/>
        <p:txBody>
          <a:bodyPr/>
          <a:lstStyle>
            <a:lvl1pPr>
              <a:defRPr/>
            </a:lvl1pPr>
          </a:lstStyle>
          <a:p>
            <a:fld id="{58422151-45E3-4782-B35F-5CEFD2F36337}" type="slidenum">
              <a:rPr lang="en-US" altLang="en-US"/>
              <a:pPr/>
              <a:t>‹#›</a:t>
            </a:fld>
            <a:endParaRPr lang="en-US" altLang="en-US"/>
          </a:p>
        </p:txBody>
      </p:sp>
    </p:spTree>
    <p:extLst>
      <p:ext uri="{BB962C8B-B14F-4D97-AF65-F5344CB8AC3E}">
        <p14:creationId xmlns:p14="http://schemas.microsoft.com/office/powerpoint/2010/main" val="826002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EB11C967-AB8A-BA7B-9B0E-C649D78CB7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50BFF520-E8B8-9E69-B700-5117B6515D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4BACE90A-FAA6-F1B1-20BD-C4EF749F44F2}"/>
              </a:ext>
            </a:extLst>
          </p:cNvPr>
          <p:cNvSpPr>
            <a:spLocks noGrp="1" noChangeArrowheads="1"/>
          </p:cNvSpPr>
          <p:nvPr>
            <p:ph type="sldNum" sz="quarter" idx="12"/>
          </p:nvPr>
        </p:nvSpPr>
        <p:spPr>
          <a:ln/>
        </p:spPr>
        <p:txBody>
          <a:bodyPr/>
          <a:lstStyle>
            <a:lvl1pPr>
              <a:defRPr/>
            </a:lvl1pPr>
          </a:lstStyle>
          <a:p>
            <a:fld id="{DBA694AF-1857-4D36-B099-B2FB0EF93851}" type="slidenum">
              <a:rPr lang="en-US" altLang="en-US"/>
              <a:pPr/>
              <a:t>‹#›</a:t>
            </a:fld>
            <a:endParaRPr lang="en-US" altLang="en-US"/>
          </a:p>
        </p:txBody>
      </p:sp>
    </p:spTree>
    <p:extLst>
      <p:ext uri="{BB962C8B-B14F-4D97-AF65-F5344CB8AC3E}">
        <p14:creationId xmlns:p14="http://schemas.microsoft.com/office/powerpoint/2010/main" val="91526356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F3AF80-1161-7C92-899A-5DFADA5DE2BF}"/>
              </a:ext>
            </a:extLst>
          </p:cNvPr>
          <p:cNvSpPr>
            <a:spLocks noGrp="1"/>
          </p:cNvSpPr>
          <p:nvPr>
            <p:ph type="title" orient="vert"/>
          </p:nvPr>
        </p:nvSpPr>
        <p:spPr>
          <a:xfrm>
            <a:off x="8942918" y="228601"/>
            <a:ext cx="2846916" cy="5870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F053DA-8808-135D-A55F-8E9AEFD42450}"/>
              </a:ext>
            </a:extLst>
          </p:cNvPr>
          <p:cNvSpPr>
            <a:spLocks noGrp="1"/>
          </p:cNvSpPr>
          <p:nvPr>
            <p:ph type="body" orient="vert" idx="1"/>
          </p:nvPr>
        </p:nvSpPr>
        <p:spPr>
          <a:xfrm>
            <a:off x="402167" y="228601"/>
            <a:ext cx="8337551"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1666E-F6FE-6B4A-6336-3C1C8516838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1C02BCA-B8D3-81B5-94BF-6FAAFDE9873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027D6F2-545B-694D-1EB4-F0D9ABA6AEEB}"/>
              </a:ext>
            </a:extLst>
          </p:cNvPr>
          <p:cNvSpPr>
            <a:spLocks noGrp="1"/>
          </p:cNvSpPr>
          <p:nvPr>
            <p:ph type="sldNum" sz="quarter" idx="12"/>
          </p:nvPr>
        </p:nvSpPr>
        <p:spPr/>
        <p:txBody>
          <a:bodyPr/>
          <a:lstStyle>
            <a:lvl1pPr>
              <a:defRPr/>
            </a:lvl1pPr>
          </a:lstStyle>
          <a:p>
            <a:fld id="{DCB01BD3-E3E3-410E-B6F1-A0746FD613A6}" type="slidenum">
              <a:rPr lang="en-US" altLang="en-US"/>
              <a:pPr/>
              <a:t>‹#›</a:t>
            </a:fld>
            <a:endParaRPr lang="en-US" altLang="en-US"/>
          </a:p>
        </p:txBody>
      </p:sp>
    </p:spTree>
    <p:extLst>
      <p:ext uri="{BB962C8B-B14F-4D97-AF65-F5344CB8AC3E}">
        <p14:creationId xmlns:p14="http://schemas.microsoft.com/office/powerpoint/2010/main" val="132972899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AC53-A354-DCEC-15D8-A2FB78F26BF3}"/>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4E74FFE-A439-7DF6-0AE8-9BAD849BAAF7}"/>
              </a:ext>
            </a:extLst>
          </p:cNvPr>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1BD39B-0584-325C-A66B-E963E2B40AB7}"/>
              </a:ext>
            </a:extLst>
          </p:cNvPr>
          <p:cNvSpPr>
            <a:spLocks noGrp="1"/>
          </p:cNvSpPr>
          <p:nvPr>
            <p:ph type="body"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53A8F-78EE-9DFA-064B-A22A5CCD4F41}"/>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54B8660-0CB0-112A-F41E-5C703BD5A03E}"/>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AB285DE-5FA8-5632-C689-21C1A5C092A9}"/>
              </a:ext>
            </a:extLst>
          </p:cNvPr>
          <p:cNvSpPr>
            <a:spLocks noGrp="1"/>
          </p:cNvSpPr>
          <p:nvPr>
            <p:ph type="sldNum" sz="quarter" idx="12"/>
          </p:nvPr>
        </p:nvSpPr>
        <p:spPr>
          <a:xfrm>
            <a:off x="8737601" y="6245225"/>
            <a:ext cx="3052233" cy="476250"/>
          </a:xfrm>
        </p:spPr>
        <p:txBody>
          <a:bodyPr/>
          <a:lstStyle>
            <a:lvl1pPr>
              <a:defRPr/>
            </a:lvl1pPr>
          </a:lstStyle>
          <a:p>
            <a:fld id="{70BCB259-FEA1-44CA-BB2D-93380467686D}" type="slidenum">
              <a:rPr lang="en-US" altLang="en-US"/>
              <a:pPr/>
              <a:t>‹#›</a:t>
            </a:fld>
            <a:endParaRPr lang="en-US" altLang="en-US"/>
          </a:p>
        </p:txBody>
      </p:sp>
    </p:spTree>
    <p:extLst>
      <p:ext uri="{BB962C8B-B14F-4D97-AF65-F5344CB8AC3E}">
        <p14:creationId xmlns:p14="http://schemas.microsoft.com/office/powerpoint/2010/main" val="24016641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6CF39-61D3-8786-7E58-15ECB545C464}"/>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EEAB0C-1D95-81E2-0FE5-6C7572ED6C1A}"/>
              </a:ext>
            </a:extLst>
          </p:cNvPr>
          <p:cNvSpPr>
            <a:spLocks noGrp="1"/>
          </p:cNvSpPr>
          <p:nvPr>
            <p:ph type="body"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EA6B48-F4C1-AAD0-ED25-A9965E929D64}"/>
              </a:ext>
            </a:extLst>
          </p:cNvPr>
          <p:cNvSpPr>
            <a:spLocks noGrp="1"/>
          </p:cNvSpPr>
          <p:nvPr>
            <p:ph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1046BB-52EE-6FCE-1F66-8AD37636B2EF}"/>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140BEC0-7548-DE8B-D0F3-2BD12D87A89E}"/>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B9B0F9F-734A-8E3E-A017-AE92B1D1D839}"/>
              </a:ext>
            </a:extLst>
          </p:cNvPr>
          <p:cNvSpPr>
            <a:spLocks noGrp="1"/>
          </p:cNvSpPr>
          <p:nvPr>
            <p:ph type="sldNum" sz="quarter" idx="12"/>
          </p:nvPr>
        </p:nvSpPr>
        <p:spPr>
          <a:xfrm>
            <a:off x="8737601" y="6245225"/>
            <a:ext cx="3052233" cy="476250"/>
          </a:xfrm>
        </p:spPr>
        <p:txBody>
          <a:bodyPr/>
          <a:lstStyle>
            <a:lvl1pPr>
              <a:defRPr/>
            </a:lvl1pPr>
          </a:lstStyle>
          <a:p>
            <a:fld id="{0A904B8D-E37B-452A-BD67-1E918497A60C}" type="slidenum">
              <a:rPr lang="en-US" altLang="en-US"/>
              <a:pPr/>
              <a:t>‹#›</a:t>
            </a:fld>
            <a:endParaRPr lang="en-US" altLang="en-US"/>
          </a:p>
        </p:txBody>
      </p:sp>
    </p:spTree>
    <p:extLst>
      <p:ext uri="{BB962C8B-B14F-4D97-AF65-F5344CB8AC3E}">
        <p14:creationId xmlns:p14="http://schemas.microsoft.com/office/powerpoint/2010/main" val="317964367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6C1842-0710-1595-7319-433C4D197C14}"/>
              </a:ext>
            </a:extLst>
          </p:cNvPr>
          <p:cNvSpPr>
            <a:spLocks noGrp="1"/>
          </p:cNvSpPr>
          <p:nvPr>
            <p:ph/>
          </p:nvPr>
        </p:nvSpPr>
        <p:spPr>
          <a:xfrm>
            <a:off x="402167" y="228601"/>
            <a:ext cx="11387667" cy="5870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3094D01-FB1D-76D5-4DEF-F53968CBA20D}"/>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3838BD4-D1EB-7894-E32C-6FFDCC4717FB}"/>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A275B16-4F8A-179B-24D4-3492F7AA2FAE}"/>
              </a:ext>
            </a:extLst>
          </p:cNvPr>
          <p:cNvSpPr>
            <a:spLocks noGrp="1"/>
          </p:cNvSpPr>
          <p:nvPr>
            <p:ph type="sldNum" sz="quarter" idx="12"/>
          </p:nvPr>
        </p:nvSpPr>
        <p:spPr>
          <a:xfrm>
            <a:off x="8737601" y="6245225"/>
            <a:ext cx="3052233" cy="476250"/>
          </a:xfrm>
        </p:spPr>
        <p:txBody>
          <a:bodyPr/>
          <a:lstStyle>
            <a:lvl1pPr>
              <a:defRPr/>
            </a:lvl1pPr>
          </a:lstStyle>
          <a:p>
            <a:fld id="{6084FEF6-596E-4562-81BC-7D44E43B6B5D}" type="slidenum">
              <a:rPr lang="en-US" altLang="en-US"/>
              <a:pPr/>
              <a:t>‹#›</a:t>
            </a:fld>
            <a:endParaRPr lang="en-US" altLang="en-US"/>
          </a:p>
        </p:txBody>
      </p:sp>
    </p:spTree>
    <p:extLst>
      <p:ext uri="{BB962C8B-B14F-4D97-AF65-F5344CB8AC3E}">
        <p14:creationId xmlns:p14="http://schemas.microsoft.com/office/powerpoint/2010/main" val="21415806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4F60-1E58-F90B-2F20-4B87EC5C156B}"/>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2059BCB-F5AE-7607-3F00-D4E2577AFE37}"/>
              </a:ext>
            </a:extLst>
          </p:cNvPr>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196BF6-40A9-B7F1-ABE6-8EA7560BBD02}"/>
              </a:ext>
            </a:extLst>
          </p:cNvPr>
          <p:cNvSpPr>
            <a:spLocks noGrp="1"/>
          </p:cNvSpPr>
          <p:nvPr>
            <p:ph sz="quarter" idx="2"/>
          </p:nvPr>
        </p:nvSpPr>
        <p:spPr>
          <a:xfrm>
            <a:off x="6197601"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CBC1E16-52C2-1701-D2FE-E3646FCE36A6}"/>
              </a:ext>
            </a:extLst>
          </p:cNvPr>
          <p:cNvSpPr>
            <a:spLocks noGrp="1"/>
          </p:cNvSpPr>
          <p:nvPr>
            <p:ph sz="quarter" idx="3"/>
          </p:nvPr>
        </p:nvSpPr>
        <p:spPr>
          <a:xfrm>
            <a:off x="6197601"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335A6D8C-71CE-BFBF-7867-E1C0A53CA0A1}"/>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E4485B76-5430-9A35-47C8-E10FB1D5247B}"/>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ABDFB81C-4E6A-4E7F-0E58-038319114F95}"/>
              </a:ext>
            </a:extLst>
          </p:cNvPr>
          <p:cNvSpPr>
            <a:spLocks noGrp="1"/>
          </p:cNvSpPr>
          <p:nvPr>
            <p:ph type="sldNum" sz="quarter" idx="12"/>
          </p:nvPr>
        </p:nvSpPr>
        <p:spPr>
          <a:xfrm>
            <a:off x="8737601" y="6245225"/>
            <a:ext cx="3052233" cy="476250"/>
          </a:xfrm>
        </p:spPr>
        <p:txBody>
          <a:bodyPr/>
          <a:lstStyle>
            <a:lvl1pPr>
              <a:defRPr/>
            </a:lvl1pPr>
          </a:lstStyle>
          <a:p>
            <a:fld id="{C87E380A-3C3E-41D1-BCEB-135E7015D7F2}" type="slidenum">
              <a:rPr lang="en-US" altLang="en-US"/>
              <a:pPr/>
              <a:t>‹#›</a:t>
            </a:fld>
            <a:endParaRPr lang="en-US" altLang="en-US"/>
          </a:p>
        </p:txBody>
      </p:sp>
    </p:spTree>
    <p:extLst>
      <p:ext uri="{BB962C8B-B14F-4D97-AF65-F5344CB8AC3E}">
        <p14:creationId xmlns:p14="http://schemas.microsoft.com/office/powerpoint/2010/main" val="331034322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1B936-51D3-649F-3A41-8C279D4C5D26}"/>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FC2DB38-8FDA-FB32-913F-2290B87E4B3C}"/>
              </a:ext>
            </a:extLst>
          </p:cNvPr>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332AA0-3086-68B4-08A7-DCF163AE91FC}"/>
              </a:ext>
            </a:extLst>
          </p:cNvPr>
          <p:cNvSpPr>
            <a:spLocks noGrp="1"/>
          </p:cNvSpPr>
          <p:nvPr>
            <p:ph sz="quarter" idx="2"/>
          </p:nvPr>
        </p:nvSpPr>
        <p:spPr>
          <a:xfrm>
            <a:off x="6197601"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9E554F-2588-DD9F-EAC1-50E4A3B3DE86}"/>
              </a:ext>
            </a:extLst>
          </p:cNvPr>
          <p:cNvSpPr>
            <a:spLocks noGrp="1"/>
          </p:cNvSpPr>
          <p:nvPr>
            <p:ph type="body" sz="half" idx="3"/>
          </p:nvPr>
        </p:nvSpPr>
        <p:spPr>
          <a:xfrm>
            <a:off x="402167" y="3925889"/>
            <a:ext cx="11387667"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51C3CC6-BD06-B700-291D-08616972018D}"/>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85F1C0FF-255A-8D02-1F31-7B20CB4DA79E}"/>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86824324-D9B0-9BF6-E657-4BB749B7B03D}"/>
              </a:ext>
            </a:extLst>
          </p:cNvPr>
          <p:cNvSpPr>
            <a:spLocks noGrp="1"/>
          </p:cNvSpPr>
          <p:nvPr>
            <p:ph type="sldNum" sz="quarter" idx="12"/>
          </p:nvPr>
        </p:nvSpPr>
        <p:spPr>
          <a:xfrm>
            <a:off x="8737601" y="6245225"/>
            <a:ext cx="3052233" cy="476250"/>
          </a:xfrm>
        </p:spPr>
        <p:txBody>
          <a:bodyPr/>
          <a:lstStyle>
            <a:lvl1pPr>
              <a:defRPr/>
            </a:lvl1pPr>
          </a:lstStyle>
          <a:p>
            <a:fld id="{92B0BA06-00FD-4178-AF09-AD92C125B4B2}" type="slidenum">
              <a:rPr lang="en-US" altLang="en-US"/>
              <a:pPr/>
              <a:t>‹#›</a:t>
            </a:fld>
            <a:endParaRPr lang="en-US" altLang="en-US"/>
          </a:p>
        </p:txBody>
      </p:sp>
    </p:spTree>
    <p:extLst>
      <p:ext uri="{BB962C8B-B14F-4D97-AF65-F5344CB8AC3E}">
        <p14:creationId xmlns:p14="http://schemas.microsoft.com/office/powerpoint/2010/main" val="330811871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12AD5-37F1-31BC-723E-96AFF94F17FD}"/>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91B192F-66C0-2A7C-8F85-D9302545C377}"/>
              </a:ext>
            </a:extLst>
          </p:cNvPr>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2D7013-FB6B-F570-BA51-42838E4EA5D3}"/>
              </a:ext>
            </a:extLst>
          </p:cNvPr>
          <p:cNvSpPr>
            <a:spLocks noGrp="1"/>
          </p:cNvSpPr>
          <p:nvPr>
            <p:ph sz="quarter" idx="2"/>
          </p:nvPr>
        </p:nvSpPr>
        <p:spPr>
          <a:xfrm>
            <a:off x="402168"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4E5E85-CA3F-DF5E-07F9-F226D303126D}"/>
              </a:ext>
            </a:extLst>
          </p:cNvPr>
          <p:cNvSpPr>
            <a:spLocks noGrp="1"/>
          </p:cNvSpPr>
          <p:nvPr>
            <p:ph type="body" sz="half" idx="3"/>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56B8263-8286-FF10-623A-F05FCD7596DB}"/>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89F4376E-E203-100F-EAEF-8F2910342E1A}"/>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D9756A88-9EE4-A5DE-7359-A243B6E61B3F}"/>
              </a:ext>
            </a:extLst>
          </p:cNvPr>
          <p:cNvSpPr>
            <a:spLocks noGrp="1"/>
          </p:cNvSpPr>
          <p:nvPr>
            <p:ph type="sldNum" sz="quarter" idx="12"/>
          </p:nvPr>
        </p:nvSpPr>
        <p:spPr>
          <a:xfrm>
            <a:off x="8737601" y="6245225"/>
            <a:ext cx="3052233" cy="476250"/>
          </a:xfrm>
        </p:spPr>
        <p:txBody>
          <a:bodyPr/>
          <a:lstStyle>
            <a:lvl1pPr>
              <a:defRPr/>
            </a:lvl1pPr>
          </a:lstStyle>
          <a:p>
            <a:fld id="{EF71B7D2-794F-4747-ACF5-529DBDAE475B}" type="slidenum">
              <a:rPr lang="en-US" altLang="en-US"/>
              <a:pPr/>
              <a:t>‹#›</a:t>
            </a:fld>
            <a:endParaRPr lang="en-US" altLang="en-US"/>
          </a:p>
        </p:txBody>
      </p:sp>
    </p:spTree>
    <p:extLst>
      <p:ext uri="{BB962C8B-B14F-4D97-AF65-F5344CB8AC3E}">
        <p14:creationId xmlns:p14="http://schemas.microsoft.com/office/powerpoint/2010/main" val="238489662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DA69-C401-54F0-3EA5-FF2D2B178020}"/>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8906832-4E97-55D4-736F-F0440FAC3FB2}"/>
              </a:ext>
            </a:extLst>
          </p:cNvPr>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3CF637-73B3-869E-87E8-C72232F97955}"/>
              </a:ext>
            </a:extLst>
          </p:cNvPr>
          <p:cNvSpPr>
            <a:spLocks noGrp="1"/>
          </p:cNvSpPr>
          <p:nvPr>
            <p:ph sz="quarter" idx="2"/>
          </p:nvPr>
        </p:nvSpPr>
        <p:spPr>
          <a:xfrm>
            <a:off x="402168"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F2A90AB-C25F-5221-0F4C-EAF7F8E057C8}"/>
              </a:ext>
            </a:extLst>
          </p:cNvPr>
          <p:cNvSpPr>
            <a:spLocks noGrp="1"/>
          </p:cNvSpPr>
          <p:nvPr>
            <p:ph sz="half" idx="3"/>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3E0767A0-46C9-10D8-231D-EA14BE3CF043}"/>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0AE00182-2D21-AF48-21BA-EEA3EA14FFA3}"/>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FF05D747-8070-EF60-27E5-4C66171501CB}"/>
              </a:ext>
            </a:extLst>
          </p:cNvPr>
          <p:cNvSpPr>
            <a:spLocks noGrp="1"/>
          </p:cNvSpPr>
          <p:nvPr>
            <p:ph type="sldNum" sz="quarter" idx="12"/>
          </p:nvPr>
        </p:nvSpPr>
        <p:spPr>
          <a:xfrm>
            <a:off x="8737601" y="6245225"/>
            <a:ext cx="3052233" cy="476250"/>
          </a:xfrm>
        </p:spPr>
        <p:txBody>
          <a:bodyPr/>
          <a:lstStyle>
            <a:lvl1pPr>
              <a:defRPr/>
            </a:lvl1pPr>
          </a:lstStyle>
          <a:p>
            <a:fld id="{6B53547D-8191-4EA7-9011-38EFEBC96188}" type="slidenum">
              <a:rPr lang="en-US" altLang="en-US"/>
              <a:pPr/>
              <a:t>‹#›</a:t>
            </a:fld>
            <a:endParaRPr lang="en-US" altLang="en-US"/>
          </a:p>
        </p:txBody>
      </p:sp>
    </p:spTree>
    <p:extLst>
      <p:ext uri="{BB962C8B-B14F-4D97-AF65-F5344CB8AC3E}">
        <p14:creationId xmlns:p14="http://schemas.microsoft.com/office/powerpoint/2010/main" val="348480184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F2E9597-9EE5-9551-B580-081AF959593F}"/>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4A6AB586-25A0-EA12-2B63-CE70C79EF31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2585A640-667C-83EB-724B-7F9A939BE0EB}"/>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67CAA172-E035-F93E-F5A7-8EBB37694B7B}"/>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F3D84C14-34DB-B4C5-BD3E-DAFCDC434696}"/>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Oval 7">
              <a:extLst>
                <a:ext uri="{FF2B5EF4-FFF2-40B4-BE49-F238E27FC236}">
                  <a16:creationId xmlns:a16="http://schemas.microsoft.com/office/drawing/2014/main" id="{A6FE188B-98D5-1CB6-B481-D45A9B6CD271}"/>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 name="Oval 8">
              <a:extLst>
                <a:ext uri="{FF2B5EF4-FFF2-40B4-BE49-F238E27FC236}">
                  <a16:creationId xmlns:a16="http://schemas.microsoft.com/office/drawing/2014/main" id="{24AB5C65-FC0A-0962-2B11-EEECEAB7D524}"/>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1" name="Oval 9">
              <a:extLst>
                <a:ext uri="{FF2B5EF4-FFF2-40B4-BE49-F238E27FC236}">
                  <a16:creationId xmlns:a16="http://schemas.microsoft.com/office/drawing/2014/main" id="{594CA469-E620-CD64-4CEC-F76B0C0CA134}"/>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E840D83B-0E7B-9902-921C-062AAA299E49}"/>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B73FCB09-5C31-8EDB-403F-A094C0B3AA4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5F51CEEE-D3AE-74F0-ED59-53CC9C5E7A4D}"/>
              </a:ext>
            </a:extLst>
          </p:cNvPr>
          <p:cNvSpPr>
            <a:spLocks noGrp="1" noChangeArrowheads="1"/>
          </p:cNvSpPr>
          <p:nvPr>
            <p:ph type="sldNum" sz="quarter" idx="12"/>
          </p:nvPr>
        </p:nvSpPr>
        <p:spPr/>
        <p:txBody>
          <a:bodyPr/>
          <a:lstStyle>
            <a:lvl1pPr>
              <a:defRPr/>
            </a:lvl1pPr>
          </a:lstStyle>
          <a:p>
            <a:fld id="{5109285D-4A9F-458C-BF88-5E1E0148107D}" type="slidenum">
              <a:rPr lang="en-US" altLang="en-US"/>
              <a:pPr/>
              <a:t>‹#›</a:t>
            </a:fld>
            <a:endParaRPr lang="en-US" altLang="en-US"/>
          </a:p>
        </p:txBody>
      </p:sp>
    </p:spTree>
    <p:extLst>
      <p:ext uri="{BB962C8B-B14F-4D97-AF65-F5344CB8AC3E}">
        <p14:creationId xmlns:p14="http://schemas.microsoft.com/office/powerpoint/2010/main" val="12591691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EB3EC2DE-3543-7CB9-507A-2F0F0E434F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03F5992B-5BC8-2FFF-32C8-87D4EFB64C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4872ACD5-B204-B1B8-BC77-6495213FBECD}"/>
              </a:ext>
            </a:extLst>
          </p:cNvPr>
          <p:cNvSpPr>
            <a:spLocks noGrp="1" noChangeArrowheads="1"/>
          </p:cNvSpPr>
          <p:nvPr>
            <p:ph type="sldNum" sz="quarter" idx="12"/>
          </p:nvPr>
        </p:nvSpPr>
        <p:spPr>
          <a:ln/>
        </p:spPr>
        <p:txBody>
          <a:bodyPr/>
          <a:lstStyle>
            <a:lvl1pPr>
              <a:defRPr/>
            </a:lvl1pPr>
          </a:lstStyle>
          <a:p>
            <a:fld id="{EBE72001-2CE4-4112-845A-8D95016C599D}" type="slidenum">
              <a:rPr lang="en-US" altLang="en-US"/>
              <a:pPr/>
              <a:t>‹#›</a:t>
            </a:fld>
            <a:endParaRPr lang="en-US" altLang="en-US"/>
          </a:p>
        </p:txBody>
      </p:sp>
    </p:spTree>
    <p:extLst>
      <p:ext uri="{BB962C8B-B14F-4D97-AF65-F5344CB8AC3E}">
        <p14:creationId xmlns:p14="http://schemas.microsoft.com/office/powerpoint/2010/main" val="668306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EF0716C6-306D-6A9D-77AE-474E81C1A8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FBE7D9AF-9479-9C89-B2AB-6F9DF5E652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853C84E9-7670-6DDE-E38F-87E679B6F0CD}"/>
              </a:ext>
            </a:extLst>
          </p:cNvPr>
          <p:cNvSpPr>
            <a:spLocks noGrp="1" noChangeArrowheads="1"/>
          </p:cNvSpPr>
          <p:nvPr>
            <p:ph type="sldNum" sz="quarter" idx="12"/>
          </p:nvPr>
        </p:nvSpPr>
        <p:spPr>
          <a:ln/>
        </p:spPr>
        <p:txBody>
          <a:bodyPr/>
          <a:lstStyle>
            <a:lvl1pPr>
              <a:defRPr/>
            </a:lvl1pPr>
          </a:lstStyle>
          <a:p>
            <a:fld id="{7923F799-73BF-4CF2-9117-344290F4497D}" type="slidenum">
              <a:rPr lang="en-US" altLang="en-US"/>
              <a:pPr/>
              <a:t>‹#›</a:t>
            </a:fld>
            <a:endParaRPr lang="en-US" altLang="en-US"/>
          </a:p>
        </p:txBody>
      </p:sp>
    </p:spTree>
    <p:extLst>
      <p:ext uri="{BB962C8B-B14F-4D97-AF65-F5344CB8AC3E}">
        <p14:creationId xmlns:p14="http://schemas.microsoft.com/office/powerpoint/2010/main" val="31576554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5E2EFB40-2AD4-1E2E-ED7F-C906B0EE9E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71AC5670-908C-734B-9175-70AA7EAA1E4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AAFC2F80-466E-B772-4810-4909FA7E79C1}"/>
              </a:ext>
            </a:extLst>
          </p:cNvPr>
          <p:cNvSpPr>
            <a:spLocks noGrp="1" noChangeArrowheads="1"/>
          </p:cNvSpPr>
          <p:nvPr>
            <p:ph type="sldNum" sz="quarter" idx="12"/>
          </p:nvPr>
        </p:nvSpPr>
        <p:spPr>
          <a:ln/>
        </p:spPr>
        <p:txBody>
          <a:bodyPr/>
          <a:lstStyle>
            <a:lvl1pPr>
              <a:defRPr/>
            </a:lvl1pPr>
          </a:lstStyle>
          <a:p>
            <a:fld id="{609FBB36-831F-49FA-A723-2AF999273C28}" type="slidenum">
              <a:rPr lang="en-US" altLang="en-US"/>
              <a:pPr/>
              <a:t>‹#›</a:t>
            </a:fld>
            <a:endParaRPr lang="en-US" altLang="en-US"/>
          </a:p>
        </p:txBody>
      </p:sp>
    </p:spTree>
    <p:extLst>
      <p:ext uri="{BB962C8B-B14F-4D97-AF65-F5344CB8AC3E}">
        <p14:creationId xmlns:p14="http://schemas.microsoft.com/office/powerpoint/2010/main" val="3008028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7CAB0D86-CF64-FD10-5052-35F0594D4C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B5FA555A-C938-8090-8BEC-3BD9A8D9D1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46703B51-8223-C265-4261-DA3137B9D620}"/>
              </a:ext>
            </a:extLst>
          </p:cNvPr>
          <p:cNvSpPr>
            <a:spLocks noGrp="1" noChangeArrowheads="1"/>
          </p:cNvSpPr>
          <p:nvPr>
            <p:ph type="sldNum" sz="quarter" idx="12"/>
          </p:nvPr>
        </p:nvSpPr>
        <p:spPr>
          <a:ln/>
        </p:spPr>
        <p:txBody>
          <a:bodyPr/>
          <a:lstStyle>
            <a:lvl1pPr>
              <a:defRPr/>
            </a:lvl1pPr>
          </a:lstStyle>
          <a:p>
            <a:fld id="{A0373200-A5E8-45F2-8DAE-6F9659300CBF}" type="slidenum">
              <a:rPr lang="en-US" altLang="en-US"/>
              <a:pPr/>
              <a:t>‹#›</a:t>
            </a:fld>
            <a:endParaRPr lang="en-US" altLang="en-US"/>
          </a:p>
        </p:txBody>
      </p:sp>
    </p:spTree>
    <p:extLst>
      <p:ext uri="{BB962C8B-B14F-4D97-AF65-F5344CB8AC3E}">
        <p14:creationId xmlns:p14="http://schemas.microsoft.com/office/powerpoint/2010/main" val="24209496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6277F287-1D12-1770-C947-433F16A030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A95B85F3-ACBD-5DFF-41C0-6B3DBEB325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9DD4253A-F1D9-3374-B0AF-41C7A3F1E05E}"/>
              </a:ext>
            </a:extLst>
          </p:cNvPr>
          <p:cNvSpPr>
            <a:spLocks noGrp="1" noChangeArrowheads="1"/>
          </p:cNvSpPr>
          <p:nvPr>
            <p:ph type="sldNum" sz="quarter" idx="12"/>
          </p:nvPr>
        </p:nvSpPr>
        <p:spPr>
          <a:ln/>
        </p:spPr>
        <p:txBody>
          <a:bodyPr/>
          <a:lstStyle>
            <a:lvl1pPr>
              <a:defRPr/>
            </a:lvl1pPr>
          </a:lstStyle>
          <a:p>
            <a:fld id="{2B870C79-047D-4F3B-B3E0-4990C19B9371}" type="slidenum">
              <a:rPr lang="en-US" altLang="en-US"/>
              <a:pPr/>
              <a:t>‹#›</a:t>
            </a:fld>
            <a:endParaRPr lang="en-US" altLang="en-US"/>
          </a:p>
        </p:txBody>
      </p:sp>
    </p:spTree>
    <p:extLst>
      <p:ext uri="{BB962C8B-B14F-4D97-AF65-F5344CB8AC3E}">
        <p14:creationId xmlns:p14="http://schemas.microsoft.com/office/powerpoint/2010/main" val="275692045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3611FD5C-4214-D360-F9CA-5FEDD58D91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E9479BCC-27C6-7700-26CD-16904B0F71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94036BA3-4C85-75CE-E2F9-9BB7B585A21A}"/>
              </a:ext>
            </a:extLst>
          </p:cNvPr>
          <p:cNvSpPr>
            <a:spLocks noGrp="1" noChangeArrowheads="1"/>
          </p:cNvSpPr>
          <p:nvPr>
            <p:ph type="sldNum" sz="quarter" idx="12"/>
          </p:nvPr>
        </p:nvSpPr>
        <p:spPr>
          <a:ln/>
        </p:spPr>
        <p:txBody>
          <a:bodyPr/>
          <a:lstStyle>
            <a:lvl1pPr>
              <a:defRPr/>
            </a:lvl1pPr>
          </a:lstStyle>
          <a:p>
            <a:fld id="{945409BC-03A2-4885-997E-8BE9B07B5225}" type="slidenum">
              <a:rPr lang="en-US" altLang="en-US"/>
              <a:pPr/>
              <a:t>‹#›</a:t>
            </a:fld>
            <a:endParaRPr lang="en-US" altLang="en-US"/>
          </a:p>
        </p:txBody>
      </p:sp>
    </p:spTree>
    <p:extLst>
      <p:ext uri="{BB962C8B-B14F-4D97-AF65-F5344CB8AC3E}">
        <p14:creationId xmlns:p14="http://schemas.microsoft.com/office/powerpoint/2010/main" val="25617565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BBAA4D5D-6B3C-253D-543D-742EC9A043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0139CCF4-FB22-7BC2-58C9-D75F57E53A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DF203A87-93E8-C19A-670C-B2CF397E42BB}"/>
              </a:ext>
            </a:extLst>
          </p:cNvPr>
          <p:cNvSpPr>
            <a:spLocks noGrp="1" noChangeArrowheads="1"/>
          </p:cNvSpPr>
          <p:nvPr>
            <p:ph type="sldNum" sz="quarter" idx="12"/>
          </p:nvPr>
        </p:nvSpPr>
        <p:spPr>
          <a:ln/>
        </p:spPr>
        <p:txBody>
          <a:bodyPr/>
          <a:lstStyle>
            <a:lvl1pPr>
              <a:defRPr/>
            </a:lvl1pPr>
          </a:lstStyle>
          <a:p>
            <a:fld id="{CF7ED59B-CD61-4BAE-A617-1196EDE158C2}" type="slidenum">
              <a:rPr lang="en-US" altLang="en-US"/>
              <a:pPr/>
              <a:t>‹#›</a:t>
            </a:fld>
            <a:endParaRPr lang="en-US" altLang="en-US"/>
          </a:p>
        </p:txBody>
      </p:sp>
    </p:spTree>
    <p:extLst>
      <p:ext uri="{BB962C8B-B14F-4D97-AF65-F5344CB8AC3E}">
        <p14:creationId xmlns:p14="http://schemas.microsoft.com/office/powerpoint/2010/main" val="5047319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C1F11D1F-3A78-D37C-0BC4-D88AE203C9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8897C1B4-503E-3DC4-56EF-6E516BBEDE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3E031DD5-A830-A987-E473-8456496074E2}"/>
              </a:ext>
            </a:extLst>
          </p:cNvPr>
          <p:cNvSpPr>
            <a:spLocks noGrp="1" noChangeArrowheads="1"/>
          </p:cNvSpPr>
          <p:nvPr>
            <p:ph type="sldNum" sz="quarter" idx="12"/>
          </p:nvPr>
        </p:nvSpPr>
        <p:spPr>
          <a:ln/>
        </p:spPr>
        <p:txBody>
          <a:bodyPr/>
          <a:lstStyle>
            <a:lvl1pPr>
              <a:defRPr/>
            </a:lvl1pPr>
          </a:lstStyle>
          <a:p>
            <a:fld id="{A390C608-2EFC-4548-8054-0A70EF3C1897}" type="slidenum">
              <a:rPr lang="en-US" altLang="en-US"/>
              <a:pPr/>
              <a:t>‹#›</a:t>
            </a:fld>
            <a:endParaRPr lang="en-US" altLang="en-US"/>
          </a:p>
        </p:txBody>
      </p:sp>
    </p:spTree>
    <p:extLst>
      <p:ext uri="{BB962C8B-B14F-4D97-AF65-F5344CB8AC3E}">
        <p14:creationId xmlns:p14="http://schemas.microsoft.com/office/powerpoint/2010/main" val="31299129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532B39AC-FF2D-7B62-E09C-9958CFDBC9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69BC730A-A171-BE13-18EC-E013F9CCC9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7ED1C6B9-BF92-D0C0-BCEE-A49BB55EADB0}"/>
              </a:ext>
            </a:extLst>
          </p:cNvPr>
          <p:cNvSpPr>
            <a:spLocks noGrp="1" noChangeArrowheads="1"/>
          </p:cNvSpPr>
          <p:nvPr>
            <p:ph type="sldNum" sz="quarter" idx="12"/>
          </p:nvPr>
        </p:nvSpPr>
        <p:spPr>
          <a:ln/>
        </p:spPr>
        <p:txBody>
          <a:bodyPr/>
          <a:lstStyle>
            <a:lvl1pPr>
              <a:defRPr/>
            </a:lvl1pPr>
          </a:lstStyle>
          <a:p>
            <a:fld id="{DD780DBB-22D5-48C8-972E-E29388153E66}" type="slidenum">
              <a:rPr lang="en-US" altLang="en-US"/>
              <a:pPr/>
              <a:t>‹#›</a:t>
            </a:fld>
            <a:endParaRPr lang="en-US" altLang="en-US"/>
          </a:p>
        </p:txBody>
      </p:sp>
    </p:spTree>
    <p:extLst>
      <p:ext uri="{BB962C8B-B14F-4D97-AF65-F5344CB8AC3E}">
        <p14:creationId xmlns:p14="http://schemas.microsoft.com/office/powerpoint/2010/main" val="73724813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BF90F178-6579-67EF-3B46-856B470ED5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F7E616E6-1E12-DCEB-1A33-9791C468E8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D01418F9-3037-78A0-91E1-A80BE46ABF3D}"/>
              </a:ext>
            </a:extLst>
          </p:cNvPr>
          <p:cNvSpPr>
            <a:spLocks noGrp="1" noChangeArrowheads="1"/>
          </p:cNvSpPr>
          <p:nvPr>
            <p:ph type="sldNum" sz="quarter" idx="12"/>
          </p:nvPr>
        </p:nvSpPr>
        <p:spPr>
          <a:ln/>
        </p:spPr>
        <p:txBody>
          <a:bodyPr/>
          <a:lstStyle>
            <a:lvl1pPr>
              <a:defRPr/>
            </a:lvl1pPr>
          </a:lstStyle>
          <a:p>
            <a:fld id="{C5286253-10CB-4EBB-B67F-92999C522475}" type="slidenum">
              <a:rPr lang="en-US" altLang="en-US"/>
              <a:pPr/>
              <a:t>‹#›</a:t>
            </a:fld>
            <a:endParaRPr lang="en-US" altLang="en-US"/>
          </a:p>
        </p:txBody>
      </p:sp>
    </p:spTree>
    <p:extLst>
      <p:ext uri="{BB962C8B-B14F-4D97-AF65-F5344CB8AC3E}">
        <p14:creationId xmlns:p14="http://schemas.microsoft.com/office/powerpoint/2010/main" val="35091721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5A8362FF-65CF-88CF-1C8F-918AED98DB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6EC71256-738E-DA79-0DFA-49E8EE1439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97CC9C38-65AC-4D6D-6F37-31AD7C6774F2}"/>
              </a:ext>
            </a:extLst>
          </p:cNvPr>
          <p:cNvSpPr>
            <a:spLocks noGrp="1" noChangeArrowheads="1"/>
          </p:cNvSpPr>
          <p:nvPr>
            <p:ph type="sldNum" sz="quarter" idx="12"/>
          </p:nvPr>
        </p:nvSpPr>
        <p:spPr>
          <a:ln/>
        </p:spPr>
        <p:txBody>
          <a:bodyPr/>
          <a:lstStyle>
            <a:lvl1pPr>
              <a:defRPr/>
            </a:lvl1pPr>
          </a:lstStyle>
          <a:p>
            <a:fld id="{A8EE5EF5-8F77-48F8-A0BC-5DA1B834FEC4}" type="slidenum">
              <a:rPr lang="en-US" altLang="en-US"/>
              <a:pPr/>
              <a:t>‹#›</a:t>
            </a:fld>
            <a:endParaRPr lang="en-US" altLang="en-US"/>
          </a:p>
        </p:txBody>
      </p:sp>
    </p:spTree>
    <p:extLst>
      <p:ext uri="{BB962C8B-B14F-4D97-AF65-F5344CB8AC3E}">
        <p14:creationId xmlns:p14="http://schemas.microsoft.com/office/powerpoint/2010/main" val="113289964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10CEF9B8-0868-664B-BE50-D7AB42F486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B88CF5F3-6344-5DBC-7863-B84EB0901CA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B557CF5B-93B2-84E6-402D-A77968305CC7}"/>
              </a:ext>
            </a:extLst>
          </p:cNvPr>
          <p:cNvSpPr>
            <a:spLocks noGrp="1" noChangeArrowheads="1"/>
          </p:cNvSpPr>
          <p:nvPr>
            <p:ph type="sldNum" sz="quarter" idx="12"/>
          </p:nvPr>
        </p:nvSpPr>
        <p:spPr>
          <a:ln/>
        </p:spPr>
        <p:txBody>
          <a:bodyPr/>
          <a:lstStyle>
            <a:lvl1pPr>
              <a:defRPr/>
            </a:lvl1pPr>
          </a:lstStyle>
          <a:p>
            <a:fld id="{0790D397-E353-4450-9BCB-34BB98A0B0F4}" type="slidenum">
              <a:rPr lang="en-US" altLang="en-US"/>
              <a:pPr/>
              <a:t>‹#›</a:t>
            </a:fld>
            <a:endParaRPr lang="en-US" altLang="en-US"/>
          </a:p>
        </p:txBody>
      </p:sp>
    </p:spTree>
    <p:extLst>
      <p:ext uri="{BB962C8B-B14F-4D97-AF65-F5344CB8AC3E}">
        <p14:creationId xmlns:p14="http://schemas.microsoft.com/office/powerpoint/2010/main" val="2180843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71678BC4-3696-791A-313F-301FCC283B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59AC556-EAD8-7A98-45D8-6A0E9B9D90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956B1EF4-DF43-9E6D-188C-4FC4C0029685}"/>
              </a:ext>
            </a:extLst>
          </p:cNvPr>
          <p:cNvSpPr>
            <a:spLocks noGrp="1" noChangeArrowheads="1"/>
          </p:cNvSpPr>
          <p:nvPr>
            <p:ph type="sldNum" sz="quarter" idx="12"/>
          </p:nvPr>
        </p:nvSpPr>
        <p:spPr>
          <a:ln/>
        </p:spPr>
        <p:txBody>
          <a:bodyPr/>
          <a:lstStyle>
            <a:lvl1pPr>
              <a:defRPr/>
            </a:lvl1pPr>
          </a:lstStyle>
          <a:p>
            <a:fld id="{CA1E3AFB-8B47-4B2B-BBC3-CF2260B1E134}" type="slidenum">
              <a:rPr lang="en-US" altLang="en-US"/>
              <a:pPr/>
              <a:t>‹#›</a:t>
            </a:fld>
            <a:endParaRPr lang="en-US" altLang="en-US"/>
          </a:p>
        </p:txBody>
      </p:sp>
    </p:spTree>
    <p:extLst>
      <p:ext uri="{BB962C8B-B14F-4D97-AF65-F5344CB8AC3E}">
        <p14:creationId xmlns:p14="http://schemas.microsoft.com/office/powerpoint/2010/main" val="259963880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FA07925A-146F-85FA-15AD-0D5263736D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2EE56D40-37C1-00AB-2E47-791DF8401E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36C8F9F4-8F4A-859F-B3D8-7538F844078A}"/>
              </a:ext>
            </a:extLst>
          </p:cNvPr>
          <p:cNvSpPr>
            <a:spLocks noGrp="1" noChangeArrowheads="1"/>
          </p:cNvSpPr>
          <p:nvPr>
            <p:ph type="sldNum" sz="quarter" idx="12"/>
          </p:nvPr>
        </p:nvSpPr>
        <p:spPr>
          <a:ln/>
        </p:spPr>
        <p:txBody>
          <a:bodyPr/>
          <a:lstStyle>
            <a:lvl1pPr>
              <a:defRPr/>
            </a:lvl1pPr>
          </a:lstStyle>
          <a:p>
            <a:fld id="{355B9F02-2C62-495E-8F80-BAE2EECD58B0}" type="slidenum">
              <a:rPr lang="en-US" altLang="en-US"/>
              <a:pPr/>
              <a:t>‹#›</a:t>
            </a:fld>
            <a:endParaRPr lang="en-US" altLang="en-US"/>
          </a:p>
        </p:txBody>
      </p:sp>
    </p:spTree>
    <p:extLst>
      <p:ext uri="{BB962C8B-B14F-4D97-AF65-F5344CB8AC3E}">
        <p14:creationId xmlns:p14="http://schemas.microsoft.com/office/powerpoint/2010/main" val="357265891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60CA74F4-8996-CDB7-056A-6E5BA08174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928D8EC6-B752-AE6A-757F-C2AB918B8D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5A7A50D8-5505-DE0F-97DA-F7F3BEF51187}"/>
              </a:ext>
            </a:extLst>
          </p:cNvPr>
          <p:cNvSpPr>
            <a:spLocks noGrp="1" noChangeArrowheads="1"/>
          </p:cNvSpPr>
          <p:nvPr>
            <p:ph type="sldNum" sz="quarter" idx="12"/>
          </p:nvPr>
        </p:nvSpPr>
        <p:spPr>
          <a:ln/>
        </p:spPr>
        <p:txBody>
          <a:bodyPr/>
          <a:lstStyle>
            <a:lvl1pPr>
              <a:defRPr/>
            </a:lvl1pPr>
          </a:lstStyle>
          <a:p>
            <a:fld id="{ABE44837-E57D-442A-A3B1-6E3D617B6A69}" type="slidenum">
              <a:rPr lang="en-US" altLang="en-US"/>
              <a:pPr/>
              <a:t>‹#›</a:t>
            </a:fld>
            <a:endParaRPr lang="en-US" altLang="en-US"/>
          </a:p>
        </p:txBody>
      </p:sp>
    </p:spTree>
    <p:extLst>
      <p:ext uri="{BB962C8B-B14F-4D97-AF65-F5344CB8AC3E}">
        <p14:creationId xmlns:p14="http://schemas.microsoft.com/office/powerpoint/2010/main" val="34394742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EA6F52FD-7AB5-6E42-ECEA-AACF8CE8EB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08A63D48-31C2-194B-AB25-96E909D04DC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60D66C41-FAE9-CA31-8B4D-10DB1D57FF3A}"/>
              </a:ext>
            </a:extLst>
          </p:cNvPr>
          <p:cNvSpPr>
            <a:spLocks noGrp="1" noChangeArrowheads="1"/>
          </p:cNvSpPr>
          <p:nvPr>
            <p:ph type="sldNum" sz="quarter" idx="12"/>
          </p:nvPr>
        </p:nvSpPr>
        <p:spPr>
          <a:ln/>
        </p:spPr>
        <p:txBody>
          <a:bodyPr/>
          <a:lstStyle>
            <a:lvl1pPr>
              <a:defRPr/>
            </a:lvl1pPr>
          </a:lstStyle>
          <a:p>
            <a:fld id="{0BDBABE8-A634-4665-8110-71228C810A60}" type="slidenum">
              <a:rPr lang="en-US" altLang="en-US"/>
              <a:pPr/>
              <a:t>‹#›</a:t>
            </a:fld>
            <a:endParaRPr lang="en-US" altLang="en-US"/>
          </a:p>
        </p:txBody>
      </p:sp>
    </p:spTree>
    <p:extLst>
      <p:ext uri="{BB962C8B-B14F-4D97-AF65-F5344CB8AC3E}">
        <p14:creationId xmlns:p14="http://schemas.microsoft.com/office/powerpoint/2010/main" val="148219223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319D9C8-4D27-2A65-BC82-7D8C7D5BA65E}"/>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DCCC6806-C26F-6A2E-DE38-631BE3AD194E}"/>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8CAC9BA8-0779-7921-0F3A-E5C5B9F52039}"/>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FE289A21-B785-BA85-812A-5E0EE9BACC13}"/>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9828FD2F-FF8E-EFD0-E472-5E6E0F20540D}"/>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Oval 7">
              <a:extLst>
                <a:ext uri="{FF2B5EF4-FFF2-40B4-BE49-F238E27FC236}">
                  <a16:creationId xmlns:a16="http://schemas.microsoft.com/office/drawing/2014/main" id="{E787AF00-5A32-B3F5-EE5C-B69AB6F4812F}"/>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 name="Oval 8">
              <a:extLst>
                <a:ext uri="{FF2B5EF4-FFF2-40B4-BE49-F238E27FC236}">
                  <a16:creationId xmlns:a16="http://schemas.microsoft.com/office/drawing/2014/main" id="{792CE990-07BB-6857-B1A5-419281387887}"/>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1" name="Oval 9">
              <a:extLst>
                <a:ext uri="{FF2B5EF4-FFF2-40B4-BE49-F238E27FC236}">
                  <a16:creationId xmlns:a16="http://schemas.microsoft.com/office/drawing/2014/main" id="{01346884-E629-F6C5-0AE0-C4D7CF1EAF7E}"/>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EF5C0452-D4E6-2030-DA4E-026726FEF709}"/>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3158E5B8-1E67-C76E-4C81-3A8174219D0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DCDB3891-F96F-F576-DC7C-015D9CD6A892}"/>
              </a:ext>
            </a:extLst>
          </p:cNvPr>
          <p:cNvSpPr>
            <a:spLocks noGrp="1" noChangeArrowheads="1"/>
          </p:cNvSpPr>
          <p:nvPr>
            <p:ph type="sldNum" sz="quarter" idx="12"/>
          </p:nvPr>
        </p:nvSpPr>
        <p:spPr/>
        <p:txBody>
          <a:bodyPr/>
          <a:lstStyle>
            <a:lvl1pPr>
              <a:defRPr/>
            </a:lvl1pPr>
          </a:lstStyle>
          <a:p>
            <a:fld id="{81AA2A82-7A69-43BD-A1A9-3D4384DA297E}" type="slidenum">
              <a:rPr lang="en-US" altLang="en-US"/>
              <a:pPr/>
              <a:t>‹#›</a:t>
            </a:fld>
            <a:endParaRPr lang="en-US" altLang="en-US"/>
          </a:p>
        </p:txBody>
      </p:sp>
    </p:spTree>
    <p:extLst>
      <p:ext uri="{BB962C8B-B14F-4D97-AF65-F5344CB8AC3E}">
        <p14:creationId xmlns:p14="http://schemas.microsoft.com/office/powerpoint/2010/main" val="15299899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EC12B5DD-B91F-9103-C86C-7621A1B86C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617A2CA3-B1E6-8D4B-DC28-48CB392215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507C81BE-003F-BE62-906B-1ED980ADEA28}"/>
              </a:ext>
            </a:extLst>
          </p:cNvPr>
          <p:cNvSpPr>
            <a:spLocks noGrp="1" noChangeArrowheads="1"/>
          </p:cNvSpPr>
          <p:nvPr>
            <p:ph type="sldNum" sz="quarter" idx="12"/>
          </p:nvPr>
        </p:nvSpPr>
        <p:spPr>
          <a:ln/>
        </p:spPr>
        <p:txBody>
          <a:bodyPr/>
          <a:lstStyle>
            <a:lvl1pPr>
              <a:defRPr/>
            </a:lvl1pPr>
          </a:lstStyle>
          <a:p>
            <a:fld id="{6792C482-10A1-4CE4-983C-C906ECDB0893}" type="slidenum">
              <a:rPr lang="en-US" altLang="en-US"/>
              <a:pPr/>
              <a:t>‹#›</a:t>
            </a:fld>
            <a:endParaRPr lang="en-US" altLang="en-US"/>
          </a:p>
        </p:txBody>
      </p:sp>
    </p:spTree>
    <p:extLst>
      <p:ext uri="{BB962C8B-B14F-4D97-AF65-F5344CB8AC3E}">
        <p14:creationId xmlns:p14="http://schemas.microsoft.com/office/powerpoint/2010/main" val="421117836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46F31BE7-94C3-1863-BAC5-5746D087AE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6C8A2870-5E82-E4FC-E8D2-3DF3DD5BDA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2682C79B-19CF-B797-5335-030970CA85E6}"/>
              </a:ext>
            </a:extLst>
          </p:cNvPr>
          <p:cNvSpPr>
            <a:spLocks noGrp="1" noChangeArrowheads="1"/>
          </p:cNvSpPr>
          <p:nvPr>
            <p:ph type="sldNum" sz="quarter" idx="12"/>
          </p:nvPr>
        </p:nvSpPr>
        <p:spPr>
          <a:ln/>
        </p:spPr>
        <p:txBody>
          <a:bodyPr/>
          <a:lstStyle>
            <a:lvl1pPr>
              <a:defRPr/>
            </a:lvl1pPr>
          </a:lstStyle>
          <a:p>
            <a:fld id="{E1C447C1-79EF-490C-827C-89A8C419A96A}" type="slidenum">
              <a:rPr lang="en-US" altLang="en-US"/>
              <a:pPr/>
              <a:t>‹#›</a:t>
            </a:fld>
            <a:endParaRPr lang="en-US" altLang="en-US"/>
          </a:p>
        </p:txBody>
      </p:sp>
    </p:spTree>
    <p:extLst>
      <p:ext uri="{BB962C8B-B14F-4D97-AF65-F5344CB8AC3E}">
        <p14:creationId xmlns:p14="http://schemas.microsoft.com/office/powerpoint/2010/main" val="410507979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848398DA-7957-582D-5B97-ABE05BCC2E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B83867A4-00C9-C261-551E-5D7F824D73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E30E058C-3960-9308-3FF5-BDF32C108D79}"/>
              </a:ext>
            </a:extLst>
          </p:cNvPr>
          <p:cNvSpPr>
            <a:spLocks noGrp="1" noChangeArrowheads="1"/>
          </p:cNvSpPr>
          <p:nvPr>
            <p:ph type="sldNum" sz="quarter" idx="12"/>
          </p:nvPr>
        </p:nvSpPr>
        <p:spPr>
          <a:ln/>
        </p:spPr>
        <p:txBody>
          <a:bodyPr/>
          <a:lstStyle>
            <a:lvl1pPr>
              <a:defRPr/>
            </a:lvl1pPr>
          </a:lstStyle>
          <a:p>
            <a:fld id="{EAE865EC-5B76-4341-8C71-13BBECFC6D0C}" type="slidenum">
              <a:rPr lang="en-US" altLang="en-US"/>
              <a:pPr/>
              <a:t>‹#›</a:t>
            </a:fld>
            <a:endParaRPr lang="en-US" altLang="en-US"/>
          </a:p>
        </p:txBody>
      </p:sp>
    </p:spTree>
    <p:extLst>
      <p:ext uri="{BB962C8B-B14F-4D97-AF65-F5344CB8AC3E}">
        <p14:creationId xmlns:p14="http://schemas.microsoft.com/office/powerpoint/2010/main" val="315801675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B38E3DC4-7586-0640-E80B-BA9118418B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CD63901E-EA9A-ABBC-DFE9-52839A80AD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2EFFD3A8-67D4-65B3-507E-E09AC066ED82}"/>
              </a:ext>
            </a:extLst>
          </p:cNvPr>
          <p:cNvSpPr>
            <a:spLocks noGrp="1" noChangeArrowheads="1"/>
          </p:cNvSpPr>
          <p:nvPr>
            <p:ph type="sldNum" sz="quarter" idx="12"/>
          </p:nvPr>
        </p:nvSpPr>
        <p:spPr>
          <a:ln/>
        </p:spPr>
        <p:txBody>
          <a:bodyPr/>
          <a:lstStyle>
            <a:lvl1pPr>
              <a:defRPr/>
            </a:lvl1pPr>
          </a:lstStyle>
          <a:p>
            <a:fld id="{775B0282-F631-4A35-BCED-04C9B7D8C54F}" type="slidenum">
              <a:rPr lang="en-US" altLang="en-US"/>
              <a:pPr/>
              <a:t>‹#›</a:t>
            </a:fld>
            <a:endParaRPr lang="en-US" altLang="en-US"/>
          </a:p>
        </p:txBody>
      </p:sp>
    </p:spTree>
    <p:extLst>
      <p:ext uri="{BB962C8B-B14F-4D97-AF65-F5344CB8AC3E}">
        <p14:creationId xmlns:p14="http://schemas.microsoft.com/office/powerpoint/2010/main" val="118054220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57F7ACE2-79AC-97EF-3BA4-5746E7D20C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69FC9921-D3CE-ACD5-F0F2-1B91C4B724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E6995CE4-7237-7341-8AD3-9E73EF75AC98}"/>
              </a:ext>
            </a:extLst>
          </p:cNvPr>
          <p:cNvSpPr>
            <a:spLocks noGrp="1" noChangeArrowheads="1"/>
          </p:cNvSpPr>
          <p:nvPr>
            <p:ph type="sldNum" sz="quarter" idx="12"/>
          </p:nvPr>
        </p:nvSpPr>
        <p:spPr>
          <a:ln/>
        </p:spPr>
        <p:txBody>
          <a:bodyPr/>
          <a:lstStyle>
            <a:lvl1pPr>
              <a:defRPr/>
            </a:lvl1pPr>
          </a:lstStyle>
          <a:p>
            <a:fld id="{CD2F1D80-3F8A-4875-A8A4-E9FE5706DF87}" type="slidenum">
              <a:rPr lang="en-US" altLang="en-US"/>
              <a:pPr/>
              <a:t>‹#›</a:t>
            </a:fld>
            <a:endParaRPr lang="en-US" altLang="en-US"/>
          </a:p>
        </p:txBody>
      </p:sp>
    </p:spTree>
    <p:extLst>
      <p:ext uri="{BB962C8B-B14F-4D97-AF65-F5344CB8AC3E}">
        <p14:creationId xmlns:p14="http://schemas.microsoft.com/office/powerpoint/2010/main" val="7501344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616D23BB-D2D8-D815-05C9-FA1EFD7291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9D17F2B0-E4A5-C2EC-50C1-8317D6FB22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D071816E-6C4E-46F6-B325-DD802D3877C4}"/>
              </a:ext>
            </a:extLst>
          </p:cNvPr>
          <p:cNvSpPr>
            <a:spLocks noGrp="1" noChangeArrowheads="1"/>
          </p:cNvSpPr>
          <p:nvPr>
            <p:ph type="sldNum" sz="quarter" idx="12"/>
          </p:nvPr>
        </p:nvSpPr>
        <p:spPr>
          <a:ln/>
        </p:spPr>
        <p:txBody>
          <a:bodyPr/>
          <a:lstStyle>
            <a:lvl1pPr>
              <a:defRPr/>
            </a:lvl1pPr>
          </a:lstStyle>
          <a:p>
            <a:fld id="{C4FAEA6B-68CA-448E-B6B7-EC5E94B6EABB}" type="slidenum">
              <a:rPr lang="en-US" altLang="en-US"/>
              <a:pPr/>
              <a:t>‹#›</a:t>
            </a:fld>
            <a:endParaRPr lang="en-US" altLang="en-US"/>
          </a:p>
        </p:txBody>
      </p:sp>
    </p:spTree>
    <p:extLst>
      <p:ext uri="{BB962C8B-B14F-4D97-AF65-F5344CB8AC3E}">
        <p14:creationId xmlns:p14="http://schemas.microsoft.com/office/powerpoint/2010/main" val="437384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B87DBDA6-BAAD-125B-853B-449FB7183D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D56711EA-9297-EB10-94A7-37CBE8BE1A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677F3C7D-A247-D6E9-2753-026F48D58E21}"/>
              </a:ext>
            </a:extLst>
          </p:cNvPr>
          <p:cNvSpPr>
            <a:spLocks noGrp="1" noChangeArrowheads="1"/>
          </p:cNvSpPr>
          <p:nvPr>
            <p:ph type="sldNum" sz="quarter" idx="12"/>
          </p:nvPr>
        </p:nvSpPr>
        <p:spPr>
          <a:ln/>
        </p:spPr>
        <p:txBody>
          <a:bodyPr/>
          <a:lstStyle>
            <a:lvl1pPr>
              <a:defRPr/>
            </a:lvl1pPr>
          </a:lstStyle>
          <a:p>
            <a:fld id="{433CD7D9-005E-4A58-8063-96696B634609}" type="slidenum">
              <a:rPr lang="en-US" altLang="en-US"/>
              <a:pPr/>
              <a:t>‹#›</a:t>
            </a:fld>
            <a:endParaRPr lang="en-US" altLang="en-US"/>
          </a:p>
        </p:txBody>
      </p:sp>
    </p:spTree>
    <p:extLst>
      <p:ext uri="{BB962C8B-B14F-4D97-AF65-F5344CB8AC3E}">
        <p14:creationId xmlns:p14="http://schemas.microsoft.com/office/powerpoint/2010/main" val="14229644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1694318D-F908-07FB-FC59-2B0AA85EB72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65BE975-0C88-71E6-45B5-8341EA9B7B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F1585DF4-AAFB-8B65-848B-B5183418CD07}"/>
              </a:ext>
            </a:extLst>
          </p:cNvPr>
          <p:cNvSpPr>
            <a:spLocks noGrp="1" noChangeArrowheads="1"/>
          </p:cNvSpPr>
          <p:nvPr>
            <p:ph type="sldNum" sz="quarter" idx="12"/>
          </p:nvPr>
        </p:nvSpPr>
        <p:spPr>
          <a:ln/>
        </p:spPr>
        <p:txBody>
          <a:bodyPr/>
          <a:lstStyle>
            <a:lvl1pPr>
              <a:defRPr/>
            </a:lvl1pPr>
          </a:lstStyle>
          <a:p>
            <a:fld id="{90DFF346-B71B-44B3-871E-5C3BC97EBB1A}" type="slidenum">
              <a:rPr lang="en-US" altLang="en-US"/>
              <a:pPr/>
              <a:t>‹#›</a:t>
            </a:fld>
            <a:endParaRPr lang="en-US" altLang="en-US"/>
          </a:p>
        </p:txBody>
      </p:sp>
    </p:spTree>
    <p:extLst>
      <p:ext uri="{BB962C8B-B14F-4D97-AF65-F5344CB8AC3E}">
        <p14:creationId xmlns:p14="http://schemas.microsoft.com/office/powerpoint/2010/main" val="12608608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1EE91AD7-374A-D1C9-C957-5EC4B0E784B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F4FBE391-1048-7BED-6CF4-BE42AF8DA9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7A64C464-260C-E515-CFB0-209E5D5C1BC3}"/>
              </a:ext>
            </a:extLst>
          </p:cNvPr>
          <p:cNvSpPr>
            <a:spLocks noGrp="1" noChangeArrowheads="1"/>
          </p:cNvSpPr>
          <p:nvPr>
            <p:ph type="sldNum" sz="quarter" idx="12"/>
          </p:nvPr>
        </p:nvSpPr>
        <p:spPr>
          <a:ln/>
        </p:spPr>
        <p:txBody>
          <a:bodyPr/>
          <a:lstStyle>
            <a:lvl1pPr>
              <a:defRPr/>
            </a:lvl1pPr>
          </a:lstStyle>
          <a:p>
            <a:fld id="{9D1A3EC7-3877-4F22-B0DA-A55210B5909A}" type="slidenum">
              <a:rPr lang="en-US" altLang="en-US"/>
              <a:pPr/>
              <a:t>‹#›</a:t>
            </a:fld>
            <a:endParaRPr lang="en-US" altLang="en-US"/>
          </a:p>
        </p:txBody>
      </p:sp>
    </p:spTree>
    <p:extLst>
      <p:ext uri="{BB962C8B-B14F-4D97-AF65-F5344CB8AC3E}">
        <p14:creationId xmlns:p14="http://schemas.microsoft.com/office/powerpoint/2010/main" val="18760648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65DB2409-6C1E-7697-CFEE-195F8B80CB4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4ED69CCA-256D-EB6C-955D-D1F69E1558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8A7367F5-51B9-7BEB-8BC4-F78A5864C79F}"/>
              </a:ext>
            </a:extLst>
          </p:cNvPr>
          <p:cNvSpPr>
            <a:spLocks noGrp="1" noChangeArrowheads="1"/>
          </p:cNvSpPr>
          <p:nvPr>
            <p:ph type="sldNum" sz="quarter" idx="12"/>
          </p:nvPr>
        </p:nvSpPr>
        <p:spPr>
          <a:ln/>
        </p:spPr>
        <p:txBody>
          <a:bodyPr/>
          <a:lstStyle>
            <a:lvl1pPr>
              <a:defRPr/>
            </a:lvl1pPr>
          </a:lstStyle>
          <a:p>
            <a:fld id="{D454F94A-F7F2-4A50-AAED-EDB612402B33}" type="slidenum">
              <a:rPr lang="en-US" altLang="en-US"/>
              <a:pPr/>
              <a:t>‹#›</a:t>
            </a:fld>
            <a:endParaRPr lang="en-US" altLang="en-US"/>
          </a:p>
        </p:txBody>
      </p:sp>
    </p:spTree>
    <p:extLst>
      <p:ext uri="{BB962C8B-B14F-4D97-AF65-F5344CB8AC3E}">
        <p14:creationId xmlns:p14="http://schemas.microsoft.com/office/powerpoint/2010/main" val="114151845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34E0E5F4-A116-13E0-AED2-4EB701BDE8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99BE7896-0A76-519B-5A4F-8EE5AB975B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CDB5FBF7-D75B-B459-11B0-6359BF4BD3E0}"/>
              </a:ext>
            </a:extLst>
          </p:cNvPr>
          <p:cNvSpPr>
            <a:spLocks noGrp="1" noChangeArrowheads="1"/>
          </p:cNvSpPr>
          <p:nvPr>
            <p:ph type="sldNum" sz="quarter" idx="12"/>
          </p:nvPr>
        </p:nvSpPr>
        <p:spPr>
          <a:ln/>
        </p:spPr>
        <p:txBody>
          <a:bodyPr/>
          <a:lstStyle>
            <a:lvl1pPr>
              <a:defRPr/>
            </a:lvl1pPr>
          </a:lstStyle>
          <a:p>
            <a:fld id="{8CA1A538-CE9F-4A62-9222-5984B0A07E79}" type="slidenum">
              <a:rPr lang="en-US" altLang="en-US"/>
              <a:pPr/>
              <a:t>‹#›</a:t>
            </a:fld>
            <a:endParaRPr lang="en-US" altLang="en-US"/>
          </a:p>
        </p:txBody>
      </p:sp>
    </p:spTree>
    <p:extLst>
      <p:ext uri="{BB962C8B-B14F-4D97-AF65-F5344CB8AC3E}">
        <p14:creationId xmlns:p14="http://schemas.microsoft.com/office/powerpoint/2010/main" val="27036714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83F237A2-C2C9-A478-71A6-BC3B5E43A5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97F724FF-3FDC-E678-67B5-A6D88102C1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E9B9862A-A513-3854-3501-9E109CAD867F}"/>
              </a:ext>
            </a:extLst>
          </p:cNvPr>
          <p:cNvSpPr>
            <a:spLocks noGrp="1" noChangeArrowheads="1"/>
          </p:cNvSpPr>
          <p:nvPr>
            <p:ph type="sldNum" sz="quarter" idx="12"/>
          </p:nvPr>
        </p:nvSpPr>
        <p:spPr>
          <a:ln/>
        </p:spPr>
        <p:txBody>
          <a:bodyPr/>
          <a:lstStyle>
            <a:lvl1pPr>
              <a:defRPr/>
            </a:lvl1pPr>
          </a:lstStyle>
          <a:p>
            <a:fld id="{ABDF1CE9-A8D5-43CF-9E49-1A413736080B}" type="slidenum">
              <a:rPr lang="en-US" altLang="en-US"/>
              <a:pPr/>
              <a:t>‹#›</a:t>
            </a:fld>
            <a:endParaRPr lang="en-US" altLang="en-US"/>
          </a:p>
        </p:txBody>
      </p:sp>
    </p:spTree>
    <p:extLst>
      <p:ext uri="{BB962C8B-B14F-4D97-AF65-F5344CB8AC3E}">
        <p14:creationId xmlns:p14="http://schemas.microsoft.com/office/powerpoint/2010/main" val="426619351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7C873DF3-9981-DFF6-CD04-9CDCB14D27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F96DCBB0-2F4A-4C50-AA31-2D4DE1F145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45BE8E3B-867D-4ED3-0823-8554D4300CFF}"/>
              </a:ext>
            </a:extLst>
          </p:cNvPr>
          <p:cNvSpPr>
            <a:spLocks noGrp="1" noChangeArrowheads="1"/>
          </p:cNvSpPr>
          <p:nvPr>
            <p:ph type="sldNum" sz="quarter" idx="12"/>
          </p:nvPr>
        </p:nvSpPr>
        <p:spPr>
          <a:ln/>
        </p:spPr>
        <p:txBody>
          <a:bodyPr/>
          <a:lstStyle>
            <a:lvl1pPr>
              <a:defRPr/>
            </a:lvl1pPr>
          </a:lstStyle>
          <a:p>
            <a:fld id="{099B1B01-BD1A-4AFC-ACFE-1699FD7E5180}" type="slidenum">
              <a:rPr lang="en-US" altLang="en-US"/>
              <a:pPr/>
              <a:t>‹#›</a:t>
            </a:fld>
            <a:endParaRPr lang="en-US" altLang="en-US"/>
          </a:p>
        </p:txBody>
      </p:sp>
    </p:spTree>
    <p:extLst>
      <p:ext uri="{BB962C8B-B14F-4D97-AF65-F5344CB8AC3E}">
        <p14:creationId xmlns:p14="http://schemas.microsoft.com/office/powerpoint/2010/main" val="5145915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4398293A-FC3E-5D45-DA82-09386C5388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C9138B7B-43EA-AF7E-BBB0-3C73013D82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09F35D4A-EE7B-E218-0A31-00159ED3A632}"/>
              </a:ext>
            </a:extLst>
          </p:cNvPr>
          <p:cNvSpPr>
            <a:spLocks noGrp="1" noChangeArrowheads="1"/>
          </p:cNvSpPr>
          <p:nvPr>
            <p:ph type="sldNum" sz="quarter" idx="12"/>
          </p:nvPr>
        </p:nvSpPr>
        <p:spPr>
          <a:ln/>
        </p:spPr>
        <p:txBody>
          <a:bodyPr/>
          <a:lstStyle>
            <a:lvl1pPr>
              <a:defRPr/>
            </a:lvl1pPr>
          </a:lstStyle>
          <a:p>
            <a:fld id="{F7A2D492-9CCE-4233-B929-E25336B86E55}" type="slidenum">
              <a:rPr lang="en-US" altLang="en-US"/>
              <a:pPr/>
              <a:t>‹#›</a:t>
            </a:fld>
            <a:endParaRPr lang="en-US" altLang="en-US"/>
          </a:p>
        </p:txBody>
      </p:sp>
    </p:spTree>
    <p:extLst>
      <p:ext uri="{BB962C8B-B14F-4D97-AF65-F5344CB8AC3E}">
        <p14:creationId xmlns:p14="http://schemas.microsoft.com/office/powerpoint/2010/main" val="42826732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00CC256A-7311-594C-027C-586284FA2C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16499931-F952-2239-5A05-50B599B9B5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746F0F02-315A-96E2-D20D-036A15D2A2BA}"/>
              </a:ext>
            </a:extLst>
          </p:cNvPr>
          <p:cNvSpPr>
            <a:spLocks noGrp="1" noChangeArrowheads="1"/>
          </p:cNvSpPr>
          <p:nvPr>
            <p:ph type="sldNum" sz="quarter" idx="12"/>
          </p:nvPr>
        </p:nvSpPr>
        <p:spPr>
          <a:ln/>
        </p:spPr>
        <p:txBody>
          <a:bodyPr/>
          <a:lstStyle>
            <a:lvl1pPr>
              <a:defRPr/>
            </a:lvl1pPr>
          </a:lstStyle>
          <a:p>
            <a:fld id="{2D5DC0C9-0D39-4463-965F-EC3004D83689}" type="slidenum">
              <a:rPr lang="en-US" altLang="en-US"/>
              <a:pPr/>
              <a:t>‹#›</a:t>
            </a:fld>
            <a:endParaRPr lang="en-US" altLang="en-US"/>
          </a:p>
        </p:txBody>
      </p:sp>
    </p:spTree>
    <p:extLst>
      <p:ext uri="{BB962C8B-B14F-4D97-AF65-F5344CB8AC3E}">
        <p14:creationId xmlns:p14="http://schemas.microsoft.com/office/powerpoint/2010/main" val="182334837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DC571E7-1ADC-7823-C448-749854B7B9C1}"/>
              </a:ext>
            </a:extLst>
          </p:cNvPr>
          <p:cNvGrpSpPr>
            <a:grpSpLocks/>
          </p:cNvGrpSpPr>
          <p:nvPr/>
        </p:nvGrpSpPr>
        <p:grpSpPr bwMode="auto">
          <a:xfrm>
            <a:off x="0" y="0"/>
            <a:ext cx="11277600" cy="5943600"/>
            <a:chOff x="0" y="0"/>
            <a:chExt cx="5328" cy="3744"/>
          </a:xfrm>
        </p:grpSpPr>
        <p:sp>
          <p:nvSpPr>
            <p:cNvPr id="5" name="Freeform 3">
              <a:extLst>
                <a:ext uri="{FF2B5EF4-FFF2-40B4-BE49-F238E27FC236}">
                  <a16:creationId xmlns:a16="http://schemas.microsoft.com/office/drawing/2014/main" id="{69D9BC8C-F023-C041-DB32-F576ADCBD1C3}"/>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99B106DF-6C6A-ED49-E12C-DA817EEFDE8B}"/>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87045" name="Rectangle 5"/>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87049"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7" name="Date Placeholder 6">
            <a:extLst>
              <a:ext uri="{FF2B5EF4-FFF2-40B4-BE49-F238E27FC236}">
                <a16:creationId xmlns:a16="http://schemas.microsoft.com/office/drawing/2014/main" id="{D8C90BF6-DEBB-EFA7-6420-A71017BD7250}"/>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4B10A102-1FEB-DE73-9C9D-A255C8A9D95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8CD580D4-F555-DCD9-7B19-E825ECBF7818}"/>
              </a:ext>
            </a:extLst>
          </p:cNvPr>
          <p:cNvSpPr>
            <a:spLocks noGrp="1" noChangeArrowheads="1"/>
          </p:cNvSpPr>
          <p:nvPr>
            <p:ph type="sldNum" sz="quarter" idx="12"/>
          </p:nvPr>
        </p:nvSpPr>
        <p:spPr/>
        <p:txBody>
          <a:bodyPr/>
          <a:lstStyle>
            <a:lvl1pPr>
              <a:defRPr/>
            </a:lvl1pPr>
          </a:lstStyle>
          <a:p>
            <a:fld id="{F7BE8CF2-18D9-4FDE-AC9E-334D732F07E7}" type="slidenum">
              <a:rPr lang="en-US" altLang="en-US"/>
              <a:pPr/>
              <a:t>‹#›</a:t>
            </a:fld>
            <a:endParaRPr lang="en-US" altLang="en-US"/>
          </a:p>
        </p:txBody>
      </p:sp>
    </p:spTree>
    <p:extLst>
      <p:ext uri="{BB962C8B-B14F-4D97-AF65-F5344CB8AC3E}">
        <p14:creationId xmlns:p14="http://schemas.microsoft.com/office/powerpoint/2010/main" val="72390057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2B640B7-A155-F2A5-E8B7-D88D23669C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A0FF191C-EAF7-A8FA-51B1-CBA234E26B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C82EB3AF-4CFE-F1A6-DE32-79387B3CC6E3}"/>
              </a:ext>
            </a:extLst>
          </p:cNvPr>
          <p:cNvSpPr>
            <a:spLocks noGrp="1" noChangeArrowheads="1"/>
          </p:cNvSpPr>
          <p:nvPr>
            <p:ph type="sldNum" sz="quarter" idx="12"/>
          </p:nvPr>
        </p:nvSpPr>
        <p:spPr>
          <a:ln/>
        </p:spPr>
        <p:txBody>
          <a:bodyPr/>
          <a:lstStyle>
            <a:lvl1pPr>
              <a:defRPr/>
            </a:lvl1pPr>
          </a:lstStyle>
          <a:p>
            <a:fld id="{A000A90C-8DD9-4FE2-924A-88DB73E02EC1}" type="slidenum">
              <a:rPr lang="en-US" altLang="en-US"/>
              <a:pPr/>
              <a:t>‹#›</a:t>
            </a:fld>
            <a:endParaRPr lang="en-US" altLang="en-US"/>
          </a:p>
        </p:txBody>
      </p:sp>
    </p:spTree>
    <p:extLst>
      <p:ext uri="{BB962C8B-B14F-4D97-AF65-F5344CB8AC3E}">
        <p14:creationId xmlns:p14="http://schemas.microsoft.com/office/powerpoint/2010/main" val="1163631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 name="Rectangle 4">
            <a:extLst>
              <a:ext uri="{FF2B5EF4-FFF2-40B4-BE49-F238E27FC236}">
                <a16:creationId xmlns:a16="http://schemas.microsoft.com/office/drawing/2014/main" id="{EA642D75-E0DE-69DA-E734-5CE7C88B03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E25F5E2-7348-E26A-8F04-7E9F793DFA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26B6F74-0B4C-DB11-C8C6-5DF2BCCBE5B5}"/>
              </a:ext>
            </a:extLst>
          </p:cNvPr>
          <p:cNvSpPr>
            <a:spLocks noGrp="1" noChangeArrowheads="1"/>
          </p:cNvSpPr>
          <p:nvPr>
            <p:ph type="sldNum" sz="quarter" idx="12"/>
          </p:nvPr>
        </p:nvSpPr>
        <p:spPr>
          <a:ln/>
        </p:spPr>
        <p:txBody>
          <a:bodyPr/>
          <a:lstStyle>
            <a:lvl1pPr>
              <a:defRPr/>
            </a:lvl1pPr>
          </a:lstStyle>
          <a:p>
            <a:fld id="{40578074-1A73-48EA-B09C-672CC0F4B85A}" type="slidenum">
              <a:rPr lang="en-US" altLang="en-US"/>
              <a:pPr/>
              <a:t>‹#›</a:t>
            </a:fld>
            <a:endParaRPr lang="en-US" altLang="en-US"/>
          </a:p>
        </p:txBody>
      </p:sp>
    </p:spTree>
    <p:extLst>
      <p:ext uri="{BB962C8B-B14F-4D97-AF65-F5344CB8AC3E}">
        <p14:creationId xmlns:p14="http://schemas.microsoft.com/office/powerpoint/2010/main" val="191404012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a:extLst>
              <a:ext uri="{FF2B5EF4-FFF2-40B4-BE49-F238E27FC236}">
                <a16:creationId xmlns:a16="http://schemas.microsoft.com/office/drawing/2014/main" id="{534D12EE-A150-7C27-D340-A2807CF70E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D6CA7CA1-FF7C-E8F6-589E-86C2A6EAAB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A6E5CF42-AD72-EFA0-BE36-5AAF856D1F0D}"/>
              </a:ext>
            </a:extLst>
          </p:cNvPr>
          <p:cNvSpPr>
            <a:spLocks noGrp="1" noChangeArrowheads="1"/>
          </p:cNvSpPr>
          <p:nvPr>
            <p:ph type="sldNum" sz="quarter" idx="12"/>
          </p:nvPr>
        </p:nvSpPr>
        <p:spPr>
          <a:ln/>
        </p:spPr>
        <p:txBody>
          <a:bodyPr/>
          <a:lstStyle>
            <a:lvl1pPr>
              <a:defRPr/>
            </a:lvl1pPr>
          </a:lstStyle>
          <a:p>
            <a:fld id="{F07F1DC5-57EA-4619-AEA7-F6BEFBAA3929}" type="slidenum">
              <a:rPr lang="en-US" altLang="en-US"/>
              <a:pPr/>
              <a:t>‹#›</a:t>
            </a:fld>
            <a:endParaRPr lang="en-US" altLang="en-US"/>
          </a:p>
        </p:txBody>
      </p:sp>
    </p:spTree>
    <p:extLst>
      <p:ext uri="{BB962C8B-B14F-4D97-AF65-F5344CB8AC3E}">
        <p14:creationId xmlns:p14="http://schemas.microsoft.com/office/powerpoint/2010/main" val="237917470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C33BE3FB-0B72-811A-8FDD-CD3DB3EFD9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FB608089-178A-F79E-6A75-5B08CAED3C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E620B496-CFBE-07DD-70C5-894F6B35D5B0}"/>
              </a:ext>
            </a:extLst>
          </p:cNvPr>
          <p:cNvSpPr>
            <a:spLocks noGrp="1" noChangeArrowheads="1"/>
          </p:cNvSpPr>
          <p:nvPr>
            <p:ph type="sldNum" sz="quarter" idx="12"/>
          </p:nvPr>
        </p:nvSpPr>
        <p:spPr>
          <a:ln/>
        </p:spPr>
        <p:txBody>
          <a:bodyPr/>
          <a:lstStyle>
            <a:lvl1pPr>
              <a:defRPr/>
            </a:lvl1pPr>
          </a:lstStyle>
          <a:p>
            <a:fld id="{F8C78AB8-9AF4-426E-9F04-1AE0B345AA9E}" type="slidenum">
              <a:rPr lang="en-US" altLang="en-US"/>
              <a:pPr/>
              <a:t>‹#›</a:t>
            </a:fld>
            <a:endParaRPr lang="en-US" altLang="en-US"/>
          </a:p>
        </p:txBody>
      </p:sp>
    </p:spTree>
    <p:extLst>
      <p:ext uri="{BB962C8B-B14F-4D97-AF65-F5344CB8AC3E}">
        <p14:creationId xmlns:p14="http://schemas.microsoft.com/office/powerpoint/2010/main" val="23958672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75862AE1-43A6-2CCC-8B15-DD18E23298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7053B116-FC14-AD22-4D55-AC15519581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435103F6-ED74-81F2-7A28-AE5EF8285AA0}"/>
              </a:ext>
            </a:extLst>
          </p:cNvPr>
          <p:cNvSpPr>
            <a:spLocks noGrp="1" noChangeArrowheads="1"/>
          </p:cNvSpPr>
          <p:nvPr>
            <p:ph type="sldNum" sz="quarter" idx="12"/>
          </p:nvPr>
        </p:nvSpPr>
        <p:spPr>
          <a:ln/>
        </p:spPr>
        <p:txBody>
          <a:bodyPr/>
          <a:lstStyle>
            <a:lvl1pPr>
              <a:defRPr/>
            </a:lvl1pPr>
          </a:lstStyle>
          <a:p>
            <a:fld id="{169BE7A7-91B5-4542-AC40-CEC77E871A3D}" type="slidenum">
              <a:rPr lang="en-US" altLang="en-US"/>
              <a:pPr/>
              <a:t>‹#›</a:t>
            </a:fld>
            <a:endParaRPr lang="en-US" altLang="en-US"/>
          </a:p>
        </p:txBody>
      </p:sp>
    </p:spTree>
    <p:extLst>
      <p:ext uri="{BB962C8B-B14F-4D97-AF65-F5344CB8AC3E}">
        <p14:creationId xmlns:p14="http://schemas.microsoft.com/office/powerpoint/2010/main" val="214745685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28780C75-1A9D-AE2B-AD51-BCE2946F63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ECB2CB7F-B2D2-F3EF-A7F9-AC696C38D6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85C5D46F-C44B-2F2D-04DB-95A9D8B49A81}"/>
              </a:ext>
            </a:extLst>
          </p:cNvPr>
          <p:cNvSpPr>
            <a:spLocks noGrp="1" noChangeArrowheads="1"/>
          </p:cNvSpPr>
          <p:nvPr>
            <p:ph type="sldNum" sz="quarter" idx="12"/>
          </p:nvPr>
        </p:nvSpPr>
        <p:spPr>
          <a:ln/>
        </p:spPr>
        <p:txBody>
          <a:bodyPr/>
          <a:lstStyle>
            <a:lvl1pPr>
              <a:defRPr/>
            </a:lvl1pPr>
          </a:lstStyle>
          <a:p>
            <a:fld id="{F3A4A1F8-BC36-4F6B-B756-3397F0CAA5E2}" type="slidenum">
              <a:rPr lang="en-US" altLang="en-US"/>
              <a:pPr/>
              <a:t>‹#›</a:t>
            </a:fld>
            <a:endParaRPr lang="en-US" altLang="en-US"/>
          </a:p>
        </p:txBody>
      </p:sp>
    </p:spTree>
    <p:extLst>
      <p:ext uri="{BB962C8B-B14F-4D97-AF65-F5344CB8AC3E}">
        <p14:creationId xmlns:p14="http://schemas.microsoft.com/office/powerpoint/2010/main" val="35179205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FB07E709-6757-0757-73B8-A6D123F462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E83AD83E-F77F-4466-DA1D-AA43BE2413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BE72E7C8-A7AD-5182-9DC8-28D9FD9979C2}"/>
              </a:ext>
            </a:extLst>
          </p:cNvPr>
          <p:cNvSpPr>
            <a:spLocks noGrp="1" noChangeArrowheads="1"/>
          </p:cNvSpPr>
          <p:nvPr>
            <p:ph type="sldNum" sz="quarter" idx="12"/>
          </p:nvPr>
        </p:nvSpPr>
        <p:spPr>
          <a:ln/>
        </p:spPr>
        <p:txBody>
          <a:bodyPr/>
          <a:lstStyle>
            <a:lvl1pPr>
              <a:defRPr/>
            </a:lvl1pPr>
          </a:lstStyle>
          <a:p>
            <a:fld id="{9083E2DD-4E27-43C9-96F4-3C3CD38CC229}" type="slidenum">
              <a:rPr lang="en-US" altLang="en-US"/>
              <a:pPr/>
              <a:t>‹#›</a:t>
            </a:fld>
            <a:endParaRPr lang="en-US" altLang="en-US"/>
          </a:p>
        </p:txBody>
      </p:sp>
    </p:spTree>
    <p:extLst>
      <p:ext uri="{BB962C8B-B14F-4D97-AF65-F5344CB8AC3E}">
        <p14:creationId xmlns:p14="http://schemas.microsoft.com/office/powerpoint/2010/main" val="202580680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36085D78-15E3-B895-22A2-D36EAEF01C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7CED5A06-5DD7-0816-F1F7-FFDE477E32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71F0A485-EFC8-D9C5-CE87-34892430B7FD}"/>
              </a:ext>
            </a:extLst>
          </p:cNvPr>
          <p:cNvSpPr>
            <a:spLocks noGrp="1" noChangeArrowheads="1"/>
          </p:cNvSpPr>
          <p:nvPr>
            <p:ph type="sldNum" sz="quarter" idx="12"/>
          </p:nvPr>
        </p:nvSpPr>
        <p:spPr>
          <a:ln/>
        </p:spPr>
        <p:txBody>
          <a:bodyPr/>
          <a:lstStyle>
            <a:lvl1pPr>
              <a:defRPr/>
            </a:lvl1pPr>
          </a:lstStyle>
          <a:p>
            <a:fld id="{7386CE24-1046-4575-AE86-42BF52A7B7A4}" type="slidenum">
              <a:rPr lang="en-US" altLang="en-US"/>
              <a:pPr/>
              <a:t>‹#›</a:t>
            </a:fld>
            <a:endParaRPr lang="en-US" altLang="en-US"/>
          </a:p>
        </p:txBody>
      </p:sp>
    </p:spTree>
    <p:extLst>
      <p:ext uri="{BB962C8B-B14F-4D97-AF65-F5344CB8AC3E}">
        <p14:creationId xmlns:p14="http://schemas.microsoft.com/office/powerpoint/2010/main" val="49072156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FF406ACF-F153-89B9-D0CD-B57E70665A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30645505-D837-F24B-F7A0-2FBDFDA5FA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B4BA1B59-09E6-FD95-6253-86D15CE568E5}"/>
              </a:ext>
            </a:extLst>
          </p:cNvPr>
          <p:cNvSpPr>
            <a:spLocks noGrp="1" noChangeArrowheads="1"/>
          </p:cNvSpPr>
          <p:nvPr>
            <p:ph type="sldNum" sz="quarter" idx="12"/>
          </p:nvPr>
        </p:nvSpPr>
        <p:spPr>
          <a:ln/>
        </p:spPr>
        <p:txBody>
          <a:bodyPr/>
          <a:lstStyle>
            <a:lvl1pPr>
              <a:defRPr/>
            </a:lvl1pPr>
          </a:lstStyle>
          <a:p>
            <a:fld id="{83405116-B047-4E1B-B195-9CB753C62A14}" type="slidenum">
              <a:rPr lang="en-US" altLang="en-US"/>
              <a:pPr/>
              <a:t>‹#›</a:t>
            </a:fld>
            <a:endParaRPr lang="en-US" altLang="en-US"/>
          </a:p>
        </p:txBody>
      </p:sp>
    </p:spTree>
    <p:extLst>
      <p:ext uri="{BB962C8B-B14F-4D97-AF65-F5344CB8AC3E}">
        <p14:creationId xmlns:p14="http://schemas.microsoft.com/office/powerpoint/2010/main" val="178915377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0B55DAD3-7E48-E9D6-7AF5-3ECFBF37DC4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6296E1BB-0272-E391-255F-945CF2C2D5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B60B2248-875C-0D41-3F89-02B8010596C4}"/>
              </a:ext>
            </a:extLst>
          </p:cNvPr>
          <p:cNvSpPr>
            <a:spLocks noGrp="1" noChangeArrowheads="1"/>
          </p:cNvSpPr>
          <p:nvPr>
            <p:ph type="sldNum" sz="quarter" idx="12"/>
          </p:nvPr>
        </p:nvSpPr>
        <p:spPr>
          <a:ln/>
        </p:spPr>
        <p:txBody>
          <a:bodyPr/>
          <a:lstStyle>
            <a:lvl1pPr>
              <a:defRPr/>
            </a:lvl1pPr>
          </a:lstStyle>
          <a:p>
            <a:fld id="{FEF35C2A-28F5-4721-88E3-1A0DB4C5B2BD}" type="slidenum">
              <a:rPr lang="en-US" altLang="en-US"/>
              <a:pPr/>
              <a:t>‹#›</a:t>
            </a:fld>
            <a:endParaRPr lang="en-US" altLang="en-US"/>
          </a:p>
        </p:txBody>
      </p:sp>
    </p:spTree>
    <p:extLst>
      <p:ext uri="{BB962C8B-B14F-4D97-AF65-F5344CB8AC3E}">
        <p14:creationId xmlns:p14="http://schemas.microsoft.com/office/powerpoint/2010/main" val="418423808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B754517A-37CD-3B36-C66B-16CD766962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C9DA4E86-E7A8-B086-995B-C527846287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3FB7DFF2-243C-CF1B-669C-EB80F7D22CC5}"/>
              </a:ext>
            </a:extLst>
          </p:cNvPr>
          <p:cNvSpPr>
            <a:spLocks noGrp="1" noChangeArrowheads="1"/>
          </p:cNvSpPr>
          <p:nvPr>
            <p:ph type="sldNum" sz="quarter" idx="12"/>
          </p:nvPr>
        </p:nvSpPr>
        <p:spPr>
          <a:ln/>
        </p:spPr>
        <p:txBody>
          <a:bodyPr/>
          <a:lstStyle>
            <a:lvl1pPr>
              <a:defRPr/>
            </a:lvl1pPr>
          </a:lstStyle>
          <a:p>
            <a:fld id="{EA418752-8A6A-45C5-AC07-D7A3AFCC18C6}" type="slidenum">
              <a:rPr lang="en-US" altLang="en-US"/>
              <a:pPr/>
              <a:t>‹#›</a:t>
            </a:fld>
            <a:endParaRPr lang="en-US" altLang="en-US"/>
          </a:p>
        </p:txBody>
      </p:sp>
    </p:spTree>
    <p:extLst>
      <p:ext uri="{BB962C8B-B14F-4D97-AF65-F5344CB8AC3E}">
        <p14:creationId xmlns:p14="http://schemas.microsoft.com/office/powerpoint/2010/main" val="206061861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A181A3F7-24C6-2354-DB72-872F758769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4F0A569C-08A4-6795-753A-959C96E6E6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A9BBA653-4897-B39A-EACD-B2394D6BE865}"/>
              </a:ext>
            </a:extLst>
          </p:cNvPr>
          <p:cNvSpPr>
            <a:spLocks noGrp="1" noChangeArrowheads="1"/>
          </p:cNvSpPr>
          <p:nvPr>
            <p:ph type="sldNum" sz="quarter" idx="12"/>
          </p:nvPr>
        </p:nvSpPr>
        <p:spPr>
          <a:ln/>
        </p:spPr>
        <p:txBody>
          <a:bodyPr/>
          <a:lstStyle>
            <a:lvl1pPr>
              <a:defRPr/>
            </a:lvl1pPr>
          </a:lstStyle>
          <a:p>
            <a:fld id="{801BDDEA-8FEC-4CDC-8A26-8771347F2546}" type="slidenum">
              <a:rPr lang="en-US" altLang="en-US"/>
              <a:pPr/>
              <a:t>‹#›</a:t>
            </a:fld>
            <a:endParaRPr lang="en-US" altLang="en-US"/>
          </a:p>
        </p:txBody>
      </p:sp>
    </p:spTree>
    <p:extLst>
      <p:ext uri="{BB962C8B-B14F-4D97-AF65-F5344CB8AC3E}">
        <p14:creationId xmlns:p14="http://schemas.microsoft.com/office/powerpoint/2010/main" val="3389679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F2FC26-5660-2F45-FFD5-372E5FC2A0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FA14FCB-638A-F463-32F3-6B12B3C66B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51A52CF-F30A-4255-FD1A-B76F1E2CD397}"/>
              </a:ext>
            </a:extLst>
          </p:cNvPr>
          <p:cNvSpPr>
            <a:spLocks noGrp="1" noChangeArrowheads="1"/>
          </p:cNvSpPr>
          <p:nvPr>
            <p:ph type="sldNum" sz="quarter" idx="12"/>
          </p:nvPr>
        </p:nvSpPr>
        <p:spPr>
          <a:ln/>
        </p:spPr>
        <p:txBody>
          <a:bodyPr/>
          <a:lstStyle>
            <a:lvl1pPr>
              <a:defRPr/>
            </a:lvl1pPr>
          </a:lstStyle>
          <a:p>
            <a:fld id="{570A93FE-E06E-48E0-B38F-7105DC4AA467}" type="slidenum">
              <a:rPr lang="en-US" altLang="en-US"/>
              <a:pPr/>
              <a:t>‹#›</a:t>
            </a:fld>
            <a:endParaRPr lang="en-US" altLang="en-US"/>
          </a:p>
        </p:txBody>
      </p:sp>
    </p:spTree>
    <p:extLst>
      <p:ext uri="{BB962C8B-B14F-4D97-AF65-F5344CB8AC3E}">
        <p14:creationId xmlns:p14="http://schemas.microsoft.com/office/powerpoint/2010/main" val="19353188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2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a:extLst>
              <a:ext uri="{FF2B5EF4-FFF2-40B4-BE49-F238E27FC236}">
                <a16:creationId xmlns:a16="http://schemas.microsoft.com/office/drawing/2014/main" id="{54BCD2EA-B70D-9764-CAE2-6B407025D94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34913972-D2BD-E774-CD6C-4D9CC62DE3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432903D1-601E-DEE0-2A44-81C2DFA55A1F}"/>
              </a:ext>
            </a:extLst>
          </p:cNvPr>
          <p:cNvSpPr>
            <a:spLocks noGrp="1" noChangeArrowheads="1"/>
          </p:cNvSpPr>
          <p:nvPr>
            <p:ph type="sldNum" sz="quarter" idx="12"/>
          </p:nvPr>
        </p:nvSpPr>
        <p:spPr>
          <a:ln/>
        </p:spPr>
        <p:txBody>
          <a:bodyPr/>
          <a:lstStyle>
            <a:lvl1pPr>
              <a:defRPr/>
            </a:lvl1pPr>
          </a:lstStyle>
          <a:p>
            <a:fld id="{313C19BF-E19F-44DD-84EA-89F7B21DD21C}" type="slidenum">
              <a:rPr lang="en-US" altLang="en-US"/>
              <a:pPr/>
              <a:t>‹#›</a:t>
            </a:fld>
            <a:endParaRPr lang="en-US" altLang="en-US"/>
          </a:p>
        </p:txBody>
      </p:sp>
    </p:spTree>
    <p:extLst>
      <p:ext uri="{BB962C8B-B14F-4D97-AF65-F5344CB8AC3E}">
        <p14:creationId xmlns:p14="http://schemas.microsoft.com/office/powerpoint/2010/main" val="288955342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556F66B8-D88E-31EC-0C3C-E273A318EC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2477A164-4AC5-0821-BC0A-DA792DC91AB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AF3631FD-1E20-F4B6-93BF-26A1944A4A7C}"/>
              </a:ext>
            </a:extLst>
          </p:cNvPr>
          <p:cNvSpPr>
            <a:spLocks noGrp="1" noChangeArrowheads="1"/>
          </p:cNvSpPr>
          <p:nvPr>
            <p:ph type="sldNum" sz="quarter" idx="12"/>
          </p:nvPr>
        </p:nvSpPr>
        <p:spPr>
          <a:ln/>
        </p:spPr>
        <p:txBody>
          <a:bodyPr/>
          <a:lstStyle>
            <a:lvl1pPr>
              <a:defRPr/>
            </a:lvl1pPr>
          </a:lstStyle>
          <a:p>
            <a:fld id="{9396DEB1-D591-43CC-BEDE-93E340A88473}" type="slidenum">
              <a:rPr lang="en-US" altLang="en-US"/>
              <a:pPr/>
              <a:t>‹#›</a:t>
            </a:fld>
            <a:endParaRPr lang="en-US" altLang="en-US"/>
          </a:p>
        </p:txBody>
      </p:sp>
    </p:spTree>
    <p:extLst>
      <p:ext uri="{BB962C8B-B14F-4D97-AF65-F5344CB8AC3E}">
        <p14:creationId xmlns:p14="http://schemas.microsoft.com/office/powerpoint/2010/main" val="10413360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1C138294-1B42-830E-8BA3-DA24F08D70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B9C61A70-61C7-BF17-294E-09892DAACF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09746240-BE50-1D79-4886-D5F500249AEB}"/>
              </a:ext>
            </a:extLst>
          </p:cNvPr>
          <p:cNvSpPr>
            <a:spLocks noGrp="1" noChangeArrowheads="1"/>
          </p:cNvSpPr>
          <p:nvPr>
            <p:ph type="sldNum" sz="quarter" idx="12"/>
          </p:nvPr>
        </p:nvSpPr>
        <p:spPr>
          <a:ln/>
        </p:spPr>
        <p:txBody>
          <a:bodyPr/>
          <a:lstStyle>
            <a:lvl1pPr>
              <a:defRPr/>
            </a:lvl1pPr>
          </a:lstStyle>
          <a:p>
            <a:fld id="{0CB7AE50-BE57-4CE5-951E-97434ACA3176}" type="slidenum">
              <a:rPr lang="en-US" altLang="en-US"/>
              <a:pPr/>
              <a:t>‹#›</a:t>
            </a:fld>
            <a:endParaRPr lang="en-US" altLang="en-US"/>
          </a:p>
        </p:txBody>
      </p:sp>
    </p:spTree>
    <p:extLst>
      <p:ext uri="{BB962C8B-B14F-4D97-AF65-F5344CB8AC3E}">
        <p14:creationId xmlns:p14="http://schemas.microsoft.com/office/powerpoint/2010/main" val="6649139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24300"/>
            <a:ext cx="10972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64F3B5D2-401B-EAE7-904F-43392A4D52B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FB074551-380A-9198-8BC5-A66C055D3F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64F862D4-4A04-632F-C06A-348C0A6D057D}"/>
              </a:ext>
            </a:extLst>
          </p:cNvPr>
          <p:cNvSpPr>
            <a:spLocks noGrp="1" noChangeArrowheads="1"/>
          </p:cNvSpPr>
          <p:nvPr>
            <p:ph type="sldNum" sz="quarter" idx="12"/>
          </p:nvPr>
        </p:nvSpPr>
        <p:spPr>
          <a:ln/>
        </p:spPr>
        <p:txBody>
          <a:bodyPr/>
          <a:lstStyle>
            <a:lvl1pPr>
              <a:defRPr/>
            </a:lvl1pPr>
          </a:lstStyle>
          <a:p>
            <a:fld id="{81748C69-B4D0-4F8C-BCC5-A9E5C1D7A37D}" type="slidenum">
              <a:rPr lang="en-US" altLang="en-US"/>
              <a:pPr/>
              <a:t>‹#›</a:t>
            </a:fld>
            <a:endParaRPr lang="en-US" altLang="en-US"/>
          </a:p>
        </p:txBody>
      </p:sp>
    </p:spTree>
    <p:extLst>
      <p:ext uri="{BB962C8B-B14F-4D97-AF65-F5344CB8AC3E}">
        <p14:creationId xmlns:p14="http://schemas.microsoft.com/office/powerpoint/2010/main" val="99043634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26206EE-BF5C-4D2E-905D-0146DB11A069}"/>
              </a:ext>
            </a:extLst>
          </p:cNvPr>
          <p:cNvSpPr>
            <a:spLocks noGrp="1" noChangeArrowheads="1"/>
          </p:cNvSpPr>
          <p:nvPr>
            <p:ph type="dt" sz="half" idx="10"/>
          </p:nvPr>
        </p:nvSpPr>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8DCFAC6-6CB0-539C-C7AD-69893CFB36B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249C1029-C876-3BBE-EE2B-5460E77EC90D}"/>
              </a:ext>
            </a:extLst>
          </p:cNvPr>
          <p:cNvSpPr>
            <a:spLocks noGrp="1" noChangeArrowheads="1"/>
          </p:cNvSpPr>
          <p:nvPr>
            <p:ph type="sldNum" sz="quarter" idx="12"/>
          </p:nvPr>
        </p:nvSpPr>
        <p:spPr/>
        <p:txBody>
          <a:bodyPr/>
          <a:lstStyle>
            <a:lvl1pPr>
              <a:defRPr/>
            </a:lvl1pPr>
          </a:lstStyle>
          <a:p>
            <a:fld id="{6DDE3893-418D-42F0-AAD9-9E1A1D25677A}" type="slidenum">
              <a:rPr lang="en-US" altLang="en-US"/>
              <a:pPr/>
              <a:t>‹#›</a:t>
            </a:fld>
            <a:endParaRPr lang="en-US" altLang="en-US"/>
          </a:p>
        </p:txBody>
      </p:sp>
    </p:spTree>
    <p:extLst>
      <p:ext uri="{BB962C8B-B14F-4D97-AF65-F5344CB8AC3E}">
        <p14:creationId xmlns:p14="http://schemas.microsoft.com/office/powerpoint/2010/main" val="1576064108"/>
      </p:ext>
    </p:extLst>
  </p:cSld>
  <p:clrMapOvr>
    <a:masterClrMapping/>
  </p:clrMapOvr>
  <p:transition spd="med">
    <p:zoom dir="in"/>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5362" name="Group 2">
            <a:extLst>
              <a:ext uri="{FF2B5EF4-FFF2-40B4-BE49-F238E27FC236}">
                <a16:creationId xmlns:a16="http://schemas.microsoft.com/office/drawing/2014/main" id="{6C457991-1F8B-3A44-D07E-D094281951A3}"/>
              </a:ext>
            </a:extLst>
          </p:cNvPr>
          <p:cNvGrpSpPr>
            <a:grpSpLocks/>
          </p:cNvGrpSpPr>
          <p:nvPr/>
        </p:nvGrpSpPr>
        <p:grpSpPr bwMode="auto">
          <a:xfrm>
            <a:off x="1" y="0"/>
            <a:ext cx="12198351" cy="6851650"/>
            <a:chOff x="1" y="0"/>
            <a:chExt cx="5763" cy="4316"/>
          </a:xfrm>
        </p:grpSpPr>
        <p:sp>
          <p:nvSpPr>
            <p:cNvPr id="15363" name="Freeform 3">
              <a:extLst>
                <a:ext uri="{FF2B5EF4-FFF2-40B4-BE49-F238E27FC236}">
                  <a16:creationId xmlns:a16="http://schemas.microsoft.com/office/drawing/2014/main" id="{FC819108-8E97-8938-41AF-A10345FCA445}"/>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64" name="Freeform 4">
              <a:extLst>
                <a:ext uri="{FF2B5EF4-FFF2-40B4-BE49-F238E27FC236}">
                  <a16:creationId xmlns:a16="http://schemas.microsoft.com/office/drawing/2014/main" id="{A1E054AE-7D02-D754-2489-EE68150C2637}"/>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65" name="Freeform 5">
              <a:extLst>
                <a:ext uri="{FF2B5EF4-FFF2-40B4-BE49-F238E27FC236}">
                  <a16:creationId xmlns:a16="http://schemas.microsoft.com/office/drawing/2014/main" id="{B214F3D1-82A6-2394-FDD1-9C268B1B0371}"/>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5366" name="Group 6">
              <a:extLst>
                <a:ext uri="{FF2B5EF4-FFF2-40B4-BE49-F238E27FC236}">
                  <a16:creationId xmlns:a16="http://schemas.microsoft.com/office/drawing/2014/main" id="{B35B7FB2-4E30-2058-D016-177913726993}"/>
                </a:ext>
              </a:extLst>
            </p:cNvPr>
            <p:cNvGrpSpPr>
              <a:grpSpLocks/>
            </p:cNvGrpSpPr>
            <p:nvPr/>
          </p:nvGrpSpPr>
          <p:grpSpPr bwMode="auto">
            <a:xfrm>
              <a:off x="288" y="0"/>
              <a:ext cx="5098" cy="4316"/>
              <a:chOff x="288" y="0"/>
              <a:chExt cx="5098" cy="4316"/>
            </a:xfrm>
          </p:grpSpPr>
          <p:sp>
            <p:nvSpPr>
              <p:cNvPr id="15367" name="Freeform 7">
                <a:extLst>
                  <a:ext uri="{FF2B5EF4-FFF2-40B4-BE49-F238E27FC236}">
                    <a16:creationId xmlns:a16="http://schemas.microsoft.com/office/drawing/2014/main" id="{78289B18-E233-512F-251B-9443AB992BD9}"/>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68" name="Freeform 8">
                <a:extLst>
                  <a:ext uri="{FF2B5EF4-FFF2-40B4-BE49-F238E27FC236}">
                    <a16:creationId xmlns:a16="http://schemas.microsoft.com/office/drawing/2014/main" id="{41ABD589-192D-A8DD-DDB2-CB2CFABE0B73}"/>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69" name="Freeform 9">
                <a:extLst>
                  <a:ext uri="{FF2B5EF4-FFF2-40B4-BE49-F238E27FC236}">
                    <a16:creationId xmlns:a16="http://schemas.microsoft.com/office/drawing/2014/main" id="{AFF2B0F9-BDCF-06E6-681D-F5A52BE245A8}"/>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70" name="Freeform 10">
                <a:extLst>
                  <a:ext uri="{FF2B5EF4-FFF2-40B4-BE49-F238E27FC236}">
                    <a16:creationId xmlns:a16="http://schemas.microsoft.com/office/drawing/2014/main" id="{EFD6E25F-578F-186C-F219-1AB2834294BA}"/>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71" name="Freeform 11">
                <a:extLst>
                  <a:ext uri="{FF2B5EF4-FFF2-40B4-BE49-F238E27FC236}">
                    <a16:creationId xmlns:a16="http://schemas.microsoft.com/office/drawing/2014/main" id="{4904DA91-7EEC-B066-5E5D-B45B39B287A1}"/>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72" name="Freeform 12">
                <a:extLst>
                  <a:ext uri="{FF2B5EF4-FFF2-40B4-BE49-F238E27FC236}">
                    <a16:creationId xmlns:a16="http://schemas.microsoft.com/office/drawing/2014/main" id="{9F1076D3-9BC9-1492-697A-E8C3CBCC8045}"/>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73" name="Freeform 13">
                <a:extLst>
                  <a:ext uri="{FF2B5EF4-FFF2-40B4-BE49-F238E27FC236}">
                    <a16:creationId xmlns:a16="http://schemas.microsoft.com/office/drawing/2014/main" id="{5B71A739-AB32-167F-126B-464B426D17C7}"/>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74" name="Freeform 14">
                <a:extLst>
                  <a:ext uri="{FF2B5EF4-FFF2-40B4-BE49-F238E27FC236}">
                    <a16:creationId xmlns:a16="http://schemas.microsoft.com/office/drawing/2014/main" id="{B79B254A-2874-7DA6-2F9F-63BBAA4DFC08}"/>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75" name="Freeform 15">
                <a:extLst>
                  <a:ext uri="{FF2B5EF4-FFF2-40B4-BE49-F238E27FC236}">
                    <a16:creationId xmlns:a16="http://schemas.microsoft.com/office/drawing/2014/main" id="{0B9E16FD-F613-AA7F-4FA3-D0FE6C30BAAF}"/>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76" name="Freeform 16">
                <a:extLst>
                  <a:ext uri="{FF2B5EF4-FFF2-40B4-BE49-F238E27FC236}">
                    <a16:creationId xmlns:a16="http://schemas.microsoft.com/office/drawing/2014/main" id="{58D2EC90-FA51-E4B3-2693-2F818DEFF7DB}"/>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77" name="Freeform 17">
                <a:extLst>
                  <a:ext uri="{FF2B5EF4-FFF2-40B4-BE49-F238E27FC236}">
                    <a16:creationId xmlns:a16="http://schemas.microsoft.com/office/drawing/2014/main" id="{2B648384-908B-2957-1C31-48ACC78E9CE2}"/>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78" name="Freeform 18">
                <a:extLst>
                  <a:ext uri="{FF2B5EF4-FFF2-40B4-BE49-F238E27FC236}">
                    <a16:creationId xmlns:a16="http://schemas.microsoft.com/office/drawing/2014/main" id="{01F7A782-4AAA-C1E0-27DF-F5D04C6A45F5}"/>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79" name="Freeform 19">
                <a:extLst>
                  <a:ext uri="{FF2B5EF4-FFF2-40B4-BE49-F238E27FC236}">
                    <a16:creationId xmlns:a16="http://schemas.microsoft.com/office/drawing/2014/main" id="{D9FF254C-174F-2222-F20E-3385F98226D2}"/>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5380" name="Freeform 20">
              <a:extLst>
                <a:ext uri="{FF2B5EF4-FFF2-40B4-BE49-F238E27FC236}">
                  <a16:creationId xmlns:a16="http://schemas.microsoft.com/office/drawing/2014/main" id="{C7232769-AC6B-23B3-1111-4048EEA8A38C}"/>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81" name="Freeform 21">
              <a:extLst>
                <a:ext uri="{FF2B5EF4-FFF2-40B4-BE49-F238E27FC236}">
                  <a16:creationId xmlns:a16="http://schemas.microsoft.com/office/drawing/2014/main" id="{0635C101-4E10-8110-1FA9-16611BFD9037}"/>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82" name="Freeform 22">
              <a:extLst>
                <a:ext uri="{FF2B5EF4-FFF2-40B4-BE49-F238E27FC236}">
                  <a16:creationId xmlns:a16="http://schemas.microsoft.com/office/drawing/2014/main" id="{EFB8C2F2-BBD1-9ED1-A68C-8F03E221F33C}"/>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83" name="Freeform 23">
              <a:extLst>
                <a:ext uri="{FF2B5EF4-FFF2-40B4-BE49-F238E27FC236}">
                  <a16:creationId xmlns:a16="http://schemas.microsoft.com/office/drawing/2014/main" id="{D5347E46-DEA2-599B-2620-BCFCC92A6F28}"/>
                </a:ext>
              </a:extLst>
            </p:cNvPr>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84" name="Freeform 24">
              <a:extLst>
                <a:ext uri="{FF2B5EF4-FFF2-40B4-BE49-F238E27FC236}">
                  <a16:creationId xmlns:a16="http://schemas.microsoft.com/office/drawing/2014/main" id="{2C3E20CA-E8F9-737E-B435-8008CE52FD87}"/>
                </a:ext>
              </a:extLst>
            </p:cNvPr>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85" name="Freeform 25">
              <a:extLst>
                <a:ext uri="{FF2B5EF4-FFF2-40B4-BE49-F238E27FC236}">
                  <a16:creationId xmlns:a16="http://schemas.microsoft.com/office/drawing/2014/main" id="{96B5B1CC-3C09-2C02-29D9-21ABED446132}"/>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86" name="Freeform 26">
              <a:extLst>
                <a:ext uri="{FF2B5EF4-FFF2-40B4-BE49-F238E27FC236}">
                  <a16:creationId xmlns:a16="http://schemas.microsoft.com/office/drawing/2014/main" id="{C7F07CB5-E222-225E-92BE-66A5A735A471}"/>
                </a:ext>
              </a:extLst>
            </p:cNvPr>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87" name="Freeform 27">
              <a:extLst>
                <a:ext uri="{FF2B5EF4-FFF2-40B4-BE49-F238E27FC236}">
                  <a16:creationId xmlns:a16="http://schemas.microsoft.com/office/drawing/2014/main" id="{94CD7747-71B7-E9E2-E211-EC3B3FD65FFC}"/>
                </a:ext>
              </a:extLst>
            </p:cNvPr>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388" name="Line 28">
              <a:extLst>
                <a:ext uri="{FF2B5EF4-FFF2-40B4-BE49-F238E27FC236}">
                  <a16:creationId xmlns:a16="http://schemas.microsoft.com/office/drawing/2014/main" id="{D82732D2-27ED-683F-BE68-BE19316B76CA}"/>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389" name="Line 29">
              <a:extLst>
                <a:ext uri="{FF2B5EF4-FFF2-40B4-BE49-F238E27FC236}">
                  <a16:creationId xmlns:a16="http://schemas.microsoft.com/office/drawing/2014/main" id="{8D16F3A7-76A6-CDD9-8313-5B9F97F67ABE}"/>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390" name="Line 30">
              <a:extLst>
                <a:ext uri="{FF2B5EF4-FFF2-40B4-BE49-F238E27FC236}">
                  <a16:creationId xmlns:a16="http://schemas.microsoft.com/office/drawing/2014/main" id="{30CC62CE-796A-5A6C-09AC-627EE5BDB8B8}"/>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15391" name="Group 31">
              <a:extLst>
                <a:ext uri="{FF2B5EF4-FFF2-40B4-BE49-F238E27FC236}">
                  <a16:creationId xmlns:a16="http://schemas.microsoft.com/office/drawing/2014/main" id="{859964AB-614F-B68A-60C9-77E0BC172020}"/>
                </a:ext>
              </a:extLst>
            </p:cNvPr>
            <p:cNvGrpSpPr>
              <a:grpSpLocks/>
            </p:cNvGrpSpPr>
            <p:nvPr/>
          </p:nvGrpSpPr>
          <p:grpSpPr bwMode="auto">
            <a:xfrm>
              <a:off x="1" y="392"/>
              <a:ext cx="5758" cy="1571"/>
              <a:chOff x="1" y="392"/>
              <a:chExt cx="5758" cy="1571"/>
            </a:xfrm>
          </p:grpSpPr>
          <p:sp>
            <p:nvSpPr>
              <p:cNvPr id="15392" name="Line 32">
                <a:extLst>
                  <a:ext uri="{FF2B5EF4-FFF2-40B4-BE49-F238E27FC236}">
                    <a16:creationId xmlns:a16="http://schemas.microsoft.com/office/drawing/2014/main" id="{4AD71EFF-11A8-9D59-D710-847574B21574}"/>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393" name="Line 33">
                <a:extLst>
                  <a:ext uri="{FF2B5EF4-FFF2-40B4-BE49-F238E27FC236}">
                    <a16:creationId xmlns:a16="http://schemas.microsoft.com/office/drawing/2014/main" id="{48AE9E37-E674-56C9-DF13-B31560637D2A}"/>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394" name="Line 34">
                <a:extLst>
                  <a:ext uri="{FF2B5EF4-FFF2-40B4-BE49-F238E27FC236}">
                    <a16:creationId xmlns:a16="http://schemas.microsoft.com/office/drawing/2014/main" id="{9F1FB0BD-E0E2-ACCA-EC1B-4896790628FA}"/>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395" name="Line 35">
                <a:extLst>
                  <a:ext uri="{FF2B5EF4-FFF2-40B4-BE49-F238E27FC236}">
                    <a16:creationId xmlns:a16="http://schemas.microsoft.com/office/drawing/2014/main" id="{1C50B149-7E4B-3FAE-93A1-3B00CE8EC864}"/>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396" name="Line 36">
                <a:extLst>
                  <a:ext uri="{FF2B5EF4-FFF2-40B4-BE49-F238E27FC236}">
                    <a16:creationId xmlns:a16="http://schemas.microsoft.com/office/drawing/2014/main" id="{597E51A7-5144-B56F-F1CA-AAE7D6DFC133}"/>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5397" name="Line 37">
              <a:extLst>
                <a:ext uri="{FF2B5EF4-FFF2-40B4-BE49-F238E27FC236}">
                  <a16:creationId xmlns:a16="http://schemas.microsoft.com/office/drawing/2014/main" id="{FB6DDE7A-7988-DE85-C3FB-2B660BCA1ABB}"/>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398" name="Line 38">
              <a:extLst>
                <a:ext uri="{FF2B5EF4-FFF2-40B4-BE49-F238E27FC236}">
                  <a16:creationId xmlns:a16="http://schemas.microsoft.com/office/drawing/2014/main" id="{9233E354-C4CA-1BB5-75C3-A57A8A06040E}"/>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5399" name="Rectangle 39">
            <a:extLst>
              <a:ext uri="{FF2B5EF4-FFF2-40B4-BE49-F238E27FC236}">
                <a16:creationId xmlns:a16="http://schemas.microsoft.com/office/drawing/2014/main" id="{89FD3BA1-7BE6-BD17-9D98-7B1A7F29DDCA}"/>
              </a:ext>
            </a:extLst>
          </p:cNvPr>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altLang="en-US" noProof="0"/>
              <a:t>Click to edit Master title style</a:t>
            </a:r>
          </a:p>
        </p:txBody>
      </p:sp>
      <p:sp>
        <p:nvSpPr>
          <p:cNvPr id="15400" name="Rectangle 40">
            <a:extLst>
              <a:ext uri="{FF2B5EF4-FFF2-40B4-BE49-F238E27FC236}">
                <a16:creationId xmlns:a16="http://schemas.microsoft.com/office/drawing/2014/main" id="{FCEF946C-D093-C938-95E5-D92D8971944A}"/>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5401" name="Rectangle 41">
            <a:extLst>
              <a:ext uri="{FF2B5EF4-FFF2-40B4-BE49-F238E27FC236}">
                <a16:creationId xmlns:a16="http://schemas.microsoft.com/office/drawing/2014/main" id="{9325EBE9-0459-9E9B-87D9-7EEAF03C663C}"/>
              </a:ext>
            </a:extLst>
          </p:cNvPr>
          <p:cNvSpPr>
            <a:spLocks noGrp="1" noChangeArrowheads="1"/>
          </p:cNvSpPr>
          <p:nvPr>
            <p:ph type="dt" sz="quarter" idx="2"/>
          </p:nvPr>
        </p:nvSpPr>
        <p:spPr/>
        <p:txBody>
          <a:bodyPr/>
          <a:lstStyle>
            <a:lvl1pPr>
              <a:defRPr/>
            </a:lvl1pPr>
          </a:lstStyle>
          <a:p>
            <a:endParaRPr lang="en-US" altLang="en-US"/>
          </a:p>
        </p:txBody>
      </p:sp>
      <p:sp>
        <p:nvSpPr>
          <p:cNvPr id="15402" name="Rectangle 42">
            <a:extLst>
              <a:ext uri="{FF2B5EF4-FFF2-40B4-BE49-F238E27FC236}">
                <a16:creationId xmlns:a16="http://schemas.microsoft.com/office/drawing/2014/main" id="{4EB04568-B7EF-204B-D6E9-CC9B024A44AE}"/>
              </a:ext>
            </a:extLst>
          </p:cNvPr>
          <p:cNvSpPr>
            <a:spLocks noGrp="1" noChangeArrowheads="1"/>
          </p:cNvSpPr>
          <p:nvPr>
            <p:ph type="ftr" sz="quarter" idx="3"/>
          </p:nvPr>
        </p:nvSpPr>
        <p:spPr/>
        <p:txBody>
          <a:bodyPr/>
          <a:lstStyle>
            <a:lvl1pPr>
              <a:defRPr/>
            </a:lvl1pPr>
          </a:lstStyle>
          <a:p>
            <a:endParaRPr lang="en-US" altLang="en-US"/>
          </a:p>
        </p:txBody>
      </p:sp>
      <p:sp>
        <p:nvSpPr>
          <p:cNvPr id="15403" name="Rectangle 43">
            <a:extLst>
              <a:ext uri="{FF2B5EF4-FFF2-40B4-BE49-F238E27FC236}">
                <a16:creationId xmlns:a16="http://schemas.microsoft.com/office/drawing/2014/main" id="{C98309A4-2D9F-3951-430E-E1965DA2D9F2}"/>
              </a:ext>
            </a:extLst>
          </p:cNvPr>
          <p:cNvSpPr>
            <a:spLocks noGrp="1" noChangeArrowheads="1"/>
          </p:cNvSpPr>
          <p:nvPr>
            <p:ph type="sldNum" sz="quarter" idx="4"/>
          </p:nvPr>
        </p:nvSpPr>
        <p:spPr/>
        <p:txBody>
          <a:bodyPr/>
          <a:lstStyle>
            <a:lvl1pPr>
              <a:defRPr/>
            </a:lvl1pPr>
          </a:lstStyle>
          <a:p>
            <a:fld id="{B9889340-C6EA-4B72-8502-45BCF74C862B}" type="slidenum">
              <a:rPr lang="en-US" altLang="en-US"/>
              <a:pPr/>
              <a:t>‹#›</a:t>
            </a:fld>
            <a:endParaRPr lang="en-US" altLang="en-US"/>
          </a:p>
        </p:txBody>
      </p:sp>
    </p:spTree>
    <p:extLst>
      <p:ext uri="{BB962C8B-B14F-4D97-AF65-F5344CB8AC3E}">
        <p14:creationId xmlns:p14="http://schemas.microsoft.com/office/powerpoint/2010/main" val="22258331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04B5-57CA-13C7-A8E8-3AAAFDB52F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6D45A0-C8D0-CB5C-1B5C-1904499124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5EFEF-F593-5BD7-5426-62040C1F322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307B798-EBCB-F80B-477D-B043C0F97E5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72A6E4C-3433-1BA3-9CB8-1018381F7F96}"/>
              </a:ext>
            </a:extLst>
          </p:cNvPr>
          <p:cNvSpPr>
            <a:spLocks noGrp="1"/>
          </p:cNvSpPr>
          <p:nvPr>
            <p:ph type="sldNum" sz="quarter" idx="12"/>
          </p:nvPr>
        </p:nvSpPr>
        <p:spPr/>
        <p:txBody>
          <a:bodyPr/>
          <a:lstStyle>
            <a:lvl1pPr>
              <a:defRPr/>
            </a:lvl1pPr>
          </a:lstStyle>
          <a:p>
            <a:fld id="{A9BD96E2-C958-499C-82A5-4673BD739C2F}" type="slidenum">
              <a:rPr lang="en-US" altLang="en-US"/>
              <a:pPr/>
              <a:t>‹#›</a:t>
            </a:fld>
            <a:endParaRPr lang="en-US" altLang="en-US"/>
          </a:p>
        </p:txBody>
      </p:sp>
    </p:spTree>
    <p:extLst>
      <p:ext uri="{BB962C8B-B14F-4D97-AF65-F5344CB8AC3E}">
        <p14:creationId xmlns:p14="http://schemas.microsoft.com/office/powerpoint/2010/main" val="400032943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62A2-E87E-3560-957D-EF655314C95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7755EC-397E-BE2C-D00D-A54EC45C78DC}"/>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3FE13D46-DC99-4B89-1106-577ED2A601C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291EBA4-2B2A-EA66-FF00-87650D30FEC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8B6B931-505F-5875-7630-359BCF6961E7}"/>
              </a:ext>
            </a:extLst>
          </p:cNvPr>
          <p:cNvSpPr>
            <a:spLocks noGrp="1"/>
          </p:cNvSpPr>
          <p:nvPr>
            <p:ph type="sldNum" sz="quarter" idx="12"/>
          </p:nvPr>
        </p:nvSpPr>
        <p:spPr/>
        <p:txBody>
          <a:bodyPr/>
          <a:lstStyle>
            <a:lvl1pPr>
              <a:defRPr/>
            </a:lvl1pPr>
          </a:lstStyle>
          <a:p>
            <a:fld id="{1F5F1E44-5EF0-4233-9A3C-8B965735B1DD}" type="slidenum">
              <a:rPr lang="en-US" altLang="en-US"/>
              <a:pPr/>
              <a:t>‹#›</a:t>
            </a:fld>
            <a:endParaRPr lang="en-US" altLang="en-US"/>
          </a:p>
        </p:txBody>
      </p:sp>
    </p:spTree>
    <p:extLst>
      <p:ext uri="{BB962C8B-B14F-4D97-AF65-F5344CB8AC3E}">
        <p14:creationId xmlns:p14="http://schemas.microsoft.com/office/powerpoint/2010/main" val="157163331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CDA4-248D-2D0A-9309-E02263C702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63A7F2-77CC-B0DD-BCF5-0E9276F1C6C0}"/>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5F2556-7F96-05EA-B734-CFE792FE9549}"/>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A2CB9D-7832-DD0F-F680-86EB8218A2B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1ADD693-4309-5CC4-232D-4176CCAB755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EAAA872-F0A1-41E1-06AA-AA21329F1E9F}"/>
              </a:ext>
            </a:extLst>
          </p:cNvPr>
          <p:cNvSpPr>
            <a:spLocks noGrp="1"/>
          </p:cNvSpPr>
          <p:nvPr>
            <p:ph type="sldNum" sz="quarter" idx="12"/>
          </p:nvPr>
        </p:nvSpPr>
        <p:spPr/>
        <p:txBody>
          <a:bodyPr/>
          <a:lstStyle>
            <a:lvl1pPr>
              <a:defRPr/>
            </a:lvl1pPr>
          </a:lstStyle>
          <a:p>
            <a:fld id="{AEE80704-9C08-4639-97FA-63F932C2062A}" type="slidenum">
              <a:rPr lang="en-US" altLang="en-US"/>
              <a:pPr/>
              <a:t>‹#›</a:t>
            </a:fld>
            <a:endParaRPr lang="en-US" altLang="en-US"/>
          </a:p>
        </p:txBody>
      </p:sp>
    </p:spTree>
    <p:extLst>
      <p:ext uri="{BB962C8B-B14F-4D97-AF65-F5344CB8AC3E}">
        <p14:creationId xmlns:p14="http://schemas.microsoft.com/office/powerpoint/2010/main" val="363972618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B8D03-43B2-DA5E-9317-5DD43E0DF5FD}"/>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6C6329-BAD3-74CF-6BDA-6A427C2F65D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BEF21F-55E6-9449-181D-EEDC804FB88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53C1A-3011-CD01-8D39-FEDF47D3270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91D3D8-2184-CAC7-CE04-BD07E504A4F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111083-7D16-952D-53AC-B151E926D68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1B6018A-6450-7E9E-325D-9FFF356BF591}"/>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07DFD6E-0FF8-2B52-C82A-9CB3FC01DAB5}"/>
              </a:ext>
            </a:extLst>
          </p:cNvPr>
          <p:cNvSpPr>
            <a:spLocks noGrp="1"/>
          </p:cNvSpPr>
          <p:nvPr>
            <p:ph type="sldNum" sz="quarter" idx="12"/>
          </p:nvPr>
        </p:nvSpPr>
        <p:spPr/>
        <p:txBody>
          <a:bodyPr/>
          <a:lstStyle>
            <a:lvl1pPr>
              <a:defRPr/>
            </a:lvl1pPr>
          </a:lstStyle>
          <a:p>
            <a:fld id="{985E3724-8388-40ED-A522-4D90511A4F2C}" type="slidenum">
              <a:rPr lang="en-US" altLang="en-US"/>
              <a:pPr/>
              <a:t>‹#›</a:t>
            </a:fld>
            <a:endParaRPr lang="en-US" altLang="en-US"/>
          </a:p>
        </p:txBody>
      </p:sp>
    </p:spTree>
    <p:extLst>
      <p:ext uri="{BB962C8B-B14F-4D97-AF65-F5344CB8AC3E}">
        <p14:creationId xmlns:p14="http://schemas.microsoft.com/office/powerpoint/2010/main" val="2779855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B5156AEE-2351-66A8-58E9-6F8A9C6526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2CC0B40-CB9A-6E7D-03B6-8462437E2B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C7A510B-C58D-BE7B-C32D-939D14C15DFA}"/>
              </a:ext>
            </a:extLst>
          </p:cNvPr>
          <p:cNvSpPr>
            <a:spLocks noGrp="1" noChangeArrowheads="1"/>
          </p:cNvSpPr>
          <p:nvPr>
            <p:ph type="sldNum" sz="quarter" idx="12"/>
          </p:nvPr>
        </p:nvSpPr>
        <p:spPr>
          <a:ln/>
        </p:spPr>
        <p:txBody>
          <a:bodyPr/>
          <a:lstStyle>
            <a:lvl1pPr>
              <a:defRPr/>
            </a:lvl1pPr>
          </a:lstStyle>
          <a:p>
            <a:fld id="{60A2323B-32AA-4C04-B17D-02D49BBD1FDB}" type="slidenum">
              <a:rPr lang="en-US" altLang="en-US"/>
              <a:pPr/>
              <a:t>‹#›</a:t>
            </a:fld>
            <a:endParaRPr lang="en-US" altLang="en-US"/>
          </a:p>
        </p:txBody>
      </p:sp>
    </p:spTree>
    <p:extLst>
      <p:ext uri="{BB962C8B-B14F-4D97-AF65-F5344CB8AC3E}">
        <p14:creationId xmlns:p14="http://schemas.microsoft.com/office/powerpoint/2010/main" val="4143422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909B5-1979-B7D4-DE37-BB4A71DD55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24B5A-6F5A-96B1-10A9-97C567944F3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696FA3D-9BC6-9E69-1310-7CCDA52A42F0}"/>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1A1843E-C70E-AAF2-22C9-CC6CDBFFFAAD}"/>
              </a:ext>
            </a:extLst>
          </p:cNvPr>
          <p:cNvSpPr>
            <a:spLocks noGrp="1"/>
          </p:cNvSpPr>
          <p:nvPr>
            <p:ph type="sldNum" sz="quarter" idx="12"/>
          </p:nvPr>
        </p:nvSpPr>
        <p:spPr/>
        <p:txBody>
          <a:bodyPr/>
          <a:lstStyle>
            <a:lvl1pPr>
              <a:defRPr/>
            </a:lvl1pPr>
          </a:lstStyle>
          <a:p>
            <a:fld id="{1A137C9E-1A2B-4187-9CE6-BE0FDD214D02}" type="slidenum">
              <a:rPr lang="en-US" altLang="en-US"/>
              <a:pPr/>
              <a:t>‹#›</a:t>
            </a:fld>
            <a:endParaRPr lang="en-US" altLang="en-US"/>
          </a:p>
        </p:txBody>
      </p:sp>
    </p:spTree>
    <p:extLst>
      <p:ext uri="{BB962C8B-B14F-4D97-AF65-F5344CB8AC3E}">
        <p14:creationId xmlns:p14="http://schemas.microsoft.com/office/powerpoint/2010/main" val="106170738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F01FCC-E678-E534-2778-032A8C9B43C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466289C-E25C-364C-DA23-194CEF53A70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2AD63A2-67FD-908C-35E6-E01A69E843AC}"/>
              </a:ext>
            </a:extLst>
          </p:cNvPr>
          <p:cNvSpPr>
            <a:spLocks noGrp="1"/>
          </p:cNvSpPr>
          <p:nvPr>
            <p:ph type="sldNum" sz="quarter" idx="12"/>
          </p:nvPr>
        </p:nvSpPr>
        <p:spPr/>
        <p:txBody>
          <a:bodyPr/>
          <a:lstStyle>
            <a:lvl1pPr>
              <a:defRPr/>
            </a:lvl1pPr>
          </a:lstStyle>
          <a:p>
            <a:fld id="{686750C9-15E4-4363-B1CD-E47AED64B4F0}" type="slidenum">
              <a:rPr lang="en-US" altLang="en-US"/>
              <a:pPr/>
              <a:t>‹#›</a:t>
            </a:fld>
            <a:endParaRPr lang="en-US" altLang="en-US"/>
          </a:p>
        </p:txBody>
      </p:sp>
    </p:spTree>
    <p:extLst>
      <p:ext uri="{BB962C8B-B14F-4D97-AF65-F5344CB8AC3E}">
        <p14:creationId xmlns:p14="http://schemas.microsoft.com/office/powerpoint/2010/main" val="123931221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64D6-20F6-4FD8-B832-98350C11EC3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E76E8F-0875-CAC8-6297-537753F676D6}"/>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2AA574-DBAD-2065-7840-C0B32DE5240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F4997-2FC8-69C6-44B7-ECC1CCB7989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4C47A7A-19FE-02DC-489B-D2756D393D3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EA2721F-EF1C-A14F-CB0E-3E33C33BC76C}"/>
              </a:ext>
            </a:extLst>
          </p:cNvPr>
          <p:cNvSpPr>
            <a:spLocks noGrp="1"/>
          </p:cNvSpPr>
          <p:nvPr>
            <p:ph type="sldNum" sz="quarter" idx="12"/>
          </p:nvPr>
        </p:nvSpPr>
        <p:spPr/>
        <p:txBody>
          <a:bodyPr/>
          <a:lstStyle>
            <a:lvl1pPr>
              <a:defRPr/>
            </a:lvl1pPr>
          </a:lstStyle>
          <a:p>
            <a:fld id="{4C3A378D-02AD-4332-AC4F-3DD2C7985DCA}" type="slidenum">
              <a:rPr lang="en-US" altLang="en-US"/>
              <a:pPr/>
              <a:t>‹#›</a:t>
            </a:fld>
            <a:endParaRPr lang="en-US" altLang="en-US"/>
          </a:p>
        </p:txBody>
      </p:sp>
    </p:spTree>
    <p:extLst>
      <p:ext uri="{BB962C8B-B14F-4D97-AF65-F5344CB8AC3E}">
        <p14:creationId xmlns:p14="http://schemas.microsoft.com/office/powerpoint/2010/main" val="108331898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6668-CE03-7B8A-23C9-7A4FECB49A5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0EEB6D-27FA-87A2-0B61-A216839EED0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9A64FC-F533-95C6-01A9-F054039D84A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821A1D-9A33-B957-B496-975151D2790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5F7993-46A6-F67B-596F-04E452A781D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BB5AD14-165E-C2A1-F71C-69DCAF530BFC}"/>
              </a:ext>
            </a:extLst>
          </p:cNvPr>
          <p:cNvSpPr>
            <a:spLocks noGrp="1"/>
          </p:cNvSpPr>
          <p:nvPr>
            <p:ph type="sldNum" sz="quarter" idx="12"/>
          </p:nvPr>
        </p:nvSpPr>
        <p:spPr/>
        <p:txBody>
          <a:bodyPr/>
          <a:lstStyle>
            <a:lvl1pPr>
              <a:defRPr/>
            </a:lvl1pPr>
          </a:lstStyle>
          <a:p>
            <a:fld id="{288ABB4B-14EA-426B-B6C0-5D4970B77AEF}" type="slidenum">
              <a:rPr lang="en-US" altLang="en-US"/>
              <a:pPr/>
              <a:t>‹#›</a:t>
            </a:fld>
            <a:endParaRPr lang="en-US" altLang="en-US"/>
          </a:p>
        </p:txBody>
      </p:sp>
    </p:spTree>
    <p:extLst>
      <p:ext uri="{BB962C8B-B14F-4D97-AF65-F5344CB8AC3E}">
        <p14:creationId xmlns:p14="http://schemas.microsoft.com/office/powerpoint/2010/main" val="322937006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0896-C001-ACAB-22FC-FBC1321724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2C8E3-F098-B87D-B6FB-EFF906A760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438DD-1E8D-57F6-7372-E41ABFF5D77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B343CA8-3D14-5D44-D9C3-EEB9272D7A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EFEA500-007E-86C4-FC13-D30E3EF1B66E}"/>
              </a:ext>
            </a:extLst>
          </p:cNvPr>
          <p:cNvSpPr>
            <a:spLocks noGrp="1"/>
          </p:cNvSpPr>
          <p:nvPr>
            <p:ph type="sldNum" sz="quarter" idx="12"/>
          </p:nvPr>
        </p:nvSpPr>
        <p:spPr/>
        <p:txBody>
          <a:bodyPr/>
          <a:lstStyle>
            <a:lvl1pPr>
              <a:defRPr/>
            </a:lvl1pPr>
          </a:lstStyle>
          <a:p>
            <a:fld id="{BBC9127B-E819-4565-A565-A92D9F49CDC1}" type="slidenum">
              <a:rPr lang="en-US" altLang="en-US"/>
              <a:pPr/>
              <a:t>‹#›</a:t>
            </a:fld>
            <a:endParaRPr lang="en-US" altLang="en-US"/>
          </a:p>
        </p:txBody>
      </p:sp>
    </p:spTree>
    <p:extLst>
      <p:ext uri="{BB962C8B-B14F-4D97-AF65-F5344CB8AC3E}">
        <p14:creationId xmlns:p14="http://schemas.microsoft.com/office/powerpoint/2010/main" val="21448424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D24CDB-7993-22D7-8AB1-089F1E2FD54A}"/>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28B401-294B-3E64-3D1A-88A72D46B45C}"/>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707D3-2CDE-7BD7-E9F0-F9CF86324CB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5104F00-E511-ED84-A069-916F2B36137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EB49C1F-A9B5-DADA-8BB3-674BFDD9863A}"/>
              </a:ext>
            </a:extLst>
          </p:cNvPr>
          <p:cNvSpPr>
            <a:spLocks noGrp="1"/>
          </p:cNvSpPr>
          <p:nvPr>
            <p:ph type="sldNum" sz="quarter" idx="12"/>
          </p:nvPr>
        </p:nvSpPr>
        <p:spPr/>
        <p:txBody>
          <a:bodyPr/>
          <a:lstStyle>
            <a:lvl1pPr>
              <a:defRPr/>
            </a:lvl1pPr>
          </a:lstStyle>
          <a:p>
            <a:fld id="{92608DD8-9772-4412-B003-E665B2DC397A}" type="slidenum">
              <a:rPr lang="en-US" altLang="en-US"/>
              <a:pPr/>
              <a:t>‹#›</a:t>
            </a:fld>
            <a:endParaRPr lang="en-US" altLang="en-US"/>
          </a:p>
        </p:txBody>
      </p:sp>
    </p:spTree>
    <p:extLst>
      <p:ext uri="{BB962C8B-B14F-4D97-AF65-F5344CB8AC3E}">
        <p14:creationId xmlns:p14="http://schemas.microsoft.com/office/powerpoint/2010/main" val="415008399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BEF42-C192-90D2-7A74-23319E5C0247}"/>
              </a:ext>
            </a:extLst>
          </p:cNvPr>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FE434D6-5C78-0E52-938A-BE19FB93809C}"/>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BE75B9-3FB3-A8A9-66D9-B8EC57627573}"/>
              </a:ext>
            </a:extLst>
          </p:cNvPr>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B3615B-9896-A9ED-A7CD-AAB7E2B65408}"/>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036AEB3-C75B-7DA0-93AE-7CA27918ED69}"/>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DC44904-C13D-E8F9-1734-39ED078E17F3}"/>
              </a:ext>
            </a:extLst>
          </p:cNvPr>
          <p:cNvSpPr>
            <a:spLocks noGrp="1"/>
          </p:cNvSpPr>
          <p:nvPr>
            <p:ph type="sldNum" sz="quarter" idx="12"/>
          </p:nvPr>
        </p:nvSpPr>
        <p:spPr>
          <a:xfrm>
            <a:off x="8737600" y="6243638"/>
            <a:ext cx="2844800" cy="457200"/>
          </a:xfrm>
        </p:spPr>
        <p:txBody>
          <a:bodyPr/>
          <a:lstStyle>
            <a:lvl1pPr>
              <a:defRPr/>
            </a:lvl1pPr>
          </a:lstStyle>
          <a:p>
            <a:fld id="{5AEFFB72-6A7F-42D0-8E33-812CF38EA313}" type="slidenum">
              <a:rPr lang="en-US" altLang="en-US"/>
              <a:pPr/>
              <a:t>‹#›</a:t>
            </a:fld>
            <a:endParaRPr lang="en-US" altLang="en-US"/>
          </a:p>
        </p:txBody>
      </p:sp>
    </p:spTree>
    <p:extLst>
      <p:ext uri="{BB962C8B-B14F-4D97-AF65-F5344CB8AC3E}">
        <p14:creationId xmlns:p14="http://schemas.microsoft.com/office/powerpoint/2010/main" val="138767553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9ECF-E46C-E631-F9EF-92EDB8ADBEDA}"/>
              </a:ext>
            </a:extLst>
          </p:cNvPr>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0D8643-5BE1-01C2-8314-B06BCFE19924}"/>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BE919A-7359-ECD7-64EE-0EB0BC508517}"/>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347F39-DA67-293E-C9EE-7626F72E90E2}"/>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EA67F3A-DBA8-73C7-F56C-01880482C4E5}"/>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A9778AE-DC0F-02ED-198F-17294DDA189C}"/>
              </a:ext>
            </a:extLst>
          </p:cNvPr>
          <p:cNvSpPr>
            <a:spLocks noGrp="1"/>
          </p:cNvSpPr>
          <p:nvPr>
            <p:ph type="sldNum" sz="quarter" idx="12"/>
          </p:nvPr>
        </p:nvSpPr>
        <p:spPr>
          <a:xfrm>
            <a:off x="8737600" y="6243638"/>
            <a:ext cx="2844800" cy="457200"/>
          </a:xfrm>
        </p:spPr>
        <p:txBody>
          <a:bodyPr/>
          <a:lstStyle>
            <a:lvl1pPr>
              <a:defRPr/>
            </a:lvl1pPr>
          </a:lstStyle>
          <a:p>
            <a:fld id="{16C0ED4E-1878-47F7-9DA5-0BC8C79374A2}" type="slidenum">
              <a:rPr lang="en-US" altLang="en-US"/>
              <a:pPr/>
              <a:t>‹#›</a:t>
            </a:fld>
            <a:endParaRPr lang="en-US" altLang="en-US"/>
          </a:p>
        </p:txBody>
      </p:sp>
    </p:spTree>
    <p:extLst>
      <p:ext uri="{BB962C8B-B14F-4D97-AF65-F5344CB8AC3E}">
        <p14:creationId xmlns:p14="http://schemas.microsoft.com/office/powerpoint/2010/main" val="81405299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7D56EE-55C6-6E4A-F2FA-85F40A0693A7}"/>
              </a:ext>
            </a:extLst>
          </p:cNvPr>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D46C84D-B2AD-C3E4-4545-B318211243F1}"/>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2ECC106-5E89-515B-DCE9-6D2FA38DA037}"/>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6EC1C64-42BF-27E0-A1D9-B37829D076B1}"/>
              </a:ext>
            </a:extLst>
          </p:cNvPr>
          <p:cNvSpPr>
            <a:spLocks noGrp="1"/>
          </p:cNvSpPr>
          <p:nvPr>
            <p:ph type="sldNum" sz="quarter" idx="12"/>
          </p:nvPr>
        </p:nvSpPr>
        <p:spPr>
          <a:xfrm>
            <a:off x="8737600" y="6243638"/>
            <a:ext cx="2844800" cy="457200"/>
          </a:xfrm>
        </p:spPr>
        <p:txBody>
          <a:bodyPr/>
          <a:lstStyle>
            <a:lvl1pPr>
              <a:defRPr/>
            </a:lvl1pPr>
          </a:lstStyle>
          <a:p>
            <a:fld id="{ADB5BBD6-2486-42D0-85CD-D8455EA795BC}" type="slidenum">
              <a:rPr lang="en-US" altLang="en-US"/>
              <a:pPr/>
              <a:t>‹#›</a:t>
            </a:fld>
            <a:endParaRPr lang="en-US" altLang="en-US"/>
          </a:p>
        </p:txBody>
      </p:sp>
    </p:spTree>
    <p:extLst>
      <p:ext uri="{BB962C8B-B14F-4D97-AF65-F5344CB8AC3E}">
        <p14:creationId xmlns:p14="http://schemas.microsoft.com/office/powerpoint/2010/main" val="237078288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B386-959B-B6A6-B4D1-C0E185D09511}"/>
              </a:ext>
            </a:extLst>
          </p:cNvPr>
          <p:cNvSpPr>
            <a:spLocks noGrp="1"/>
          </p:cNvSpPr>
          <p:nvPr>
            <p:ph type="title"/>
          </p:nvPr>
        </p:nvSpPr>
        <p:spPr>
          <a:xfrm>
            <a:off x="609600" y="277814"/>
            <a:ext cx="10972800" cy="1139825"/>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C9CEF25B-3B64-070B-6C6D-C47FB43AFFB8}"/>
              </a:ext>
            </a:extLst>
          </p:cNvPr>
          <p:cNvSpPr>
            <a:spLocks noGrp="1"/>
          </p:cNvSpPr>
          <p:nvPr>
            <p:ph type="dgm" idx="1"/>
          </p:nvPr>
        </p:nvSpPr>
        <p:spPr>
          <a:xfrm>
            <a:off x="609600" y="1600201"/>
            <a:ext cx="10972800" cy="4530725"/>
          </a:xfrm>
        </p:spPr>
        <p:txBody>
          <a:bodyPr/>
          <a:lstStyle/>
          <a:p>
            <a:endParaRPr lang="en-US"/>
          </a:p>
        </p:txBody>
      </p:sp>
      <p:sp>
        <p:nvSpPr>
          <p:cNvPr id="4" name="Date Placeholder 3">
            <a:extLst>
              <a:ext uri="{FF2B5EF4-FFF2-40B4-BE49-F238E27FC236}">
                <a16:creationId xmlns:a16="http://schemas.microsoft.com/office/drawing/2014/main" id="{16087E9B-2FBE-C47E-485B-3B01676D3380}"/>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009B351-94D6-FE75-9486-71C2EA4031DB}"/>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E8823EB-D5A0-3446-852D-91E58EBCCC07}"/>
              </a:ext>
            </a:extLst>
          </p:cNvPr>
          <p:cNvSpPr>
            <a:spLocks noGrp="1"/>
          </p:cNvSpPr>
          <p:nvPr>
            <p:ph type="sldNum" sz="quarter" idx="12"/>
          </p:nvPr>
        </p:nvSpPr>
        <p:spPr>
          <a:xfrm>
            <a:off x="8737600" y="6243638"/>
            <a:ext cx="2844800" cy="457200"/>
          </a:xfrm>
        </p:spPr>
        <p:txBody>
          <a:bodyPr/>
          <a:lstStyle>
            <a:lvl1pPr>
              <a:defRPr/>
            </a:lvl1pPr>
          </a:lstStyle>
          <a:p>
            <a:fld id="{9FC1FDDF-AD20-4972-B12D-29209D5AAB49}" type="slidenum">
              <a:rPr lang="en-US" altLang="en-US"/>
              <a:pPr/>
              <a:t>‹#›</a:t>
            </a:fld>
            <a:endParaRPr lang="en-US" altLang="en-US"/>
          </a:p>
        </p:txBody>
      </p:sp>
    </p:spTree>
    <p:extLst>
      <p:ext uri="{BB962C8B-B14F-4D97-AF65-F5344CB8AC3E}">
        <p14:creationId xmlns:p14="http://schemas.microsoft.com/office/powerpoint/2010/main" val="202022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1974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3153E6D-658E-08BB-58AF-C07CFE808C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B5494AA-E15D-188F-EDA8-9A6A60A27C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A8C602B-E73D-A298-CC0F-BA0218A166C3}"/>
              </a:ext>
            </a:extLst>
          </p:cNvPr>
          <p:cNvSpPr>
            <a:spLocks noGrp="1" noChangeArrowheads="1"/>
          </p:cNvSpPr>
          <p:nvPr>
            <p:ph type="sldNum" sz="quarter" idx="12"/>
          </p:nvPr>
        </p:nvSpPr>
        <p:spPr>
          <a:ln/>
        </p:spPr>
        <p:txBody>
          <a:bodyPr/>
          <a:lstStyle>
            <a:lvl1pPr>
              <a:defRPr/>
            </a:lvl1pPr>
          </a:lstStyle>
          <a:p>
            <a:fld id="{DE8027EC-3840-4C04-BE03-B72B740CECF1}" type="slidenum">
              <a:rPr lang="en-US" altLang="en-US"/>
              <a:pPr/>
              <a:t>‹#›</a:t>
            </a:fld>
            <a:endParaRPr lang="en-US" altLang="en-US"/>
          </a:p>
        </p:txBody>
      </p:sp>
    </p:spTree>
    <p:extLst>
      <p:ext uri="{BB962C8B-B14F-4D97-AF65-F5344CB8AC3E}">
        <p14:creationId xmlns:p14="http://schemas.microsoft.com/office/powerpoint/2010/main" val="200235455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EFE0C21-C4A5-88CE-9024-5B69DA1ED6DA}"/>
              </a:ext>
            </a:extLst>
          </p:cNvPr>
          <p:cNvGrpSpPr>
            <a:grpSpLocks/>
          </p:cNvGrpSpPr>
          <p:nvPr/>
        </p:nvGrpSpPr>
        <p:grpSpPr bwMode="auto">
          <a:xfrm>
            <a:off x="0" y="0"/>
            <a:ext cx="11277600" cy="5943600"/>
            <a:chOff x="0" y="0"/>
            <a:chExt cx="5328" cy="3744"/>
          </a:xfrm>
        </p:grpSpPr>
        <p:sp>
          <p:nvSpPr>
            <p:cNvPr id="5" name="Freeform 3">
              <a:extLst>
                <a:ext uri="{FF2B5EF4-FFF2-40B4-BE49-F238E27FC236}">
                  <a16:creationId xmlns:a16="http://schemas.microsoft.com/office/drawing/2014/main" id="{DC0845D3-64FD-8E2E-16B9-F1CADC269297}"/>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539A3EC5-FEB4-8273-93C6-BE2B4491C0F8}"/>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87045" name="Rectangle 5"/>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87049"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7" name="Date Placeholder 6">
            <a:extLst>
              <a:ext uri="{FF2B5EF4-FFF2-40B4-BE49-F238E27FC236}">
                <a16:creationId xmlns:a16="http://schemas.microsoft.com/office/drawing/2014/main" id="{2A14DBB5-DE0E-6864-6F3C-3E6F8A413FF8}"/>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66DDAF7C-5E1F-55B3-E0BD-2BEA496630B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063895B5-2CAD-6428-CFED-32091C4C4C5A}"/>
              </a:ext>
            </a:extLst>
          </p:cNvPr>
          <p:cNvSpPr>
            <a:spLocks noGrp="1" noChangeArrowheads="1"/>
          </p:cNvSpPr>
          <p:nvPr>
            <p:ph type="sldNum" sz="quarter" idx="12"/>
          </p:nvPr>
        </p:nvSpPr>
        <p:spPr/>
        <p:txBody>
          <a:bodyPr/>
          <a:lstStyle>
            <a:lvl1pPr>
              <a:defRPr/>
            </a:lvl1pPr>
          </a:lstStyle>
          <a:p>
            <a:fld id="{0EE821AA-F1B2-4F03-ACC8-C739BB0A76A1}" type="slidenum">
              <a:rPr lang="en-US" altLang="en-US"/>
              <a:pPr/>
              <a:t>‹#›</a:t>
            </a:fld>
            <a:endParaRPr lang="en-US" altLang="en-US"/>
          </a:p>
        </p:txBody>
      </p:sp>
    </p:spTree>
    <p:extLst>
      <p:ext uri="{BB962C8B-B14F-4D97-AF65-F5344CB8AC3E}">
        <p14:creationId xmlns:p14="http://schemas.microsoft.com/office/powerpoint/2010/main" val="222428088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E47F6B70-595C-4458-DA7D-D2C34D440C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04981609-B654-86CB-9DD8-936DC9E8FC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6BB69FB7-980A-A72E-A14D-F97B8E2CDED7}"/>
              </a:ext>
            </a:extLst>
          </p:cNvPr>
          <p:cNvSpPr>
            <a:spLocks noGrp="1" noChangeArrowheads="1"/>
          </p:cNvSpPr>
          <p:nvPr>
            <p:ph type="sldNum" sz="quarter" idx="12"/>
          </p:nvPr>
        </p:nvSpPr>
        <p:spPr>
          <a:ln/>
        </p:spPr>
        <p:txBody>
          <a:bodyPr/>
          <a:lstStyle>
            <a:lvl1pPr>
              <a:defRPr/>
            </a:lvl1pPr>
          </a:lstStyle>
          <a:p>
            <a:fld id="{B0238741-6C4E-400A-A2A3-6E4AE4C30A53}" type="slidenum">
              <a:rPr lang="en-US" altLang="en-US"/>
              <a:pPr/>
              <a:t>‹#›</a:t>
            </a:fld>
            <a:endParaRPr lang="en-US" altLang="en-US"/>
          </a:p>
        </p:txBody>
      </p:sp>
    </p:spTree>
    <p:extLst>
      <p:ext uri="{BB962C8B-B14F-4D97-AF65-F5344CB8AC3E}">
        <p14:creationId xmlns:p14="http://schemas.microsoft.com/office/powerpoint/2010/main" val="73787126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a:extLst>
              <a:ext uri="{FF2B5EF4-FFF2-40B4-BE49-F238E27FC236}">
                <a16:creationId xmlns:a16="http://schemas.microsoft.com/office/drawing/2014/main" id="{5B2E03A0-D3F7-55D1-20CD-D4D953436F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006FCA77-C258-0F62-0567-AC4D8B40B0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D908C798-7441-5049-4F86-954446BEFEDE}"/>
              </a:ext>
            </a:extLst>
          </p:cNvPr>
          <p:cNvSpPr>
            <a:spLocks noGrp="1" noChangeArrowheads="1"/>
          </p:cNvSpPr>
          <p:nvPr>
            <p:ph type="sldNum" sz="quarter" idx="12"/>
          </p:nvPr>
        </p:nvSpPr>
        <p:spPr>
          <a:ln/>
        </p:spPr>
        <p:txBody>
          <a:bodyPr/>
          <a:lstStyle>
            <a:lvl1pPr>
              <a:defRPr/>
            </a:lvl1pPr>
          </a:lstStyle>
          <a:p>
            <a:fld id="{3EE31391-65EF-428E-97C6-ABF8753766F3}" type="slidenum">
              <a:rPr lang="en-US" altLang="en-US"/>
              <a:pPr/>
              <a:t>‹#›</a:t>
            </a:fld>
            <a:endParaRPr lang="en-US" altLang="en-US"/>
          </a:p>
        </p:txBody>
      </p:sp>
    </p:spTree>
    <p:extLst>
      <p:ext uri="{BB962C8B-B14F-4D97-AF65-F5344CB8AC3E}">
        <p14:creationId xmlns:p14="http://schemas.microsoft.com/office/powerpoint/2010/main" val="155031237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51537BB3-BDA2-B5F5-39B2-307236475E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A0432445-31CE-E5C0-3C0F-56184B1609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C5353D81-E341-4838-DD00-F4DCB1199C47}"/>
              </a:ext>
            </a:extLst>
          </p:cNvPr>
          <p:cNvSpPr>
            <a:spLocks noGrp="1" noChangeArrowheads="1"/>
          </p:cNvSpPr>
          <p:nvPr>
            <p:ph type="sldNum" sz="quarter" idx="12"/>
          </p:nvPr>
        </p:nvSpPr>
        <p:spPr>
          <a:ln/>
        </p:spPr>
        <p:txBody>
          <a:bodyPr/>
          <a:lstStyle>
            <a:lvl1pPr>
              <a:defRPr/>
            </a:lvl1pPr>
          </a:lstStyle>
          <a:p>
            <a:fld id="{D0AACA33-ACBB-4FCF-AB0E-5DF3CDA4A9A3}" type="slidenum">
              <a:rPr lang="en-US" altLang="en-US"/>
              <a:pPr/>
              <a:t>‹#›</a:t>
            </a:fld>
            <a:endParaRPr lang="en-US" altLang="en-US"/>
          </a:p>
        </p:txBody>
      </p:sp>
    </p:spTree>
    <p:extLst>
      <p:ext uri="{BB962C8B-B14F-4D97-AF65-F5344CB8AC3E}">
        <p14:creationId xmlns:p14="http://schemas.microsoft.com/office/powerpoint/2010/main" val="128663896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1C1A5143-BBC6-8FD0-9013-A1DFECA0C7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084EC847-EFEB-5CA0-9495-674AFA2715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3222F7E6-EADB-A6B0-BC9A-FDEA65EA280E}"/>
              </a:ext>
            </a:extLst>
          </p:cNvPr>
          <p:cNvSpPr>
            <a:spLocks noGrp="1" noChangeArrowheads="1"/>
          </p:cNvSpPr>
          <p:nvPr>
            <p:ph type="sldNum" sz="quarter" idx="12"/>
          </p:nvPr>
        </p:nvSpPr>
        <p:spPr>
          <a:ln/>
        </p:spPr>
        <p:txBody>
          <a:bodyPr/>
          <a:lstStyle>
            <a:lvl1pPr>
              <a:defRPr/>
            </a:lvl1pPr>
          </a:lstStyle>
          <a:p>
            <a:fld id="{B4FFFA65-EEB3-491B-886C-4265642B7232}" type="slidenum">
              <a:rPr lang="en-US" altLang="en-US"/>
              <a:pPr/>
              <a:t>‹#›</a:t>
            </a:fld>
            <a:endParaRPr lang="en-US" altLang="en-US"/>
          </a:p>
        </p:txBody>
      </p:sp>
    </p:spTree>
    <p:extLst>
      <p:ext uri="{BB962C8B-B14F-4D97-AF65-F5344CB8AC3E}">
        <p14:creationId xmlns:p14="http://schemas.microsoft.com/office/powerpoint/2010/main" val="28415419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A1005329-F128-414C-9B60-BF73C083CF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DC386A2C-55D6-5AB8-B31C-1314E52C77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444C9298-EF31-F611-E32F-6C28AE910BAE}"/>
              </a:ext>
            </a:extLst>
          </p:cNvPr>
          <p:cNvSpPr>
            <a:spLocks noGrp="1" noChangeArrowheads="1"/>
          </p:cNvSpPr>
          <p:nvPr>
            <p:ph type="sldNum" sz="quarter" idx="12"/>
          </p:nvPr>
        </p:nvSpPr>
        <p:spPr>
          <a:ln/>
        </p:spPr>
        <p:txBody>
          <a:bodyPr/>
          <a:lstStyle>
            <a:lvl1pPr>
              <a:defRPr/>
            </a:lvl1pPr>
          </a:lstStyle>
          <a:p>
            <a:fld id="{1FA6B1D5-9F3A-4AF7-9425-6811D18E7BA6}" type="slidenum">
              <a:rPr lang="en-US" altLang="en-US"/>
              <a:pPr/>
              <a:t>‹#›</a:t>
            </a:fld>
            <a:endParaRPr lang="en-US" altLang="en-US"/>
          </a:p>
        </p:txBody>
      </p:sp>
    </p:spTree>
    <p:extLst>
      <p:ext uri="{BB962C8B-B14F-4D97-AF65-F5344CB8AC3E}">
        <p14:creationId xmlns:p14="http://schemas.microsoft.com/office/powerpoint/2010/main" val="135916130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6ACCAE17-8856-8596-B7E0-DEE79B7B3B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7A8ACCC6-86BE-5E63-76E8-58C7D35767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C12C1C94-4CD5-C64F-B602-F3A8C97C8CEE}"/>
              </a:ext>
            </a:extLst>
          </p:cNvPr>
          <p:cNvSpPr>
            <a:spLocks noGrp="1" noChangeArrowheads="1"/>
          </p:cNvSpPr>
          <p:nvPr>
            <p:ph type="sldNum" sz="quarter" idx="12"/>
          </p:nvPr>
        </p:nvSpPr>
        <p:spPr>
          <a:ln/>
        </p:spPr>
        <p:txBody>
          <a:bodyPr/>
          <a:lstStyle>
            <a:lvl1pPr>
              <a:defRPr/>
            </a:lvl1pPr>
          </a:lstStyle>
          <a:p>
            <a:fld id="{72B60F05-FB0B-4FCA-B8D0-FF41A1DA75F0}" type="slidenum">
              <a:rPr lang="en-US" altLang="en-US"/>
              <a:pPr/>
              <a:t>‹#›</a:t>
            </a:fld>
            <a:endParaRPr lang="en-US" altLang="en-US"/>
          </a:p>
        </p:txBody>
      </p:sp>
    </p:spTree>
    <p:extLst>
      <p:ext uri="{BB962C8B-B14F-4D97-AF65-F5344CB8AC3E}">
        <p14:creationId xmlns:p14="http://schemas.microsoft.com/office/powerpoint/2010/main" val="31429923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FCD6B2EC-651E-4F07-8BCE-5ED1580867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0F895358-C1E2-9A5F-29E7-54560B4860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9CAAA40C-5138-54FF-7864-AB02F6F2AE56}"/>
              </a:ext>
            </a:extLst>
          </p:cNvPr>
          <p:cNvSpPr>
            <a:spLocks noGrp="1" noChangeArrowheads="1"/>
          </p:cNvSpPr>
          <p:nvPr>
            <p:ph type="sldNum" sz="quarter" idx="12"/>
          </p:nvPr>
        </p:nvSpPr>
        <p:spPr>
          <a:ln/>
        </p:spPr>
        <p:txBody>
          <a:bodyPr/>
          <a:lstStyle>
            <a:lvl1pPr>
              <a:defRPr/>
            </a:lvl1pPr>
          </a:lstStyle>
          <a:p>
            <a:fld id="{65BB768E-9ECD-437F-8A06-021254443577}" type="slidenum">
              <a:rPr lang="en-US" altLang="en-US"/>
              <a:pPr/>
              <a:t>‹#›</a:t>
            </a:fld>
            <a:endParaRPr lang="en-US" altLang="en-US"/>
          </a:p>
        </p:txBody>
      </p:sp>
    </p:spTree>
    <p:extLst>
      <p:ext uri="{BB962C8B-B14F-4D97-AF65-F5344CB8AC3E}">
        <p14:creationId xmlns:p14="http://schemas.microsoft.com/office/powerpoint/2010/main" val="404692711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247A8715-2CBA-0074-BFFB-80ECC1870B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F235A77D-C0D1-A64E-D58E-29A5E544765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5C9FB4FB-E50C-E5DA-624D-BD6539529B99}"/>
              </a:ext>
            </a:extLst>
          </p:cNvPr>
          <p:cNvSpPr>
            <a:spLocks noGrp="1" noChangeArrowheads="1"/>
          </p:cNvSpPr>
          <p:nvPr>
            <p:ph type="sldNum" sz="quarter" idx="12"/>
          </p:nvPr>
        </p:nvSpPr>
        <p:spPr>
          <a:ln/>
        </p:spPr>
        <p:txBody>
          <a:bodyPr/>
          <a:lstStyle>
            <a:lvl1pPr>
              <a:defRPr/>
            </a:lvl1pPr>
          </a:lstStyle>
          <a:p>
            <a:fld id="{62C9523B-4A11-45BB-9D52-556C0038B7E5}" type="slidenum">
              <a:rPr lang="en-US" altLang="en-US"/>
              <a:pPr/>
              <a:t>‹#›</a:t>
            </a:fld>
            <a:endParaRPr lang="en-US" altLang="en-US"/>
          </a:p>
        </p:txBody>
      </p:sp>
    </p:spTree>
    <p:extLst>
      <p:ext uri="{BB962C8B-B14F-4D97-AF65-F5344CB8AC3E}">
        <p14:creationId xmlns:p14="http://schemas.microsoft.com/office/powerpoint/2010/main" val="38444790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22158AB9-A529-CE74-EE65-C6D8AE83A6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574AF21A-5FE1-9EA5-1630-13A475541C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E559214A-3445-9276-366D-961C2A32E26A}"/>
              </a:ext>
            </a:extLst>
          </p:cNvPr>
          <p:cNvSpPr>
            <a:spLocks noGrp="1" noChangeArrowheads="1"/>
          </p:cNvSpPr>
          <p:nvPr>
            <p:ph type="sldNum" sz="quarter" idx="12"/>
          </p:nvPr>
        </p:nvSpPr>
        <p:spPr>
          <a:ln/>
        </p:spPr>
        <p:txBody>
          <a:bodyPr/>
          <a:lstStyle>
            <a:lvl1pPr>
              <a:defRPr/>
            </a:lvl1pPr>
          </a:lstStyle>
          <a:p>
            <a:fld id="{5B629F82-17F7-48B9-9D8E-3603BAA3A558}" type="slidenum">
              <a:rPr lang="en-US" altLang="en-US"/>
              <a:pPr/>
              <a:t>‹#›</a:t>
            </a:fld>
            <a:endParaRPr lang="en-US" altLang="en-US"/>
          </a:p>
        </p:txBody>
      </p:sp>
    </p:spTree>
    <p:extLst>
      <p:ext uri="{BB962C8B-B14F-4D97-AF65-F5344CB8AC3E}">
        <p14:creationId xmlns:p14="http://schemas.microsoft.com/office/powerpoint/2010/main" val="1892231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CEE3EE-F747-C95D-A2B6-476385BD10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D4FD085-AC16-6342-9BC9-38FD1D61FB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3E8570A-90F2-49C7-A6B9-00AF112993BD}"/>
              </a:ext>
            </a:extLst>
          </p:cNvPr>
          <p:cNvSpPr>
            <a:spLocks noGrp="1" noChangeArrowheads="1"/>
          </p:cNvSpPr>
          <p:nvPr>
            <p:ph type="sldNum" sz="quarter" idx="12"/>
          </p:nvPr>
        </p:nvSpPr>
        <p:spPr>
          <a:ln/>
        </p:spPr>
        <p:txBody>
          <a:bodyPr/>
          <a:lstStyle>
            <a:lvl1pPr>
              <a:defRPr/>
            </a:lvl1pPr>
          </a:lstStyle>
          <a:p>
            <a:fld id="{E3BB8C34-F7B9-4E7E-93F0-F46289177592}" type="slidenum">
              <a:rPr lang="en-US" altLang="en-US"/>
              <a:pPr/>
              <a:t>‹#›</a:t>
            </a:fld>
            <a:endParaRPr lang="en-US" altLang="en-US"/>
          </a:p>
        </p:txBody>
      </p:sp>
    </p:spTree>
    <p:extLst>
      <p:ext uri="{BB962C8B-B14F-4D97-AF65-F5344CB8AC3E}">
        <p14:creationId xmlns:p14="http://schemas.microsoft.com/office/powerpoint/2010/main" val="141918711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FE982164-DBAE-C171-E7F7-32228C88AA4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59CD178A-46C8-D056-28D8-21180717B8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CF555D77-CD75-0E25-F435-98513C00C040}"/>
              </a:ext>
            </a:extLst>
          </p:cNvPr>
          <p:cNvSpPr>
            <a:spLocks noGrp="1" noChangeArrowheads="1"/>
          </p:cNvSpPr>
          <p:nvPr>
            <p:ph type="sldNum" sz="quarter" idx="12"/>
          </p:nvPr>
        </p:nvSpPr>
        <p:spPr>
          <a:ln/>
        </p:spPr>
        <p:txBody>
          <a:bodyPr/>
          <a:lstStyle>
            <a:lvl1pPr>
              <a:defRPr/>
            </a:lvl1pPr>
          </a:lstStyle>
          <a:p>
            <a:fld id="{CFA088DF-D2DE-4178-846D-A299ADC9A776}" type="slidenum">
              <a:rPr lang="en-US" altLang="en-US"/>
              <a:pPr/>
              <a:t>‹#›</a:t>
            </a:fld>
            <a:endParaRPr lang="en-US" altLang="en-US"/>
          </a:p>
        </p:txBody>
      </p:sp>
    </p:spTree>
    <p:extLst>
      <p:ext uri="{BB962C8B-B14F-4D97-AF65-F5344CB8AC3E}">
        <p14:creationId xmlns:p14="http://schemas.microsoft.com/office/powerpoint/2010/main" val="264633324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AF4FAFAB-6968-951F-5986-BA1F604164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0E740CF3-D6D6-F608-3A9C-4BB4CAD62C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4302F5F9-814F-5084-1503-104465D77BDA}"/>
              </a:ext>
            </a:extLst>
          </p:cNvPr>
          <p:cNvSpPr>
            <a:spLocks noGrp="1" noChangeArrowheads="1"/>
          </p:cNvSpPr>
          <p:nvPr>
            <p:ph type="sldNum" sz="quarter" idx="12"/>
          </p:nvPr>
        </p:nvSpPr>
        <p:spPr>
          <a:ln/>
        </p:spPr>
        <p:txBody>
          <a:bodyPr/>
          <a:lstStyle>
            <a:lvl1pPr>
              <a:defRPr/>
            </a:lvl1pPr>
          </a:lstStyle>
          <a:p>
            <a:fld id="{CA8964A9-1296-4486-98C3-88339FF1FC98}" type="slidenum">
              <a:rPr lang="en-US" altLang="en-US"/>
              <a:pPr/>
              <a:t>‹#›</a:t>
            </a:fld>
            <a:endParaRPr lang="en-US" altLang="en-US"/>
          </a:p>
        </p:txBody>
      </p:sp>
    </p:spTree>
    <p:extLst>
      <p:ext uri="{BB962C8B-B14F-4D97-AF65-F5344CB8AC3E}">
        <p14:creationId xmlns:p14="http://schemas.microsoft.com/office/powerpoint/2010/main" val="299570218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2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a:extLst>
              <a:ext uri="{FF2B5EF4-FFF2-40B4-BE49-F238E27FC236}">
                <a16:creationId xmlns:a16="http://schemas.microsoft.com/office/drawing/2014/main" id="{F6DD65EA-8112-E7E1-2086-A88F7979E6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E8F74F34-A73E-2DE5-300D-70C7DB3E459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B1EC2C36-9DD3-47E0-1C0F-F83406393281}"/>
              </a:ext>
            </a:extLst>
          </p:cNvPr>
          <p:cNvSpPr>
            <a:spLocks noGrp="1" noChangeArrowheads="1"/>
          </p:cNvSpPr>
          <p:nvPr>
            <p:ph type="sldNum" sz="quarter" idx="12"/>
          </p:nvPr>
        </p:nvSpPr>
        <p:spPr>
          <a:ln/>
        </p:spPr>
        <p:txBody>
          <a:bodyPr/>
          <a:lstStyle>
            <a:lvl1pPr>
              <a:defRPr/>
            </a:lvl1pPr>
          </a:lstStyle>
          <a:p>
            <a:fld id="{30B9C4F6-8B4D-4FF1-83FB-0ABFF46BBE2E}" type="slidenum">
              <a:rPr lang="en-US" altLang="en-US"/>
              <a:pPr/>
              <a:t>‹#›</a:t>
            </a:fld>
            <a:endParaRPr lang="en-US" altLang="en-US"/>
          </a:p>
        </p:txBody>
      </p:sp>
    </p:spTree>
    <p:extLst>
      <p:ext uri="{BB962C8B-B14F-4D97-AF65-F5344CB8AC3E}">
        <p14:creationId xmlns:p14="http://schemas.microsoft.com/office/powerpoint/2010/main" val="426801943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B3B96EBC-1635-9380-B5E5-F6817F1027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AE11B161-C006-40BF-F552-27DC8C0FC0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7EDD95F3-6E52-69E9-787F-8E674B5D910C}"/>
              </a:ext>
            </a:extLst>
          </p:cNvPr>
          <p:cNvSpPr>
            <a:spLocks noGrp="1" noChangeArrowheads="1"/>
          </p:cNvSpPr>
          <p:nvPr>
            <p:ph type="sldNum" sz="quarter" idx="12"/>
          </p:nvPr>
        </p:nvSpPr>
        <p:spPr>
          <a:ln/>
        </p:spPr>
        <p:txBody>
          <a:bodyPr/>
          <a:lstStyle>
            <a:lvl1pPr>
              <a:defRPr/>
            </a:lvl1pPr>
          </a:lstStyle>
          <a:p>
            <a:fld id="{614D1F50-F82E-4E27-BBB4-BBD7C29C96E0}" type="slidenum">
              <a:rPr lang="en-US" altLang="en-US"/>
              <a:pPr/>
              <a:t>‹#›</a:t>
            </a:fld>
            <a:endParaRPr lang="en-US" altLang="en-US"/>
          </a:p>
        </p:txBody>
      </p:sp>
    </p:spTree>
    <p:extLst>
      <p:ext uri="{BB962C8B-B14F-4D97-AF65-F5344CB8AC3E}">
        <p14:creationId xmlns:p14="http://schemas.microsoft.com/office/powerpoint/2010/main" val="70957792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E8E6C527-39A5-5A97-B241-71D63300510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9A7183D1-A618-C193-7C21-109DDB513E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6F4D2863-ACDD-CB9F-EDBC-F3AB913AC7AA}"/>
              </a:ext>
            </a:extLst>
          </p:cNvPr>
          <p:cNvSpPr>
            <a:spLocks noGrp="1" noChangeArrowheads="1"/>
          </p:cNvSpPr>
          <p:nvPr>
            <p:ph type="sldNum" sz="quarter" idx="12"/>
          </p:nvPr>
        </p:nvSpPr>
        <p:spPr>
          <a:ln/>
        </p:spPr>
        <p:txBody>
          <a:bodyPr/>
          <a:lstStyle>
            <a:lvl1pPr>
              <a:defRPr/>
            </a:lvl1pPr>
          </a:lstStyle>
          <a:p>
            <a:fld id="{671D83E9-3091-4F2C-9E36-DA9D90951ACF}" type="slidenum">
              <a:rPr lang="en-US" altLang="en-US"/>
              <a:pPr/>
              <a:t>‹#›</a:t>
            </a:fld>
            <a:endParaRPr lang="en-US" altLang="en-US"/>
          </a:p>
        </p:txBody>
      </p:sp>
    </p:spTree>
    <p:extLst>
      <p:ext uri="{BB962C8B-B14F-4D97-AF65-F5344CB8AC3E}">
        <p14:creationId xmlns:p14="http://schemas.microsoft.com/office/powerpoint/2010/main" val="143968311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24300"/>
            <a:ext cx="10972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B2D4A0C6-2920-4F05-AB52-986D8FE210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9FC3D0C8-C122-A8F2-987D-6ED29619B72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1ED395EC-75DA-FD54-32B0-9DE4466290D8}"/>
              </a:ext>
            </a:extLst>
          </p:cNvPr>
          <p:cNvSpPr>
            <a:spLocks noGrp="1" noChangeArrowheads="1"/>
          </p:cNvSpPr>
          <p:nvPr>
            <p:ph type="sldNum" sz="quarter" idx="12"/>
          </p:nvPr>
        </p:nvSpPr>
        <p:spPr>
          <a:ln/>
        </p:spPr>
        <p:txBody>
          <a:bodyPr/>
          <a:lstStyle>
            <a:lvl1pPr>
              <a:defRPr/>
            </a:lvl1pPr>
          </a:lstStyle>
          <a:p>
            <a:fld id="{DD566598-7FB1-49A6-A420-EAF27A21AA81}" type="slidenum">
              <a:rPr lang="en-US" altLang="en-US"/>
              <a:pPr/>
              <a:t>‹#›</a:t>
            </a:fld>
            <a:endParaRPr lang="en-US" altLang="en-US"/>
          </a:p>
        </p:txBody>
      </p:sp>
    </p:spTree>
    <p:extLst>
      <p:ext uri="{BB962C8B-B14F-4D97-AF65-F5344CB8AC3E}">
        <p14:creationId xmlns:p14="http://schemas.microsoft.com/office/powerpoint/2010/main" val="212326508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11EB12F-4D78-3862-A7A7-294E848D1F83}"/>
              </a:ext>
            </a:extLst>
          </p:cNvPr>
          <p:cNvSpPr>
            <a:spLocks noGrp="1" noChangeArrowheads="1"/>
          </p:cNvSpPr>
          <p:nvPr>
            <p:ph type="dt" sz="half" idx="10"/>
          </p:nvPr>
        </p:nvSpPr>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549C4F96-4332-B2FA-F683-BED56ADE5FD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B831CC2-DD4D-3589-FF52-B658A95BDDA4}"/>
              </a:ext>
            </a:extLst>
          </p:cNvPr>
          <p:cNvSpPr>
            <a:spLocks noGrp="1" noChangeArrowheads="1"/>
          </p:cNvSpPr>
          <p:nvPr>
            <p:ph type="sldNum" sz="quarter" idx="12"/>
          </p:nvPr>
        </p:nvSpPr>
        <p:spPr/>
        <p:txBody>
          <a:bodyPr/>
          <a:lstStyle>
            <a:lvl1pPr>
              <a:defRPr/>
            </a:lvl1pPr>
          </a:lstStyle>
          <a:p>
            <a:fld id="{26A5FFC7-CCDF-4697-9ECC-21F031849ED3}" type="slidenum">
              <a:rPr lang="en-US" altLang="en-US"/>
              <a:pPr/>
              <a:t>‹#›</a:t>
            </a:fld>
            <a:endParaRPr lang="en-US" altLang="en-US"/>
          </a:p>
        </p:txBody>
      </p:sp>
    </p:spTree>
    <p:extLst>
      <p:ext uri="{BB962C8B-B14F-4D97-AF65-F5344CB8AC3E}">
        <p14:creationId xmlns:p14="http://schemas.microsoft.com/office/powerpoint/2010/main" val="1596762457"/>
      </p:ext>
    </p:extLst>
  </p:cSld>
  <p:clrMapOvr>
    <a:masterClrMapping/>
  </p:clrMapOvr>
  <p:transition spd="med">
    <p:zoom dir="in"/>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78F91D0-C4BD-F6BB-938C-AEADAFD560BF}"/>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186BCFCD-3BBE-B08A-4634-0F7DC5590D1F}"/>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032CE47E-C052-AF31-55FB-BA63E800D674}"/>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34D3A80F-A337-B11C-E649-8FEE80DA92CD}"/>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93F16DA1-FE7B-2B28-B645-C34E2940648A}"/>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Oval 7">
              <a:extLst>
                <a:ext uri="{FF2B5EF4-FFF2-40B4-BE49-F238E27FC236}">
                  <a16:creationId xmlns:a16="http://schemas.microsoft.com/office/drawing/2014/main" id="{3DCABFAD-2841-0188-174B-7555853704A2}"/>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 name="Oval 8">
              <a:extLst>
                <a:ext uri="{FF2B5EF4-FFF2-40B4-BE49-F238E27FC236}">
                  <a16:creationId xmlns:a16="http://schemas.microsoft.com/office/drawing/2014/main" id="{BF135F03-4635-A271-0B7B-07181E1F324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1" name="Oval 9">
              <a:extLst>
                <a:ext uri="{FF2B5EF4-FFF2-40B4-BE49-F238E27FC236}">
                  <a16:creationId xmlns:a16="http://schemas.microsoft.com/office/drawing/2014/main" id="{F3CE55BD-72DF-4075-EDA4-9DAC6D1FA841}"/>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BABD01A6-A348-4821-8E4E-2321386643B4}"/>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FFE11628-B8D8-6FAD-B961-77C492322910}"/>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3C11F2A5-236F-E25D-6F80-BAE974E66B8F}"/>
              </a:ext>
            </a:extLst>
          </p:cNvPr>
          <p:cNvSpPr>
            <a:spLocks noGrp="1" noChangeArrowheads="1"/>
          </p:cNvSpPr>
          <p:nvPr>
            <p:ph type="sldNum" sz="quarter" idx="12"/>
          </p:nvPr>
        </p:nvSpPr>
        <p:spPr/>
        <p:txBody>
          <a:bodyPr/>
          <a:lstStyle>
            <a:lvl1pPr>
              <a:defRPr/>
            </a:lvl1pPr>
          </a:lstStyle>
          <a:p>
            <a:fld id="{9F3769EB-3F15-48E3-A003-F661AD368E83}" type="slidenum">
              <a:rPr lang="en-US" altLang="en-US"/>
              <a:pPr/>
              <a:t>‹#›</a:t>
            </a:fld>
            <a:endParaRPr lang="en-US" altLang="en-US"/>
          </a:p>
        </p:txBody>
      </p:sp>
    </p:spTree>
    <p:extLst>
      <p:ext uri="{BB962C8B-B14F-4D97-AF65-F5344CB8AC3E}">
        <p14:creationId xmlns:p14="http://schemas.microsoft.com/office/powerpoint/2010/main" val="402600141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54641A63-22CB-DB7C-A0B9-06D9739D56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40157662-7F20-486F-3B6D-9FF77037C28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B6F12CA2-9AAA-B354-F2CF-0ECD53BDC5FE}"/>
              </a:ext>
            </a:extLst>
          </p:cNvPr>
          <p:cNvSpPr>
            <a:spLocks noGrp="1" noChangeArrowheads="1"/>
          </p:cNvSpPr>
          <p:nvPr>
            <p:ph type="sldNum" sz="quarter" idx="12"/>
          </p:nvPr>
        </p:nvSpPr>
        <p:spPr>
          <a:ln/>
        </p:spPr>
        <p:txBody>
          <a:bodyPr/>
          <a:lstStyle>
            <a:lvl1pPr>
              <a:defRPr/>
            </a:lvl1pPr>
          </a:lstStyle>
          <a:p>
            <a:fld id="{B650F899-69CD-4148-8DCF-B4120FCC3CB9}" type="slidenum">
              <a:rPr lang="en-US" altLang="en-US"/>
              <a:pPr/>
              <a:t>‹#›</a:t>
            </a:fld>
            <a:endParaRPr lang="en-US" altLang="en-US"/>
          </a:p>
        </p:txBody>
      </p:sp>
    </p:spTree>
    <p:extLst>
      <p:ext uri="{BB962C8B-B14F-4D97-AF65-F5344CB8AC3E}">
        <p14:creationId xmlns:p14="http://schemas.microsoft.com/office/powerpoint/2010/main" val="175201055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D69B8E07-543B-D628-AECC-CD26CD0B41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7749BAFA-2990-7C46-E756-031D142CDD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15E60E43-9B35-DB7E-DAC7-3972985673B0}"/>
              </a:ext>
            </a:extLst>
          </p:cNvPr>
          <p:cNvSpPr>
            <a:spLocks noGrp="1" noChangeArrowheads="1"/>
          </p:cNvSpPr>
          <p:nvPr>
            <p:ph type="sldNum" sz="quarter" idx="12"/>
          </p:nvPr>
        </p:nvSpPr>
        <p:spPr>
          <a:ln/>
        </p:spPr>
        <p:txBody>
          <a:bodyPr/>
          <a:lstStyle>
            <a:lvl1pPr>
              <a:defRPr/>
            </a:lvl1pPr>
          </a:lstStyle>
          <a:p>
            <a:fld id="{784F15C5-C76A-484C-813C-19112B2901AF}" type="slidenum">
              <a:rPr lang="en-US" altLang="en-US"/>
              <a:pPr/>
              <a:t>‹#›</a:t>
            </a:fld>
            <a:endParaRPr lang="en-US" altLang="en-US"/>
          </a:p>
        </p:txBody>
      </p:sp>
    </p:spTree>
    <p:extLst>
      <p:ext uri="{BB962C8B-B14F-4D97-AF65-F5344CB8AC3E}">
        <p14:creationId xmlns:p14="http://schemas.microsoft.com/office/powerpoint/2010/main" val="7588849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BE8C95-2763-0ED8-6544-E247893B89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AF8580A-627B-2443-8A54-349708908A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57A54BA-5B91-6BF6-BD78-F0CA94EDBE97}"/>
              </a:ext>
            </a:extLst>
          </p:cNvPr>
          <p:cNvSpPr>
            <a:spLocks noGrp="1" noChangeArrowheads="1"/>
          </p:cNvSpPr>
          <p:nvPr>
            <p:ph type="sldNum" sz="quarter" idx="12"/>
          </p:nvPr>
        </p:nvSpPr>
        <p:spPr>
          <a:ln/>
        </p:spPr>
        <p:txBody>
          <a:bodyPr/>
          <a:lstStyle>
            <a:lvl1pPr>
              <a:defRPr/>
            </a:lvl1pPr>
          </a:lstStyle>
          <a:p>
            <a:fld id="{169D1AEE-9F65-4B91-882B-A7945273974D}" type="slidenum">
              <a:rPr lang="en-US" altLang="en-US"/>
              <a:pPr/>
              <a:t>‹#›</a:t>
            </a:fld>
            <a:endParaRPr lang="en-US" altLang="en-US"/>
          </a:p>
        </p:txBody>
      </p:sp>
    </p:spTree>
    <p:extLst>
      <p:ext uri="{BB962C8B-B14F-4D97-AF65-F5344CB8AC3E}">
        <p14:creationId xmlns:p14="http://schemas.microsoft.com/office/powerpoint/2010/main" val="226583603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0337FD0D-1AB3-8003-CE84-A74325A1C0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7276969-44A1-44FC-F0AB-AAA08608632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DD467097-EEA3-7C31-1F81-C9BF7FF6E3F9}"/>
              </a:ext>
            </a:extLst>
          </p:cNvPr>
          <p:cNvSpPr>
            <a:spLocks noGrp="1" noChangeArrowheads="1"/>
          </p:cNvSpPr>
          <p:nvPr>
            <p:ph type="sldNum" sz="quarter" idx="12"/>
          </p:nvPr>
        </p:nvSpPr>
        <p:spPr>
          <a:ln/>
        </p:spPr>
        <p:txBody>
          <a:bodyPr/>
          <a:lstStyle>
            <a:lvl1pPr>
              <a:defRPr/>
            </a:lvl1pPr>
          </a:lstStyle>
          <a:p>
            <a:fld id="{FEB88B8F-50C9-457B-AEEF-769F9BF6C98F}" type="slidenum">
              <a:rPr lang="en-US" altLang="en-US"/>
              <a:pPr/>
              <a:t>‹#›</a:t>
            </a:fld>
            <a:endParaRPr lang="en-US" altLang="en-US"/>
          </a:p>
        </p:txBody>
      </p:sp>
    </p:spTree>
    <p:extLst>
      <p:ext uri="{BB962C8B-B14F-4D97-AF65-F5344CB8AC3E}">
        <p14:creationId xmlns:p14="http://schemas.microsoft.com/office/powerpoint/2010/main" val="301953200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A38DC3FB-2D81-3258-24A7-43B951B187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EC14E5AA-8F91-2C1C-3505-8CE902DD74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9D48A5AF-EDE4-5D3F-DF2A-57094D64347E}"/>
              </a:ext>
            </a:extLst>
          </p:cNvPr>
          <p:cNvSpPr>
            <a:spLocks noGrp="1" noChangeArrowheads="1"/>
          </p:cNvSpPr>
          <p:nvPr>
            <p:ph type="sldNum" sz="quarter" idx="12"/>
          </p:nvPr>
        </p:nvSpPr>
        <p:spPr>
          <a:ln/>
        </p:spPr>
        <p:txBody>
          <a:bodyPr/>
          <a:lstStyle>
            <a:lvl1pPr>
              <a:defRPr/>
            </a:lvl1pPr>
          </a:lstStyle>
          <a:p>
            <a:fld id="{DAAF4DDD-A6F3-4549-9C3B-A58A1A137585}" type="slidenum">
              <a:rPr lang="en-US" altLang="en-US"/>
              <a:pPr/>
              <a:t>‹#›</a:t>
            </a:fld>
            <a:endParaRPr lang="en-US" altLang="en-US"/>
          </a:p>
        </p:txBody>
      </p:sp>
    </p:spTree>
    <p:extLst>
      <p:ext uri="{BB962C8B-B14F-4D97-AF65-F5344CB8AC3E}">
        <p14:creationId xmlns:p14="http://schemas.microsoft.com/office/powerpoint/2010/main" val="241724654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98FC5E63-18D8-A28A-10CC-EB5E8CA8D8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0E8CE4B5-74EB-6F7B-AE54-E5E68D2BEA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F13E6D39-58DD-C0A2-232C-A4A5B51356A7}"/>
              </a:ext>
            </a:extLst>
          </p:cNvPr>
          <p:cNvSpPr>
            <a:spLocks noGrp="1" noChangeArrowheads="1"/>
          </p:cNvSpPr>
          <p:nvPr>
            <p:ph type="sldNum" sz="quarter" idx="12"/>
          </p:nvPr>
        </p:nvSpPr>
        <p:spPr>
          <a:ln/>
        </p:spPr>
        <p:txBody>
          <a:bodyPr/>
          <a:lstStyle>
            <a:lvl1pPr>
              <a:defRPr/>
            </a:lvl1pPr>
          </a:lstStyle>
          <a:p>
            <a:fld id="{CFDCBA84-38DA-40B8-AA59-73D46CAFFD6C}" type="slidenum">
              <a:rPr lang="en-US" altLang="en-US"/>
              <a:pPr/>
              <a:t>‹#›</a:t>
            </a:fld>
            <a:endParaRPr lang="en-US" altLang="en-US"/>
          </a:p>
        </p:txBody>
      </p:sp>
    </p:spTree>
    <p:extLst>
      <p:ext uri="{BB962C8B-B14F-4D97-AF65-F5344CB8AC3E}">
        <p14:creationId xmlns:p14="http://schemas.microsoft.com/office/powerpoint/2010/main" val="60580833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8F469C34-8F03-F2DE-5A2C-C47872CF87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D0BACC35-2093-2842-D801-90A2BCA4DC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F2757E8E-BC6A-5F16-1340-C2E68BB29929}"/>
              </a:ext>
            </a:extLst>
          </p:cNvPr>
          <p:cNvSpPr>
            <a:spLocks noGrp="1" noChangeArrowheads="1"/>
          </p:cNvSpPr>
          <p:nvPr>
            <p:ph type="sldNum" sz="quarter" idx="12"/>
          </p:nvPr>
        </p:nvSpPr>
        <p:spPr>
          <a:ln/>
        </p:spPr>
        <p:txBody>
          <a:bodyPr/>
          <a:lstStyle>
            <a:lvl1pPr>
              <a:defRPr/>
            </a:lvl1pPr>
          </a:lstStyle>
          <a:p>
            <a:fld id="{E16A4BFA-7608-469E-B34E-8D29CDD67B94}" type="slidenum">
              <a:rPr lang="en-US" altLang="en-US"/>
              <a:pPr/>
              <a:t>‹#›</a:t>
            </a:fld>
            <a:endParaRPr lang="en-US" altLang="en-US"/>
          </a:p>
        </p:txBody>
      </p:sp>
    </p:spTree>
    <p:extLst>
      <p:ext uri="{BB962C8B-B14F-4D97-AF65-F5344CB8AC3E}">
        <p14:creationId xmlns:p14="http://schemas.microsoft.com/office/powerpoint/2010/main" val="294876694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6250C78C-28BD-F10E-369C-D235508211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1CB6880D-0ED5-F9FF-EE9B-643442CEFD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F15D7BCE-D4C8-64A6-41E8-92A4A561726A}"/>
              </a:ext>
            </a:extLst>
          </p:cNvPr>
          <p:cNvSpPr>
            <a:spLocks noGrp="1" noChangeArrowheads="1"/>
          </p:cNvSpPr>
          <p:nvPr>
            <p:ph type="sldNum" sz="quarter" idx="12"/>
          </p:nvPr>
        </p:nvSpPr>
        <p:spPr>
          <a:ln/>
        </p:spPr>
        <p:txBody>
          <a:bodyPr/>
          <a:lstStyle>
            <a:lvl1pPr>
              <a:defRPr/>
            </a:lvl1pPr>
          </a:lstStyle>
          <a:p>
            <a:fld id="{7E384414-F220-446D-AB6F-5F8DDC1E1FE3}" type="slidenum">
              <a:rPr lang="en-US" altLang="en-US"/>
              <a:pPr/>
              <a:t>‹#›</a:t>
            </a:fld>
            <a:endParaRPr lang="en-US" altLang="en-US"/>
          </a:p>
        </p:txBody>
      </p:sp>
    </p:spTree>
    <p:extLst>
      <p:ext uri="{BB962C8B-B14F-4D97-AF65-F5344CB8AC3E}">
        <p14:creationId xmlns:p14="http://schemas.microsoft.com/office/powerpoint/2010/main" val="4394704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3F7BD9E5-E200-5DC1-8138-A285A38B51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E3D83EF7-5380-9B5C-2E54-B590813C7FF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3F13A50C-B74F-DD6A-9F14-842B60E60D1A}"/>
              </a:ext>
            </a:extLst>
          </p:cNvPr>
          <p:cNvSpPr>
            <a:spLocks noGrp="1" noChangeArrowheads="1"/>
          </p:cNvSpPr>
          <p:nvPr>
            <p:ph type="sldNum" sz="quarter" idx="12"/>
          </p:nvPr>
        </p:nvSpPr>
        <p:spPr>
          <a:ln/>
        </p:spPr>
        <p:txBody>
          <a:bodyPr/>
          <a:lstStyle>
            <a:lvl1pPr>
              <a:defRPr/>
            </a:lvl1pPr>
          </a:lstStyle>
          <a:p>
            <a:fld id="{A0C621F1-2976-4244-BAD6-3D07F24509BC}" type="slidenum">
              <a:rPr lang="en-US" altLang="en-US"/>
              <a:pPr/>
              <a:t>‹#›</a:t>
            </a:fld>
            <a:endParaRPr lang="en-US" altLang="en-US"/>
          </a:p>
        </p:txBody>
      </p:sp>
    </p:spTree>
    <p:extLst>
      <p:ext uri="{BB962C8B-B14F-4D97-AF65-F5344CB8AC3E}">
        <p14:creationId xmlns:p14="http://schemas.microsoft.com/office/powerpoint/2010/main" val="335645715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C2CA88E5-295A-344C-FC24-1B9B7D9948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6C320B49-A31A-4E88-CC59-E19EACCA756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ED9B1590-2E70-2575-143E-78AC16D43CE4}"/>
              </a:ext>
            </a:extLst>
          </p:cNvPr>
          <p:cNvSpPr>
            <a:spLocks noGrp="1" noChangeArrowheads="1"/>
          </p:cNvSpPr>
          <p:nvPr>
            <p:ph type="sldNum" sz="quarter" idx="12"/>
          </p:nvPr>
        </p:nvSpPr>
        <p:spPr>
          <a:ln/>
        </p:spPr>
        <p:txBody>
          <a:bodyPr/>
          <a:lstStyle>
            <a:lvl1pPr>
              <a:defRPr/>
            </a:lvl1pPr>
          </a:lstStyle>
          <a:p>
            <a:fld id="{4A7D4284-3ABC-40C5-80C2-02D79C02B72E}" type="slidenum">
              <a:rPr lang="en-US" altLang="en-US"/>
              <a:pPr/>
              <a:t>‹#›</a:t>
            </a:fld>
            <a:endParaRPr lang="en-US" altLang="en-US"/>
          </a:p>
        </p:txBody>
      </p:sp>
    </p:spTree>
    <p:extLst>
      <p:ext uri="{BB962C8B-B14F-4D97-AF65-F5344CB8AC3E}">
        <p14:creationId xmlns:p14="http://schemas.microsoft.com/office/powerpoint/2010/main" val="146805441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D54A5B7D-2F15-04BD-9624-351FF3D5CA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B53BD866-27E4-970E-16FD-18C373B9C7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11423B8D-A134-E336-EE09-A74686CF0C02}"/>
              </a:ext>
            </a:extLst>
          </p:cNvPr>
          <p:cNvSpPr>
            <a:spLocks noGrp="1" noChangeArrowheads="1"/>
          </p:cNvSpPr>
          <p:nvPr>
            <p:ph type="sldNum" sz="quarter" idx="12"/>
          </p:nvPr>
        </p:nvSpPr>
        <p:spPr>
          <a:ln/>
        </p:spPr>
        <p:txBody>
          <a:bodyPr/>
          <a:lstStyle>
            <a:lvl1pPr>
              <a:defRPr/>
            </a:lvl1pPr>
          </a:lstStyle>
          <a:p>
            <a:fld id="{B099A696-5A04-432B-ADE5-07D65A9D49C8}" type="slidenum">
              <a:rPr lang="en-US" altLang="en-US"/>
              <a:pPr/>
              <a:t>‹#›</a:t>
            </a:fld>
            <a:endParaRPr lang="en-US" altLang="en-US"/>
          </a:p>
        </p:txBody>
      </p:sp>
    </p:spTree>
    <p:extLst>
      <p:ext uri="{BB962C8B-B14F-4D97-AF65-F5344CB8AC3E}">
        <p14:creationId xmlns:p14="http://schemas.microsoft.com/office/powerpoint/2010/main" val="225656382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B33AC47C-BD71-287F-3F8A-491D73818E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001ACFC4-391D-478D-B992-FF9AE1A48C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A9969990-9F31-CB81-C856-9EBBF4F4172A}"/>
              </a:ext>
            </a:extLst>
          </p:cNvPr>
          <p:cNvSpPr>
            <a:spLocks noGrp="1" noChangeArrowheads="1"/>
          </p:cNvSpPr>
          <p:nvPr>
            <p:ph type="sldNum" sz="quarter" idx="12"/>
          </p:nvPr>
        </p:nvSpPr>
        <p:spPr>
          <a:ln/>
        </p:spPr>
        <p:txBody>
          <a:bodyPr/>
          <a:lstStyle>
            <a:lvl1pPr>
              <a:defRPr/>
            </a:lvl1pPr>
          </a:lstStyle>
          <a:p>
            <a:fld id="{C9367E08-E423-4922-8AEB-4BF471A1CA95}" type="slidenum">
              <a:rPr lang="en-US" altLang="en-US"/>
              <a:pPr/>
              <a:t>‹#›</a:t>
            </a:fld>
            <a:endParaRPr lang="en-US" altLang="en-US"/>
          </a:p>
        </p:txBody>
      </p:sp>
    </p:spTree>
    <p:extLst>
      <p:ext uri="{BB962C8B-B14F-4D97-AF65-F5344CB8AC3E}">
        <p14:creationId xmlns:p14="http://schemas.microsoft.com/office/powerpoint/2010/main" val="67216088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64BD5335-2918-C938-24DD-75469413F75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4F029D7F-6E10-C17F-8977-050E98819F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895213F9-A84E-EA0F-8E5B-DD07A8AA12C4}"/>
              </a:ext>
            </a:extLst>
          </p:cNvPr>
          <p:cNvSpPr>
            <a:spLocks noGrp="1" noChangeArrowheads="1"/>
          </p:cNvSpPr>
          <p:nvPr>
            <p:ph type="sldNum" sz="quarter" idx="12"/>
          </p:nvPr>
        </p:nvSpPr>
        <p:spPr>
          <a:ln/>
        </p:spPr>
        <p:txBody>
          <a:bodyPr/>
          <a:lstStyle>
            <a:lvl1pPr>
              <a:defRPr/>
            </a:lvl1pPr>
          </a:lstStyle>
          <a:p>
            <a:fld id="{2632D932-268B-4CC1-AC3E-5D03585BA6D3}" type="slidenum">
              <a:rPr lang="en-US" altLang="en-US"/>
              <a:pPr/>
              <a:t>‹#›</a:t>
            </a:fld>
            <a:endParaRPr lang="en-US" altLang="en-US"/>
          </a:p>
        </p:txBody>
      </p:sp>
    </p:spTree>
    <p:extLst>
      <p:ext uri="{BB962C8B-B14F-4D97-AF65-F5344CB8AC3E}">
        <p14:creationId xmlns:p14="http://schemas.microsoft.com/office/powerpoint/2010/main" val="2092315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0EAE688-FF36-A3BB-59F7-6FF64E1C99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1AC9191-090E-6B63-6572-F14EE93CE8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8FCF3E0-CC65-20BB-A432-8F7D13E872C8}"/>
              </a:ext>
            </a:extLst>
          </p:cNvPr>
          <p:cNvSpPr>
            <a:spLocks noGrp="1" noChangeArrowheads="1"/>
          </p:cNvSpPr>
          <p:nvPr>
            <p:ph type="sldNum" sz="quarter" idx="12"/>
          </p:nvPr>
        </p:nvSpPr>
        <p:spPr>
          <a:ln/>
        </p:spPr>
        <p:txBody>
          <a:bodyPr/>
          <a:lstStyle>
            <a:lvl1pPr>
              <a:defRPr/>
            </a:lvl1pPr>
          </a:lstStyle>
          <a:p>
            <a:fld id="{8F67BBFB-BE50-4316-804C-36AC120F4FD3}" type="slidenum">
              <a:rPr lang="en-US" altLang="en-US"/>
              <a:pPr/>
              <a:t>‹#›</a:t>
            </a:fld>
            <a:endParaRPr lang="en-US" altLang="en-US"/>
          </a:p>
        </p:txBody>
      </p:sp>
    </p:spTree>
    <p:extLst>
      <p:ext uri="{BB962C8B-B14F-4D97-AF65-F5344CB8AC3E}">
        <p14:creationId xmlns:p14="http://schemas.microsoft.com/office/powerpoint/2010/main" val="87018233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BA2997DB-919D-C50B-7AAC-E13850C814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90D21BD7-7ADF-E4F1-CF52-790FC62B6C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3013F47C-0909-53AE-9BEB-4CE5B78E6827}"/>
              </a:ext>
            </a:extLst>
          </p:cNvPr>
          <p:cNvSpPr>
            <a:spLocks noGrp="1" noChangeArrowheads="1"/>
          </p:cNvSpPr>
          <p:nvPr>
            <p:ph type="sldNum" sz="quarter" idx="12"/>
          </p:nvPr>
        </p:nvSpPr>
        <p:spPr>
          <a:ln/>
        </p:spPr>
        <p:txBody>
          <a:bodyPr/>
          <a:lstStyle>
            <a:lvl1pPr>
              <a:defRPr/>
            </a:lvl1pPr>
          </a:lstStyle>
          <a:p>
            <a:fld id="{4BE8308A-026A-4802-A6C8-6131F56C5472}" type="slidenum">
              <a:rPr lang="en-US" altLang="en-US"/>
              <a:pPr/>
              <a:t>‹#›</a:t>
            </a:fld>
            <a:endParaRPr lang="en-US" altLang="en-US"/>
          </a:p>
        </p:txBody>
      </p:sp>
    </p:spTree>
    <p:extLst>
      <p:ext uri="{BB962C8B-B14F-4D97-AF65-F5344CB8AC3E}">
        <p14:creationId xmlns:p14="http://schemas.microsoft.com/office/powerpoint/2010/main" val="181529044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534A43D6-D93F-96B5-3887-47742EB5FD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F8093DDA-9836-8611-E70C-BE67D0DA3D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DBAC1831-819D-CB10-8693-4F5D137A33FC}"/>
              </a:ext>
            </a:extLst>
          </p:cNvPr>
          <p:cNvSpPr>
            <a:spLocks noGrp="1" noChangeArrowheads="1"/>
          </p:cNvSpPr>
          <p:nvPr>
            <p:ph type="sldNum" sz="quarter" idx="12"/>
          </p:nvPr>
        </p:nvSpPr>
        <p:spPr>
          <a:ln/>
        </p:spPr>
        <p:txBody>
          <a:bodyPr/>
          <a:lstStyle>
            <a:lvl1pPr>
              <a:defRPr/>
            </a:lvl1pPr>
          </a:lstStyle>
          <a:p>
            <a:fld id="{9A576C9B-1362-432F-ACCE-941D0E6317E7}" type="slidenum">
              <a:rPr lang="en-US" altLang="en-US"/>
              <a:pPr/>
              <a:t>‹#›</a:t>
            </a:fld>
            <a:endParaRPr lang="en-US" altLang="en-US"/>
          </a:p>
        </p:txBody>
      </p:sp>
    </p:spTree>
    <p:extLst>
      <p:ext uri="{BB962C8B-B14F-4D97-AF65-F5344CB8AC3E}">
        <p14:creationId xmlns:p14="http://schemas.microsoft.com/office/powerpoint/2010/main" val="404045673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213550B2-AE30-EDF4-5339-3810D8C8561D}"/>
              </a:ext>
            </a:extLst>
          </p:cNvPr>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a:extLst>
              <a:ext uri="{FF2B5EF4-FFF2-40B4-BE49-F238E27FC236}">
                <a16:creationId xmlns:a16="http://schemas.microsoft.com/office/drawing/2014/main" id="{C330EF66-2C71-5D0C-1547-C4F28EFDA272}"/>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93188" name="Rectangle 4">
            <a:extLst>
              <a:ext uri="{FF2B5EF4-FFF2-40B4-BE49-F238E27FC236}">
                <a16:creationId xmlns:a16="http://schemas.microsoft.com/office/drawing/2014/main" id="{A77B796C-3A5E-1060-E965-095E9C8BCA1E}"/>
              </a:ext>
            </a:extLst>
          </p:cNvPr>
          <p:cNvSpPr>
            <a:spLocks noGrp="1" noChangeArrowheads="1"/>
          </p:cNvSpPr>
          <p:nvPr>
            <p:ph type="dt" sz="quarter" idx="2"/>
          </p:nvPr>
        </p:nvSpPr>
        <p:spPr/>
        <p:txBody>
          <a:bodyPr/>
          <a:lstStyle>
            <a:lvl1pPr>
              <a:defRPr/>
            </a:lvl1pPr>
          </a:lstStyle>
          <a:p>
            <a:endParaRPr lang="en-US" altLang="en-US"/>
          </a:p>
        </p:txBody>
      </p:sp>
      <p:sp>
        <p:nvSpPr>
          <p:cNvPr id="93189" name="Rectangle 5">
            <a:extLst>
              <a:ext uri="{FF2B5EF4-FFF2-40B4-BE49-F238E27FC236}">
                <a16:creationId xmlns:a16="http://schemas.microsoft.com/office/drawing/2014/main" id="{B37748FC-CC52-45E9-A21B-F783923BB3D3}"/>
              </a:ext>
            </a:extLst>
          </p:cNvPr>
          <p:cNvSpPr>
            <a:spLocks noGrp="1" noChangeArrowheads="1"/>
          </p:cNvSpPr>
          <p:nvPr>
            <p:ph type="ftr" sz="quarter" idx="3"/>
          </p:nvPr>
        </p:nvSpPr>
        <p:spPr/>
        <p:txBody>
          <a:bodyPr/>
          <a:lstStyle>
            <a:lvl1pPr>
              <a:defRPr/>
            </a:lvl1pPr>
          </a:lstStyle>
          <a:p>
            <a:endParaRPr lang="en-US" altLang="en-US"/>
          </a:p>
        </p:txBody>
      </p:sp>
      <p:sp>
        <p:nvSpPr>
          <p:cNvPr id="93190" name="Rectangle 6">
            <a:extLst>
              <a:ext uri="{FF2B5EF4-FFF2-40B4-BE49-F238E27FC236}">
                <a16:creationId xmlns:a16="http://schemas.microsoft.com/office/drawing/2014/main" id="{9B3DB079-7DD8-7BBF-6184-D0DFCEDFDFF1}"/>
              </a:ext>
            </a:extLst>
          </p:cNvPr>
          <p:cNvSpPr>
            <a:spLocks noGrp="1" noChangeArrowheads="1"/>
          </p:cNvSpPr>
          <p:nvPr>
            <p:ph type="sldNum" sz="quarter" idx="4"/>
          </p:nvPr>
        </p:nvSpPr>
        <p:spPr/>
        <p:txBody>
          <a:bodyPr/>
          <a:lstStyle>
            <a:lvl1pPr>
              <a:defRPr/>
            </a:lvl1pPr>
          </a:lstStyle>
          <a:p>
            <a:fld id="{A2F76A1B-4E11-474D-B28A-9D85090B2B45}" type="slidenum">
              <a:rPr lang="en-US" altLang="en-US"/>
              <a:pPr/>
              <a:t>‹#›</a:t>
            </a:fld>
            <a:endParaRPr lang="en-US" altLang="en-US"/>
          </a:p>
        </p:txBody>
      </p:sp>
    </p:spTree>
    <p:extLst>
      <p:ext uri="{BB962C8B-B14F-4D97-AF65-F5344CB8AC3E}">
        <p14:creationId xmlns:p14="http://schemas.microsoft.com/office/powerpoint/2010/main" val="200410180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91C3-535E-4EFB-F7CB-E545AF7448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20E124-6D02-670F-54E5-266B104E3A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7B348-EB16-4C01-14BA-FFDCE767FD5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60C4DC8-2F54-9980-7744-5A45D4D4B75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B78D604-4F8D-52E3-1C1C-E40467E9800B}"/>
              </a:ext>
            </a:extLst>
          </p:cNvPr>
          <p:cNvSpPr>
            <a:spLocks noGrp="1"/>
          </p:cNvSpPr>
          <p:nvPr>
            <p:ph type="sldNum" sz="quarter" idx="12"/>
          </p:nvPr>
        </p:nvSpPr>
        <p:spPr/>
        <p:txBody>
          <a:bodyPr/>
          <a:lstStyle>
            <a:lvl1pPr>
              <a:defRPr/>
            </a:lvl1pPr>
          </a:lstStyle>
          <a:p>
            <a:fld id="{4B26FE9F-623A-4778-980B-90C864501D17}" type="slidenum">
              <a:rPr lang="en-US" altLang="en-US"/>
              <a:pPr/>
              <a:t>‹#›</a:t>
            </a:fld>
            <a:endParaRPr lang="en-US" altLang="en-US"/>
          </a:p>
        </p:txBody>
      </p:sp>
    </p:spTree>
    <p:extLst>
      <p:ext uri="{BB962C8B-B14F-4D97-AF65-F5344CB8AC3E}">
        <p14:creationId xmlns:p14="http://schemas.microsoft.com/office/powerpoint/2010/main" val="161175251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95E69-F98A-E21C-5758-77BD0831131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B91C76-280B-640B-8154-D381D58DA3E0}"/>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8B7F0AB-D035-116F-09D8-7351D88F506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A538F67-34F0-5A54-9E6B-BF28EA28235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BE20ED9-9D47-1DDF-2F62-9FF4D2F72372}"/>
              </a:ext>
            </a:extLst>
          </p:cNvPr>
          <p:cNvSpPr>
            <a:spLocks noGrp="1"/>
          </p:cNvSpPr>
          <p:nvPr>
            <p:ph type="sldNum" sz="quarter" idx="12"/>
          </p:nvPr>
        </p:nvSpPr>
        <p:spPr/>
        <p:txBody>
          <a:bodyPr/>
          <a:lstStyle>
            <a:lvl1pPr>
              <a:defRPr/>
            </a:lvl1pPr>
          </a:lstStyle>
          <a:p>
            <a:fld id="{C8E5E415-875D-47E6-91DB-4FBB141D2A7E}" type="slidenum">
              <a:rPr lang="en-US" altLang="en-US"/>
              <a:pPr/>
              <a:t>‹#›</a:t>
            </a:fld>
            <a:endParaRPr lang="en-US" altLang="en-US"/>
          </a:p>
        </p:txBody>
      </p:sp>
    </p:spTree>
    <p:extLst>
      <p:ext uri="{BB962C8B-B14F-4D97-AF65-F5344CB8AC3E}">
        <p14:creationId xmlns:p14="http://schemas.microsoft.com/office/powerpoint/2010/main" val="319892258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69F0B-0F7D-51A0-FBE5-A5BB95093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1BA7F-83CF-A748-4EB7-43AAB661672B}"/>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542200-CC4D-57CA-B978-BF91AB6C2B60}"/>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5FA9CB-FDBB-4104-ABDD-EF4A3606F6F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8A7F0AF-27FD-BBD8-6130-4DF522947C3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1FFA9ED-38D2-DD58-6BB4-B0C0EE21CD99}"/>
              </a:ext>
            </a:extLst>
          </p:cNvPr>
          <p:cNvSpPr>
            <a:spLocks noGrp="1"/>
          </p:cNvSpPr>
          <p:nvPr>
            <p:ph type="sldNum" sz="quarter" idx="12"/>
          </p:nvPr>
        </p:nvSpPr>
        <p:spPr/>
        <p:txBody>
          <a:bodyPr/>
          <a:lstStyle>
            <a:lvl1pPr>
              <a:defRPr/>
            </a:lvl1pPr>
          </a:lstStyle>
          <a:p>
            <a:fld id="{E5E5BD72-4956-4869-B4EA-5CEBA0235A74}" type="slidenum">
              <a:rPr lang="en-US" altLang="en-US"/>
              <a:pPr/>
              <a:t>‹#›</a:t>
            </a:fld>
            <a:endParaRPr lang="en-US" altLang="en-US"/>
          </a:p>
        </p:txBody>
      </p:sp>
    </p:spTree>
    <p:extLst>
      <p:ext uri="{BB962C8B-B14F-4D97-AF65-F5344CB8AC3E}">
        <p14:creationId xmlns:p14="http://schemas.microsoft.com/office/powerpoint/2010/main" val="426994390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788C5-8734-43CD-59E8-478F91D2E6C5}"/>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7B43EF-63FF-0167-9186-E31C4E166CC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147BD-47E9-2EA6-57EE-0D4B3F06CDE4}"/>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B19D6C-9BC1-60A9-8D90-EBE92952F30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0D1620-03B5-2BD1-80D5-D49946407E5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C4DEFD-BD91-84A4-E20B-05592ECE49FE}"/>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37A6207-8FE2-B591-7C0E-6B3E787B6BA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72E3629-3AB9-0884-5252-4B9C8A684997}"/>
              </a:ext>
            </a:extLst>
          </p:cNvPr>
          <p:cNvSpPr>
            <a:spLocks noGrp="1"/>
          </p:cNvSpPr>
          <p:nvPr>
            <p:ph type="sldNum" sz="quarter" idx="12"/>
          </p:nvPr>
        </p:nvSpPr>
        <p:spPr/>
        <p:txBody>
          <a:bodyPr/>
          <a:lstStyle>
            <a:lvl1pPr>
              <a:defRPr/>
            </a:lvl1pPr>
          </a:lstStyle>
          <a:p>
            <a:fld id="{7C006E59-5A73-4ADB-8A23-799D64D055A4}" type="slidenum">
              <a:rPr lang="en-US" altLang="en-US"/>
              <a:pPr/>
              <a:t>‹#›</a:t>
            </a:fld>
            <a:endParaRPr lang="en-US" altLang="en-US"/>
          </a:p>
        </p:txBody>
      </p:sp>
    </p:spTree>
    <p:extLst>
      <p:ext uri="{BB962C8B-B14F-4D97-AF65-F5344CB8AC3E}">
        <p14:creationId xmlns:p14="http://schemas.microsoft.com/office/powerpoint/2010/main" val="174784660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4503-57B3-EAB0-2952-B4941E4357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A6772-0873-174C-7302-B1BD3115328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A26637D-A1F5-3CAA-6E71-1B441A1E283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888AD24-08BA-6EF4-774B-61251079076A}"/>
              </a:ext>
            </a:extLst>
          </p:cNvPr>
          <p:cNvSpPr>
            <a:spLocks noGrp="1"/>
          </p:cNvSpPr>
          <p:nvPr>
            <p:ph type="sldNum" sz="quarter" idx="12"/>
          </p:nvPr>
        </p:nvSpPr>
        <p:spPr/>
        <p:txBody>
          <a:bodyPr/>
          <a:lstStyle>
            <a:lvl1pPr>
              <a:defRPr/>
            </a:lvl1pPr>
          </a:lstStyle>
          <a:p>
            <a:fld id="{3CADFDDE-F46F-4D87-AB1E-B4F6FF917FCF}" type="slidenum">
              <a:rPr lang="en-US" altLang="en-US"/>
              <a:pPr/>
              <a:t>‹#›</a:t>
            </a:fld>
            <a:endParaRPr lang="en-US" altLang="en-US"/>
          </a:p>
        </p:txBody>
      </p:sp>
    </p:spTree>
    <p:extLst>
      <p:ext uri="{BB962C8B-B14F-4D97-AF65-F5344CB8AC3E}">
        <p14:creationId xmlns:p14="http://schemas.microsoft.com/office/powerpoint/2010/main" val="256531319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77268E-57D1-C306-0EEB-0226DCEDCA1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4F3AD63D-A196-B907-59DE-09A00458E17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1F1CADA-B9A0-0353-E3B7-CBE0FDB35B42}"/>
              </a:ext>
            </a:extLst>
          </p:cNvPr>
          <p:cNvSpPr>
            <a:spLocks noGrp="1"/>
          </p:cNvSpPr>
          <p:nvPr>
            <p:ph type="sldNum" sz="quarter" idx="12"/>
          </p:nvPr>
        </p:nvSpPr>
        <p:spPr/>
        <p:txBody>
          <a:bodyPr/>
          <a:lstStyle>
            <a:lvl1pPr>
              <a:defRPr/>
            </a:lvl1pPr>
          </a:lstStyle>
          <a:p>
            <a:fld id="{7A33514C-026F-4F4F-B597-F8F072D1559C}" type="slidenum">
              <a:rPr lang="en-US" altLang="en-US"/>
              <a:pPr/>
              <a:t>‹#›</a:t>
            </a:fld>
            <a:endParaRPr lang="en-US" altLang="en-US"/>
          </a:p>
        </p:txBody>
      </p:sp>
    </p:spTree>
    <p:extLst>
      <p:ext uri="{BB962C8B-B14F-4D97-AF65-F5344CB8AC3E}">
        <p14:creationId xmlns:p14="http://schemas.microsoft.com/office/powerpoint/2010/main" val="37570392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DFE93-E715-F0C5-FFFD-DEC3FE3C03B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9516B-E319-6263-D37E-E0E34053500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9106FE-C584-41BF-A462-E6AB3434C6C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9A242D-BA39-DC34-D480-9BB1C6BD17F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A160B75-D723-505F-2B39-40C290FCC60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36AF904-5E14-DBC8-4CE9-ACCEE80D279E}"/>
              </a:ext>
            </a:extLst>
          </p:cNvPr>
          <p:cNvSpPr>
            <a:spLocks noGrp="1"/>
          </p:cNvSpPr>
          <p:nvPr>
            <p:ph type="sldNum" sz="quarter" idx="12"/>
          </p:nvPr>
        </p:nvSpPr>
        <p:spPr/>
        <p:txBody>
          <a:bodyPr/>
          <a:lstStyle>
            <a:lvl1pPr>
              <a:defRPr/>
            </a:lvl1pPr>
          </a:lstStyle>
          <a:p>
            <a:fld id="{76A167A5-827F-43FF-AAC2-04382C8C42B8}" type="slidenum">
              <a:rPr lang="en-US" altLang="en-US"/>
              <a:pPr/>
              <a:t>‹#›</a:t>
            </a:fld>
            <a:endParaRPr lang="en-US" altLang="en-US"/>
          </a:p>
        </p:txBody>
      </p:sp>
    </p:spTree>
    <p:extLst>
      <p:ext uri="{BB962C8B-B14F-4D97-AF65-F5344CB8AC3E}">
        <p14:creationId xmlns:p14="http://schemas.microsoft.com/office/powerpoint/2010/main" val="4199874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C97B16C-C7D4-1685-175D-DDB035940F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3963EBD-C5A7-DBE5-518B-A8F1C39D76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B482320-E593-B284-4971-4A773BED4F9D}"/>
              </a:ext>
            </a:extLst>
          </p:cNvPr>
          <p:cNvSpPr>
            <a:spLocks noGrp="1" noChangeArrowheads="1"/>
          </p:cNvSpPr>
          <p:nvPr>
            <p:ph type="sldNum" sz="quarter" idx="12"/>
          </p:nvPr>
        </p:nvSpPr>
        <p:spPr>
          <a:ln/>
        </p:spPr>
        <p:txBody>
          <a:bodyPr/>
          <a:lstStyle>
            <a:lvl1pPr>
              <a:defRPr/>
            </a:lvl1pPr>
          </a:lstStyle>
          <a:p>
            <a:fld id="{BD271E9B-E8E1-468D-A5D0-93D2F30A057D}" type="slidenum">
              <a:rPr lang="en-US" altLang="en-US"/>
              <a:pPr/>
              <a:t>‹#›</a:t>
            </a:fld>
            <a:endParaRPr lang="en-US" altLang="en-US"/>
          </a:p>
        </p:txBody>
      </p:sp>
    </p:spTree>
    <p:extLst>
      <p:ext uri="{BB962C8B-B14F-4D97-AF65-F5344CB8AC3E}">
        <p14:creationId xmlns:p14="http://schemas.microsoft.com/office/powerpoint/2010/main" val="311892216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1AE9-7566-C314-7BC8-B01BA9891B0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03C961-0923-6D5D-B89A-2DE533D52FE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504E32-9949-BE36-780F-00D78571B07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D545FC-F22A-1BB7-A848-4CBF2F956D4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4B87062-9393-AC4D-8E83-90E4000B042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B67E8E1-0BCE-CA3A-AD6A-64B87A9897DC}"/>
              </a:ext>
            </a:extLst>
          </p:cNvPr>
          <p:cNvSpPr>
            <a:spLocks noGrp="1"/>
          </p:cNvSpPr>
          <p:nvPr>
            <p:ph type="sldNum" sz="quarter" idx="12"/>
          </p:nvPr>
        </p:nvSpPr>
        <p:spPr/>
        <p:txBody>
          <a:bodyPr/>
          <a:lstStyle>
            <a:lvl1pPr>
              <a:defRPr/>
            </a:lvl1pPr>
          </a:lstStyle>
          <a:p>
            <a:fld id="{50B30E42-341D-4C20-8329-4AADEC7F81A6}" type="slidenum">
              <a:rPr lang="en-US" altLang="en-US"/>
              <a:pPr/>
              <a:t>‹#›</a:t>
            </a:fld>
            <a:endParaRPr lang="en-US" altLang="en-US"/>
          </a:p>
        </p:txBody>
      </p:sp>
    </p:spTree>
    <p:extLst>
      <p:ext uri="{BB962C8B-B14F-4D97-AF65-F5344CB8AC3E}">
        <p14:creationId xmlns:p14="http://schemas.microsoft.com/office/powerpoint/2010/main" val="23355495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8DD5B-899B-CB16-5A01-3619D888F9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B0BC58-B35C-A3C1-53D7-B0F5982C42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9071B-D2C3-BD9A-BE7F-43EEAD6293C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5B60CD-388C-1E1D-02CC-13F6BE73B4E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0D7BA9B-9DCE-74BB-6A9B-6DE5973F34D6}"/>
              </a:ext>
            </a:extLst>
          </p:cNvPr>
          <p:cNvSpPr>
            <a:spLocks noGrp="1"/>
          </p:cNvSpPr>
          <p:nvPr>
            <p:ph type="sldNum" sz="quarter" idx="12"/>
          </p:nvPr>
        </p:nvSpPr>
        <p:spPr/>
        <p:txBody>
          <a:bodyPr/>
          <a:lstStyle>
            <a:lvl1pPr>
              <a:defRPr/>
            </a:lvl1pPr>
          </a:lstStyle>
          <a:p>
            <a:fld id="{41FC4319-3397-4822-B60F-81C98E1452AB}" type="slidenum">
              <a:rPr lang="en-US" altLang="en-US"/>
              <a:pPr/>
              <a:t>‹#›</a:t>
            </a:fld>
            <a:endParaRPr lang="en-US" altLang="en-US"/>
          </a:p>
        </p:txBody>
      </p:sp>
    </p:spTree>
    <p:extLst>
      <p:ext uri="{BB962C8B-B14F-4D97-AF65-F5344CB8AC3E}">
        <p14:creationId xmlns:p14="http://schemas.microsoft.com/office/powerpoint/2010/main" val="92235264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EFB257-6AA3-37FE-C0D3-3241D2441480}"/>
              </a:ext>
            </a:extLst>
          </p:cNvPr>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33EE27-17E1-F127-425F-4E4393DD3B94}"/>
              </a:ext>
            </a:extLst>
          </p:cNvPr>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67E9A-C6D0-F2B2-D2E3-10E1B4A8180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C33891F-79D8-AFEB-EC0F-4F3E767E14E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989ECC0-622E-D848-186D-2186BEE3B01D}"/>
              </a:ext>
            </a:extLst>
          </p:cNvPr>
          <p:cNvSpPr>
            <a:spLocks noGrp="1"/>
          </p:cNvSpPr>
          <p:nvPr>
            <p:ph type="sldNum" sz="quarter" idx="12"/>
          </p:nvPr>
        </p:nvSpPr>
        <p:spPr/>
        <p:txBody>
          <a:bodyPr/>
          <a:lstStyle>
            <a:lvl1pPr>
              <a:defRPr/>
            </a:lvl1pPr>
          </a:lstStyle>
          <a:p>
            <a:fld id="{52177262-A14C-4B6F-9515-54C1F6C707AA}" type="slidenum">
              <a:rPr lang="en-US" altLang="en-US"/>
              <a:pPr/>
              <a:t>‹#›</a:t>
            </a:fld>
            <a:endParaRPr lang="en-US" altLang="en-US"/>
          </a:p>
        </p:txBody>
      </p:sp>
    </p:spTree>
    <p:extLst>
      <p:ext uri="{BB962C8B-B14F-4D97-AF65-F5344CB8AC3E}">
        <p14:creationId xmlns:p14="http://schemas.microsoft.com/office/powerpoint/2010/main" val="26604752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247A7-2C7A-D21D-FF20-ED11B4068C02}"/>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0DFD34-6803-50F4-E26F-289430AC3E46}"/>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0F5EF-39D8-8D05-44CA-FE861EE480B1}"/>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FB988F3-7D59-4C06-62E7-9ED2021D24ED}"/>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3E361735-5A46-0D87-4674-8F6C14600A81}"/>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90E23859-47BC-79EA-F347-856FCED03E69}"/>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E762FE1-ABE6-0D0B-27A3-03EC75650F27}"/>
              </a:ext>
            </a:extLst>
          </p:cNvPr>
          <p:cNvSpPr>
            <a:spLocks noGrp="1"/>
          </p:cNvSpPr>
          <p:nvPr>
            <p:ph type="sldNum" sz="quarter" idx="12"/>
          </p:nvPr>
        </p:nvSpPr>
        <p:spPr>
          <a:xfrm>
            <a:off x="8737600" y="6245225"/>
            <a:ext cx="2844800" cy="476250"/>
          </a:xfrm>
        </p:spPr>
        <p:txBody>
          <a:bodyPr/>
          <a:lstStyle>
            <a:lvl1pPr>
              <a:defRPr/>
            </a:lvl1pPr>
          </a:lstStyle>
          <a:p>
            <a:fld id="{2AE65F09-722F-4A0F-8713-302C51C5A78F}" type="slidenum">
              <a:rPr lang="en-US" altLang="en-US"/>
              <a:pPr/>
              <a:t>‹#›</a:t>
            </a:fld>
            <a:endParaRPr lang="en-US" altLang="en-US"/>
          </a:p>
        </p:txBody>
      </p:sp>
    </p:spTree>
    <p:extLst>
      <p:ext uri="{BB962C8B-B14F-4D97-AF65-F5344CB8AC3E}">
        <p14:creationId xmlns:p14="http://schemas.microsoft.com/office/powerpoint/2010/main" val="315983543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072AFE-663B-C628-A1F8-796C014EC619}"/>
              </a:ext>
            </a:extLst>
          </p:cNvPr>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1844AA1-9812-35E7-9DC1-414388DD5410}"/>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9B662B3-C96A-6121-E03B-A9AF2238E58D}"/>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9EFEC5F-F4B6-3B26-309C-93A7F1DB0B36}"/>
              </a:ext>
            </a:extLst>
          </p:cNvPr>
          <p:cNvSpPr>
            <a:spLocks noGrp="1"/>
          </p:cNvSpPr>
          <p:nvPr>
            <p:ph type="sldNum" sz="quarter" idx="12"/>
          </p:nvPr>
        </p:nvSpPr>
        <p:spPr>
          <a:xfrm>
            <a:off x="8737600" y="6245225"/>
            <a:ext cx="2844800" cy="476250"/>
          </a:xfrm>
        </p:spPr>
        <p:txBody>
          <a:bodyPr/>
          <a:lstStyle>
            <a:lvl1pPr>
              <a:defRPr/>
            </a:lvl1pPr>
          </a:lstStyle>
          <a:p>
            <a:fld id="{CED15689-0D0A-4849-907F-2992CE16F8E6}" type="slidenum">
              <a:rPr lang="en-US" altLang="en-US"/>
              <a:pPr/>
              <a:t>‹#›</a:t>
            </a:fld>
            <a:endParaRPr lang="en-US" altLang="en-US"/>
          </a:p>
        </p:txBody>
      </p:sp>
    </p:spTree>
    <p:extLst>
      <p:ext uri="{BB962C8B-B14F-4D97-AF65-F5344CB8AC3E}">
        <p14:creationId xmlns:p14="http://schemas.microsoft.com/office/powerpoint/2010/main" val="281216156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CBFE6-DD17-858D-7FD1-6EE908F034CA}"/>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13FFEE-71A0-4F52-43F4-E1347A585335}"/>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484322-6F1D-588A-CDEE-B503E8AF6ECB}"/>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0159EC-E2A5-F9D6-A054-10A406194375}"/>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84C0031-C1F3-C21C-07B4-88A6EB74D01F}"/>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ED68F8-134C-EA66-1B82-BCE5A995A015}"/>
              </a:ext>
            </a:extLst>
          </p:cNvPr>
          <p:cNvSpPr>
            <a:spLocks noGrp="1"/>
          </p:cNvSpPr>
          <p:nvPr>
            <p:ph type="sldNum" sz="quarter" idx="12"/>
          </p:nvPr>
        </p:nvSpPr>
        <p:spPr>
          <a:xfrm>
            <a:off x="8737600" y="6245225"/>
            <a:ext cx="2844800" cy="476250"/>
          </a:xfrm>
        </p:spPr>
        <p:txBody>
          <a:bodyPr/>
          <a:lstStyle>
            <a:lvl1pPr>
              <a:defRPr/>
            </a:lvl1pPr>
          </a:lstStyle>
          <a:p>
            <a:fld id="{B68A8714-57DD-4DFB-A7EF-FF5AF00B459F}" type="slidenum">
              <a:rPr lang="en-US" altLang="en-US"/>
              <a:pPr/>
              <a:t>‹#›</a:t>
            </a:fld>
            <a:endParaRPr lang="en-US" altLang="en-US"/>
          </a:p>
        </p:txBody>
      </p:sp>
    </p:spTree>
    <p:extLst>
      <p:ext uri="{BB962C8B-B14F-4D97-AF65-F5344CB8AC3E}">
        <p14:creationId xmlns:p14="http://schemas.microsoft.com/office/powerpoint/2010/main" val="363819498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FAC48-85C3-E13E-30E7-A2DE67489CC8}"/>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7A1D9E8-8E0D-4E4B-16D4-5A424909FA92}"/>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39C48B-76E6-3705-E1A7-818ACE170E90}"/>
              </a:ext>
            </a:extLst>
          </p:cNvPr>
          <p:cNvSpPr>
            <a:spLocks noGrp="1"/>
          </p:cNvSpPr>
          <p:nvPr>
            <p:ph type="body"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C052B8-8A03-CB75-CB4E-99B32D64D2D7}"/>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891181C-FFC8-EAA8-C2FE-F3704FF7C89D}"/>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1A45668-3E11-DF25-EE27-C5EE0183D7D7}"/>
              </a:ext>
            </a:extLst>
          </p:cNvPr>
          <p:cNvSpPr>
            <a:spLocks noGrp="1"/>
          </p:cNvSpPr>
          <p:nvPr>
            <p:ph type="sldNum" sz="quarter" idx="12"/>
          </p:nvPr>
        </p:nvSpPr>
        <p:spPr>
          <a:xfrm>
            <a:off x="8737600" y="6245225"/>
            <a:ext cx="2844800" cy="476250"/>
          </a:xfrm>
        </p:spPr>
        <p:txBody>
          <a:bodyPr/>
          <a:lstStyle>
            <a:lvl1pPr>
              <a:defRPr/>
            </a:lvl1pPr>
          </a:lstStyle>
          <a:p>
            <a:fld id="{01FAA5D5-8C8C-44D2-8369-6A5C27308DE0}" type="slidenum">
              <a:rPr lang="en-US" altLang="en-US"/>
              <a:pPr/>
              <a:t>‹#›</a:t>
            </a:fld>
            <a:endParaRPr lang="en-US" altLang="en-US"/>
          </a:p>
        </p:txBody>
      </p:sp>
    </p:spTree>
    <p:extLst>
      <p:ext uri="{BB962C8B-B14F-4D97-AF65-F5344CB8AC3E}">
        <p14:creationId xmlns:p14="http://schemas.microsoft.com/office/powerpoint/2010/main" val="10077004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071A-89A4-B95B-CB5C-BE095015F752}"/>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5CF58A2-7C3D-F146-12B4-526763898EBC}"/>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D91646-F1FE-8B6F-7FC8-48BB51FBBE57}"/>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FDC623A3-30A9-6EAF-F541-BE2253B4C912}"/>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F9F5503-C857-0BE6-737C-BCD483EDD3DD}"/>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21CEAFD-F591-830D-E940-FF78E86AD05D}"/>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0DEAA858-50FB-5D94-3819-6B0197325FC9}"/>
              </a:ext>
            </a:extLst>
          </p:cNvPr>
          <p:cNvSpPr>
            <a:spLocks noGrp="1"/>
          </p:cNvSpPr>
          <p:nvPr>
            <p:ph type="sldNum" sz="quarter" idx="12"/>
          </p:nvPr>
        </p:nvSpPr>
        <p:spPr>
          <a:xfrm>
            <a:off x="8737600" y="6245225"/>
            <a:ext cx="2844800" cy="476250"/>
          </a:xfrm>
        </p:spPr>
        <p:txBody>
          <a:bodyPr/>
          <a:lstStyle>
            <a:lvl1pPr>
              <a:defRPr/>
            </a:lvl1pPr>
          </a:lstStyle>
          <a:p>
            <a:fld id="{A4DB3C3C-84C0-4BB2-8E40-3AE437D41B33}" type="slidenum">
              <a:rPr lang="en-US" altLang="en-US"/>
              <a:pPr/>
              <a:t>‹#›</a:t>
            </a:fld>
            <a:endParaRPr lang="en-US" altLang="en-US"/>
          </a:p>
        </p:txBody>
      </p:sp>
    </p:spTree>
    <p:extLst>
      <p:ext uri="{BB962C8B-B14F-4D97-AF65-F5344CB8AC3E}">
        <p14:creationId xmlns:p14="http://schemas.microsoft.com/office/powerpoint/2010/main" val="352398887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39194-24D0-654E-6EA9-04C6B831680E}"/>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2CDB9C9-40B6-7580-D79F-63E24BA20A18}"/>
              </a:ext>
            </a:extLst>
          </p:cNvPr>
          <p:cNvSpPr>
            <a:spLocks noGrp="1"/>
          </p:cNvSpPr>
          <p:nvPr>
            <p:ph sz="quarter" idx="1"/>
          </p:nvPr>
        </p:nvSpPr>
        <p:spPr>
          <a:xfrm>
            <a:off x="609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83B23-20B4-EAF5-4754-59666B5E5F7D}"/>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1BE51-89F0-A35B-2B12-E29BC89F9EE8}"/>
              </a:ext>
            </a:extLst>
          </p:cNvPr>
          <p:cNvSpPr>
            <a:spLocks noGrp="1"/>
          </p:cNvSpPr>
          <p:nvPr>
            <p:ph type="body" sz="half" idx="3"/>
          </p:nvPr>
        </p:nvSpPr>
        <p:spPr>
          <a:xfrm>
            <a:off x="609600" y="4114800"/>
            <a:ext cx="10972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A9DF3AAD-7824-53EF-63A6-9E0B3CB303BC}"/>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AA22D01-1A9C-343D-BAFF-C7AABF188012}"/>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4F2CCB6-CBCA-5088-0285-6FB6BA092B2C}"/>
              </a:ext>
            </a:extLst>
          </p:cNvPr>
          <p:cNvSpPr>
            <a:spLocks noGrp="1"/>
          </p:cNvSpPr>
          <p:nvPr>
            <p:ph type="sldNum" sz="quarter" idx="12"/>
          </p:nvPr>
        </p:nvSpPr>
        <p:spPr>
          <a:xfrm>
            <a:off x="8737600" y="6245225"/>
            <a:ext cx="2844800" cy="476250"/>
          </a:xfrm>
        </p:spPr>
        <p:txBody>
          <a:bodyPr/>
          <a:lstStyle>
            <a:lvl1pPr>
              <a:defRPr/>
            </a:lvl1pPr>
          </a:lstStyle>
          <a:p>
            <a:fld id="{B81A6AB0-CAFB-4D39-88B8-2244DA525DC2}" type="slidenum">
              <a:rPr lang="en-US" altLang="en-US"/>
              <a:pPr/>
              <a:t>‹#›</a:t>
            </a:fld>
            <a:endParaRPr lang="en-US" altLang="en-US"/>
          </a:p>
        </p:txBody>
      </p:sp>
    </p:spTree>
    <p:extLst>
      <p:ext uri="{BB962C8B-B14F-4D97-AF65-F5344CB8AC3E}">
        <p14:creationId xmlns:p14="http://schemas.microsoft.com/office/powerpoint/2010/main" val="164342766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CCF414EA-6823-7BDF-D495-B9F7B3A7AC5F}"/>
              </a:ext>
            </a:extLst>
          </p:cNvPr>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a:extLst>
              <a:ext uri="{FF2B5EF4-FFF2-40B4-BE49-F238E27FC236}">
                <a16:creationId xmlns:a16="http://schemas.microsoft.com/office/drawing/2014/main" id="{9DCCA4C8-10D2-991B-51DC-1EFD6C32611A}"/>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93188" name="Rectangle 4">
            <a:extLst>
              <a:ext uri="{FF2B5EF4-FFF2-40B4-BE49-F238E27FC236}">
                <a16:creationId xmlns:a16="http://schemas.microsoft.com/office/drawing/2014/main" id="{D9C8F3C8-65F9-FBA5-3E01-B42269E9F5D6}"/>
              </a:ext>
            </a:extLst>
          </p:cNvPr>
          <p:cNvSpPr>
            <a:spLocks noGrp="1" noChangeArrowheads="1"/>
          </p:cNvSpPr>
          <p:nvPr>
            <p:ph type="dt" sz="quarter" idx="2"/>
          </p:nvPr>
        </p:nvSpPr>
        <p:spPr/>
        <p:txBody>
          <a:bodyPr/>
          <a:lstStyle>
            <a:lvl1pPr>
              <a:defRPr/>
            </a:lvl1pPr>
          </a:lstStyle>
          <a:p>
            <a:endParaRPr lang="en-US" altLang="en-US"/>
          </a:p>
        </p:txBody>
      </p:sp>
      <p:sp>
        <p:nvSpPr>
          <p:cNvPr id="93189" name="Rectangle 5">
            <a:extLst>
              <a:ext uri="{FF2B5EF4-FFF2-40B4-BE49-F238E27FC236}">
                <a16:creationId xmlns:a16="http://schemas.microsoft.com/office/drawing/2014/main" id="{839BB716-E376-854E-42F3-59013B698BC9}"/>
              </a:ext>
            </a:extLst>
          </p:cNvPr>
          <p:cNvSpPr>
            <a:spLocks noGrp="1" noChangeArrowheads="1"/>
          </p:cNvSpPr>
          <p:nvPr>
            <p:ph type="ftr" sz="quarter" idx="3"/>
          </p:nvPr>
        </p:nvSpPr>
        <p:spPr/>
        <p:txBody>
          <a:bodyPr/>
          <a:lstStyle>
            <a:lvl1pPr>
              <a:defRPr/>
            </a:lvl1pPr>
          </a:lstStyle>
          <a:p>
            <a:endParaRPr lang="en-US" altLang="en-US"/>
          </a:p>
        </p:txBody>
      </p:sp>
      <p:sp>
        <p:nvSpPr>
          <p:cNvPr id="93190" name="Rectangle 6">
            <a:extLst>
              <a:ext uri="{FF2B5EF4-FFF2-40B4-BE49-F238E27FC236}">
                <a16:creationId xmlns:a16="http://schemas.microsoft.com/office/drawing/2014/main" id="{6949AEDF-47FA-26AE-E8D2-2025EF971FDC}"/>
              </a:ext>
            </a:extLst>
          </p:cNvPr>
          <p:cNvSpPr>
            <a:spLocks noGrp="1" noChangeArrowheads="1"/>
          </p:cNvSpPr>
          <p:nvPr>
            <p:ph type="sldNum" sz="quarter" idx="4"/>
          </p:nvPr>
        </p:nvSpPr>
        <p:spPr/>
        <p:txBody>
          <a:bodyPr/>
          <a:lstStyle>
            <a:lvl1pPr>
              <a:defRPr/>
            </a:lvl1pPr>
          </a:lstStyle>
          <a:p>
            <a:fld id="{7662E88B-E823-4641-86C5-FD582F8450CA}" type="slidenum">
              <a:rPr lang="en-US" altLang="en-US"/>
              <a:pPr/>
              <a:t>‹#›</a:t>
            </a:fld>
            <a:endParaRPr lang="en-US" altLang="en-US"/>
          </a:p>
        </p:txBody>
      </p:sp>
    </p:spTree>
    <p:extLst>
      <p:ext uri="{BB962C8B-B14F-4D97-AF65-F5344CB8AC3E}">
        <p14:creationId xmlns:p14="http://schemas.microsoft.com/office/powerpoint/2010/main" val="2077742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DA1660C-C058-49CD-A828-CD86B11CFD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7D4DDF6-412C-8A51-1F5C-5D75B26191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FFE0CE4-C36D-DA66-F3F1-396330E176C5}"/>
              </a:ext>
            </a:extLst>
          </p:cNvPr>
          <p:cNvSpPr>
            <a:spLocks noGrp="1" noChangeArrowheads="1"/>
          </p:cNvSpPr>
          <p:nvPr>
            <p:ph type="sldNum" sz="quarter" idx="12"/>
          </p:nvPr>
        </p:nvSpPr>
        <p:spPr>
          <a:ln/>
        </p:spPr>
        <p:txBody>
          <a:bodyPr/>
          <a:lstStyle>
            <a:lvl1pPr>
              <a:defRPr/>
            </a:lvl1pPr>
          </a:lstStyle>
          <a:p>
            <a:fld id="{B9A8F0B6-62E0-46E6-AE54-C7D3406543DF}" type="slidenum">
              <a:rPr lang="en-US" altLang="en-US"/>
              <a:pPr/>
              <a:t>‹#›</a:t>
            </a:fld>
            <a:endParaRPr lang="en-US" altLang="en-US"/>
          </a:p>
        </p:txBody>
      </p:sp>
    </p:spTree>
    <p:extLst>
      <p:ext uri="{BB962C8B-B14F-4D97-AF65-F5344CB8AC3E}">
        <p14:creationId xmlns:p14="http://schemas.microsoft.com/office/powerpoint/2010/main" val="38942037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B8ED-74A8-3C13-D265-48BFA7A485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CB5F4D-BE70-280A-AE18-81A0130C61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94C622-FBB1-4CBF-D4FE-36CF16AC608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664CD31-4670-838D-7274-42E5440575B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1F909FB-A32C-CA85-87CD-257E1D6555AC}"/>
              </a:ext>
            </a:extLst>
          </p:cNvPr>
          <p:cNvSpPr>
            <a:spLocks noGrp="1"/>
          </p:cNvSpPr>
          <p:nvPr>
            <p:ph type="sldNum" sz="quarter" idx="12"/>
          </p:nvPr>
        </p:nvSpPr>
        <p:spPr/>
        <p:txBody>
          <a:bodyPr/>
          <a:lstStyle>
            <a:lvl1pPr>
              <a:defRPr/>
            </a:lvl1pPr>
          </a:lstStyle>
          <a:p>
            <a:fld id="{7B723F65-1EE6-4AE3-9A67-1F85D0537F23}" type="slidenum">
              <a:rPr lang="en-US" altLang="en-US"/>
              <a:pPr/>
              <a:t>‹#›</a:t>
            </a:fld>
            <a:endParaRPr lang="en-US" altLang="en-US"/>
          </a:p>
        </p:txBody>
      </p:sp>
    </p:spTree>
    <p:extLst>
      <p:ext uri="{BB962C8B-B14F-4D97-AF65-F5344CB8AC3E}">
        <p14:creationId xmlns:p14="http://schemas.microsoft.com/office/powerpoint/2010/main" val="43132349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EBD41-E7C8-B443-798D-E9F59314C0BA}"/>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A2E9ED-7041-3AE2-791A-18B6B2A2AAE1}"/>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98A3A5B-4AC8-0C04-26CA-1F41F470D94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578CAB9-532B-A0BF-6455-2AB4244D6CC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60C5BB4-4E51-CB09-3585-97AD7EDDD2DA}"/>
              </a:ext>
            </a:extLst>
          </p:cNvPr>
          <p:cNvSpPr>
            <a:spLocks noGrp="1"/>
          </p:cNvSpPr>
          <p:nvPr>
            <p:ph type="sldNum" sz="quarter" idx="12"/>
          </p:nvPr>
        </p:nvSpPr>
        <p:spPr/>
        <p:txBody>
          <a:bodyPr/>
          <a:lstStyle>
            <a:lvl1pPr>
              <a:defRPr/>
            </a:lvl1pPr>
          </a:lstStyle>
          <a:p>
            <a:fld id="{C00AA3D8-1998-482E-A7EC-1ADAEBC91F88}" type="slidenum">
              <a:rPr lang="en-US" altLang="en-US"/>
              <a:pPr/>
              <a:t>‹#›</a:t>
            </a:fld>
            <a:endParaRPr lang="en-US" altLang="en-US"/>
          </a:p>
        </p:txBody>
      </p:sp>
    </p:spTree>
    <p:extLst>
      <p:ext uri="{BB962C8B-B14F-4D97-AF65-F5344CB8AC3E}">
        <p14:creationId xmlns:p14="http://schemas.microsoft.com/office/powerpoint/2010/main" val="300595772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A54DF-2F16-5B94-38DF-15B7E417C7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87E00-C851-9295-4C89-0BB779D4EB28}"/>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259F88-9580-1F2E-C3A0-74F953106A47}"/>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994B1-61AB-1301-F4B5-75C5A186FE7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121EF9-839C-66B8-6AD8-2CFC048F362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D9EEC72-ED57-9EEE-37A9-300C4B8A3F8D}"/>
              </a:ext>
            </a:extLst>
          </p:cNvPr>
          <p:cNvSpPr>
            <a:spLocks noGrp="1"/>
          </p:cNvSpPr>
          <p:nvPr>
            <p:ph type="sldNum" sz="quarter" idx="12"/>
          </p:nvPr>
        </p:nvSpPr>
        <p:spPr/>
        <p:txBody>
          <a:bodyPr/>
          <a:lstStyle>
            <a:lvl1pPr>
              <a:defRPr/>
            </a:lvl1pPr>
          </a:lstStyle>
          <a:p>
            <a:fld id="{F066F0D3-F2AC-4183-9C49-0C9496292DAB}" type="slidenum">
              <a:rPr lang="en-US" altLang="en-US"/>
              <a:pPr/>
              <a:t>‹#›</a:t>
            </a:fld>
            <a:endParaRPr lang="en-US" altLang="en-US"/>
          </a:p>
        </p:txBody>
      </p:sp>
    </p:spTree>
    <p:extLst>
      <p:ext uri="{BB962C8B-B14F-4D97-AF65-F5344CB8AC3E}">
        <p14:creationId xmlns:p14="http://schemas.microsoft.com/office/powerpoint/2010/main" val="37947131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1E75-53D8-DC0A-C569-5CD1F78A2C1F}"/>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00FC04-0226-8840-D1E4-8A743056D28A}"/>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B19935-2683-DB8E-D916-DED8160FC01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38443-D21D-EE59-CE82-0350F967F7E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47055E-438E-C520-D649-93120C92EE9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1B6798-E6B1-5E0F-11D2-CA472C9DE78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B2574F6-411A-5155-20BD-D8E8622A410D}"/>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B3CE9C1-2F4D-4DCC-0BC7-88E9A87227ED}"/>
              </a:ext>
            </a:extLst>
          </p:cNvPr>
          <p:cNvSpPr>
            <a:spLocks noGrp="1"/>
          </p:cNvSpPr>
          <p:nvPr>
            <p:ph type="sldNum" sz="quarter" idx="12"/>
          </p:nvPr>
        </p:nvSpPr>
        <p:spPr/>
        <p:txBody>
          <a:bodyPr/>
          <a:lstStyle>
            <a:lvl1pPr>
              <a:defRPr/>
            </a:lvl1pPr>
          </a:lstStyle>
          <a:p>
            <a:fld id="{D7CDE792-7407-4557-98B2-6A2530D4B161}" type="slidenum">
              <a:rPr lang="en-US" altLang="en-US"/>
              <a:pPr/>
              <a:t>‹#›</a:t>
            </a:fld>
            <a:endParaRPr lang="en-US" altLang="en-US"/>
          </a:p>
        </p:txBody>
      </p:sp>
    </p:spTree>
    <p:extLst>
      <p:ext uri="{BB962C8B-B14F-4D97-AF65-F5344CB8AC3E}">
        <p14:creationId xmlns:p14="http://schemas.microsoft.com/office/powerpoint/2010/main" val="112003926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E09B-5040-E824-EEBB-94435B8D9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AA4A35-5042-C845-0F6A-00D11E2B4DD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425E1C2-D19C-3EB0-A48E-DAE9574A77B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82624A5-A287-00AB-2D80-90C73EE7859E}"/>
              </a:ext>
            </a:extLst>
          </p:cNvPr>
          <p:cNvSpPr>
            <a:spLocks noGrp="1"/>
          </p:cNvSpPr>
          <p:nvPr>
            <p:ph type="sldNum" sz="quarter" idx="12"/>
          </p:nvPr>
        </p:nvSpPr>
        <p:spPr/>
        <p:txBody>
          <a:bodyPr/>
          <a:lstStyle>
            <a:lvl1pPr>
              <a:defRPr/>
            </a:lvl1pPr>
          </a:lstStyle>
          <a:p>
            <a:fld id="{DB064979-7B3E-4A2B-90DC-625A07B9388C}" type="slidenum">
              <a:rPr lang="en-US" altLang="en-US"/>
              <a:pPr/>
              <a:t>‹#›</a:t>
            </a:fld>
            <a:endParaRPr lang="en-US" altLang="en-US"/>
          </a:p>
        </p:txBody>
      </p:sp>
    </p:spTree>
    <p:extLst>
      <p:ext uri="{BB962C8B-B14F-4D97-AF65-F5344CB8AC3E}">
        <p14:creationId xmlns:p14="http://schemas.microsoft.com/office/powerpoint/2010/main" val="97741176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4FE78A-2266-0957-8A80-9C70ACAE429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3E6F418-2C0D-3254-0F0A-A80274BFEDF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DFDF13E-659C-0B59-AA7D-F6CC374BE9A4}"/>
              </a:ext>
            </a:extLst>
          </p:cNvPr>
          <p:cNvSpPr>
            <a:spLocks noGrp="1"/>
          </p:cNvSpPr>
          <p:nvPr>
            <p:ph type="sldNum" sz="quarter" idx="12"/>
          </p:nvPr>
        </p:nvSpPr>
        <p:spPr/>
        <p:txBody>
          <a:bodyPr/>
          <a:lstStyle>
            <a:lvl1pPr>
              <a:defRPr/>
            </a:lvl1pPr>
          </a:lstStyle>
          <a:p>
            <a:fld id="{1E51DD7A-6526-4C4F-ABFC-A9F7D4392AA3}" type="slidenum">
              <a:rPr lang="en-US" altLang="en-US"/>
              <a:pPr/>
              <a:t>‹#›</a:t>
            </a:fld>
            <a:endParaRPr lang="en-US" altLang="en-US"/>
          </a:p>
        </p:txBody>
      </p:sp>
    </p:spTree>
    <p:extLst>
      <p:ext uri="{BB962C8B-B14F-4D97-AF65-F5344CB8AC3E}">
        <p14:creationId xmlns:p14="http://schemas.microsoft.com/office/powerpoint/2010/main" val="343195782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55E90-62DA-FFB5-8295-F22BC8FF435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A39F93-9874-C797-F29F-313801F1BB9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2532EB-46C2-559E-6820-8F6D1DA0B81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104F2-034C-CCB5-E8EF-374254DB8D0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8B6C5C1-2EE6-A7AC-1953-0E7E2E378C0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EC6E4F8-2253-4C2F-9A45-98FDBD38D496}"/>
              </a:ext>
            </a:extLst>
          </p:cNvPr>
          <p:cNvSpPr>
            <a:spLocks noGrp="1"/>
          </p:cNvSpPr>
          <p:nvPr>
            <p:ph type="sldNum" sz="quarter" idx="12"/>
          </p:nvPr>
        </p:nvSpPr>
        <p:spPr/>
        <p:txBody>
          <a:bodyPr/>
          <a:lstStyle>
            <a:lvl1pPr>
              <a:defRPr/>
            </a:lvl1pPr>
          </a:lstStyle>
          <a:p>
            <a:fld id="{34803108-C5C9-402B-869B-BABF9293D99B}" type="slidenum">
              <a:rPr lang="en-US" altLang="en-US"/>
              <a:pPr/>
              <a:t>‹#›</a:t>
            </a:fld>
            <a:endParaRPr lang="en-US" altLang="en-US"/>
          </a:p>
        </p:txBody>
      </p:sp>
    </p:spTree>
    <p:extLst>
      <p:ext uri="{BB962C8B-B14F-4D97-AF65-F5344CB8AC3E}">
        <p14:creationId xmlns:p14="http://schemas.microsoft.com/office/powerpoint/2010/main" val="340934229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4B23E-E3F5-D416-D291-16C3B7ADF62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C46F63-05BF-C6A1-64C0-6E9DAA4C49D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8CB81D-EA88-9D89-5702-6657D65DE08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617B86-2BB2-71BC-C0F7-C8AC5771E74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0E4635C-6669-7A13-07E8-8599DB08707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F4D699E-B0B2-0964-6811-E612CBC31088}"/>
              </a:ext>
            </a:extLst>
          </p:cNvPr>
          <p:cNvSpPr>
            <a:spLocks noGrp="1"/>
          </p:cNvSpPr>
          <p:nvPr>
            <p:ph type="sldNum" sz="quarter" idx="12"/>
          </p:nvPr>
        </p:nvSpPr>
        <p:spPr/>
        <p:txBody>
          <a:bodyPr/>
          <a:lstStyle>
            <a:lvl1pPr>
              <a:defRPr/>
            </a:lvl1pPr>
          </a:lstStyle>
          <a:p>
            <a:fld id="{ED75DBE6-1CAA-49D9-BC45-42910EA83A2B}" type="slidenum">
              <a:rPr lang="en-US" altLang="en-US"/>
              <a:pPr/>
              <a:t>‹#›</a:t>
            </a:fld>
            <a:endParaRPr lang="en-US" altLang="en-US"/>
          </a:p>
        </p:txBody>
      </p:sp>
    </p:spTree>
    <p:extLst>
      <p:ext uri="{BB962C8B-B14F-4D97-AF65-F5344CB8AC3E}">
        <p14:creationId xmlns:p14="http://schemas.microsoft.com/office/powerpoint/2010/main" val="116997614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BD015-0B47-168B-CAA2-A203794C4B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18884B-436C-9853-C001-FE754A33BB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17545-3519-F25D-8983-14FEA43905F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E03E0D5-0351-8D25-2BA8-69E5714DB76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C7305C8-B677-B584-CD93-ECF58D982256}"/>
              </a:ext>
            </a:extLst>
          </p:cNvPr>
          <p:cNvSpPr>
            <a:spLocks noGrp="1"/>
          </p:cNvSpPr>
          <p:nvPr>
            <p:ph type="sldNum" sz="quarter" idx="12"/>
          </p:nvPr>
        </p:nvSpPr>
        <p:spPr/>
        <p:txBody>
          <a:bodyPr/>
          <a:lstStyle>
            <a:lvl1pPr>
              <a:defRPr/>
            </a:lvl1pPr>
          </a:lstStyle>
          <a:p>
            <a:fld id="{57E15534-874C-44AF-AE4F-F2EE54834487}" type="slidenum">
              <a:rPr lang="en-US" altLang="en-US"/>
              <a:pPr/>
              <a:t>‹#›</a:t>
            </a:fld>
            <a:endParaRPr lang="en-US" altLang="en-US"/>
          </a:p>
        </p:txBody>
      </p:sp>
    </p:spTree>
    <p:extLst>
      <p:ext uri="{BB962C8B-B14F-4D97-AF65-F5344CB8AC3E}">
        <p14:creationId xmlns:p14="http://schemas.microsoft.com/office/powerpoint/2010/main" val="90899096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8E213F-8580-8CA8-9A8B-F28CA5A34BFD}"/>
              </a:ext>
            </a:extLst>
          </p:cNvPr>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00A7CF-2CD8-AA23-8B54-D2321863FC2F}"/>
              </a:ext>
            </a:extLst>
          </p:cNvPr>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C66D8-3522-9C54-CA23-AE40A63B27A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B39E728-D208-ED3F-9CB5-74A8F5B41EF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A59AC1-B085-B8F3-1ABE-5DD4B0D8478D}"/>
              </a:ext>
            </a:extLst>
          </p:cNvPr>
          <p:cNvSpPr>
            <a:spLocks noGrp="1"/>
          </p:cNvSpPr>
          <p:nvPr>
            <p:ph type="sldNum" sz="quarter" idx="12"/>
          </p:nvPr>
        </p:nvSpPr>
        <p:spPr/>
        <p:txBody>
          <a:bodyPr/>
          <a:lstStyle>
            <a:lvl1pPr>
              <a:defRPr/>
            </a:lvl1pPr>
          </a:lstStyle>
          <a:p>
            <a:fld id="{54F7E4F9-BC4F-43D5-9A5E-98068E41ECAB}" type="slidenum">
              <a:rPr lang="en-US" altLang="en-US"/>
              <a:pPr/>
              <a:t>‹#›</a:t>
            </a:fld>
            <a:endParaRPr lang="en-US" altLang="en-US"/>
          </a:p>
        </p:txBody>
      </p:sp>
    </p:spTree>
    <p:extLst>
      <p:ext uri="{BB962C8B-B14F-4D97-AF65-F5344CB8AC3E}">
        <p14:creationId xmlns:p14="http://schemas.microsoft.com/office/powerpoint/2010/main" val="4108575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CC1C09-36A3-80A5-AA52-C5FF599B3D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C08D1C2-700E-898A-4C52-DA2EDB3F55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44954CD-51D5-B2B0-CB0B-6270289313F2}"/>
              </a:ext>
            </a:extLst>
          </p:cNvPr>
          <p:cNvSpPr>
            <a:spLocks noGrp="1" noChangeArrowheads="1"/>
          </p:cNvSpPr>
          <p:nvPr>
            <p:ph type="sldNum" sz="quarter" idx="12"/>
          </p:nvPr>
        </p:nvSpPr>
        <p:spPr>
          <a:ln/>
        </p:spPr>
        <p:txBody>
          <a:bodyPr/>
          <a:lstStyle>
            <a:lvl1pPr>
              <a:defRPr/>
            </a:lvl1pPr>
          </a:lstStyle>
          <a:p>
            <a:fld id="{98C363A1-6998-4D3E-9B0C-0CE25BABBF30}" type="slidenum">
              <a:rPr lang="en-US" altLang="en-US"/>
              <a:pPr/>
              <a:t>‹#›</a:t>
            </a:fld>
            <a:endParaRPr lang="en-US" altLang="en-US"/>
          </a:p>
        </p:txBody>
      </p:sp>
    </p:spTree>
    <p:extLst>
      <p:ext uri="{BB962C8B-B14F-4D97-AF65-F5344CB8AC3E}">
        <p14:creationId xmlns:p14="http://schemas.microsoft.com/office/powerpoint/2010/main" val="26354315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FF54-755E-AD61-2197-D08B11219B1A}"/>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9E9983-8C31-FA20-3E33-83586AF5E979}"/>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8F6D55-FA97-D03F-4DB7-D21FB0823563}"/>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2374BBD-359F-535E-EAE6-5CF90F2DB1D1}"/>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62FF8F0-CE96-33C7-6267-B8EF9D8D26A9}"/>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E7240C39-6A15-BAAE-4D97-14753231588D}"/>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156D24F0-1D37-9B5F-CB82-5C7B1AF013E3}"/>
              </a:ext>
            </a:extLst>
          </p:cNvPr>
          <p:cNvSpPr>
            <a:spLocks noGrp="1"/>
          </p:cNvSpPr>
          <p:nvPr>
            <p:ph type="sldNum" sz="quarter" idx="12"/>
          </p:nvPr>
        </p:nvSpPr>
        <p:spPr>
          <a:xfrm>
            <a:off x="8737600" y="6245225"/>
            <a:ext cx="2844800" cy="476250"/>
          </a:xfrm>
        </p:spPr>
        <p:txBody>
          <a:bodyPr/>
          <a:lstStyle>
            <a:lvl1pPr>
              <a:defRPr/>
            </a:lvl1pPr>
          </a:lstStyle>
          <a:p>
            <a:fld id="{DED7F4C5-0053-42AB-9B25-14DFAE2044E1}" type="slidenum">
              <a:rPr lang="en-US" altLang="en-US"/>
              <a:pPr/>
              <a:t>‹#›</a:t>
            </a:fld>
            <a:endParaRPr lang="en-US" altLang="en-US"/>
          </a:p>
        </p:txBody>
      </p:sp>
    </p:spTree>
    <p:extLst>
      <p:ext uri="{BB962C8B-B14F-4D97-AF65-F5344CB8AC3E}">
        <p14:creationId xmlns:p14="http://schemas.microsoft.com/office/powerpoint/2010/main" val="353879187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9F0560-E5B0-F268-B308-B554B2E60273}"/>
              </a:ext>
            </a:extLst>
          </p:cNvPr>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094CCA3-2218-4848-3681-92449B89A002}"/>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31A7CE0-3248-8105-8BA2-D49B37152211}"/>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B364E75-A2BF-F30B-FC89-29C1ED3ABA84}"/>
              </a:ext>
            </a:extLst>
          </p:cNvPr>
          <p:cNvSpPr>
            <a:spLocks noGrp="1"/>
          </p:cNvSpPr>
          <p:nvPr>
            <p:ph type="sldNum" sz="quarter" idx="12"/>
          </p:nvPr>
        </p:nvSpPr>
        <p:spPr>
          <a:xfrm>
            <a:off x="8737600" y="6245225"/>
            <a:ext cx="2844800" cy="476250"/>
          </a:xfrm>
        </p:spPr>
        <p:txBody>
          <a:bodyPr/>
          <a:lstStyle>
            <a:lvl1pPr>
              <a:defRPr/>
            </a:lvl1pPr>
          </a:lstStyle>
          <a:p>
            <a:fld id="{CBD5E8F2-9EA5-4A84-A8E5-D3C2DC5538B0}" type="slidenum">
              <a:rPr lang="en-US" altLang="en-US"/>
              <a:pPr/>
              <a:t>‹#›</a:t>
            </a:fld>
            <a:endParaRPr lang="en-US" altLang="en-US"/>
          </a:p>
        </p:txBody>
      </p:sp>
    </p:spTree>
    <p:extLst>
      <p:ext uri="{BB962C8B-B14F-4D97-AF65-F5344CB8AC3E}">
        <p14:creationId xmlns:p14="http://schemas.microsoft.com/office/powerpoint/2010/main" val="272684021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F6EDC-7D43-2A69-86A4-4518BB42AA7C}"/>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DAF453-3851-DF4B-44B0-C9C32EDC7ADB}"/>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D1F0E-6658-0DB0-6A82-68DA54E81E6A}"/>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F855CD-6E18-E2ED-CFC2-14903A99F700}"/>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062ED9B-7A06-27E5-AFCC-19F5BC5516E3}"/>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DDB8D41-B3B7-78CB-CB28-DAD5CEAB1729}"/>
              </a:ext>
            </a:extLst>
          </p:cNvPr>
          <p:cNvSpPr>
            <a:spLocks noGrp="1"/>
          </p:cNvSpPr>
          <p:nvPr>
            <p:ph type="sldNum" sz="quarter" idx="12"/>
          </p:nvPr>
        </p:nvSpPr>
        <p:spPr>
          <a:xfrm>
            <a:off x="8737600" y="6245225"/>
            <a:ext cx="2844800" cy="476250"/>
          </a:xfrm>
        </p:spPr>
        <p:txBody>
          <a:bodyPr/>
          <a:lstStyle>
            <a:lvl1pPr>
              <a:defRPr/>
            </a:lvl1pPr>
          </a:lstStyle>
          <a:p>
            <a:fld id="{FBE2F159-13A4-43FF-B3DE-C7468EC26C69}" type="slidenum">
              <a:rPr lang="en-US" altLang="en-US"/>
              <a:pPr/>
              <a:t>‹#›</a:t>
            </a:fld>
            <a:endParaRPr lang="en-US" altLang="en-US"/>
          </a:p>
        </p:txBody>
      </p:sp>
    </p:spTree>
    <p:extLst>
      <p:ext uri="{BB962C8B-B14F-4D97-AF65-F5344CB8AC3E}">
        <p14:creationId xmlns:p14="http://schemas.microsoft.com/office/powerpoint/2010/main" val="80924092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149C-9AA0-C77E-0546-B9EF350608AF}"/>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35DECE6-22F5-7246-29D7-73AC5F0F9A48}"/>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962824-8F45-AB6D-73FE-14AAC32A1096}"/>
              </a:ext>
            </a:extLst>
          </p:cNvPr>
          <p:cNvSpPr>
            <a:spLocks noGrp="1"/>
          </p:cNvSpPr>
          <p:nvPr>
            <p:ph type="body"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20A2C8-D952-C5DB-DB1F-240659483136}"/>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5F1F713-4093-E065-B52F-9B5C974EB517}"/>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2F5ED15-8FDC-E808-69F6-ADCCC3679E76}"/>
              </a:ext>
            </a:extLst>
          </p:cNvPr>
          <p:cNvSpPr>
            <a:spLocks noGrp="1"/>
          </p:cNvSpPr>
          <p:nvPr>
            <p:ph type="sldNum" sz="quarter" idx="12"/>
          </p:nvPr>
        </p:nvSpPr>
        <p:spPr>
          <a:xfrm>
            <a:off x="8737600" y="6245225"/>
            <a:ext cx="2844800" cy="476250"/>
          </a:xfrm>
        </p:spPr>
        <p:txBody>
          <a:bodyPr/>
          <a:lstStyle>
            <a:lvl1pPr>
              <a:defRPr/>
            </a:lvl1pPr>
          </a:lstStyle>
          <a:p>
            <a:fld id="{02AE1882-C1EC-4436-B753-ECFFD8285554}" type="slidenum">
              <a:rPr lang="en-US" altLang="en-US"/>
              <a:pPr/>
              <a:t>‹#›</a:t>
            </a:fld>
            <a:endParaRPr lang="en-US" altLang="en-US"/>
          </a:p>
        </p:txBody>
      </p:sp>
    </p:spTree>
    <p:extLst>
      <p:ext uri="{BB962C8B-B14F-4D97-AF65-F5344CB8AC3E}">
        <p14:creationId xmlns:p14="http://schemas.microsoft.com/office/powerpoint/2010/main" val="312485504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171C-4C9A-6438-2D7C-6961FCA1C4F6}"/>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0EAAC8F-6A0A-48BA-18A4-6920AC7DFE3A}"/>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7522C2-524A-8735-2A0C-3CDF46F86850}"/>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B23DAF24-9170-CCAB-63B4-FC691118DDC5}"/>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052A7C63-5AD6-82C6-C26A-B23F09772DCB}"/>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15A27D92-7FC6-C102-38CA-694D26611AFF}"/>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B33E72BE-1DD0-5802-C830-27BDBFCD2F6D}"/>
              </a:ext>
            </a:extLst>
          </p:cNvPr>
          <p:cNvSpPr>
            <a:spLocks noGrp="1"/>
          </p:cNvSpPr>
          <p:nvPr>
            <p:ph type="sldNum" sz="quarter" idx="12"/>
          </p:nvPr>
        </p:nvSpPr>
        <p:spPr>
          <a:xfrm>
            <a:off x="8737600" y="6245225"/>
            <a:ext cx="2844800" cy="476250"/>
          </a:xfrm>
        </p:spPr>
        <p:txBody>
          <a:bodyPr/>
          <a:lstStyle>
            <a:lvl1pPr>
              <a:defRPr/>
            </a:lvl1pPr>
          </a:lstStyle>
          <a:p>
            <a:fld id="{9A6341B4-13BB-4DEA-9670-53D35E5510EA}" type="slidenum">
              <a:rPr lang="en-US" altLang="en-US"/>
              <a:pPr/>
              <a:t>‹#›</a:t>
            </a:fld>
            <a:endParaRPr lang="en-US" altLang="en-US"/>
          </a:p>
        </p:txBody>
      </p:sp>
    </p:spTree>
    <p:extLst>
      <p:ext uri="{BB962C8B-B14F-4D97-AF65-F5344CB8AC3E}">
        <p14:creationId xmlns:p14="http://schemas.microsoft.com/office/powerpoint/2010/main" val="204749686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B9A2B-5B60-0F0D-51F3-AAABA103EB3C}"/>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9B163B0-153B-E6E1-3C42-AC5C035760C6}"/>
              </a:ext>
            </a:extLst>
          </p:cNvPr>
          <p:cNvSpPr>
            <a:spLocks noGrp="1"/>
          </p:cNvSpPr>
          <p:nvPr>
            <p:ph sz="quarter" idx="1"/>
          </p:nvPr>
        </p:nvSpPr>
        <p:spPr>
          <a:xfrm>
            <a:off x="609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ACD6C5-8414-61A7-EEFC-57435CC1B7C7}"/>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1F093E-F9C6-426C-9242-63AFDC5F4680}"/>
              </a:ext>
            </a:extLst>
          </p:cNvPr>
          <p:cNvSpPr>
            <a:spLocks noGrp="1"/>
          </p:cNvSpPr>
          <p:nvPr>
            <p:ph type="body" sz="half" idx="3"/>
          </p:nvPr>
        </p:nvSpPr>
        <p:spPr>
          <a:xfrm>
            <a:off x="609600" y="4114800"/>
            <a:ext cx="10972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E8FBB11-C23D-F726-C738-953BA1499099}"/>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0B654F69-9AD5-3902-90CC-735AC094B7F7}"/>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AD66EBAA-1818-FBA0-7808-C645D89AF593}"/>
              </a:ext>
            </a:extLst>
          </p:cNvPr>
          <p:cNvSpPr>
            <a:spLocks noGrp="1"/>
          </p:cNvSpPr>
          <p:nvPr>
            <p:ph type="sldNum" sz="quarter" idx="12"/>
          </p:nvPr>
        </p:nvSpPr>
        <p:spPr>
          <a:xfrm>
            <a:off x="8737600" y="6245225"/>
            <a:ext cx="2844800" cy="476250"/>
          </a:xfrm>
        </p:spPr>
        <p:txBody>
          <a:bodyPr/>
          <a:lstStyle>
            <a:lvl1pPr>
              <a:defRPr/>
            </a:lvl1pPr>
          </a:lstStyle>
          <a:p>
            <a:fld id="{2E4ADAE4-6AEA-4E55-9FA1-A74BAFCFDFE2}" type="slidenum">
              <a:rPr lang="en-US" altLang="en-US"/>
              <a:pPr/>
              <a:t>‹#›</a:t>
            </a:fld>
            <a:endParaRPr lang="en-US" altLang="en-US"/>
          </a:p>
        </p:txBody>
      </p:sp>
    </p:spTree>
    <p:extLst>
      <p:ext uri="{BB962C8B-B14F-4D97-AF65-F5344CB8AC3E}">
        <p14:creationId xmlns:p14="http://schemas.microsoft.com/office/powerpoint/2010/main" val="10822733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CAE2354-B08F-9B12-C3AE-7EA239B61E3B}"/>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4BD8DAD5-1BF3-0ECC-5800-91A852C4F6A2}"/>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1FB54FC9-AA0D-B47E-159A-FB38DB64BAC8}"/>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77BE8CF7-6977-E44A-2428-961C21DBA64D}"/>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977E049A-C5A6-BF22-0F05-B99A326CF90A}"/>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Oval 7">
              <a:extLst>
                <a:ext uri="{FF2B5EF4-FFF2-40B4-BE49-F238E27FC236}">
                  <a16:creationId xmlns:a16="http://schemas.microsoft.com/office/drawing/2014/main" id="{1D372DEA-FC44-E074-150E-C5169458F59E}"/>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 name="Oval 8">
              <a:extLst>
                <a:ext uri="{FF2B5EF4-FFF2-40B4-BE49-F238E27FC236}">
                  <a16:creationId xmlns:a16="http://schemas.microsoft.com/office/drawing/2014/main" id="{EEC206CF-E29D-733D-CBC8-6843892E55B3}"/>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1" name="Oval 9">
              <a:extLst>
                <a:ext uri="{FF2B5EF4-FFF2-40B4-BE49-F238E27FC236}">
                  <a16:creationId xmlns:a16="http://schemas.microsoft.com/office/drawing/2014/main" id="{8CDB4603-9C5D-0C90-3D31-14BECA187F43}"/>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FA227FAF-2762-C643-08DF-79CC70ECFB0B}"/>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C9B56EAD-5264-F501-D443-FAD84CBA836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E311C713-0705-9882-04F6-6BE40FFEA5D4}"/>
              </a:ext>
            </a:extLst>
          </p:cNvPr>
          <p:cNvSpPr>
            <a:spLocks noGrp="1" noChangeArrowheads="1"/>
          </p:cNvSpPr>
          <p:nvPr>
            <p:ph type="sldNum" sz="quarter" idx="12"/>
          </p:nvPr>
        </p:nvSpPr>
        <p:spPr/>
        <p:txBody>
          <a:bodyPr/>
          <a:lstStyle>
            <a:lvl1pPr>
              <a:defRPr/>
            </a:lvl1pPr>
          </a:lstStyle>
          <a:p>
            <a:fld id="{CDD8BB43-9011-4799-899C-212F0D463E42}" type="slidenum">
              <a:rPr lang="en-US" altLang="en-US"/>
              <a:pPr/>
              <a:t>‹#›</a:t>
            </a:fld>
            <a:endParaRPr lang="en-US" altLang="en-US"/>
          </a:p>
        </p:txBody>
      </p:sp>
    </p:spTree>
    <p:extLst>
      <p:ext uri="{BB962C8B-B14F-4D97-AF65-F5344CB8AC3E}">
        <p14:creationId xmlns:p14="http://schemas.microsoft.com/office/powerpoint/2010/main" val="285835280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4BB4C111-7D49-7D2E-8E3F-3EA2C3C1C4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CD28476C-0057-6F5A-DD86-0554F0D2B8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9EE9F415-97F6-6791-3048-4D22EFBD70DD}"/>
              </a:ext>
            </a:extLst>
          </p:cNvPr>
          <p:cNvSpPr>
            <a:spLocks noGrp="1" noChangeArrowheads="1"/>
          </p:cNvSpPr>
          <p:nvPr>
            <p:ph type="sldNum" sz="quarter" idx="12"/>
          </p:nvPr>
        </p:nvSpPr>
        <p:spPr>
          <a:ln/>
        </p:spPr>
        <p:txBody>
          <a:bodyPr/>
          <a:lstStyle>
            <a:lvl1pPr>
              <a:defRPr/>
            </a:lvl1pPr>
          </a:lstStyle>
          <a:p>
            <a:fld id="{C16F2E4B-442B-468C-834A-D2254D63093D}" type="slidenum">
              <a:rPr lang="en-US" altLang="en-US"/>
              <a:pPr/>
              <a:t>‹#›</a:t>
            </a:fld>
            <a:endParaRPr lang="en-US" altLang="en-US"/>
          </a:p>
        </p:txBody>
      </p:sp>
    </p:spTree>
    <p:extLst>
      <p:ext uri="{BB962C8B-B14F-4D97-AF65-F5344CB8AC3E}">
        <p14:creationId xmlns:p14="http://schemas.microsoft.com/office/powerpoint/2010/main" val="186822518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20A50FC7-464E-6B9B-30F6-7CF9F7F5894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0DF794C9-4087-AE32-3E93-233AC51593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1A7EF13B-442D-8979-CA5D-1F81142513B1}"/>
              </a:ext>
            </a:extLst>
          </p:cNvPr>
          <p:cNvSpPr>
            <a:spLocks noGrp="1" noChangeArrowheads="1"/>
          </p:cNvSpPr>
          <p:nvPr>
            <p:ph type="sldNum" sz="quarter" idx="12"/>
          </p:nvPr>
        </p:nvSpPr>
        <p:spPr>
          <a:ln/>
        </p:spPr>
        <p:txBody>
          <a:bodyPr/>
          <a:lstStyle>
            <a:lvl1pPr>
              <a:defRPr/>
            </a:lvl1pPr>
          </a:lstStyle>
          <a:p>
            <a:fld id="{BE37A2FE-76F6-45FE-AABD-672A7A2EB1AB}" type="slidenum">
              <a:rPr lang="en-US" altLang="en-US"/>
              <a:pPr/>
              <a:t>‹#›</a:t>
            </a:fld>
            <a:endParaRPr lang="en-US" altLang="en-US"/>
          </a:p>
        </p:txBody>
      </p:sp>
    </p:spTree>
    <p:extLst>
      <p:ext uri="{BB962C8B-B14F-4D97-AF65-F5344CB8AC3E}">
        <p14:creationId xmlns:p14="http://schemas.microsoft.com/office/powerpoint/2010/main" val="98590583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2DBC53A4-5006-07BE-FC19-22D90A1BC6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BD3C0746-096C-7226-915D-63E937979F1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F8CDE420-F9A0-752A-E371-D60CE5636F2B}"/>
              </a:ext>
            </a:extLst>
          </p:cNvPr>
          <p:cNvSpPr>
            <a:spLocks noGrp="1" noChangeArrowheads="1"/>
          </p:cNvSpPr>
          <p:nvPr>
            <p:ph type="sldNum" sz="quarter" idx="12"/>
          </p:nvPr>
        </p:nvSpPr>
        <p:spPr>
          <a:ln/>
        </p:spPr>
        <p:txBody>
          <a:bodyPr/>
          <a:lstStyle>
            <a:lvl1pPr>
              <a:defRPr/>
            </a:lvl1pPr>
          </a:lstStyle>
          <a:p>
            <a:fld id="{B5A6A4EB-1B44-43C1-AA3F-001133E19591}" type="slidenum">
              <a:rPr lang="en-US" altLang="en-US"/>
              <a:pPr/>
              <a:t>‹#›</a:t>
            </a:fld>
            <a:endParaRPr lang="en-US" altLang="en-US"/>
          </a:p>
        </p:txBody>
      </p:sp>
    </p:spTree>
    <p:extLst>
      <p:ext uri="{BB962C8B-B14F-4D97-AF65-F5344CB8AC3E}">
        <p14:creationId xmlns:p14="http://schemas.microsoft.com/office/powerpoint/2010/main" val="276448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478A25-6D59-3A1B-F321-FBF9D7C9A7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6E2ADDD-2A14-B2DB-4FBD-42F2A28390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670EB8F-020A-EF81-906C-F014B59D2213}"/>
              </a:ext>
            </a:extLst>
          </p:cNvPr>
          <p:cNvSpPr>
            <a:spLocks noGrp="1" noChangeArrowheads="1"/>
          </p:cNvSpPr>
          <p:nvPr>
            <p:ph type="sldNum" sz="quarter" idx="12"/>
          </p:nvPr>
        </p:nvSpPr>
        <p:spPr>
          <a:ln/>
        </p:spPr>
        <p:txBody>
          <a:bodyPr/>
          <a:lstStyle>
            <a:lvl1pPr>
              <a:defRPr/>
            </a:lvl1pPr>
          </a:lstStyle>
          <a:p>
            <a:fld id="{229B9917-F486-4B7D-A523-8DF7A9E010D8}" type="slidenum">
              <a:rPr lang="en-US" altLang="en-US"/>
              <a:pPr/>
              <a:t>‹#›</a:t>
            </a:fld>
            <a:endParaRPr lang="en-US" altLang="en-US"/>
          </a:p>
        </p:txBody>
      </p:sp>
    </p:spTree>
    <p:extLst>
      <p:ext uri="{BB962C8B-B14F-4D97-AF65-F5344CB8AC3E}">
        <p14:creationId xmlns:p14="http://schemas.microsoft.com/office/powerpoint/2010/main" val="72168582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8CA884D5-4EEA-125B-5361-D390DCA40C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84289316-B296-8B65-83CB-6125EDDDA4F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2424C1BC-BF8E-CF93-89A9-181A016FB549}"/>
              </a:ext>
            </a:extLst>
          </p:cNvPr>
          <p:cNvSpPr>
            <a:spLocks noGrp="1" noChangeArrowheads="1"/>
          </p:cNvSpPr>
          <p:nvPr>
            <p:ph type="sldNum" sz="quarter" idx="12"/>
          </p:nvPr>
        </p:nvSpPr>
        <p:spPr>
          <a:ln/>
        </p:spPr>
        <p:txBody>
          <a:bodyPr/>
          <a:lstStyle>
            <a:lvl1pPr>
              <a:defRPr/>
            </a:lvl1pPr>
          </a:lstStyle>
          <a:p>
            <a:fld id="{B27EAFE2-E3BD-4741-98E5-F8EFDF0DEBBB}" type="slidenum">
              <a:rPr lang="en-US" altLang="en-US"/>
              <a:pPr/>
              <a:t>‹#›</a:t>
            </a:fld>
            <a:endParaRPr lang="en-US" altLang="en-US"/>
          </a:p>
        </p:txBody>
      </p:sp>
    </p:spTree>
    <p:extLst>
      <p:ext uri="{BB962C8B-B14F-4D97-AF65-F5344CB8AC3E}">
        <p14:creationId xmlns:p14="http://schemas.microsoft.com/office/powerpoint/2010/main" val="52057082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63DB2260-49AC-0BAB-B250-386E80EA26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F0F21554-D2CC-D179-326E-C55606DC81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C8C686AA-2ABD-A42B-D445-35943D27CCA7}"/>
              </a:ext>
            </a:extLst>
          </p:cNvPr>
          <p:cNvSpPr>
            <a:spLocks noGrp="1" noChangeArrowheads="1"/>
          </p:cNvSpPr>
          <p:nvPr>
            <p:ph type="sldNum" sz="quarter" idx="12"/>
          </p:nvPr>
        </p:nvSpPr>
        <p:spPr>
          <a:ln/>
        </p:spPr>
        <p:txBody>
          <a:bodyPr/>
          <a:lstStyle>
            <a:lvl1pPr>
              <a:defRPr/>
            </a:lvl1pPr>
          </a:lstStyle>
          <a:p>
            <a:fld id="{FE8BA1A8-A640-440D-AC71-C7067810F518}" type="slidenum">
              <a:rPr lang="en-US" altLang="en-US"/>
              <a:pPr/>
              <a:t>‹#›</a:t>
            </a:fld>
            <a:endParaRPr lang="en-US" altLang="en-US"/>
          </a:p>
        </p:txBody>
      </p:sp>
    </p:spTree>
    <p:extLst>
      <p:ext uri="{BB962C8B-B14F-4D97-AF65-F5344CB8AC3E}">
        <p14:creationId xmlns:p14="http://schemas.microsoft.com/office/powerpoint/2010/main" val="58159168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E4F1E011-3563-3D28-8F1F-36B1A0EBEE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ADF2FE67-A21A-10D2-2ADE-F65671FF86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3CE076D0-05ED-D8B2-1B12-CA439ACE8C6A}"/>
              </a:ext>
            </a:extLst>
          </p:cNvPr>
          <p:cNvSpPr>
            <a:spLocks noGrp="1" noChangeArrowheads="1"/>
          </p:cNvSpPr>
          <p:nvPr>
            <p:ph type="sldNum" sz="quarter" idx="12"/>
          </p:nvPr>
        </p:nvSpPr>
        <p:spPr>
          <a:ln/>
        </p:spPr>
        <p:txBody>
          <a:bodyPr/>
          <a:lstStyle>
            <a:lvl1pPr>
              <a:defRPr/>
            </a:lvl1pPr>
          </a:lstStyle>
          <a:p>
            <a:fld id="{A7AA3086-87A7-4903-B9D0-A1D5ED02F2C9}" type="slidenum">
              <a:rPr lang="en-US" altLang="en-US"/>
              <a:pPr/>
              <a:t>‹#›</a:t>
            </a:fld>
            <a:endParaRPr lang="en-US" altLang="en-US"/>
          </a:p>
        </p:txBody>
      </p:sp>
    </p:spTree>
    <p:extLst>
      <p:ext uri="{BB962C8B-B14F-4D97-AF65-F5344CB8AC3E}">
        <p14:creationId xmlns:p14="http://schemas.microsoft.com/office/powerpoint/2010/main" val="224692962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762B3D38-01AF-6402-CB42-0CB3E24198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B3F4E86-6000-444A-A87F-EC86047499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AADD4102-597A-D57F-10AC-599C827824F6}"/>
              </a:ext>
            </a:extLst>
          </p:cNvPr>
          <p:cNvSpPr>
            <a:spLocks noGrp="1" noChangeArrowheads="1"/>
          </p:cNvSpPr>
          <p:nvPr>
            <p:ph type="sldNum" sz="quarter" idx="12"/>
          </p:nvPr>
        </p:nvSpPr>
        <p:spPr>
          <a:ln/>
        </p:spPr>
        <p:txBody>
          <a:bodyPr/>
          <a:lstStyle>
            <a:lvl1pPr>
              <a:defRPr/>
            </a:lvl1pPr>
          </a:lstStyle>
          <a:p>
            <a:fld id="{B41F718D-F860-41C1-8BA3-38BAED2C8CEB}" type="slidenum">
              <a:rPr lang="en-US" altLang="en-US"/>
              <a:pPr/>
              <a:t>‹#›</a:t>
            </a:fld>
            <a:endParaRPr lang="en-US" altLang="en-US"/>
          </a:p>
        </p:txBody>
      </p:sp>
    </p:spTree>
    <p:extLst>
      <p:ext uri="{BB962C8B-B14F-4D97-AF65-F5344CB8AC3E}">
        <p14:creationId xmlns:p14="http://schemas.microsoft.com/office/powerpoint/2010/main" val="108365826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7B64517A-7CFF-F0A9-7879-0572951999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342A4516-AFCD-A44C-2EEF-101998B20B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66AEB017-0C01-8C5D-E691-988A146335D4}"/>
              </a:ext>
            </a:extLst>
          </p:cNvPr>
          <p:cNvSpPr>
            <a:spLocks noGrp="1" noChangeArrowheads="1"/>
          </p:cNvSpPr>
          <p:nvPr>
            <p:ph type="sldNum" sz="quarter" idx="12"/>
          </p:nvPr>
        </p:nvSpPr>
        <p:spPr>
          <a:ln/>
        </p:spPr>
        <p:txBody>
          <a:bodyPr/>
          <a:lstStyle>
            <a:lvl1pPr>
              <a:defRPr/>
            </a:lvl1pPr>
          </a:lstStyle>
          <a:p>
            <a:fld id="{9745756D-D4BA-4584-A14A-B20BBE78AB94}" type="slidenum">
              <a:rPr lang="en-US" altLang="en-US"/>
              <a:pPr/>
              <a:t>‹#›</a:t>
            </a:fld>
            <a:endParaRPr lang="en-US" altLang="en-US"/>
          </a:p>
        </p:txBody>
      </p:sp>
    </p:spTree>
    <p:extLst>
      <p:ext uri="{BB962C8B-B14F-4D97-AF65-F5344CB8AC3E}">
        <p14:creationId xmlns:p14="http://schemas.microsoft.com/office/powerpoint/2010/main" val="142628855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B108728A-AF90-2508-E5F8-B43FA2AC6A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AF9DB22F-F697-0B38-D698-B1F3C49572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0BAD0BE6-98AD-8202-56F8-F30AC64457A2}"/>
              </a:ext>
            </a:extLst>
          </p:cNvPr>
          <p:cNvSpPr>
            <a:spLocks noGrp="1" noChangeArrowheads="1"/>
          </p:cNvSpPr>
          <p:nvPr>
            <p:ph type="sldNum" sz="quarter" idx="12"/>
          </p:nvPr>
        </p:nvSpPr>
        <p:spPr>
          <a:ln/>
        </p:spPr>
        <p:txBody>
          <a:bodyPr/>
          <a:lstStyle>
            <a:lvl1pPr>
              <a:defRPr/>
            </a:lvl1pPr>
          </a:lstStyle>
          <a:p>
            <a:fld id="{F804C82B-E2A7-4AA0-92E7-851BA1A56050}" type="slidenum">
              <a:rPr lang="en-US" altLang="en-US"/>
              <a:pPr/>
              <a:t>‹#›</a:t>
            </a:fld>
            <a:endParaRPr lang="en-US" altLang="en-US"/>
          </a:p>
        </p:txBody>
      </p:sp>
    </p:spTree>
    <p:extLst>
      <p:ext uri="{BB962C8B-B14F-4D97-AF65-F5344CB8AC3E}">
        <p14:creationId xmlns:p14="http://schemas.microsoft.com/office/powerpoint/2010/main" val="14174388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98A638B6-07F8-7431-0834-70DEFC83A8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0D10A257-F23F-4A8B-1630-517088E23E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5F08D7EC-9C18-D848-685D-6ACC2593076A}"/>
              </a:ext>
            </a:extLst>
          </p:cNvPr>
          <p:cNvSpPr>
            <a:spLocks noGrp="1" noChangeArrowheads="1"/>
          </p:cNvSpPr>
          <p:nvPr>
            <p:ph type="sldNum" sz="quarter" idx="12"/>
          </p:nvPr>
        </p:nvSpPr>
        <p:spPr>
          <a:ln/>
        </p:spPr>
        <p:txBody>
          <a:bodyPr/>
          <a:lstStyle>
            <a:lvl1pPr>
              <a:defRPr/>
            </a:lvl1pPr>
          </a:lstStyle>
          <a:p>
            <a:fld id="{D1DFDE3D-D438-47DD-B3D1-1DA9F1498AC6}" type="slidenum">
              <a:rPr lang="en-US" altLang="en-US"/>
              <a:pPr/>
              <a:t>‹#›</a:t>
            </a:fld>
            <a:endParaRPr lang="en-US" altLang="en-US"/>
          </a:p>
        </p:txBody>
      </p:sp>
    </p:spTree>
    <p:extLst>
      <p:ext uri="{BB962C8B-B14F-4D97-AF65-F5344CB8AC3E}">
        <p14:creationId xmlns:p14="http://schemas.microsoft.com/office/powerpoint/2010/main" val="235295985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704940B7-B223-8BA2-E563-A4CD5455A7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A1943EB0-B98D-697B-A3AB-B8F321FF97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9E8F689D-6A61-8442-A086-8297ED6521BB}"/>
              </a:ext>
            </a:extLst>
          </p:cNvPr>
          <p:cNvSpPr>
            <a:spLocks noGrp="1" noChangeArrowheads="1"/>
          </p:cNvSpPr>
          <p:nvPr>
            <p:ph type="sldNum" sz="quarter" idx="12"/>
          </p:nvPr>
        </p:nvSpPr>
        <p:spPr>
          <a:ln/>
        </p:spPr>
        <p:txBody>
          <a:bodyPr/>
          <a:lstStyle>
            <a:lvl1pPr>
              <a:defRPr/>
            </a:lvl1pPr>
          </a:lstStyle>
          <a:p>
            <a:fld id="{B9A7A385-2359-4DFC-A29D-A416162778E5}" type="slidenum">
              <a:rPr lang="en-US" altLang="en-US"/>
              <a:pPr/>
              <a:t>‹#›</a:t>
            </a:fld>
            <a:endParaRPr lang="en-US" altLang="en-US"/>
          </a:p>
        </p:txBody>
      </p:sp>
    </p:spTree>
    <p:extLst>
      <p:ext uri="{BB962C8B-B14F-4D97-AF65-F5344CB8AC3E}">
        <p14:creationId xmlns:p14="http://schemas.microsoft.com/office/powerpoint/2010/main" val="6829122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83252CBC-BE15-E2E3-7E84-C2B52428F09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CF033CBB-588A-DEB4-601D-08F9064ECD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93B4E5FE-7682-FD88-22AE-61ED2F0847E1}"/>
              </a:ext>
            </a:extLst>
          </p:cNvPr>
          <p:cNvSpPr>
            <a:spLocks noGrp="1" noChangeArrowheads="1"/>
          </p:cNvSpPr>
          <p:nvPr>
            <p:ph type="sldNum" sz="quarter" idx="12"/>
          </p:nvPr>
        </p:nvSpPr>
        <p:spPr>
          <a:ln/>
        </p:spPr>
        <p:txBody>
          <a:bodyPr/>
          <a:lstStyle>
            <a:lvl1pPr>
              <a:defRPr/>
            </a:lvl1pPr>
          </a:lstStyle>
          <a:p>
            <a:fld id="{F2740D43-D82A-4079-A2D8-6C14823EAEEC}" type="slidenum">
              <a:rPr lang="en-US" altLang="en-US"/>
              <a:pPr/>
              <a:t>‹#›</a:t>
            </a:fld>
            <a:endParaRPr lang="en-US" altLang="en-US"/>
          </a:p>
        </p:txBody>
      </p:sp>
    </p:spTree>
    <p:extLst>
      <p:ext uri="{BB962C8B-B14F-4D97-AF65-F5344CB8AC3E}">
        <p14:creationId xmlns:p14="http://schemas.microsoft.com/office/powerpoint/2010/main" val="119638497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6D193E95-1ADC-59BC-C390-426357AE3A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6CFC2F1C-E78C-AAF3-1734-0DC6DE10F8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01A7EB80-0F83-5B4F-DA74-79867BDD6A3A}"/>
              </a:ext>
            </a:extLst>
          </p:cNvPr>
          <p:cNvSpPr>
            <a:spLocks noGrp="1" noChangeArrowheads="1"/>
          </p:cNvSpPr>
          <p:nvPr>
            <p:ph type="sldNum" sz="quarter" idx="12"/>
          </p:nvPr>
        </p:nvSpPr>
        <p:spPr>
          <a:ln/>
        </p:spPr>
        <p:txBody>
          <a:bodyPr/>
          <a:lstStyle>
            <a:lvl1pPr>
              <a:defRPr/>
            </a:lvl1pPr>
          </a:lstStyle>
          <a:p>
            <a:fld id="{D030710E-9255-4992-BDAE-05E6ED290490}" type="slidenum">
              <a:rPr lang="en-US" altLang="en-US"/>
              <a:pPr/>
              <a:t>‹#›</a:t>
            </a:fld>
            <a:endParaRPr lang="en-US" altLang="en-US"/>
          </a:p>
        </p:txBody>
      </p:sp>
    </p:spTree>
    <p:extLst>
      <p:ext uri="{BB962C8B-B14F-4D97-AF65-F5344CB8AC3E}">
        <p14:creationId xmlns:p14="http://schemas.microsoft.com/office/powerpoint/2010/main" val="4209798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9696314-281C-B29C-68BF-D405167B98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1E966F0F-5CFD-2499-9A7D-27E40DFDDD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69DD711-C0DD-2852-B3FD-850EFF92CBE3}"/>
              </a:ext>
            </a:extLst>
          </p:cNvPr>
          <p:cNvSpPr>
            <a:spLocks noGrp="1" noChangeArrowheads="1"/>
          </p:cNvSpPr>
          <p:nvPr>
            <p:ph type="sldNum" sz="quarter" idx="12"/>
          </p:nvPr>
        </p:nvSpPr>
        <p:spPr>
          <a:ln/>
        </p:spPr>
        <p:txBody>
          <a:bodyPr/>
          <a:lstStyle>
            <a:lvl1pPr>
              <a:defRPr/>
            </a:lvl1pPr>
          </a:lstStyle>
          <a:p>
            <a:fld id="{88D12926-17F6-49FE-A680-BFCF50240BD9}" type="slidenum">
              <a:rPr lang="en-US" altLang="en-US"/>
              <a:pPr/>
              <a:t>‹#›</a:t>
            </a:fld>
            <a:endParaRPr lang="en-US" altLang="en-US"/>
          </a:p>
        </p:txBody>
      </p:sp>
    </p:spTree>
    <p:extLst>
      <p:ext uri="{BB962C8B-B14F-4D97-AF65-F5344CB8AC3E}">
        <p14:creationId xmlns:p14="http://schemas.microsoft.com/office/powerpoint/2010/main" val="266182561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27EF76E3-2DAE-AD0E-2221-D4616CD94C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1D0A0AD9-39E0-A08B-4145-FE8CFB630B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0DD333B7-B4F5-8769-3C11-0793ECCC0608}"/>
              </a:ext>
            </a:extLst>
          </p:cNvPr>
          <p:cNvSpPr>
            <a:spLocks noGrp="1" noChangeArrowheads="1"/>
          </p:cNvSpPr>
          <p:nvPr>
            <p:ph type="sldNum" sz="quarter" idx="12"/>
          </p:nvPr>
        </p:nvSpPr>
        <p:spPr>
          <a:ln/>
        </p:spPr>
        <p:txBody>
          <a:bodyPr/>
          <a:lstStyle>
            <a:lvl1pPr>
              <a:defRPr/>
            </a:lvl1pPr>
          </a:lstStyle>
          <a:p>
            <a:fld id="{30978506-341D-4EFA-95FE-9C4D73AAD126}" type="slidenum">
              <a:rPr lang="en-US" altLang="en-US"/>
              <a:pPr/>
              <a:t>‹#›</a:t>
            </a:fld>
            <a:endParaRPr lang="en-US" altLang="en-US"/>
          </a:p>
        </p:txBody>
      </p:sp>
    </p:spTree>
    <p:extLst>
      <p:ext uri="{BB962C8B-B14F-4D97-AF65-F5344CB8AC3E}">
        <p14:creationId xmlns:p14="http://schemas.microsoft.com/office/powerpoint/2010/main" val="378770310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5362" name="Group 2">
            <a:extLst>
              <a:ext uri="{FF2B5EF4-FFF2-40B4-BE49-F238E27FC236}">
                <a16:creationId xmlns:a16="http://schemas.microsoft.com/office/drawing/2014/main" id="{F3E31EFB-4F46-F169-7E5A-E16E978E370A}"/>
              </a:ext>
            </a:extLst>
          </p:cNvPr>
          <p:cNvGrpSpPr>
            <a:grpSpLocks/>
          </p:cNvGrpSpPr>
          <p:nvPr/>
        </p:nvGrpSpPr>
        <p:grpSpPr bwMode="auto">
          <a:xfrm>
            <a:off x="1" y="1422400"/>
            <a:ext cx="12196233" cy="5435600"/>
            <a:chOff x="0" y="896"/>
            <a:chExt cx="5762" cy="3424"/>
          </a:xfrm>
        </p:grpSpPr>
        <p:grpSp>
          <p:nvGrpSpPr>
            <p:cNvPr id="15363" name="Group 3">
              <a:extLst>
                <a:ext uri="{FF2B5EF4-FFF2-40B4-BE49-F238E27FC236}">
                  <a16:creationId xmlns:a16="http://schemas.microsoft.com/office/drawing/2014/main" id="{CD130BA4-C636-6710-011B-A43DCB3AFFFF}"/>
                </a:ext>
              </a:extLst>
            </p:cNvPr>
            <p:cNvGrpSpPr>
              <a:grpSpLocks/>
            </p:cNvGrpSpPr>
            <p:nvPr userDrawn="1"/>
          </p:nvGrpSpPr>
          <p:grpSpPr bwMode="auto">
            <a:xfrm>
              <a:off x="20" y="896"/>
              <a:ext cx="5742" cy="3424"/>
              <a:chOff x="20" y="896"/>
              <a:chExt cx="5742" cy="3424"/>
            </a:xfrm>
          </p:grpSpPr>
          <p:sp>
            <p:nvSpPr>
              <p:cNvPr id="15364" name="Freeform 4">
                <a:extLst>
                  <a:ext uri="{FF2B5EF4-FFF2-40B4-BE49-F238E27FC236}">
                    <a16:creationId xmlns:a16="http://schemas.microsoft.com/office/drawing/2014/main" id="{404A590B-0564-9536-D79B-030C1A2D73EE}"/>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5" name="Freeform 5">
                <a:extLst>
                  <a:ext uri="{FF2B5EF4-FFF2-40B4-BE49-F238E27FC236}">
                    <a16:creationId xmlns:a16="http://schemas.microsoft.com/office/drawing/2014/main" id="{AEE10F1A-3A6F-47A9-CC89-DF8D7EC97581}"/>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6" name="Freeform 6">
                <a:extLst>
                  <a:ext uri="{FF2B5EF4-FFF2-40B4-BE49-F238E27FC236}">
                    <a16:creationId xmlns:a16="http://schemas.microsoft.com/office/drawing/2014/main" id="{EF8EE122-6A2E-1FB8-8884-877C25DA501E}"/>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7" name="Freeform 7">
                <a:extLst>
                  <a:ext uri="{FF2B5EF4-FFF2-40B4-BE49-F238E27FC236}">
                    <a16:creationId xmlns:a16="http://schemas.microsoft.com/office/drawing/2014/main" id="{9C62BE34-2DD5-A3E8-0215-0B93356E2B10}"/>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8" name="Freeform 8">
                <a:extLst>
                  <a:ext uri="{FF2B5EF4-FFF2-40B4-BE49-F238E27FC236}">
                    <a16:creationId xmlns:a16="http://schemas.microsoft.com/office/drawing/2014/main" id="{6FE5F585-A558-1F5B-B8AF-3F77B6FC1482}"/>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69" name="Freeform 9">
                <a:extLst>
                  <a:ext uri="{FF2B5EF4-FFF2-40B4-BE49-F238E27FC236}">
                    <a16:creationId xmlns:a16="http://schemas.microsoft.com/office/drawing/2014/main" id="{EEFB653D-8C8C-C87A-A13B-3B04306A9446}"/>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0" name="Freeform 10">
                <a:extLst>
                  <a:ext uri="{FF2B5EF4-FFF2-40B4-BE49-F238E27FC236}">
                    <a16:creationId xmlns:a16="http://schemas.microsoft.com/office/drawing/2014/main" id="{47718D97-46AE-2729-321C-96F52EEFACA4}"/>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1" name="Freeform 11">
                <a:extLst>
                  <a:ext uri="{FF2B5EF4-FFF2-40B4-BE49-F238E27FC236}">
                    <a16:creationId xmlns:a16="http://schemas.microsoft.com/office/drawing/2014/main" id="{7DB211A9-B643-4F3D-80CA-4DC4A3787299}"/>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2" name="Freeform 12">
                <a:extLst>
                  <a:ext uri="{FF2B5EF4-FFF2-40B4-BE49-F238E27FC236}">
                    <a16:creationId xmlns:a16="http://schemas.microsoft.com/office/drawing/2014/main" id="{4ED6F101-ECC0-C17A-D334-4C6CCFB5FABD}"/>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3" name="Freeform 13">
                <a:extLst>
                  <a:ext uri="{FF2B5EF4-FFF2-40B4-BE49-F238E27FC236}">
                    <a16:creationId xmlns:a16="http://schemas.microsoft.com/office/drawing/2014/main" id="{E60707E2-5E6D-ADCE-4E63-4E7DF5BF2FD8}"/>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4" name="Freeform 14">
                <a:extLst>
                  <a:ext uri="{FF2B5EF4-FFF2-40B4-BE49-F238E27FC236}">
                    <a16:creationId xmlns:a16="http://schemas.microsoft.com/office/drawing/2014/main" id="{D1FD2C17-06FD-F89E-6312-9675F16F0297}"/>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5" name="Freeform 15">
                <a:extLst>
                  <a:ext uri="{FF2B5EF4-FFF2-40B4-BE49-F238E27FC236}">
                    <a16:creationId xmlns:a16="http://schemas.microsoft.com/office/drawing/2014/main" id="{C1F94395-4888-FA83-1B75-685142F08B15}"/>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376" name="Freeform 16">
                <a:extLst>
                  <a:ext uri="{FF2B5EF4-FFF2-40B4-BE49-F238E27FC236}">
                    <a16:creationId xmlns:a16="http://schemas.microsoft.com/office/drawing/2014/main" id="{11A04EF9-9801-86B1-FCE1-17D69C1EE451}"/>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15377" name="Group 17">
              <a:extLst>
                <a:ext uri="{FF2B5EF4-FFF2-40B4-BE49-F238E27FC236}">
                  <a16:creationId xmlns:a16="http://schemas.microsoft.com/office/drawing/2014/main" id="{E3470DD1-8BB7-68F6-0A2D-74E6C7B44B99}"/>
                </a:ext>
              </a:extLst>
            </p:cNvPr>
            <p:cNvGrpSpPr>
              <a:grpSpLocks/>
            </p:cNvGrpSpPr>
            <p:nvPr userDrawn="1"/>
          </p:nvGrpSpPr>
          <p:grpSpPr bwMode="auto">
            <a:xfrm>
              <a:off x="0" y="2291"/>
              <a:ext cx="1385" cy="1702"/>
              <a:chOff x="0" y="2291"/>
              <a:chExt cx="1385" cy="1702"/>
            </a:xfrm>
          </p:grpSpPr>
          <p:sp>
            <p:nvSpPr>
              <p:cNvPr id="15378" name="Rectangle 18">
                <a:extLst>
                  <a:ext uri="{FF2B5EF4-FFF2-40B4-BE49-F238E27FC236}">
                    <a16:creationId xmlns:a16="http://schemas.microsoft.com/office/drawing/2014/main" id="{2F3023F5-BFF5-04DD-87D9-8046E9DB7D24}"/>
                  </a:ext>
                </a:extLst>
              </p:cNvPr>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79" name="Rectangle 19">
                <a:extLst>
                  <a:ext uri="{FF2B5EF4-FFF2-40B4-BE49-F238E27FC236}">
                    <a16:creationId xmlns:a16="http://schemas.microsoft.com/office/drawing/2014/main" id="{688FEDA3-7405-1CAF-B372-47CEE6AE23B7}"/>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0" name="Rectangle 20">
                <a:extLst>
                  <a:ext uri="{FF2B5EF4-FFF2-40B4-BE49-F238E27FC236}">
                    <a16:creationId xmlns:a16="http://schemas.microsoft.com/office/drawing/2014/main" id="{30ABA21A-7397-E0A7-2C19-B64D4DB1989E}"/>
                  </a:ext>
                </a:extLst>
              </p:cNvPr>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1" name="Rectangle 21">
                <a:extLst>
                  <a:ext uri="{FF2B5EF4-FFF2-40B4-BE49-F238E27FC236}">
                    <a16:creationId xmlns:a16="http://schemas.microsoft.com/office/drawing/2014/main" id="{BC749882-1971-0224-C174-2FE0DFF16EEE}"/>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2" name="Rectangle 22">
                <a:extLst>
                  <a:ext uri="{FF2B5EF4-FFF2-40B4-BE49-F238E27FC236}">
                    <a16:creationId xmlns:a16="http://schemas.microsoft.com/office/drawing/2014/main" id="{D06E862F-693A-94F9-2C56-A28AE6BC2906}"/>
                  </a:ext>
                </a:extLst>
              </p:cNvPr>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3" name="Rectangle 23">
                <a:extLst>
                  <a:ext uri="{FF2B5EF4-FFF2-40B4-BE49-F238E27FC236}">
                    <a16:creationId xmlns:a16="http://schemas.microsoft.com/office/drawing/2014/main" id="{3D84D4C9-A4BE-2ED3-4CE0-EB4C498F9CC5}"/>
                  </a:ext>
                </a:extLst>
              </p:cNvPr>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4" name="Rectangle 24">
                <a:extLst>
                  <a:ext uri="{FF2B5EF4-FFF2-40B4-BE49-F238E27FC236}">
                    <a16:creationId xmlns:a16="http://schemas.microsoft.com/office/drawing/2014/main" id="{CBB1EFFB-D10A-BE16-8742-A90916DE51E0}"/>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5" name="Rectangle 25">
                <a:extLst>
                  <a:ext uri="{FF2B5EF4-FFF2-40B4-BE49-F238E27FC236}">
                    <a16:creationId xmlns:a16="http://schemas.microsoft.com/office/drawing/2014/main" id="{53A1D494-1655-A68C-2670-4185ACF322D6}"/>
                  </a:ext>
                </a:extLst>
              </p:cNvPr>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6" name="Rectangle 26">
                <a:extLst>
                  <a:ext uri="{FF2B5EF4-FFF2-40B4-BE49-F238E27FC236}">
                    <a16:creationId xmlns:a16="http://schemas.microsoft.com/office/drawing/2014/main" id="{466E4D05-214D-1AC3-0ED8-F9C0008DFAB4}"/>
                  </a:ext>
                </a:extLst>
              </p:cNvPr>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7" name="Rectangle 27">
                <a:extLst>
                  <a:ext uri="{FF2B5EF4-FFF2-40B4-BE49-F238E27FC236}">
                    <a16:creationId xmlns:a16="http://schemas.microsoft.com/office/drawing/2014/main" id="{86A1EDB9-5E47-A1E9-8CCF-352C0FD6A658}"/>
                  </a:ext>
                </a:extLst>
              </p:cNvPr>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8" name="Rectangle 28">
                <a:extLst>
                  <a:ext uri="{FF2B5EF4-FFF2-40B4-BE49-F238E27FC236}">
                    <a16:creationId xmlns:a16="http://schemas.microsoft.com/office/drawing/2014/main" id="{2C62665D-BAF3-CBA4-A882-4E91A516CCCE}"/>
                  </a:ext>
                </a:extLst>
              </p:cNvPr>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89" name="Rectangle 29">
                <a:extLst>
                  <a:ext uri="{FF2B5EF4-FFF2-40B4-BE49-F238E27FC236}">
                    <a16:creationId xmlns:a16="http://schemas.microsoft.com/office/drawing/2014/main" id="{EDC84253-8AC5-2EBB-7333-D14473D52E87}"/>
                  </a:ext>
                </a:extLst>
              </p:cNvPr>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0" name="Rectangle 30">
                <a:extLst>
                  <a:ext uri="{FF2B5EF4-FFF2-40B4-BE49-F238E27FC236}">
                    <a16:creationId xmlns:a16="http://schemas.microsoft.com/office/drawing/2014/main" id="{C0446040-00C2-75DA-A0F8-A9A147092489}"/>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1" name="Rectangle 31">
                <a:extLst>
                  <a:ext uri="{FF2B5EF4-FFF2-40B4-BE49-F238E27FC236}">
                    <a16:creationId xmlns:a16="http://schemas.microsoft.com/office/drawing/2014/main" id="{D98BC23C-10A5-7BE3-65B2-35004AD9F359}"/>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2" name="Rectangle 32">
                <a:extLst>
                  <a:ext uri="{FF2B5EF4-FFF2-40B4-BE49-F238E27FC236}">
                    <a16:creationId xmlns:a16="http://schemas.microsoft.com/office/drawing/2014/main" id="{EBB32DA8-294E-0E6C-E8B0-10BE5D8EAD2C}"/>
                  </a:ext>
                </a:extLst>
              </p:cNvPr>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3" name="Rectangle 33">
                <a:extLst>
                  <a:ext uri="{FF2B5EF4-FFF2-40B4-BE49-F238E27FC236}">
                    <a16:creationId xmlns:a16="http://schemas.microsoft.com/office/drawing/2014/main" id="{6130553B-7766-9713-1963-D9B9FE9026D8}"/>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4" name="Rectangle 34">
                <a:extLst>
                  <a:ext uri="{FF2B5EF4-FFF2-40B4-BE49-F238E27FC236}">
                    <a16:creationId xmlns:a16="http://schemas.microsoft.com/office/drawing/2014/main" id="{6C2927C7-CEB8-F3CD-A389-658A2B6DEE9C}"/>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5" name="Rectangle 35">
                <a:extLst>
                  <a:ext uri="{FF2B5EF4-FFF2-40B4-BE49-F238E27FC236}">
                    <a16:creationId xmlns:a16="http://schemas.microsoft.com/office/drawing/2014/main" id="{47E7E715-F1BD-67B7-6043-8AC068EB17D7}"/>
                  </a:ext>
                </a:extLst>
              </p:cNvPr>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6" name="Rectangle 36">
                <a:extLst>
                  <a:ext uri="{FF2B5EF4-FFF2-40B4-BE49-F238E27FC236}">
                    <a16:creationId xmlns:a16="http://schemas.microsoft.com/office/drawing/2014/main" id="{E8EA9348-21B4-30E6-64EC-54D6A8E6EEBE}"/>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7" name="Rectangle 37">
                <a:extLst>
                  <a:ext uri="{FF2B5EF4-FFF2-40B4-BE49-F238E27FC236}">
                    <a16:creationId xmlns:a16="http://schemas.microsoft.com/office/drawing/2014/main" id="{2D439245-A903-F287-5513-0CF7F01801A4}"/>
                  </a:ext>
                </a:extLst>
              </p:cNvPr>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8" name="Rectangle 38">
                <a:extLst>
                  <a:ext uri="{FF2B5EF4-FFF2-40B4-BE49-F238E27FC236}">
                    <a16:creationId xmlns:a16="http://schemas.microsoft.com/office/drawing/2014/main" id="{DF9A8699-FAB1-80D7-3E54-5FD99F49602C}"/>
                  </a:ext>
                </a:extLst>
              </p:cNvPr>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399" name="Rectangle 39">
                <a:extLst>
                  <a:ext uri="{FF2B5EF4-FFF2-40B4-BE49-F238E27FC236}">
                    <a16:creationId xmlns:a16="http://schemas.microsoft.com/office/drawing/2014/main" id="{912E08CD-81A6-B053-E487-C700C84D591A}"/>
                  </a:ext>
                </a:extLst>
              </p:cNvPr>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0" name="Rectangle 40">
                <a:extLst>
                  <a:ext uri="{FF2B5EF4-FFF2-40B4-BE49-F238E27FC236}">
                    <a16:creationId xmlns:a16="http://schemas.microsoft.com/office/drawing/2014/main" id="{620944AD-C3F8-AC0C-084E-3BB58543FBCE}"/>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1" name="Rectangle 41">
                <a:extLst>
                  <a:ext uri="{FF2B5EF4-FFF2-40B4-BE49-F238E27FC236}">
                    <a16:creationId xmlns:a16="http://schemas.microsoft.com/office/drawing/2014/main" id="{F0571B35-DF75-0F27-0622-B0016D429DDA}"/>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2" name="Rectangle 42">
                <a:extLst>
                  <a:ext uri="{FF2B5EF4-FFF2-40B4-BE49-F238E27FC236}">
                    <a16:creationId xmlns:a16="http://schemas.microsoft.com/office/drawing/2014/main" id="{B7A91C8A-0824-3DBB-6075-7FF60D298B37}"/>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3" name="Rectangle 43">
                <a:extLst>
                  <a:ext uri="{FF2B5EF4-FFF2-40B4-BE49-F238E27FC236}">
                    <a16:creationId xmlns:a16="http://schemas.microsoft.com/office/drawing/2014/main" id="{52C5C8E2-98BE-97E5-7DC6-05415DCA82E6}"/>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4" name="Rectangle 44">
                <a:extLst>
                  <a:ext uri="{FF2B5EF4-FFF2-40B4-BE49-F238E27FC236}">
                    <a16:creationId xmlns:a16="http://schemas.microsoft.com/office/drawing/2014/main" id="{BAB99CCF-1802-C0A4-4130-F6059E0ACBE3}"/>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5" name="Rectangle 45">
                <a:extLst>
                  <a:ext uri="{FF2B5EF4-FFF2-40B4-BE49-F238E27FC236}">
                    <a16:creationId xmlns:a16="http://schemas.microsoft.com/office/drawing/2014/main" id="{90635091-884E-DEB6-6BA3-6FC8659431BB}"/>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6" name="Rectangle 46">
                <a:extLst>
                  <a:ext uri="{FF2B5EF4-FFF2-40B4-BE49-F238E27FC236}">
                    <a16:creationId xmlns:a16="http://schemas.microsoft.com/office/drawing/2014/main" id="{6D7BA4CA-F4AD-B84B-C639-55CF4A41D1E2}"/>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7" name="Rectangle 47">
                <a:extLst>
                  <a:ext uri="{FF2B5EF4-FFF2-40B4-BE49-F238E27FC236}">
                    <a16:creationId xmlns:a16="http://schemas.microsoft.com/office/drawing/2014/main" id="{9FC14C42-BF76-5C4F-8759-0B9CED5E687F}"/>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8" name="Rectangle 48">
                <a:extLst>
                  <a:ext uri="{FF2B5EF4-FFF2-40B4-BE49-F238E27FC236}">
                    <a16:creationId xmlns:a16="http://schemas.microsoft.com/office/drawing/2014/main" id="{D5F5387E-93CF-7C1B-0D49-379CF6CA506C}"/>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09" name="Rectangle 49">
                <a:extLst>
                  <a:ext uri="{FF2B5EF4-FFF2-40B4-BE49-F238E27FC236}">
                    <a16:creationId xmlns:a16="http://schemas.microsoft.com/office/drawing/2014/main" id="{884696DB-B36C-552C-CC36-81D6180CE884}"/>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0" name="Rectangle 50">
                <a:extLst>
                  <a:ext uri="{FF2B5EF4-FFF2-40B4-BE49-F238E27FC236}">
                    <a16:creationId xmlns:a16="http://schemas.microsoft.com/office/drawing/2014/main" id="{7A24473D-E194-375F-975A-5882B82E4B53}"/>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1" name="Rectangle 51">
                <a:extLst>
                  <a:ext uri="{FF2B5EF4-FFF2-40B4-BE49-F238E27FC236}">
                    <a16:creationId xmlns:a16="http://schemas.microsoft.com/office/drawing/2014/main" id="{5F3E1412-6BB1-8857-FD1C-B0CFDECC4983}"/>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2" name="Rectangle 52">
                <a:extLst>
                  <a:ext uri="{FF2B5EF4-FFF2-40B4-BE49-F238E27FC236}">
                    <a16:creationId xmlns:a16="http://schemas.microsoft.com/office/drawing/2014/main" id="{613713A8-3F18-F621-CC14-2CA16B38CCD4}"/>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3" name="Rectangle 53">
                <a:extLst>
                  <a:ext uri="{FF2B5EF4-FFF2-40B4-BE49-F238E27FC236}">
                    <a16:creationId xmlns:a16="http://schemas.microsoft.com/office/drawing/2014/main" id="{BABE2202-41B3-777C-9830-40A6DC0FAD1E}"/>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4" name="Rectangle 54">
                <a:extLst>
                  <a:ext uri="{FF2B5EF4-FFF2-40B4-BE49-F238E27FC236}">
                    <a16:creationId xmlns:a16="http://schemas.microsoft.com/office/drawing/2014/main" id="{D1BC63BC-5AB9-0950-21A9-0D1DA12AA1EF}"/>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5" name="Rectangle 55">
                <a:extLst>
                  <a:ext uri="{FF2B5EF4-FFF2-40B4-BE49-F238E27FC236}">
                    <a16:creationId xmlns:a16="http://schemas.microsoft.com/office/drawing/2014/main" id="{6880AC0E-E233-817C-189B-9BCCB3968EB9}"/>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6" name="Rectangle 56">
                <a:extLst>
                  <a:ext uri="{FF2B5EF4-FFF2-40B4-BE49-F238E27FC236}">
                    <a16:creationId xmlns:a16="http://schemas.microsoft.com/office/drawing/2014/main" id="{DF0EC147-0A2A-0673-DBEB-51C929C6BF16}"/>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7" name="Rectangle 57">
                <a:extLst>
                  <a:ext uri="{FF2B5EF4-FFF2-40B4-BE49-F238E27FC236}">
                    <a16:creationId xmlns:a16="http://schemas.microsoft.com/office/drawing/2014/main" id="{041FEB2D-669B-2D00-D339-8E1F9F181FAF}"/>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8" name="Rectangle 58">
                <a:extLst>
                  <a:ext uri="{FF2B5EF4-FFF2-40B4-BE49-F238E27FC236}">
                    <a16:creationId xmlns:a16="http://schemas.microsoft.com/office/drawing/2014/main" id="{CCF4BB79-2330-9D44-3972-596C877B4964}"/>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19" name="Rectangle 59">
                <a:extLst>
                  <a:ext uri="{FF2B5EF4-FFF2-40B4-BE49-F238E27FC236}">
                    <a16:creationId xmlns:a16="http://schemas.microsoft.com/office/drawing/2014/main" id="{96B35227-6F3F-44AA-C647-9986204BF3E3}"/>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0" name="Rectangle 60">
                <a:extLst>
                  <a:ext uri="{FF2B5EF4-FFF2-40B4-BE49-F238E27FC236}">
                    <a16:creationId xmlns:a16="http://schemas.microsoft.com/office/drawing/2014/main" id="{40D1402A-000D-9C1C-6FC5-060338DEAB1F}"/>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1" name="Rectangle 61">
                <a:extLst>
                  <a:ext uri="{FF2B5EF4-FFF2-40B4-BE49-F238E27FC236}">
                    <a16:creationId xmlns:a16="http://schemas.microsoft.com/office/drawing/2014/main" id="{531AC446-E8EC-FAE7-2575-D440CDCC7248}"/>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2" name="Rectangle 62">
                <a:extLst>
                  <a:ext uri="{FF2B5EF4-FFF2-40B4-BE49-F238E27FC236}">
                    <a16:creationId xmlns:a16="http://schemas.microsoft.com/office/drawing/2014/main" id="{3A9DF6B2-6CD8-C67F-328B-AD76A847AA5F}"/>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3" name="Rectangle 63">
                <a:extLst>
                  <a:ext uri="{FF2B5EF4-FFF2-40B4-BE49-F238E27FC236}">
                    <a16:creationId xmlns:a16="http://schemas.microsoft.com/office/drawing/2014/main" id="{1C35F591-08C0-29FA-E115-F501EEF76BC1}"/>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4" name="Rectangle 64">
                <a:extLst>
                  <a:ext uri="{FF2B5EF4-FFF2-40B4-BE49-F238E27FC236}">
                    <a16:creationId xmlns:a16="http://schemas.microsoft.com/office/drawing/2014/main" id="{F7814F22-C327-5A8B-EA4D-1B579AF077B1}"/>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5" name="Rectangle 65">
                <a:extLst>
                  <a:ext uri="{FF2B5EF4-FFF2-40B4-BE49-F238E27FC236}">
                    <a16:creationId xmlns:a16="http://schemas.microsoft.com/office/drawing/2014/main" id="{729A0210-53E4-0D0C-195B-7460A7A3FB6D}"/>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6" name="Rectangle 66">
                <a:extLst>
                  <a:ext uri="{FF2B5EF4-FFF2-40B4-BE49-F238E27FC236}">
                    <a16:creationId xmlns:a16="http://schemas.microsoft.com/office/drawing/2014/main" id="{59B572A6-99EC-5F12-461E-4647B8DF51F6}"/>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7" name="Rectangle 67">
                <a:extLst>
                  <a:ext uri="{FF2B5EF4-FFF2-40B4-BE49-F238E27FC236}">
                    <a16:creationId xmlns:a16="http://schemas.microsoft.com/office/drawing/2014/main" id="{0827AC44-B4BB-20A6-99A4-48F3315678C8}"/>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8" name="Rectangle 68">
                <a:extLst>
                  <a:ext uri="{FF2B5EF4-FFF2-40B4-BE49-F238E27FC236}">
                    <a16:creationId xmlns:a16="http://schemas.microsoft.com/office/drawing/2014/main" id="{6E8F61C0-7078-01F9-AF01-A0237425805A}"/>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29" name="Rectangle 69">
                <a:extLst>
                  <a:ext uri="{FF2B5EF4-FFF2-40B4-BE49-F238E27FC236}">
                    <a16:creationId xmlns:a16="http://schemas.microsoft.com/office/drawing/2014/main" id="{BC1FF6D1-AFC2-8BEC-1EDC-7A193547743C}"/>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0" name="Rectangle 70">
                <a:extLst>
                  <a:ext uri="{FF2B5EF4-FFF2-40B4-BE49-F238E27FC236}">
                    <a16:creationId xmlns:a16="http://schemas.microsoft.com/office/drawing/2014/main" id="{E376F1AF-49E9-F457-29C5-0D8CC5AEE7A9}"/>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1" name="Rectangle 71">
                <a:extLst>
                  <a:ext uri="{FF2B5EF4-FFF2-40B4-BE49-F238E27FC236}">
                    <a16:creationId xmlns:a16="http://schemas.microsoft.com/office/drawing/2014/main" id="{048525CB-9A00-8119-EE59-D099987BEB24}"/>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2" name="Rectangle 72">
                <a:extLst>
                  <a:ext uri="{FF2B5EF4-FFF2-40B4-BE49-F238E27FC236}">
                    <a16:creationId xmlns:a16="http://schemas.microsoft.com/office/drawing/2014/main" id="{2789CEDB-059E-6EE1-D84F-CF2E8F78265D}"/>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3" name="Rectangle 73">
                <a:extLst>
                  <a:ext uri="{FF2B5EF4-FFF2-40B4-BE49-F238E27FC236}">
                    <a16:creationId xmlns:a16="http://schemas.microsoft.com/office/drawing/2014/main" id="{C6E27FFC-2347-F8F6-E55F-8BEA1C1BFBDA}"/>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4" name="Rectangle 74">
                <a:extLst>
                  <a:ext uri="{FF2B5EF4-FFF2-40B4-BE49-F238E27FC236}">
                    <a16:creationId xmlns:a16="http://schemas.microsoft.com/office/drawing/2014/main" id="{5AA66DE0-5B8F-41DA-C93C-18577D44FCD9}"/>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5" name="Rectangle 75">
                <a:extLst>
                  <a:ext uri="{FF2B5EF4-FFF2-40B4-BE49-F238E27FC236}">
                    <a16:creationId xmlns:a16="http://schemas.microsoft.com/office/drawing/2014/main" id="{2FD47C29-9966-4F77-62C2-7A42925075C2}"/>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6" name="Rectangle 76">
                <a:extLst>
                  <a:ext uri="{FF2B5EF4-FFF2-40B4-BE49-F238E27FC236}">
                    <a16:creationId xmlns:a16="http://schemas.microsoft.com/office/drawing/2014/main" id="{85BD755F-9EE8-9211-8DB3-7BA5B1710513}"/>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7" name="Rectangle 77">
                <a:extLst>
                  <a:ext uri="{FF2B5EF4-FFF2-40B4-BE49-F238E27FC236}">
                    <a16:creationId xmlns:a16="http://schemas.microsoft.com/office/drawing/2014/main" id="{DE1B447F-C18E-CD00-5CB7-2FA70A8791D0}"/>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8" name="Rectangle 78">
                <a:extLst>
                  <a:ext uri="{FF2B5EF4-FFF2-40B4-BE49-F238E27FC236}">
                    <a16:creationId xmlns:a16="http://schemas.microsoft.com/office/drawing/2014/main" id="{0A3DDB21-2A3B-2A12-C1F3-C43A3E5CD650}"/>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39" name="Rectangle 79">
                <a:extLst>
                  <a:ext uri="{FF2B5EF4-FFF2-40B4-BE49-F238E27FC236}">
                    <a16:creationId xmlns:a16="http://schemas.microsoft.com/office/drawing/2014/main" id="{E964B750-D380-1694-8066-EEF942F70566}"/>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0" name="Rectangle 80">
                <a:extLst>
                  <a:ext uri="{FF2B5EF4-FFF2-40B4-BE49-F238E27FC236}">
                    <a16:creationId xmlns:a16="http://schemas.microsoft.com/office/drawing/2014/main" id="{9F6B96A3-B3B0-8182-24D2-3064A44D9897}"/>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1" name="Freeform 81">
                <a:extLst>
                  <a:ext uri="{FF2B5EF4-FFF2-40B4-BE49-F238E27FC236}">
                    <a16:creationId xmlns:a16="http://schemas.microsoft.com/office/drawing/2014/main" id="{6D5DAD95-2016-36BC-E9F0-221C99033181}"/>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442" name="Rectangle 82">
                <a:extLst>
                  <a:ext uri="{FF2B5EF4-FFF2-40B4-BE49-F238E27FC236}">
                    <a16:creationId xmlns:a16="http://schemas.microsoft.com/office/drawing/2014/main" id="{FF7EDA44-B197-A847-9BE6-AD592CFB6B4F}"/>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3" name="Rectangle 83">
                <a:extLst>
                  <a:ext uri="{FF2B5EF4-FFF2-40B4-BE49-F238E27FC236}">
                    <a16:creationId xmlns:a16="http://schemas.microsoft.com/office/drawing/2014/main" id="{536D3C07-0418-0AFD-CA6E-07D45C1D83C2}"/>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4" name="Rectangle 84">
                <a:extLst>
                  <a:ext uri="{FF2B5EF4-FFF2-40B4-BE49-F238E27FC236}">
                    <a16:creationId xmlns:a16="http://schemas.microsoft.com/office/drawing/2014/main" id="{1B05D46C-9A47-F70B-CC42-8B2F2E0FC1F4}"/>
                  </a:ext>
                </a:extLst>
              </p:cNvPr>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5" name="Rectangle 85">
                <a:extLst>
                  <a:ext uri="{FF2B5EF4-FFF2-40B4-BE49-F238E27FC236}">
                    <a16:creationId xmlns:a16="http://schemas.microsoft.com/office/drawing/2014/main" id="{5A329002-E8FA-2CB8-0CF8-7CAA5B497138}"/>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6" name="Rectangle 86">
                <a:extLst>
                  <a:ext uri="{FF2B5EF4-FFF2-40B4-BE49-F238E27FC236}">
                    <a16:creationId xmlns:a16="http://schemas.microsoft.com/office/drawing/2014/main" id="{9536DD9C-2AFC-AC68-D737-84AA61A10CD7}"/>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7" name="Rectangle 87">
                <a:extLst>
                  <a:ext uri="{FF2B5EF4-FFF2-40B4-BE49-F238E27FC236}">
                    <a16:creationId xmlns:a16="http://schemas.microsoft.com/office/drawing/2014/main" id="{CCBE1F1B-11BF-7487-2E18-D562D1CA2E3A}"/>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8" name="Rectangle 88">
                <a:extLst>
                  <a:ext uri="{FF2B5EF4-FFF2-40B4-BE49-F238E27FC236}">
                    <a16:creationId xmlns:a16="http://schemas.microsoft.com/office/drawing/2014/main" id="{453A1F13-27E5-D34E-D49A-7AE0C1D6EEC4}"/>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49" name="Rectangle 89">
                <a:extLst>
                  <a:ext uri="{FF2B5EF4-FFF2-40B4-BE49-F238E27FC236}">
                    <a16:creationId xmlns:a16="http://schemas.microsoft.com/office/drawing/2014/main" id="{41628AD7-EE4E-B29F-FFF4-C98424C647BD}"/>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0" name="Rectangle 90">
                <a:extLst>
                  <a:ext uri="{FF2B5EF4-FFF2-40B4-BE49-F238E27FC236}">
                    <a16:creationId xmlns:a16="http://schemas.microsoft.com/office/drawing/2014/main" id="{206CD38C-F17D-9D13-2806-3186CD2A7205}"/>
                  </a:ext>
                </a:extLst>
              </p:cNvPr>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1" name="Rectangle 91">
                <a:extLst>
                  <a:ext uri="{FF2B5EF4-FFF2-40B4-BE49-F238E27FC236}">
                    <a16:creationId xmlns:a16="http://schemas.microsoft.com/office/drawing/2014/main" id="{9A89F714-D508-E909-A99F-338CCFF5C250}"/>
                  </a:ext>
                </a:extLst>
              </p:cNvPr>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2" name="Rectangle 92">
                <a:extLst>
                  <a:ext uri="{FF2B5EF4-FFF2-40B4-BE49-F238E27FC236}">
                    <a16:creationId xmlns:a16="http://schemas.microsoft.com/office/drawing/2014/main" id="{352EF156-0C1E-6722-98A8-515B438764DD}"/>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3" name="Rectangle 93">
                <a:extLst>
                  <a:ext uri="{FF2B5EF4-FFF2-40B4-BE49-F238E27FC236}">
                    <a16:creationId xmlns:a16="http://schemas.microsoft.com/office/drawing/2014/main" id="{253489C5-61ED-D30A-95B8-57B1403A1D02}"/>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4" name="Rectangle 94">
                <a:extLst>
                  <a:ext uri="{FF2B5EF4-FFF2-40B4-BE49-F238E27FC236}">
                    <a16:creationId xmlns:a16="http://schemas.microsoft.com/office/drawing/2014/main" id="{52D31E48-C3FD-E09E-0A45-BB0E8147C9CF}"/>
                  </a:ext>
                </a:extLst>
              </p:cNvPr>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5" name="Rectangle 95">
                <a:extLst>
                  <a:ext uri="{FF2B5EF4-FFF2-40B4-BE49-F238E27FC236}">
                    <a16:creationId xmlns:a16="http://schemas.microsoft.com/office/drawing/2014/main" id="{09BFFB49-0B8D-80F6-27BA-8E921865B227}"/>
                  </a:ext>
                </a:extLst>
              </p:cNvPr>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6" name="Rectangle 96">
                <a:extLst>
                  <a:ext uri="{FF2B5EF4-FFF2-40B4-BE49-F238E27FC236}">
                    <a16:creationId xmlns:a16="http://schemas.microsoft.com/office/drawing/2014/main" id="{DC65AC84-73DC-EFBC-553F-FCE70373A4F4}"/>
                  </a:ext>
                </a:extLst>
              </p:cNvPr>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7" name="Rectangle 97">
                <a:extLst>
                  <a:ext uri="{FF2B5EF4-FFF2-40B4-BE49-F238E27FC236}">
                    <a16:creationId xmlns:a16="http://schemas.microsoft.com/office/drawing/2014/main" id="{F26A245B-57DC-8674-5FCA-5F56563442AB}"/>
                  </a:ext>
                </a:extLst>
              </p:cNvPr>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8" name="Rectangle 98">
                <a:extLst>
                  <a:ext uri="{FF2B5EF4-FFF2-40B4-BE49-F238E27FC236}">
                    <a16:creationId xmlns:a16="http://schemas.microsoft.com/office/drawing/2014/main" id="{7BEF4F40-ADCF-B226-FAB1-EE5AE7FA1B8D}"/>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59" name="Rectangle 99">
                <a:extLst>
                  <a:ext uri="{FF2B5EF4-FFF2-40B4-BE49-F238E27FC236}">
                    <a16:creationId xmlns:a16="http://schemas.microsoft.com/office/drawing/2014/main" id="{7050809E-0E58-A190-56E6-C50852E9C01F}"/>
                  </a:ext>
                </a:extLst>
              </p:cNvPr>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0" name="Rectangle 100">
                <a:extLst>
                  <a:ext uri="{FF2B5EF4-FFF2-40B4-BE49-F238E27FC236}">
                    <a16:creationId xmlns:a16="http://schemas.microsoft.com/office/drawing/2014/main" id="{FE2FC39F-EBBD-6D48-AB77-D26620D681F7}"/>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1" name="Rectangle 101">
                <a:extLst>
                  <a:ext uri="{FF2B5EF4-FFF2-40B4-BE49-F238E27FC236}">
                    <a16:creationId xmlns:a16="http://schemas.microsoft.com/office/drawing/2014/main" id="{0CFE7CD5-891C-0B68-5972-00A4C380CE9F}"/>
                  </a:ext>
                </a:extLst>
              </p:cNvPr>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2" name="Rectangle 102">
                <a:extLst>
                  <a:ext uri="{FF2B5EF4-FFF2-40B4-BE49-F238E27FC236}">
                    <a16:creationId xmlns:a16="http://schemas.microsoft.com/office/drawing/2014/main" id="{D122923F-0CA2-47D2-D0FF-51D7D452AF47}"/>
                  </a:ext>
                </a:extLst>
              </p:cNvPr>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3" name="Rectangle 103">
                <a:extLst>
                  <a:ext uri="{FF2B5EF4-FFF2-40B4-BE49-F238E27FC236}">
                    <a16:creationId xmlns:a16="http://schemas.microsoft.com/office/drawing/2014/main" id="{CBE7C469-8B86-2ABB-2F63-7D6EA86FB9D3}"/>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4" name="Rectangle 104">
                <a:extLst>
                  <a:ext uri="{FF2B5EF4-FFF2-40B4-BE49-F238E27FC236}">
                    <a16:creationId xmlns:a16="http://schemas.microsoft.com/office/drawing/2014/main" id="{F861707F-F1E5-C3D4-88DF-CFF970C964F6}"/>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5" name="Rectangle 105">
                <a:extLst>
                  <a:ext uri="{FF2B5EF4-FFF2-40B4-BE49-F238E27FC236}">
                    <a16:creationId xmlns:a16="http://schemas.microsoft.com/office/drawing/2014/main" id="{6B0A8A60-A0D7-2184-1A1A-E57659C3111B}"/>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6" name="Rectangle 106">
                <a:extLst>
                  <a:ext uri="{FF2B5EF4-FFF2-40B4-BE49-F238E27FC236}">
                    <a16:creationId xmlns:a16="http://schemas.microsoft.com/office/drawing/2014/main" id="{30F082F0-C6D2-01A6-AF28-F2BB861FF6C6}"/>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7" name="Rectangle 107">
                <a:extLst>
                  <a:ext uri="{FF2B5EF4-FFF2-40B4-BE49-F238E27FC236}">
                    <a16:creationId xmlns:a16="http://schemas.microsoft.com/office/drawing/2014/main" id="{02F93323-F3BB-D278-3B87-1FD760DA3EB2}"/>
                  </a:ext>
                </a:extLst>
              </p:cNvPr>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8" name="Rectangle 108">
                <a:extLst>
                  <a:ext uri="{FF2B5EF4-FFF2-40B4-BE49-F238E27FC236}">
                    <a16:creationId xmlns:a16="http://schemas.microsoft.com/office/drawing/2014/main" id="{1A191068-00C9-E000-DA46-8CA54016615F}"/>
                  </a:ext>
                </a:extLst>
              </p:cNvPr>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69" name="Rectangle 109">
                <a:extLst>
                  <a:ext uri="{FF2B5EF4-FFF2-40B4-BE49-F238E27FC236}">
                    <a16:creationId xmlns:a16="http://schemas.microsoft.com/office/drawing/2014/main" id="{B1C50458-23D0-4944-5D0D-FE58E45DE395}"/>
                  </a:ext>
                </a:extLst>
              </p:cNvPr>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0" name="Rectangle 110">
                <a:extLst>
                  <a:ext uri="{FF2B5EF4-FFF2-40B4-BE49-F238E27FC236}">
                    <a16:creationId xmlns:a16="http://schemas.microsoft.com/office/drawing/2014/main" id="{ECD3F470-AD17-44F3-3392-22EF51281819}"/>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1" name="Rectangle 111">
                <a:extLst>
                  <a:ext uri="{FF2B5EF4-FFF2-40B4-BE49-F238E27FC236}">
                    <a16:creationId xmlns:a16="http://schemas.microsoft.com/office/drawing/2014/main" id="{AECD2D80-EE18-6C44-1A03-5CE662663C86}"/>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2" name="Rectangle 112">
                <a:extLst>
                  <a:ext uri="{FF2B5EF4-FFF2-40B4-BE49-F238E27FC236}">
                    <a16:creationId xmlns:a16="http://schemas.microsoft.com/office/drawing/2014/main" id="{B0E47AEC-B8D9-85CD-DBD5-D1E3E37ADF98}"/>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3" name="Rectangle 113">
                <a:extLst>
                  <a:ext uri="{FF2B5EF4-FFF2-40B4-BE49-F238E27FC236}">
                    <a16:creationId xmlns:a16="http://schemas.microsoft.com/office/drawing/2014/main" id="{418F04B9-31BB-6247-39F4-C61FC452ED94}"/>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4" name="Rectangle 114">
                <a:extLst>
                  <a:ext uri="{FF2B5EF4-FFF2-40B4-BE49-F238E27FC236}">
                    <a16:creationId xmlns:a16="http://schemas.microsoft.com/office/drawing/2014/main" id="{39CA1B10-8ED8-7F52-D014-A357262E0671}"/>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5" name="Rectangle 115">
                <a:extLst>
                  <a:ext uri="{FF2B5EF4-FFF2-40B4-BE49-F238E27FC236}">
                    <a16:creationId xmlns:a16="http://schemas.microsoft.com/office/drawing/2014/main" id="{33E0EEAD-45BD-E761-DC97-8F1E419AC255}"/>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6" name="Rectangle 116">
                <a:extLst>
                  <a:ext uri="{FF2B5EF4-FFF2-40B4-BE49-F238E27FC236}">
                    <a16:creationId xmlns:a16="http://schemas.microsoft.com/office/drawing/2014/main" id="{43BC1D6F-E651-03B6-8841-C61C35C3A160}"/>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7" name="Rectangle 117">
                <a:extLst>
                  <a:ext uri="{FF2B5EF4-FFF2-40B4-BE49-F238E27FC236}">
                    <a16:creationId xmlns:a16="http://schemas.microsoft.com/office/drawing/2014/main" id="{8C0CDBD4-34F7-6786-9B95-74B8D4D3B228}"/>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8" name="Rectangle 118">
                <a:extLst>
                  <a:ext uri="{FF2B5EF4-FFF2-40B4-BE49-F238E27FC236}">
                    <a16:creationId xmlns:a16="http://schemas.microsoft.com/office/drawing/2014/main" id="{5FB4CA5A-C9DA-3EC2-7CCE-1AF12C5AF7D9}"/>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79" name="Rectangle 119">
                <a:extLst>
                  <a:ext uri="{FF2B5EF4-FFF2-40B4-BE49-F238E27FC236}">
                    <a16:creationId xmlns:a16="http://schemas.microsoft.com/office/drawing/2014/main" id="{DA356B58-FF40-DCDC-1D0F-0B9B95CBAF82}"/>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0" name="Rectangle 120">
                <a:extLst>
                  <a:ext uri="{FF2B5EF4-FFF2-40B4-BE49-F238E27FC236}">
                    <a16:creationId xmlns:a16="http://schemas.microsoft.com/office/drawing/2014/main" id="{A478ED01-34E6-3BFC-DE4C-26CB3B77AE08}"/>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1" name="Rectangle 121">
                <a:extLst>
                  <a:ext uri="{FF2B5EF4-FFF2-40B4-BE49-F238E27FC236}">
                    <a16:creationId xmlns:a16="http://schemas.microsoft.com/office/drawing/2014/main" id="{04B1722E-A4DB-66B4-4CE8-FBE8DF5119D3}"/>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2" name="Rectangle 122">
                <a:extLst>
                  <a:ext uri="{FF2B5EF4-FFF2-40B4-BE49-F238E27FC236}">
                    <a16:creationId xmlns:a16="http://schemas.microsoft.com/office/drawing/2014/main" id="{3C98616B-5F84-C5B5-1368-2D335BDE83C2}"/>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3" name="Rectangle 123">
                <a:extLst>
                  <a:ext uri="{FF2B5EF4-FFF2-40B4-BE49-F238E27FC236}">
                    <a16:creationId xmlns:a16="http://schemas.microsoft.com/office/drawing/2014/main" id="{B5B3B3D1-7B15-2616-323A-623FC37B50EA}"/>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4" name="Rectangle 124">
                <a:extLst>
                  <a:ext uri="{FF2B5EF4-FFF2-40B4-BE49-F238E27FC236}">
                    <a16:creationId xmlns:a16="http://schemas.microsoft.com/office/drawing/2014/main" id="{5B852A85-948A-6B8B-CEDE-1E48340F4264}"/>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5" name="Rectangle 125">
                <a:extLst>
                  <a:ext uri="{FF2B5EF4-FFF2-40B4-BE49-F238E27FC236}">
                    <a16:creationId xmlns:a16="http://schemas.microsoft.com/office/drawing/2014/main" id="{61793BE8-10E5-FEE8-B89D-39EEE469FA33}"/>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6" name="Rectangle 126">
                <a:extLst>
                  <a:ext uri="{FF2B5EF4-FFF2-40B4-BE49-F238E27FC236}">
                    <a16:creationId xmlns:a16="http://schemas.microsoft.com/office/drawing/2014/main" id="{C4AE2BC6-806E-9731-5EDD-3DE1D8961DB4}"/>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7" name="Rectangle 127">
                <a:extLst>
                  <a:ext uri="{FF2B5EF4-FFF2-40B4-BE49-F238E27FC236}">
                    <a16:creationId xmlns:a16="http://schemas.microsoft.com/office/drawing/2014/main" id="{6167284C-B6CC-DC11-D97F-35D7C4F08943}"/>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8" name="Rectangle 128">
                <a:extLst>
                  <a:ext uri="{FF2B5EF4-FFF2-40B4-BE49-F238E27FC236}">
                    <a16:creationId xmlns:a16="http://schemas.microsoft.com/office/drawing/2014/main" id="{2435DFB0-EEA2-C427-DA82-AD943F307FCE}"/>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89" name="Rectangle 129">
                <a:extLst>
                  <a:ext uri="{FF2B5EF4-FFF2-40B4-BE49-F238E27FC236}">
                    <a16:creationId xmlns:a16="http://schemas.microsoft.com/office/drawing/2014/main" id="{C0FCC42E-CC2C-6EA4-3386-8E212D64B3B9}"/>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0" name="Rectangle 130">
                <a:extLst>
                  <a:ext uri="{FF2B5EF4-FFF2-40B4-BE49-F238E27FC236}">
                    <a16:creationId xmlns:a16="http://schemas.microsoft.com/office/drawing/2014/main" id="{D08CCCC7-580E-7DEB-CA7B-623600DDAA54}"/>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1" name="Rectangle 131">
                <a:extLst>
                  <a:ext uri="{FF2B5EF4-FFF2-40B4-BE49-F238E27FC236}">
                    <a16:creationId xmlns:a16="http://schemas.microsoft.com/office/drawing/2014/main" id="{7B75BA5E-B606-0612-F460-28169FCB5322}"/>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2" name="Rectangle 132">
                <a:extLst>
                  <a:ext uri="{FF2B5EF4-FFF2-40B4-BE49-F238E27FC236}">
                    <a16:creationId xmlns:a16="http://schemas.microsoft.com/office/drawing/2014/main" id="{D3C70F2F-98A3-FB21-2CC1-4C73413DBB19}"/>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3" name="Rectangle 133">
                <a:extLst>
                  <a:ext uri="{FF2B5EF4-FFF2-40B4-BE49-F238E27FC236}">
                    <a16:creationId xmlns:a16="http://schemas.microsoft.com/office/drawing/2014/main" id="{771742AA-79A8-2FCF-2514-4DA79766E984}"/>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4" name="Rectangle 134">
                <a:extLst>
                  <a:ext uri="{FF2B5EF4-FFF2-40B4-BE49-F238E27FC236}">
                    <a16:creationId xmlns:a16="http://schemas.microsoft.com/office/drawing/2014/main" id="{698D0F5F-1942-8DE3-159C-6F14DD9F9DD1}"/>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5" name="Rectangle 135">
                <a:extLst>
                  <a:ext uri="{FF2B5EF4-FFF2-40B4-BE49-F238E27FC236}">
                    <a16:creationId xmlns:a16="http://schemas.microsoft.com/office/drawing/2014/main" id="{BD8703E6-E792-771A-95C4-63CB4419CBE9}"/>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6" name="Rectangle 136">
                <a:extLst>
                  <a:ext uri="{FF2B5EF4-FFF2-40B4-BE49-F238E27FC236}">
                    <a16:creationId xmlns:a16="http://schemas.microsoft.com/office/drawing/2014/main" id="{AC69FFFB-D3B9-DF03-715B-92C62B35F5E8}"/>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7" name="Rectangle 137">
                <a:extLst>
                  <a:ext uri="{FF2B5EF4-FFF2-40B4-BE49-F238E27FC236}">
                    <a16:creationId xmlns:a16="http://schemas.microsoft.com/office/drawing/2014/main" id="{3A1F0991-0C22-D9D0-CD71-0D6265C5D0C7}"/>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498" name="Freeform 138">
                <a:extLst>
                  <a:ext uri="{FF2B5EF4-FFF2-40B4-BE49-F238E27FC236}">
                    <a16:creationId xmlns:a16="http://schemas.microsoft.com/office/drawing/2014/main" id="{DABD94CD-2EE3-3169-D267-2DDF1922AAA7}"/>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499" name="Freeform 139">
                <a:extLst>
                  <a:ext uri="{FF2B5EF4-FFF2-40B4-BE49-F238E27FC236}">
                    <a16:creationId xmlns:a16="http://schemas.microsoft.com/office/drawing/2014/main" id="{325CC37F-A080-51A4-E83D-C4975524DF47}"/>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0" name="Freeform 140">
                <a:extLst>
                  <a:ext uri="{FF2B5EF4-FFF2-40B4-BE49-F238E27FC236}">
                    <a16:creationId xmlns:a16="http://schemas.microsoft.com/office/drawing/2014/main" id="{2311019B-4968-1F0D-4D5D-CA595DADCF32}"/>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1" name="Freeform 141">
                <a:extLst>
                  <a:ext uri="{FF2B5EF4-FFF2-40B4-BE49-F238E27FC236}">
                    <a16:creationId xmlns:a16="http://schemas.microsoft.com/office/drawing/2014/main" id="{17580F9A-C741-CDD2-CCBD-2A32F3F60FB5}"/>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2" name="Freeform 142">
                <a:extLst>
                  <a:ext uri="{FF2B5EF4-FFF2-40B4-BE49-F238E27FC236}">
                    <a16:creationId xmlns:a16="http://schemas.microsoft.com/office/drawing/2014/main" id="{61A7F7B3-6D3B-209F-6026-8602B79F0B00}"/>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3" name="Freeform 143">
                <a:extLst>
                  <a:ext uri="{FF2B5EF4-FFF2-40B4-BE49-F238E27FC236}">
                    <a16:creationId xmlns:a16="http://schemas.microsoft.com/office/drawing/2014/main" id="{7900411B-348B-C096-5706-3A28F393E63C}"/>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4" name="Freeform 144">
                <a:extLst>
                  <a:ext uri="{FF2B5EF4-FFF2-40B4-BE49-F238E27FC236}">
                    <a16:creationId xmlns:a16="http://schemas.microsoft.com/office/drawing/2014/main" id="{2FD37381-5036-75CF-8568-2CE81802E394}"/>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5" name="Freeform 145">
                <a:extLst>
                  <a:ext uri="{FF2B5EF4-FFF2-40B4-BE49-F238E27FC236}">
                    <a16:creationId xmlns:a16="http://schemas.microsoft.com/office/drawing/2014/main" id="{9C6D7CDB-F4C8-CC01-D3AC-3213597D0DD8}"/>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6" name="Freeform 146">
                <a:extLst>
                  <a:ext uri="{FF2B5EF4-FFF2-40B4-BE49-F238E27FC236}">
                    <a16:creationId xmlns:a16="http://schemas.microsoft.com/office/drawing/2014/main" id="{AD04F2BA-3689-4F43-3D64-4A61BB700F62}"/>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507" name="Rectangle 147">
                <a:extLst>
                  <a:ext uri="{FF2B5EF4-FFF2-40B4-BE49-F238E27FC236}">
                    <a16:creationId xmlns:a16="http://schemas.microsoft.com/office/drawing/2014/main" id="{85F6E01B-9338-9367-6407-72BD358C0259}"/>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508" name="Rectangle 148">
                <a:extLst>
                  <a:ext uri="{FF2B5EF4-FFF2-40B4-BE49-F238E27FC236}">
                    <a16:creationId xmlns:a16="http://schemas.microsoft.com/office/drawing/2014/main" id="{3A087136-A55D-4AC8-198F-73DB570814FB}"/>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5509" name="Freeform 149">
                <a:extLst>
                  <a:ext uri="{FF2B5EF4-FFF2-40B4-BE49-F238E27FC236}">
                    <a16:creationId xmlns:a16="http://schemas.microsoft.com/office/drawing/2014/main" id="{F6B129F7-DEEB-4BD4-78C9-F9A1AC5294DE}"/>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510" name="Freeform 150">
                <a:extLst>
                  <a:ext uri="{FF2B5EF4-FFF2-40B4-BE49-F238E27FC236}">
                    <a16:creationId xmlns:a16="http://schemas.microsoft.com/office/drawing/2014/main" id="{6F52606C-14AB-0664-ED1E-CA5883C96BB0}"/>
                  </a:ext>
                </a:extLst>
              </p:cNvPr>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511" name="Freeform 151">
                <a:extLst>
                  <a:ext uri="{FF2B5EF4-FFF2-40B4-BE49-F238E27FC236}">
                    <a16:creationId xmlns:a16="http://schemas.microsoft.com/office/drawing/2014/main" id="{68EEB867-FF1A-078E-0AF9-DC6354BAC27F}"/>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5512" name="Oval 152">
                <a:extLst>
                  <a:ext uri="{FF2B5EF4-FFF2-40B4-BE49-F238E27FC236}">
                    <a16:creationId xmlns:a16="http://schemas.microsoft.com/office/drawing/2014/main" id="{FF90E1FE-F871-B25A-A2F8-65E8B6CB7BBE}"/>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sp>
        <p:nvSpPr>
          <p:cNvPr id="15513" name="Rectangle 153">
            <a:extLst>
              <a:ext uri="{FF2B5EF4-FFF2-40B4-BE49-F238E27FC236}">
                <a16:creationId xmlns:a16="http://schemas.microsoft.com/office/drawing/2014/main" id="{BA0A04A8-8596-5F0C-E231-402160A36F34}"/>
              </a:ext>
            </a:extLst>
          </p:cNvPr>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5514" name="Rectangle 154">
            <a:extLst>
              <a:ext uri="{FF2B5EF4-FFF2-40B4-BE49-F238E27FC236}">
                <a16:creationId xmlns:a16="http://schemas.microsoft.com/office/drawing/2014/main" id="{E769F625-077A-B005-8E4C-929D1AED2F25}"/>
              </a:ext>
            </a:extLst>
          </p:cNvPr>
          <p:cNvSpPr>
            <a:spLocks noGrp="1" noChangeArrowheads="1"/>
          </p:cNvSpPr>
          <p:nvPr>
            <p:ph type="subTitle" sz="quarter" idx="1"/>
          </p:nvPr>
        </p:nvSpPr>
        <p:spPr>
          <a:xfrm>
            <a:off x="1828800" y="3886200"/>
            <a:ext cx="8534400" cy="1752600"/>
          </a:xfrm>
        </p:spPr>
        <p:txBody>
          <a:bodyPr/>
          <a:lstStyle>
            <a:lvl1pPr marL="0" indent="0" algn="ctr">
              <a:buFont typeface="Arial" panose="020B0604020202020204" pitchFamily="34" charset="0"/>
              <a:buNone/>
              <a:defRPr/>
            </a:lvl1pPr>
          </a:lstStyle>
          <a:p>
            <a:pPr lvl="0"/>
            <a:r>
              <a:rPr lang="en-US" altLang="en-US" noProof="0"/>
              <a:t>Click to edit Master subtitle style</a:t>
            </a:r>
          </a:p>
        </p:txBody>
      </p:sp>
      <p:sp>
        <p:nvSpPr>
          <p:cNvPr id="15515" name="Rectangle 155">
            <a:extLst>
              <a:ext uri="{FF2B5EF4-FFF2-40B4-BE49-F238E27FC236}">
                <a16:creationId xmlns:a16="http://schemas.microsoft.com/office/drawing/2014/main" id="{F81DBBE4-A79B-91C2-6D65-471322D49B5F}"/>
              </a:ext>
            </a:extLst>
          </p:cNvPr>
          <p:cNvSpPr>
            <a:spLocks noGrp="1" noChangeArrowheads="1"/>
          </p:cNvSpPr>
          <p:nvPr>
            <p:ph type="dt" sz="quarter" idx="2"/>
          </p:nvPr>
        </p:nvSpPr>
        <p:spPr>
          <a:xfrm>
            <a:off x="406400" y="6248400"/>
            <a:ext cx="3048000" cy="457200"/>
          </a:xfrm>
        </p:spPr>
        <p:txBody>
          <a:bodyPr/>
          <a:lstStyle>
            <a:lvl1pPr>
              <a:defRPr>
                <a:effectLst>
                  <a:outerShdw blurRad="38100" dist="38100" dir="2700000" algn="tl">
                    <a:srgbClr val="FFFFFF"/>
                  </a:outerShdw>
                </a:effectLst>
                <a:latin typeface="+mn-lt"/>
              </a:defRPr>
            </a:lvl1pPr>
          </a:lstStyle>
          <a:p>
            <a:endParaRPr lang="en-US" altLang="en-US"/>
          </a:p>
        </p:txBody>
      </p:sp>
      <p:sp>
        <p:nvSpPr>
          <p:cNvPr id="15516" name="Rectangle 156">
            <a:extLst>
              <a:ext uri="{FF2B5EF4-FFF2-40B4-BE49-F238E27FC236}">
                <a16:creationId xmlns:a16="http://schemas.microsoft.com/office/drawing/2014/main" id="{8B64A634-2244-F77B-29B2-FF5084D97CEC}"/>
              </a:ext>
            </a:extLst>
          </p:cNvPr>
          <p:cNvSpPr>
            <a:spLocks noGrp="1" noChangeArrowheads="1"/>
          </p:cNvSpPr>
          <p:nvPr>
            <p:ph type="ftr" sz="quarter" idx="3"/>
          </p:nvPr>
        </p:nvSpPr>
        <p:spPr>
          <a:xfrm>
            <a:off x="4165600" y="6248400"/>
            <a:ext cx="3860800" cy="457200"/>
          </a:xfrm>
        </p:spPr>
        <p:txBody>
          <a:bodyPr/>
          <a:lstStyle>
            <a:lvl1pPr>
              <a:defRPr>
                <a:effectLst>
                  <a:outerShdw blurRad="38100" dist="38100" dir="2700000" algn="tl">
                    <a:srgbClr val="FFFFFF"/>
                  </a:outerShdw>
                </a:effectLst>
                <a:latin typeface="+mn-lt"/>
              </a:defRPr>
            </a:lvl1pPr>
          </a:lstStyle>
          <a:p>
            <a:endParaRPr lang="en-US" altLang="en-US"/>
          </a:p>
        </p:txBody>
      </p:sp>
      <p:sp>
        <p:nvSpPr>
          <p:cNvPr id="15517" name="Rectangle 157">
            <a:extLst>
              <a:ext uri="{FF2B5EF4-FFF2-40B4-BE49-F238E27FC236}">
                <a16:creationId xmlns:a16="http://schemas.microsoft.com/office/drawing/2014/main" id="{794A1393-34F4-A8FE-E3E0-39FA1662C6DC}"/>
              </a:ext>
            </a:extLst>
          </p:cNvPr>
          <p:cNvSpPr>
            <a:spLocks noGrp="1" noChangeArrowheads="1"/>
          </p:cNvSpPr>
          <p:nvPr>
            <p:ph type="sldNum" sz="quarter" idx="4"/>
          </p:nvPr>
        </p:nvSpPr>
        <p:spPr>
          <a:xfrm>
            <a:off x="8737600" y="6248400"/>
            <a:ext cx="3048000" cy="457200"/>
          </a:xfrm>
        </p:spPr>
        <p:txBody>
          <a:bodyPr/>
          <a:lstStyle>
            <a:lvl1pPr>
              <a:defRPr>
                <a:effectLst>
                  <a:outerShdw blurRad="38100" dist="38100" dir="2700000" algn="tl">
                    <a:srgbClr val="FFFFFF"/>
                  </a:outerShdw>
                </a:effectLst>
                <a:latin typeface="+mn-lt"/>
              </a:defRPr>
            </a:lvl1pPr>
          </a:lstStyle>
          <a:p>
            <a:fld id="{DBCDE8B1-37BE-4811-ABB8-345CCFDDA013}" type="slidenum">
              <a:rPr lang="en-US" altLang="en-US"/>
              <a:pPr/>
              <a:t>‹#›</a:t>
            </a:fld>
            <a:endParaRPr lang="en-US" altLang="en-US"/>
          </a:p>
        </p:txBody>
      </p:sp>
    </p:spTree>
    <p:extLst>
      <p:ext uri="{BB962C8B-B14F-4D97-AF65-F5344CB8AC3E}">
        <p14:creationId xmlns:p14="http://schemas.microsoft.com/office/powerpoint/2010/main" val="222944836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1908D-7ECF-CB57-76BD-00B3C15A42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23A95B-349E-3779-A997-A865BA7431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2E7038-695D-22CA-C140-0C3DC020054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15D532C-BB37-CB18-8D96-2F4AF2368B5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CBC4889-C5D4-9CCB-1331-E1C70B146BAA}"/>
              </a:ext>
            </a:extLst>
          </p:cNvPr>
          <p:cNvSpPr>
            <a:spLocks noGrp="1"/>
          </p:cNvSpPr>
          <p:nvPr>
            <p:ph type="sldNum" sz="quarter" idx="12"/>
          </p:nvPr>
        </p:nvSpPr>
        <p:spPr/>
        <p:txBody>
          <a:bodyPr/>
          <a:lstStyle>
            <a:lvl1pPr>
              <a:defRPr/>
            </a:lvl1pPr>
          </a:lstStyle>
          <a:p>
            <a:fld id="{39DAA5BD-8F7D-4699-9F67-3DC5913F4B17}" type="slidenum">
              <a:rPr lang="en-US" altLang="en-US"/>
              <a:pPr/>
              <a:t>‹#›</a:t>
            </a:fld>
            <a:endParaRPr lang="en-US" altLang="en-US"/>
          </a:p>
        </p:txBody>
      </p:sp>
    </p:spTree>
    <p:extLst>
      <p:ext uri="{BB962C8B-B14F-4D97-AF65-F5344CB8AC3E}">
        <p14:creationId xmlns:p14="http://schemas.microsoft.com/office/powerpoint/2010/main" val="325549191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3B15A-BC56-45AB-91AD-9A1E2DF52DB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726C6-1E34-34CD-1512-DDB79BEE223A}"/>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F7E3E46F-D2C8-3408-768C-0DA3EBAD052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15DC283-E0FD-1DA4-FA7C-DA652E9646D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D7296B4-4C54-CB27-28B1-CFA86CD3C82D}"/>
              </a:ext>
            </a:extLst>
          </p:cNvPr>
          <p:cNvSpPr>
            <a:spLocks noGrp="1"/>
          </p:cNvSpPr>
          <p:nvPr>
            <p:ph type="sldNum" sz="quarter" idx="12"/>
          </p:nvPr>
        </p:nvSpPr>
        <p:spPr/>
        <p:txBody>
          <a:bodyPr/>
          <a:lstStyle>
            <a:lvl1pPr>
              <a:defRPr/>
            </a:lvl1pPr>
          </a:lstStyle>
          <a:p>
            <a:fld id="{A209BAED-8FA8-47CA-BAC2-C4DB74AA762E}" type="slidenum">
              <a:rPr lang="en-US" altLang="en-US"/>
              <a:pPr/>
              <a:t>‹#›</a:t>
            </a:fld>
            <a:endParaRPr lang="en-US" altLang="en-US"/>
          </a:p>
        </p:txBody>
      </p:sp>
    </p:spTree>
    <p:extLst>
      <p:ext uri="{BB962C8B-B14F-4D97-AF65-F5344CB8AC3E}">
        <p14:creationId xmlns:p14="http://schemas.microsoft.com/office/powerpoint/2010/main" val="78258368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361C9-3885-4C1D-1B16-5274BCE701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098FA6-E24E-01D0-A042-BC1E855B0ABF}"/>
              </a:ext>
            </a:extLst>
          </p:cNvPr>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60479A-B26E-5896-A00B-7DD95E3D37C3}"/>
              </a:ext>
            </a:extLst>
          </p:cNvPr>
          <p:cNvSpPr>
            <a:spLocks noGrp="1"/>
          </p:cNvSpPr>
          <p:nvPr>
            <p:ph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AF67D7-B180-594E-E038-0DB8B23FA96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B2CD81C-F899-6C7C-96FE-AA5FC5D6094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D8109EC-B743-67FB-A24D-029FE58461FF}"/>
              </a:ext>
            </a:extLst>
          </p:cNvPr>
          <p:cNvSpPr>
            <a:spLocks noGrp="1"/>
          </p:cNvSpPr>
          <p:nvPr>
            <p:ph type="sldNum" sz="quarter" idx="12"/>
          </p:nvPr>
        </p:nvSpPr>
        <p:spPr/>
        <p:txBody>
          <a:bodyPr/>
          <a:lstStyle>
            <a:lvl1pPr>
              <a:defRPr/>
            </a:lvl1pPr>
          </a:lstStyle>
          <a:p>
            <a:fld id="{4FE4B1F2-B4CF-43B7-A5AE-829170EE1DA4}" type="slidenum">
              <a:rPr lang="en-US" altLang="en-US"/>
              <a:pPr/>
              <a:t>‹#›</a:t>
            </a:fld>
            <a:endParaRPr lang="en-US" altLang="en-US"/>
          </a:p>
        </p:txBody>
      </p:sp>
    </p:spTree>
    <p:extLst>
      <p:ext uri="{BB962C8B-B14F-4D97-AF65-F5344CB8AC3E}">
        <p14:creationId xmlns:p14="http://schemas.microsoft.com/office/powerpoint/2010/main" val="137321802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D00B7-EFAD-172F-1760-E54366C486A0}"/>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6BAA2-135E-5653-5647-5D93771383D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3AF821-0D8E-2D0A-8285-41C6E128F223}"/>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4C117C-D1F5-B372-5786-671183CDC50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94C889-33B0-532C-1225-9F02695EBA38}"/>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C3150-5E8B-A660-39F5-104AA2404E4F}"/>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3E497E6-1ADF-7C64-F681-EF5BA363FDB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7A2A976-9563-60B9-B7F8-5C01E6A2E3F9}"/>
              </a:ext>
            </a:extLst>
          </p:cNvPr>
          <p:cNvSpPr>
            <a:spLocks noGrp="1"/>
          </p:cNvSpPr>
          <p:nvPr>
            <p:ph type="sldNum" sz="quarter" idx="12"/>
          </p:nvPr>
        </p:nvSpPr>
        <p:spPr/>
        <p:txBody>
          <a:bodyPr/>
          <a:lstStyle>
            <a:lvl1pPr>
              <a:defRPr/>
            </a:lvl1pPr>
          </a:lstStyle>
          <a:p>
            <a:fld id="{3B581283-1412-47BD-81DE-1E59A4856AFE}" type="slidenum">
              <a:rPr lang="en-US" altLang="en-US"/>
              <a:pPr/>
              <a:t>‹#›</a:t>
            </a:fld>
            <a:endParaRPr lang="en-US" altLang="en-US"/>
          </a:p>
        </p:txBody>
      </p:sp>
    </p:spTree>
    <p:extLst>
      <p:ext uri="{BB962C8B-B14F-4D97-AF65-F5344CB8AC3E}">
        <p14:creationId xmlns:p14="http://schemas.microsoft.com/office/powerpoint/2010/main" val="162414984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C481-F281-04CF-159B-70502E2FB0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88AE79-4503-7061-53FC-E76AD9A05EC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C5853A8-F0B2-6826-6BFA-57D65F2E535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AF1A2D3-AC91-E5C2-4B1D-E9025094E97A}"/>
              </a:ext>
            </a:extLst>
          </p:cNvPr>
          <p:cNvSpPr>
            <a:spLocks noGrp="1"/>
          </p:cNvSpPr>
          <p:nvPr>
            <p:ph type="sldNum" sz="quarter" idx="12"/>
          </p:nvPr>
        </p:nvSpPr>
        <p:spPr/>
        <p:txBody>
          <a:bodyPr/>
          <a:lstStyle>
            <a:lvl1pPr>
              <a:defRPr/>
            </a:lvl1pPr>
          </a:lstStyle>
          <a:p>
            <a:fld id="{7DD406F4-1BAE-4E89-8BD7-D22A39D8FADB}" type="slidenum">
              <a:rPr lang="en-US" altLang="en-US"/>
              <a:pPr/>
              <a:t>‹#›</a:t>
            </a:fld>
            <a:endParaRPr lang="en-US" altLang="en-US"/>
          </a:p>
        </p:txBody>
      </p:sp>
    </p:spTree>
    <p:extLst>
      <p:ext uri="{BB962C8B-B14F-4D97-AF65-F5344CB8AC3E}">
        <p14:creationId xmlns:p14="http://schemas.microsoft.com/office/powerpoint/2010/main" val="400203798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6A98A-617D-9E4D-05EB-F9109CAEA68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D624854-FC6D-F50F-4C34-847AAA5A4B4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37DC85F-7891-9216-8320-18D8DD928AF3}"/>
              </a:ext>
            </a:extLst>
          </p:cNvPr>
          <p:cNvSpPr>
            <a:spLocks noGrp="1"/>
          </p:cNvSpPr>
          <p:nvPr>
            <p:ph type="sldNum" sz="quarter" idx="12"/>
          </p:nvPr>
        </p:nvSpPr>
        <p:spPr/>
        <p:txBody>
          <a:bodyPr/>
          <a:lstStyle>
            <a:lvl1pPr>
              <a:defRPr/>
            </a:lvl1pPr>
          </a:lstStyle>
          <a:p>
            <a:fld id="{752CC800-5374-4F59-A352-AE9AA9E13F1E}" type="slidenum">
              <a:rPr lang="en-US" altLang="en-US"/>
              <a:pPr/>
              <a:t>‹#›</a:t>
            </a:fld>
            <a:endParaRPr lang="en-US" altLang="en-US"/>
          </a:p>
        </p:txBody>
      </p:sp>
    </p:spTree>
    <p:extLst>
      <p:ext uri="{BB962C8B-B14F-4D97-AF65-F5344CB8AC3E}">
        <p14:creationId xmlns:p14="http://schemas.microsoft.com/office/powerpoint/2010/main" val="44172861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7D94-F19E-869C-C1E9-1653C9673A7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B4D882-D150-3057-9889-99744E599FF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6CB8EC-F72C-2087-474A-6F17AFE5F1C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5E0682-599D-EE85-134D-35CEE8870D4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92A2E5F-8F9A-0BB0-0891-3BE247190DF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3970EBC-2E06-B731-F128-7AA180CE3B0B}"/>
              </a:ext>
            </a:extLst>
          </p:cNvPr>
          <p:cNvSpPr>
            <a:spLocks noGrp="1"/>
          </p:cNvSpPr>
          <p:nvPr>
            <p:ph type="sldNum" sz="quarter" idx="12"/>
          </p:nvPr>
        </p:nvSpPr>
        <p:spPr/>
        <p:txBody>
          <a:bodyPr/>
          <a:lstStyle>
            <a:lvl1pPr>
              <a:defRPr/>
            </a:lvl1pPr>
          </a:lstStyle>
          <a:p>
            <a:fld id="{6563D90D-4752-4548-9F41-7EFD52FD57FA}" type="slidenum">
              <a:rPr lang="en-US" altLang="en-US"/>
              <a:pPr/>
              <a:t>‹#›</a:t>
            </a:fld>
            <a:endParaRPr lang="en-US" altLang="en-US"/>
          </a:p>
        </p:txBody>
      </p:sp>
    </p:spTree>
    <p:extLst>
      <p:ext uri="{BB962C8B-B14F-4D97-AF65-F5344CB8AC3E}">
        <p14:creationId xmlns:p14="http://schemas.microsoft.com/office/powerpoint/2010/main" val="354414784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A08B-5458-07C5-7790-8256C103322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B29119-158D-4933-4227-4518AAE9734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A711E6-2D61-142E-F8D8-D5ABDFAF9EE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D08BA3-3638-0DDF-4F50-158A72E0C19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CD353AF-A98B-DAE3-591C-14E4502452B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4C26FD0-88B2-B171-B059-343065A0F6B9}"/>
              </a:ext>
            </a:extLst>
          </p:cNvPr>
          <p:cNvSpPr>
            <a:spLocks noGrp="1"/>
          </p:cNvSpPr>
          <p:nvPr>
            <p:ph type="sldNum" sz="quarter" idx="12"/>
          </p:nvPr>
        </p:nvSpPr>
        <p:spPr/>
        <p:txBody>
          <a:bodyPr/>
          <a:lstStyle>
            <a:lvl1pPr>
              <a:defRPr/>
            </a:lvl1pPr>
          </a:lstStyle>
          <a:p>
            <a:fld id="{B508A86E-2EA2-433A-9ACF-0B82125FB24C}" type="slidenum">
              <a:rPr lang="en-US" altLang="en-US"/>
              <a:pPr/>
              <a:t>‹#›</a:t>
            </a:fld>
            <a:endParaRPr lang="en-US" altLang="en-US"/>
          </a:p>
        </p:txBody>
      </p:sp>
    </p:spTree>
    <p:extLst>
      <p:ext uri="{BB962C8B-B14F-4D97-AF65-F5344CB8AC3E}">
        <p14:creationId xmlns:p14="http://schemas.microsoft.com/office/powerpoint/2010/main" val="2062650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EB17388-1384-3C13-F185-765D473F7C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386635A-E1B2-B46A-48C9-55950C51C1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F044356E-4138-70E4-AEA2-42953E7B1011}"/>
              </a:ext>
            </a:extLst>
          </p:cNvPr>
          <p:cNvSpPr>
            <a:spLocks noGrp="1" noChangeArrowheads="1"/>
          </p:cNvSpPr>
          <p:nvPr>
            <p:ph type="sldNum" sz="quarter" idx="12"/>
          </p:nvPr>
        </p:nvSpPr>
        <p:spPr>
          <a:ln/>
        </p:spPr>
        <p:txBody>
          <a:bodyPr/>
          <a:lstStyle>
            <a:lvl1pPr>
              <a:defRPr/>
            </a:lvl1pPr>
          </a:lstStyle>
          <a:p>
            <a:fld id="{FCFDA89D-2213-4CFF-ABAA-23431C3671FD}" type="slidenum">
              <a:rPr lang="en-US" altLang="en-US"/>
              <a:pPr/>
              <a:t>‹#›</a:t>
            </a:fld>
            <a:endParaRPr lang="en-US" altLang="en-US"/>
          </a:p>
        </p:txBody>
      </p:sp>
    </p:spTree>
    <p:extLst>
      <p:ext uri="{BB962C8B-B14F-4D97-AF65-F5344CB8AC3E}">
        <p14:creationId xmlns:p14="http://schemas.microsoft.com/office/powerpoint/2010/main" val="425097827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AF2F-D74A-7606-9A2E-C067E4F2F2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A0FC41-6B1C-E929-D1BF-7464EFD16D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71686-3BC7-7F9C-A7DC-81E696FF90C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DE8074A-AEA5-D8AA-EFFB-E15E26EACA8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1BFCED0-15FE-1710-BEBE-E2A22F694BCE}"/>
              </a:ext>
            </a:extLst>
          </p:cNvPr>
          <p:cNvSpPr>
            <a:spLocks noGrp="1"/>
          </p:cNvSpPr>
          <p:nvPr>
            <p:ph type="sldNum" sz="quarter" idx="12"/>
          </p:nvPr>
        </p:nvSpPr>
        <p:spPr/>
        <p:txBody>
          <a:bodyPr/>
          <a:lstStyle>
            <a:lvl1pPr>
              <a:defRPr/>
            </a:lvl1pPr>
          </a:lstStyle>
          <a:p>
            <a:fld id="{A4B36533-6743-4061-96CB-6DCEAE635AAF}" type="slidenum">
              <a:rPr lang="en-US" altLang="en-US"/>
              <a:pPr/>
              <a:t>‹#›</a:t>
            </a:fld>
            <a:endParaRPr lang="en-US" altLang="en-US"/>
          </a:p>
        </p:txBody>
      </p:sp>
    </p:spTree>
    <p:extLst>
      <p:ext uri="{BB962C8B-B14F-4D97-AF65-F5344CB8AC3E}">
        <p14:creationId xmlns:p14="http://schemas.microsoft.com/office/powerpoint/2010/main" val="131502821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BD71F7-034B-817C-E952-41A180486D67}"/>
              </a:ext>
            </a:extLst>
          </p:cNvPr>
          <p:cNvSpPr>
            <a:spLocks noGrp="1"/>
          </p:cNvSpPr>
          <p:nvPr>
            <p:ph type="title" orient="vert"/>
          </p:nvPr>
        </p:nvSpPr>
        <p:spPr>
          <a:xfrm>
            <a:off x="8942918" y="228601"/>
            <a:ext cx="2846916" cy="5870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494EAB-98C2-7C47-D353-F93B5F111809}"/>
              </a:ext>
            </a:extLst>
          </p:cNvPr>
          <p:cNvSpPr>
            <a:spLocks noGrp="1"/>
          </p:cNvSpPr>
          <p:nvPr>
            <p:ph type="body" orient="vert" idx="1"/>
          </p:nvPr>
        </p:nvSpPr>
        <p:spPr>
          <a:xfrm>
            <a:off x="402167" y="228601"/>
            <a:ext cx="8337551"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81F5A-1B32-FC29-F1CF-2119B5FE2F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FD9A058-657A-E63A-8589-17AA300A27A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F6C4A9-EA19-CE96-BB80-90E78F85E2BA}"/>
              </a:ext>
            </a:extLst>
          </p:cNvPr>
          <p:cNvSpPr>
            <a:spLocks noGrp="1"/>
          </p:cNvSpPr>
          <p:nvPr>
            <p:ph type="sldNum" sz="quarter" idx="12"/>
          </p:nvPr>
        </p:nvSpPr>
        <p:spPr/>
        <p:txBody>
          <a:bodyPr/>
          <a:lstStyle>
            <a:lvl1pPr>
              <a:defRPr/>
            </a:lvl1pPr>
          </a:lstStyle>
          <a:p>
            <a:fld id="{40DDD0CE-265F-4E66-B9DA-0FF4714463B2}" type="slidenum">
              <a:rPr lang="en-US" altLang="en-US"/>
              <a:pPr/>
              <a:t>‹#›</a:t>
            </a:fld>
            <a:endParaRPr lang="en-US" altLang="en-US"/>
          </a:p>
        </p:txBody>
      </p:sp>
    </p:spTree>
    <p:extLst>
      <p:ext uri="{BB962C8B-B14F-4D97-AF65-F5344CB8AC3E}">
        <p14:creationId xmlns:p14="http://schemas.microsoft.com/office/powerpoint/2010/main" val="348603736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F739-2AA9-9533-64C0-1C88639F5599}"/>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A9B9F5C-5846-E223-0569-E897657DACEE}"/>
              </a:ext>
            </a:extLst>
          </p:cNvPr>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0530DE-A041-8FDB-22A7-B2436FB26CB8}"/>
              </a:ext>
            </a:extLst>
          </p:cNvPr>
          <p:cNvSpPr>
            <a:spLocks noGrp="1"/>
          </p:cNvSpPr>
          <p:nvPr>
            <p:ph type="body"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F46D8C-32EC-5FC8-078A-F82EFEFD4101}"/>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5EA7825-5B04-0D53-CCB0-A20D60629931}"/>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76A8B1E-A5F7-9E43-E431-BDB5234C9265}"/>
              </a:ext>
            </a:extLst>
          </p:cNvPr>
          <p:cNvSpPr>
            <a:spLocks noGrp="1"/>
          </p:cNvSpPr>
          <p:nvPr>
            <p:ph type="sldNum" sz="quarter" idx="12"/>
          </p:nvPr>
        </p:nvSpPr>
        <p:spPr>
          <a:xfrm>
            <a:off x="8737601" y="6245225"/>
            <a:ext cx="3052233" cy="476250"/>
          </a:xfrm>
        </p:spPr>
        <p:txBody>
          <a:bodyPr/>
          <a:lstStyle>
            <a:lvl1pPr>
              <a:defRPr/>
            </a:lvl1pPr>
          </a:lstStyle>
          <a:p>
            <a:fld id="{B27E2313-0812-4554-AB28-442C30A91567}" type="slidenum">
              <a:rPr lang="en-US" altLang="en-US"/>
              <a:pPr/>
              <a:t>‹#›</a:t>
            </a:fld>
            <a:endParaRPr lang="en-US" altLang="en-US"/>
          </a:p>
        </p:txBody>
      </p:sp>
    </p:spTree>
    <p:extLst>
      <p:ext uri="{BB962C8B-B14F-4D97-AF65-F5344CB8AC3E}">
        <p14:creationId xmlns:p14="http://schemas.microsoft.com/office/powerpoint/2010/main" val="220064220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91529-EE76-1781-67E6-3DC7E33CD1F1}"/>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80A648-81F4-6187-2B68-35C971F7B2B4}"/>
              </a:ext>
            </a:extLst>
          </p:cNvPr>
          <p:cNvSpPr>
            <a:spLocks noGrp="1"/>
          </p:cNvSpPr>
          <p:nvPr>
            <p:ph type="body"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CC76D6-1D94-CEFE-9DC6-004BFE1DA0DA}"/>
              </a:ext>
            </a:extLst>
          </p:cNvPr>
          <p:cNvSpPr>
            <a:spLocks noGrp="1"/>
          </p:cNvSpPr>
          <p:nvPr>
            <p:ph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D1E5D9-E080-4661-629B-B7DC33E49FC6}"/>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4E1E685-52E0-2FA7-AB08-815AF59DB283}"/>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FF7E489-B4E5-5263-9B93-B807F26EF3BA}"/>
              </a:ext>
            </a:extLst>
          </p:cNvPr>
          <p:cNvSpPr>
            <a:spLocks noGrp="1"/>
          </p:cNvSpPr>
          <p:nvPr>
            <p:ph type="sldNum" sz="quarter" idx="12"/>
          </p:nvPr>
        </p:nvSpPr>
        <p:spPr>
          <a:xfrm>
            <a:off x="8737601" y="6245225"/>
            <a:ext cx="3052233" cy="476250"/>
          </a:xfrm>
        </p:spPr>
        <p:txBody>
          <a:bodyPr/>
          <a:lstStyle>
            <a:lvl1pPr>
              <a:defRPr/>
            </a:lvl1pPr>
          </a:lstStyle>
          <a:p>
            <a:fld id="{BE0207C9-5EEB-4485-BAD0-3596FE84AF12}" type="slidenum">
              <a:rPr lang="en-US" altLang="en-US"/>
              <a:pPr/>
              <a:t>‹#›</a:t>
            </a:fld>
            <a:endParaRPr lang="en-US" altLang="en-US"/>
          </a:p>
        </p:txBody>
      </p:sp>
    </p:spTree>
    <p:extLst>
      <p:ext uri="{BB962C8B-B14F-4D97-AF65-F5344CB8AC3E}">
        <p14:creationId xmlns:p14="http://schemas.microsoft.com/office/powerpoint/2010/main" val="50588299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DEF8E7-0759-1582-14C3-410E2AB184B4}"/>
              </a:ext>
            </a:extLst>
          </p:cNvPr>
          <p:cNvSpPr>
            <a:spLocks noGrp="1"/>
          </p:cNvSpPr>
          <p:nvPr>
            <p:ph/>
          </p:nvPr>
        </p:nvSpPr>
        <p:spPr>
          <a:xfrm>
            <a:off x="402167" y="228601"/>
            <a:ext cx="11387667" cy="5870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7056E483-B6AE-BD27-FE88-716AD8BD94DB}"/>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ABFB28C-D3A8-3106-9E91-7D52FA04A5E4}"/>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9203296-31E7-6A48-F817-5F09A8830C98}"/>
              </a:ext>
            </a:extLst>
          </p:cNvPr>
          <p:cNvSpPr>
            <a:spLocks noGrp="1"/>
          </p:cNvSpPr>
          <p:nvPr>
            <p:ph type="sldNum" sz="quarter" idx="12"/>
          </p:nvPr>
        </p:nvSpPr>
        <p:spPr>
          <a:xfrm>
            <a:off x="8737601" y="6245225"/>
            <a:ext cx="3052233" cy="476250"/>
          </a:xfrm>
        </p:spPr>
        <p:txBody>
          <a:bodyPr/>
          <a:lstStyle>
            <a:lvl1pPr>
              <a:defRPr/>
            </a:lvl1pPr>
          </a:lstStyle>
          <a:p>
            <a:fld id="{2552A6E5-DA2D-4381-8620-5288E3333A50}" type="slidenum">
              <a:rPr lang="en-US" altLang="en-US"/>
              <a:pPr/>
              <a:t>‹#›</a:t>
            </a:fld>
            <a:endParaRPr lang="en-US" altLang="en-US"/>
          </a:p>
        </p:txBody>
      </p:sp>
    </p:spTree>
    <p:extLst>
      <p:ext uri="{BB962C8B-B14F-4D97-AF65-F5344CB8AC3E}">
        <p14:creationId xmlns:p14="http://schemas.microsoft.com/office/powerpoint/2010/main" val="259324583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E9BC-E5DF-A14F-8BF3-C61DCDC9216A}"/>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65517B3-79DD-2FA0-3360-42B2D7D0F30A}"/>
              </a:ext>
            </a:extLst>
          </p:cNvPr>
          <p:cNvSpPr>
            <a:spLocks noGrp="1"/>
          </p:cNvSpPr>
          <p:nvPr>
            <p:ph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0DFEF2-2DE4-FF86-92C0-3BA8FD2C037C}"/>
              </a:ext>
            </a:extLst>
          </p:cNvPr>
          <p:cNvSpPr>
            <a:spLocks noGrp="1"/>
          </p:cNvSpPr>
          <p:nvPr>
            <p:ph sz="quarter" idx="2"/>
          </p:nvPr>
        </p:nvSpPr>
        <p:spPr>
          <a:xfrm>
            <a:off x="6197601"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CFADC46-6942-9024-C5BF-BD3113714F73}"/>
              </a:ext>
            </a:extLst>
          </p:cNvPr>
          <p:cNvSpPr>
            <a:spLocks noGrp="1"/>
          </p:cNvSpPr>
          <p:nvPr>
            <p:ph sz="quarter" idx="3"/>
          </p:nvPr>
        </p:nvSpPr>
        <p:spPr>
          <a:xfrm>
            <a:off x="6197601"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0A6D3EC-A62F-46FC-F602-973006067A0C}"/>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7B8A724-43F8-4283-C27A-137CB19A3732}"/>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B2119D7-6950-33BF-D44E-FFF011D5568B}"/>
              </a:ext>
            </a:extLst>
          </p:cNvPr>
          <p:cNvSpPr>
            <a:spLocks noGrp="1"/>
          </p:cNvSpPr>
          <p:nvPr>
            <p:ph type="sldNum" sz="quarter" idx="12"/>
          </p:nvPr>
        </p:nvSpPr>
        <p:spPr>
          <a:xfrm>
            <a:off x="8737601" y="6245225"/>
            <a:ext cx="3052233" cy="476250"/>
          </a:xfrm>
        </p:spPr>
        <p:txBody>
          <a:bodyPr/>
          <a:lstStyle>
            <a:lvl1pPr>
              <a:defRPr/>
            </a:lvl1pPr>
          </a:lstStyle>
          <a:p>
            <a:fld id="{C3A6CDBF-D9C7-4781-833B-15D35E3F4460}" type="slidenum">
              <a:rPr lang="en-US" altLang="en-US"/>
              <a:pPr/>
              <a:t>‹#›</a:t>
            </a:fld>
            <a:endParaRPr lang="en-US" altLang="en-US"/>
          </a:p>
        </p:txBody>
      </p:sp>
    </p:spTree>
    <p:extLst>
      <p:ext uri="{BB962C8B-B14F-4D97-AF65-F5344CB8AC3E}">
        <p14:creationId xmlns:p14="http://schemas.microsoft.com/office/powerpoint/2010/main" val="285497176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0E49-5140-33BC-DD70-E747E8FD716A}"/>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047023D-2674-C977-BBD8-7A754815C26C}"/>
              </a:ext>
            </a:extLst>
          </p:cNvPr>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9F125D-15D2-2BCC-62C7-D5C6A2E7746C}"/>
              </a:ext>
            </a:extLst>
          </p:cNvPr>
          <p:cNvSpPr>
            <a:spLocks noGrp="1"/>
          </p:cNvSpPr>
          <p:nvPr>
            <p:ph sz="quarter" idx="2"/>
          </p:nvPr>
        </p:nvSpPr>
        <p:spPr>
          <a:xfrm>
            <a:off x="6197601"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BC7C78-B50F-4B83-929B-73B0E935DAA7}"/>
              </a:ext>
            </a:extLst>
          </p:cNvPr>
          <p:cNvSpPr>
            <a:spLocks noGrp="1"/>
          </p:cNvSpPr>
          <p:nvPr>
            <p:ph type="body" sz="half" idx="3"/>
          </p:nvPr>
        </p:nvSpPr>
        <p:spPr>
          <a:xfrm>
            <a:off x="402167" y="3925889"/>
            <a:ext cx="11387667"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2749FC82-7A34-0350-FACC-0654D2B7B3C1}"/>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4A798B7-33BD-A70F-9909-617E607071F7}"/>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381EFF92-59FB-0C05-BE26-0E103ECF62E9}"/>
              </a:ext>
            </a:extLst>
          </p:cNvPr>
          <p:cNvSpPr>
            <a:spLocks noGrp="1"/>
          </p:cNvSpPr>
          <p:nvPr>
            <p:ph type="sldNum" sz="quarter" idx="12"/>
          </p:nvPr>
        </p:nvSpPr>
        <p:spPr>
          <a:xfrm>
            <a:off x="8737601" y="6245225"/>
            <a:ext cx="3052233" cy="476250"/>
          </a:xfrm>
        </p:spPr>
        <p:txBody>
          <a:bodyPr/>
          <a:lstStyle>
            <a:lvl1pPr>
              <a:defRPr/>
            </a:lvl1pPr>
          </a:lstStyle>
          <a:p>
            <a:fld id="{3F6EBE56-1CCE-44DA-BFFB-1994AD5D92FF}" type="slidenum">
              <a:rPr lang="en-US" altLang="en-US"/>
              <a:pPr/>
              <a:t>‹#›</a:t>
            </a:fld>
            <a:endParaRPr lang="en-US" altLang="en-US"/>
          </a:p>
        </p:txBody>
      </p:sp>
    </p:spTree>
    <p:extLst>
      <p:ext uri="{BB962C8B-B14F-4D97-AF65-F5344CB8AC3E}">
        <p14:creationId xmlns:p14="http://schemas.microsoft.com/office/powerpoint/2010/main" val="77946964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7B955-6936-F8AA-1348-AFC30E1598CA}"/>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1201688-3DBC-3A71-F704-65047030006C}"/>
              </a:ext>
            </a:extLst>
          </p:cNvPr>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358EBB-6167-2EFF-434B-74D37111AE62}"/>
              </a:ext>
            </a:extLst>
          </p:cNvPr>
          <p:cNvSpPr>
            <a:spLocks noGrp="1"/>
          </p:cNvSpPr>
          <p:nvPr>
            <p:ph sz="quarter" idx="2"/>
          </p:nvPr>
        </p:nvSpPr>
        <p:spPr>
          <a:xfrm>
            <a:off x="402168"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6CC1CF-1BC0-734A-69AA-24AA13EE7E74}"/>
              </a:ext>
            </a:extLst>
          </p:cNvPr>
          <p:cNvSpPr>
            <a:spLocks noGrp="1"/>
          </p:cNvSpPr>
          <p:nvPr>
            <p:ph type="body" sz="half" idx="3"/>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56AAE986-708F-E050-B68A-F54B2C3FE1F0}"/>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585044AC-ECDE-33F3-0379-D5E5BB23FC48}"/>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C2874104-6339-B1F7-4FFD-B4F737B66ABB}"/>
              </a:ext>
            </a:extLst>
          </p:cNvPr>
          <p:cNvSpPr>
            <a:spLocks noGrp="1"/>
          </p:cNvSpPr>
          <p:nvPr>
            <p:ph type="sldNum" sz="quarter" idx="12"/>
          </p:nvPr>
        </p:nvSpPr>
        <p:spPr>
          <a:xfrm>
            <a:off x="8737601" y="6245225"/>
            <a:ext cx="3052233" cy="476250"/>
          </a:xfrm>
        </p:spPr>
        <p:txBody>
          <a:bodyPr/>
          <a:lstStyle>
            <a:lvl1pPr>
              <a:defRPr/>
            </a:lvl1pPr>
          </a:lstStyle>
          <a:p>
            <a:fld id="{23467269-96F3-4CD4-839E-BDF4B3DA717F}" type="slidenum">
              <a:rPr lang="en-US" altLang="en-US"/>
              <a:pPr/>
              <a:t>‹#›</a:t>
            </a:fld>
            <a:endParaRPr lang="en-US" altLang="en-US"/>
          </a:p>
        </p:txBody>
      </p:sp>
    </p:spTree>
    <p:extLst>
      <p:ext uri="{BB962C8B-B14F-4D97-AF65-F5344CB8AC3E}">
        <p14:creationId xmlns:p14="http://schemas.microsoft.com/office/powerpoint/2010/main" val="191477124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88826-583A-F721-E045-C52595DC1A9A}"/>
              </a:ext>
            </a:extLst>
          </p:cNvPr>
          <p:cNvSpPr>
            <a:spLocks noGrp="1"/>
          </p:cNvSpPr>
          <p:nvPr>
            <p:ph type="title"/>
          </p:nvPr>
        </p:nvSpPr>
        <p:spPr>
          <a:xfrm>
            <a:off x="402167" y="228600"/>
            <a:ext cx="11387667"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8F047D-4486-05EC-B7FF-874BCD966B62}"/>
              </a:ext>
            </a:extLst>
          </p:cNvPr>
          <p:cNvSpPr>
            <a:spLocks noGrp="1"/>
          </p:cNvSpPr>
          <p:nvPr>
            <p:ph sz="quarter" idx="1"/>
          </p:nvPr>
        </p:nvSpPr>
        <p:spPr>
          <a:xfrm>
            <a:off x="402168" y="1600200"/>
            <a:ext cx="5592233"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D26B3-A432-B22E-7BCD-FAA583AE4F53}"/>
              </a:ext>
            </a:extLst>
          </p:cNvPr>
          <p:cNvSpPr>
            <a:spLocks noGrp="1"/>
          </p:cNvSpPr>
          <p:nvPr>
            <p:ph sz="quarter" idx="2"/>
          </p:nvPr>
        </p:nvSpPr>
        <p:spPr>
          <a:xfrm>
            <a:off x="402168" y="3925889"/>
            <a:ext cx="559223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4032761B-00F8-0233-C0A8-EC32068C7D5D}"/>
              </a:ext>
            </a:extLst>
          </p:cNvPr>
          <p:cNvSpPr>
            <a:spLocks noGrp="1"/>
          </p:cNvSpPr>
          <p:nvPr>
            <p:ph sz="half" idx="3"/>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95384FD-151E-2C88-7C05-8F3A54E91304}"/>
              </a:ext>
            </a:extLst>
          </p:cNvPr>
          <p:cNvSpPr>
            <a:spLocks noGrp="1"/>
          </p:cNvSpPr>
          <p:nvPr>
            <p:ph type="dt" sz="half" idx="10"/>
          </p:nvPr>
        </p:nvSpPr>
        <p:spPr>
          <a:xfrm>
            <a:off x="402167" y="6245225"/>
            <a:ext cx="3052233"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BEFE3E5A-2C62-E92A-578B-6793E05FA6B1}"/>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7006E7FB-B286-567D-FFF6-97715AFEC24B}"/>
              </a:ext>
            </a:extLst>
          </p:cNvPr>
          <p:cNvSpPr>
            <a:spLocks noGrp="1"/>
          </p:cNvSpPr>
          <p:nvPr>
            <p:ph type="sldNum" sz="quarter" idx="12"/>
          </p:nvPr>
        </p:nvSpPr>
        <p:spPr>
          <a:xfrm>
            <a:off x="8737601" y="6245225"/>
            <a:ext cx="3052233" cy="476250"/>
          </a:xfrm>
        </p:spPr>
        <p:txBody>
          <a:bodyPr/>
          <a:lstStyle>
            <a:lvl1pPr>
              <a:defRPr/>
            </a:lvl1pPr>
          </a:lstStyle>
          <a:p>
            <a:fld id="{A28C9363-D9DB-4B23-B857-1C53EEC50205}" type="slidenum">
              <a:rPr lang="en-US" altLang="en-US"/>
              <a:pPr/>
              <a:t>‹#›</a:t>
            </a:fld>
            <a:endParaRPr lang="en-US" altLang="en-US"/>
          </a:p>
        </p:txBody>
      </p:sp>
    </p:spTree>
    <p:extLst>
      <p:ext uri="{BB962C8B-B14F-4D97-AF65-F5344CB8AC3E}">
        <p14:creationId xmlns:p14="http://schemas.microsoft.com/office/powerpoint/2010/main" val="90328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CA69E-243D-4004-9452-0510EEF70885}"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194694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B7B1A06-FE5E-7F99-6DC8-7BEC968C68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A68D7D6-D25C-EA0D-1346-6B4C5503D8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0B2B901-0DC4-8A79-B028-537B137FA915}"/>
              </a:ext>
            </a:extLst>
          </p:cNvPr>
          <p:cNvSpPr>
            <a:spLocks noGrp="1" noChangeArrowheads="1"/>
          </p:cNvSpPr>
          <p:nvPr>
            <p:ph type="sldNum" sz="quarter" idx="12"/>
          </p:nvPr>
        </p:nvSpPr>
        <p:spPr>
          <a:ln/>
        </p:spPr>
        <p:txBody>
          <a:bodyPr/>
          <a:lstStyle>
            <a:lvl1pPr>
              <a:defRPr/>
            </a:lvl1pPr>
          </a:lstStyle>
          <a:p>
            <a:fld id="{5847BEF5-79A3-407A-AA10-78EE56D3EA3D}" type="slidenum">
              <a:rPr lang="en-US" altLang="en-US"/>
              <a:pPr/>
              <a:t>‹#›</a:t>
            </a:fld>
            <a:endParaRPr lang="en-US" altLang="en-US"/>
          </a:p>
        </p:txBody>
      </p:sp>
    </p:spTree>
    <p:extLst>
      <p:ext uri="{BB962C8B-B14F-4D97-AF65-F5344CB8AC3E}">
        <p14:creationId xmlns:p14="http://schemas.microsoft.com/office/powerpoint/2010/main" val="866320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5FB028-A940-330E-CD15-E6A15F2AB3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3AB8674-80CC-27AE-0C02-27AB6CEA4F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94BE203-2BA2-0E03-DC3A-60EB1512BFFF}"/>
              </a:ext>
            </a:extLst>
          </p:cNvPr>
          <p:cNvSpPr>
            <a:spLocks noGrp="1" noChangeArrowheads="1"/>
          </p:cNvSpPr>
          <p:nvPr>
            <p:ph type="sldNum" sz="quarter" idx="12"/>
          </p:nvPr>
        </p:nvSpPr>
        <p:spPr>
          <a:ln/>
        </p:spPr>
        <p:txBody>
          <a:bodyPr/>
          <a:lstStyle>
            <a:lvl1pPr>
              <a:defRPr/>
            </a:lvl1pPr>
          </a:lstStyle>
          <a:p>
            <a:fld id="{07534DD6-06D2-492D-BF47-631A68AB0CCA}" type="slidenum">
              <a:rPr lang="en-US" altLang="en-US"/>
              <a:pPr/>
              <a:t>‹#›</a:t>
            </a:fld>
            <a:endParaRPr lang="en-US" altLang="en-US"/>
          </a:p>
        </p:txBody>
      </p:sp>
    </p:spTree>
    <p:extLst>
      <p:ext uri="{BB962C8B-B14F-4D97-AF65-F5344CB8AC3E}">
        <p14:creationId xmlns:p14="http://schemas.microsoft.com/office/powerpoint/2010/main" val="31087208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47DA3F1-BD94-E029-315E-CDB2D3ECD1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5C5A83C-A7D5-1802-5B13-ADD960F8A41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7155DE4-CDBF-02C8-DC5D-4B9CF00125A6}"/>
              </a:ext>
            </a:extLst>
          </p:cNvPr>
          <p:cNvSpPr>
            <a:spLocks noGrp="1" noChangeArrowheads="1"/>
          </p:cNvSpPr>
          <p:nvPr>
            <p:ph type="sldNum" sz="quarter" idx="12"/>
          </p:nvPr>
        </p:nvSpPr>
        <p:spPr>
          <a:ln/>
        </p:spPr>
        <p:txBody>
          <a:bodyPr/>
          <a:lstStyle>
            <a:lvl1pPr>
              <a:defRPr/>
            </a:lvl1pPr>
          </a:lstStyle>
          <a:p>
            <a:fld id="{11FCD241-70F0-4448-8D15-70B76A05D0D1}" type="slidenum">
              <a:rPr lang="en-US" altLang="en-US"/>
              <a:pPr/>
              <a:t>‹#›</a:t>
            </a:fld>
            <a:endParaRPr lang="en-US" altLang="en-US"/>
          </a:p>
        </p:txBody>
      </p:sp>
    </p:spTree>
    <p:extLst>
      <p:ext uri="{BB962C8B-B14F-4D97-AF65-F5344CB8AC3E}">
        <p14:creationId xmlns:p14="http://schemas.microsoft.com/office/powerpoint/2010/main" val="2635278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D0E8F3C-3807-52C2-240B-A2A4816DB3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5FD3E30-1275-688F-0DE1-5CDDED5B09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EA86218-8508-DEF2-3B2B-80E2D888CE55}"/>
              </a:ext>
            </a:extLst>
          </p:cNvPr>
          <p:cNvSpPr>
            <a:spLocks noGrp="1" noChangeArrowheads="1"/>
          </p:cNvSpPr>
          <p:nvPr>
            <p:ph type="sldNum" sz="quarter" idx="12"/>
          </p:nvPr>
        </p:nvSpPr>
        <p:spPr>
          <a:ln/>
        </p:spPr>
        <p:txBody>
          <a:bodyPr/>
          <a:lstStyle>
            <a:lvl1pPr>
              <a:defRPr/>
            </a:lvl1pPr>
          </a:lstStyle>
          <a:p>
            <a:fld id="{56139175-1FB7-4DE3-9821-CB2ECCFE4BA0}" type="slidenum">
              <a:rPr lang="en-US" altLang="en-US"/>
              <a:pPr/>
              <a:t>‹#›</a:t>
            </a:fld>
            <a:endParaRPr lang="en-US" altLang="en-US"/>
          </a:p>
        </p:txBody>
      </p:sp>
    </p:spTree>
    <p:extLst>
      <p:ext uri="{BB962C8B-B14F-4D97-AF65-F5344CB8AC3E}">
        <p14:creationId xmlns:p14="http://schemas.microsoft.com/office/powerpoint/2010/main" val="1086232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hasCustomPrompt="1"/>
          </p:nvPr>
        </p:nvSpPr>
        <p:spPr>
          <a:xfrm>
            <a:off x="0" y="0"/>
            <a:ext cx="591343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644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61EBF2-59A8-493E-A70E-4E3F04E4BEF1}"/>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CF1B85-0355-48E9-B306-F864651DACFE}"/>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Placeholder 1">
            <a:extLst>
              <a:ext uri="{FF2B5EF4-FFF2-40B4-BE49-F238E27FC236}">
                <a16:creationId xmlns:a16="http://schemas.microsoft.com/office/drawing/2014/main" id="{CFF93076-6C09-4956-9FF5-8C18E8E08632}"/>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a:extLst>
              <a:ext uri="{FF2B5EF4-FFF2-40B4-BE49-F238E27FC236}">
                <a16:creationId xmlns:a16="http://schemas.microsoft.com/office/drawing/2014/main" id="{74613A25-0D49-4567-AFF2-7C1B75F6C5DC}"/>
              </a:ext>
            </a:extLst>
          </p:cNvPr>
          <p:cNvSpPr>
            <a:spLocks noGrp="1"/>
          </p:cNvSpPr>
          <p:nvPr>
            <p:ph idx="1"/>
          </p:nvPr>
        </p:nvSpPr>
        <p:spPr>
          <a:xfrm>
            <a:off x="838200" y="1922798"/>
            <a:ext cx="10515600" cy="4254165"/>
          </a:xfrm>
        </p:spPr>
        <p:txBody>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AE94F1-8673-4376-AF63-CEC216A7E725}"/>
              </a:ext>
            </a:extLst>
          </p:cNvPr>
          <p:cNvSpPr>
            <a:spLocks noGrp="1"/>
          </p:cNvSpPr>
          <p:nvPr>
            <p:ph type="ftr" sz="quarter" idx="11"/>
          </p:nvPr>
        </p:nvSpPr>
        <p:spPr/>
        <p:txBody>
          <a:bodyPr/>
          <a:lstStyle/>
          <a:p>
            <a:endParaRPr lang="en-US" dirty="0"/>
          </a:p>
        </p:txBody>
      </p:sp>
      <p:sp>
        <p:nvSpPr>
          <p:cNvPr id="27" name="Shape 61">
            <a:extLst>
              <a:ext uri="{FF2B5EF4-FFF2-40B4-BE49-F238E27FC236}">
                <a16:creationId xmlns:a16="http://schemas.microsoft.com/office/drawing/2014/main" id="{13E82DCB-0215-47C1-B2C7-C6D824B426A3}"/>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Slide Number Placeholder 1">
            <a:extLst>
              <a:ext uri="{FF2B5EF4-FFF2-40B4-BE49-F238E27FC236}">
                <a16:creationId xmlns:a16="http://schemas.microsoft.com/office/drawing/2014/main" id="{0262D2B8-28B2-8147-9C19-723D63DBC2DF}"/>
              </a:ext>
            </a:extLst>
          </p:cNvPr>
          <p:cNvSpPr>
            <a:spLocks noGrp="1"/>
          </p:cNvSpPr>
          <p:nvPr>
            <p:ph type="sldNum" sz="quarter" idx="12"/>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9356278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hasCustomPrompt="1"/>
          </p:nvPr>
        </p:nvSpPr>
        <p:spPr>
          <a:xfrm>
            <a:off x="0" y="681529"/>
            <a:ext cx="12192000"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lIns="1005840" anchor="ctr">
            <a:noAutofit/>
          </a:bodyPr>
          <a:lstStyle>
            <a:lvl1pPr marL="0" indent="0" algn="l">
              <a:buNone/>
              <a:defRPr>
                <a:solidFill>
                  <a:schemeClr val="tx1"/>
                </a:solidFill>
              </a:defRPr>
            </a:lvl1pPr>
          </a:lstStyle>
          <a:p>
            <a:r>
              <a:rPr lang="en-US" dirty="0"/>
              <a:t>Insert image</a:t>
            </a:r>
          </a:p>
        </p:txBody>
      </p:sp>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6109122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3762986"/>
            <a:ext cx="493805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5947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hasCustomPrompt="1"/>
          </p:nvPr>
        </p:nvSpPr>
        <p:spPr>
          <a:xfrm>
            <a:off x="0" y="0"/>
            <a:ext cx="647016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10" name="Title 1">
            <a:extLst>
              <a:ext uri="{FF2B5EF4-FFF2-40B4-BE49-F238E27FC236}">
                <a16:creationId xmlns:a16="http://schemas.microsoft.com/office/drawing/2014/main" id="{346305D7-8853-41A9-B459-9FF08CB3DA15}"/>
              </a:ext>
            </a:extLst>
          </p:cNvPr>
          <p:cNvSpPr>
            <a:spLocks noGrp="1"/>
          </p:cNvSpPr>
          <p:nvPr>
            <p:ph type="title" hasCustomPrompt="1"/>
          </p:nvPr>
        </p:nvSpPr>
        <p:spPr>
          <a:xfrm>
            <a:off x="6717322" y="1863970"/>
            <a:ext cx="4938058" cy="1872028"/>
          </a:xfrm>
          <a:prstGeom prst="rect">
            <a:avLst/>
          </a:prstGeom>
        </p:spPr>
        <p:txBody>
          <a:bodyPr anchor="b"/>
          <a:lstStyle>
            <a:lvl1pPr>
              <a:defRPr sz="6000"/>
            </a:lvl1pPr>
          </a:lstStyle>
          <a:p>
            <a:r>
              <a:rPr lang="en-US" dirty="0"/>
              <a:t>PRESENTATION TITLE</a:t>
            </a:r>
          </a:p>
        </p:txBody>
      </p:sp>
      <p:sp>
        <p:nvSpPr>
          <p:cNvPr id="6" name="Slide Number Placeholder 5">
            <a:extLst>
              <a:ext uri="{FF2B5EF4-FFF2-40B4-BE49-F238E27FC236}">
                <a16:creationId xmlns:a16="http://schemas.microsoft.com/office/drawing/2014/main" id="{1D01AF6C-282A-674A-A003-3BF954A9DCE8}"/>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009044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94E2456-38A0-43EF-B4E0-A7C53928DAA7}"/>
              </a:ext>
            </a:extLst>
          </p:cNvPr>
          <p:cNvPicPr>
            <a:picLocks noChangeAspect="1"/>
          </p:cNvPicPr>
          <p:nvPr userDrawn="1"/>
        </p:nvPicPr>
        <p:blipFill>
          <a:blip r:embed="rId4"/>
          <a:stretch>
            <a:fillRect/>
          </a:stretch>
        </p:blipFill>
        <p:spPr>
          <a:xfrm>
            <a:off x="0" y="0"/>
            <a:ext cx="5913121" cy="6858000"/>
          </a:xfrm>
          <a:prstGeom prst="rect">
            <a:avLst/>
          </a:prstGeom>
        </p:spPr>
      </p:pic>
    </p:spTree>
    <p:extLst>
      <p:ext uri="{BB962C8B-B14F-4D97-AF65-F5344CB8AC3E}">
        <p14:creationId xmlns:p14="http://schemas.microsoft.com/office/powerpoint/2010/main" val="1351497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33EE5-D433-42CF-904C-DA43DCD634FE}"/>
              </a:ext>
            </a:extLst>
          </p:cNvPr>
          <p:cNvPicPr>
            <a:picLocks noChangeAspect="1"/>
          </p:cNvPicPr>
          <p:nvPr userDrawn="1"/>
        </p:nvPicPr>
        <p:blipFill>
          <a:blip r:embed="rId2"/>
          <a:stretch>
            <a:fillRect/>
          </a:stretch>
        </p:blipFill>
        <p:spPr>
          <a:xfrm>
            <a:off x="0" y="682752"/>
            <a:ext cx="12192000" cy="5492496"/>
          </a:xfrm>
          <a:prstGeom prst="rect">
            <a:avLst/>
          </a:prstGeom>
        </p:spPr>
      </p:pic>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139370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DCA69E-243D-4004-9452-0510EEF70885}"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01252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06DBFE-56E7-41B6-A90F-598560CEC480}"/>
              </a:ext>
            </a:extLst>
          </p:cNvPr>
          <p:cNvSpPr>
            <a:spLocks noGrp="1"/>
          </p:cNvSpPr>
          <p:nvPr>
            <p:ph type="body" idx="1"/>
          </p:nvPr>
        </p:nvSpPr>
        <p:spPr>
          <a:xfrm>
            <a:off x="839789" y="1834486"/>
            <a:ext cx="4998304"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EF0821-71C9-4AD5-A484-044C266B1EF6}"/>
              </a:ext>
            </a:extLst>
          </p:cNvPr>
          <p:cNvSpPr>
            <a:spLocks noGrp="1"/>
          </p:cNvSpPr>
          <p:nvPr>
            <p:ph sz="half" idx="2"/>
          </p:nvPr>
        </p:nvSpPr>
        <p:spPr>
          <a:xfrm>
            <a:off x="839789" y="2485545"/>
            <a:ext cx="4998304"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424212-10C6-435C-9740-5A6D6555DE6A}"/>
              </a:ext>
            </a:extLst>
          </p:cNvPr>
          <p:cNvSpPr>
            <a:spLocks noGrp="1"/>
          </p:cNvSpPr>
          <p:nvPr>
            <p:ph type="body" sz="quarter" idx="3"/>
          </p:nvPr>
        </p:nvSpPr>
        <p:spPr>
          <a:xfrm>
            <a:off x="6368980" y="1834486"/>
            <a:ext cx="5022920"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0FD89-715C-4877-95B3-C4BCBAED7812}"/>
              </a:ext>
            </a:extLst>
          </p:cNvPr>
          <p:cNvSpPr>
            <a:spLocks noGrp="1"/>
          </p:cNvSpPr>
          <p:nvPr>
            <p:ph sz="quarter" idx="4"/>
          </p:nvPr>
        </p:nvSpPr>
        <p:spPr>
          <a:xfrm>
            <a:off x="6368980" y="2485545"/>
            <a:ext cx="5022920"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D9A6A772-971C-4942-B425-C30730B92223}"/>
              </a:ext>
            </a:extLst>
          </p:cNvPr>
          <p:cNvCxnSpPr>
            <a:cxnSpLocks/>
          </p:cNvCxnSpPr>
          <p:nvPr userDrawn="1"/>
        </p:nvCxnSpPr>
        <p:spPr>
          <a:xfrm flipV="1">
            <a:off x="838200" y="2306121"/>
            <a:ext cx="4999843"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A982A-223C-47F7-A2CF-1B7F38F2E090}"/>
              </a:ext>
            </a:extLst>
          </p:cNvPr>
          <p:cNvCxnSpPr>
            <a:cxnSpLocks/>
          </p:cNvCxnSpPr>
          <p:nvPr userDrawn="1"/>
        </p:nvCxnSpPr>
        <p:spPr>
          <a:xfrm flipV="1">
            <a:off x="6330830" y="2291170"/>
            <a:ext cx="5021381"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809762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
        <p:nvSpPr>
          <p:cNvPr id="15" name="Content Placeholder 2">
            <a:extLst>
              <a:ext uri="{FF2B5EF4-FFF2-40B4-BE49-F238E27FC236}">
                <a16:creationId xmlns:a16="http://schemas.microsoft.com/office/drawing/2014/main" id="{82080A71-84F0-4C3F-90B7-21715ABC23A1}"/>
              </a:ext>
            </a:extLst>
          </p:cNvPr>
          <p:cNvSpPr>
            <a:spLocks noGrp="1"/>
          </p:cNvSpPr>
          <p:nvPr>
            <p:ph sz="half" idx="1"/>
          </p:nvPr>
        </p:nvSpPr>
        <p:spPr>
          <a:xfrm>
            <a:off x="838200" y="1825625"/>
            <a:ext cx="4984820" cy="4530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20FD831-631B-4241-92C7-347840346753}"/>
              </a:ext>
            </a:extLst>
          </p:cNvPr>
          <p:cNvSpPr>
            <a:spLocks noGrp="1"/>
          </p:cNvSpPr>
          <p:nvPr>
            <p:ph sz="half" idx="2"/>
          </p:nvPr>
        </p:nvSpPr>
        <p:spPr>
          <a:xfrm>
            <a:off x="6368978" y="1825625"/>
            <a:ext cx="4984821" cy="454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060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D3EFAC-5C13-4DA4-9315-4124F348281B}"/>
              </a:ext>
            </a:extLst>
          </p:cNvPr>
          <p:cNvSpPr/>
          <p:nvPr userDrawn="1"/>
        </p:nvSpPr>
        <p:spPr>
          <a:xfrm>
            <a:off x="0"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B6BBAF40-7561-4261-A302-1B9596F32754}"/>
              </a:ext>
            </a:extLst>
          </p:cNvPr>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cxnSp>
        <p:nvCxnSpPr>
          <p:cNvPr id="25" name="Straight Connector 24">
            <a:extLst>
              <a:ext uri="{FF2B5EF4-FFF2-40B4-BE49-F238E27FC236}">
                <a16:creationId xmlns:a16="http://schemas.microsoft.com/office/drawing/2014/main" id="{1F0DC2E4-7646-43BF-B8DC-85D33B146272}"/>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334D568D-1395-4E42-AB87-72144A6E1228}"/>
              </a:ext>
            </a:extLst>
          </p:cNvPr>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9" name="Slide Number Placeholder 5">
            <a:extLst>
              <a:ext uri="{FF2B5EF4-FFF2-40B4-BE49-F238E27FC236}">
                <a16:creationId xmlns:a16="http://schemas.microsoft.com/office/drawing/2014/main" id="{C2C316D0-E8BC-4D59-90AF-B2836E34B7C1}"/>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8" name="Content Placeholder 2">
            <a:extLst>
              <a:ext uri="{FF2B5EF4-FFF2-40B4-BE49-F238E27FC236}">
                <a16:creationId xmlns:a16="http://schemas.microsoft.com/office/drawing/2014/main" id="{56E03126-52D6-406F-9E9F-48282C80744F}"/>
              </a:ext>
            </a:extLst>
          </p:cNvPr>
          <p:cNvSpPr>
            <a:spLocks noGrp="1"/>
          </p:cNvSpPr>
          <p:nvPr>
            <p:ph idx="1"/>
          </p:nvPr>
        </p:nvSpPr>
        <p:spPr>
          <a:xfrm>
            <a:off x="5758154" y="457200"/>
            <a:ext cx="5789425" cy="5610195"/>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0575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7F72C-05FE-495F-8FDB-295B29E95FF0}"/>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7E2834-A8D4-4FE6-9FC0-253BF2CB0A4B}"/>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12" name="Shape 61">
            <a:extLst>
              <a:ext uri="{FF2B5EF4-FFF2-40B4-BE49-F238E27FC236}">
                <a16:creationId xmlns:a16="http://schemas.microsoft.com/office/drawing/2014/main" id="{76301C53-A459-4782-ADBF-6A23AD90F228}"/>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4AA1A3FF-B6E6-5147-80A4-EB0FDCD922A6}"/>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36A80195-D02B-8843-BA61-A079D04D9C2F}"/>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0895858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096579-E85F-CE49-A1E7-090D69C7D3D9}"/>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068307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E534F946-8A6E-4BFC-9CD7-55E7B2F931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009C2B7D-1C1B-41C1-B080-DD6C2F2E91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26E3A1FD-CC2E-42CB-B31C-3B26017AC524}"/>
              </a:ext>
            </a:extLst>
          </p:cNvPr>
          <p:cNvSpPr>
            <a:spLocks noGrp="1" noChangeArrowheads="1"/>
          </p:cNvSpPr>
          <p:nvPr>
            <p:ph type="sldNum" sz="quarter" idx="12"/>
          </p:nvPr>
        </p:nvSpPr>
        <p:spPr>
          <a:ln/>
        </p:spPr>
        <p:txBody>
          <a:bodyPr/>
          <a:lstStyle>
            <a:lvl1pPr>
              <a:defRPr/>
            </a:lvl1pPr>
          </a:lstStyle>
          <a:p>
            <a:pPr>
              <a:defRPr/>
            </a:pPr>
            <a:fld id="{6BCE622C-DAE1-4578-8E74-28861332DA17}" type="slidenum">
              <a:rPr lang="en-US" altLang="en-US"/>
              <a:pPr>
                <a:defRPr/>
              </a:pPr>
              <a:t>‹#›</a:t>
            </a:fld>
            <a:endParaRPr lang="en-US" altLang="en-US"/>
          </a:p>
        </p:txBody>
      </p:sp>
    </p:spTree>
    <p:extLst>
      <p:ext uri="{BB962C8B-B14F-4D97-AF65-F5344CB8AC3E}">
        <p14:creationId xmlns:p14="http://schemas.microsoft.com/office/powerpoint/2010/main" val="2306523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42EC34E5-1C0F-4EDE-94CB-B8FB5CA0B7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161D429B-5939-49AD-93A1-AAE989DE68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12E49F81-4F4A-4EBE-AF91-53FBECEE019B}"/>
              </a:ext>
            </a:extLst>
          </p:cNvPr>
          <p:cNvSpPr>
            <a:spLocks noGrp="1" noChangeArrowheads="1"/>
          </p:cNvSpPr>
          <p:nvPr>
            <p:ph type="sldNum" sz="quarter" idx="12"/>
          </p:nvPr>
        </p:nvSpPr>
        <p:spPr>
          <a:ln/>
        </p:spPr>
        <p:txBody>
          <a:bodyPr/>
          <a:lstStyle>
            <a:lvl1pPr>
              <a:defRPr/>
            </a:lvl1pPr>
          </a:lstStyle>
          <a:p>
            <a:pPr>
              <a:defRPr/>
            </a:pPr>
            <a:fld id="{1F4A342F-E6A5-4E07-A4EE-6D960D562992}" type="slidenum">
              <a:rPr lang="en-US" altLang="en-US"/>
              <a:pPr>
                <a:defRPr/>
              </a:pPr>
              <a:t>‹#›</a:t>
            </a:fld>
            <a:endParaRPr lang="en-US" altLang="en-US"/>
          </a:p>
        </p:txBody>
      </p:sp>
    </p:spTree>
    <p:extLst>
      <p:ext uri="{BB962C8B-B14F-4D97-AF65-F5344CB8AC3E}">
        <p14:creationId xmlns:p14="http://schemas.microsoft.com/office/powerpoint/2010/main" val="30181211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454D539A-1925-484E-9B10-77F82A2587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B1C5740D-68EA-4C6E-B8A0-7823129749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id="{860EA13A-1457-44DE-B04C-6D86023FDC94}"/>
              </a:ext>
            </a:extLst>
          </p:cNvPr>
          <p:cNvSpPr>
            <a:spLocks noGrp="1" noChangeArrowheads="1"/>
          </p:cNvSpPr>
          <p:nvPr>
            <p:ph type="sldNum" sz="quarter" idx="12"/>
          </p:nvPr>
        </p:nvSpPr>
        <p:spPr>
          <a:ln/>
        </p:spPr>
        <p:txBody>
          <a:bodyPr/>
          <a:lstStyle>
            <a:lvl1pPr>
              <a:defRPr/>
            </a:lvl1pPr>
          </a:lstStyle>
          <a:p>
            <a:pPr>
              <a:defRPr/>
            </a:pPr>
            <a:fld id="{AFB92C6D-AD83-4CA9-974E-F29519E93786}" type="slidenum">
              <a:rPr lang="en-US" altLang="en-US"/>
              <a:pPr>
                <a:defRPr/>
              </a:pPr>
              <a:t>‹#›</a:t>
            </a:fld>
            <a:endParaRPr lang="en-US" altLang="en-US"/>
          </a:p>
        </p:txBody>
      </p:sp>
    </p:spTree>
    <p:extLst>
      <p:ext uri="{BB962C8B-B14F-4D97-AF65-F5344CB8AC3E}">
        <p14:creationId xmlns:p14="http://schemas.microsoft.com/office/powerpoint/2010/main" val="39281331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54990EE-C8AC-3B7D-2AF2-306627F41AA9}"/>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C808FE2E-A092-2395-BC50-E344E10425FC}"/>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C3C7420F-1A7F-B923-24E3-DB532AB55C11}"/>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221D67CA-207F-DD1D-FF7E-35C25743E9C1}"/>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4E862A5F-ACA4-F2CC-9BE1-3052D66C4207}"/>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Oval 7">
              <a:extLst>
                <a:ext uri="{FF2B5EF4-FFF2-40B4-BE49-F238E27FC236}">
                  <a16:creationId xmlns:a16="http://schemas.microsoft.com/office/drawing/2014/main" id="{B13669E6-92C0-333C-F98B-5597D1AE9192}"/>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 name="Oval 8">
              <a:extLst>
                <a:ext uri="{FF2B5EF4-FFF2-40B4-BE49-F238E27FC236}">
                  <a16:creationId xmlns:a16="http://schemas.microsoft.com/office/drawing/2014/main" id="{175F700D-F614-5DF7-A52E-49788AF62278}"/>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1" name="Oval 9">
              <a:extLst>
                <a:ext uri="{FF2B5EF4-FFF2-40B4-BE49-F238E27FC236}">
                  <a16:creationId xmlns:a16="http://schemas.microsoft.com/office/drawing/2014/main" id="{DCA00F01-F3E1-F29C-FEE2-1A998840C7AC}"/>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63F9C912-B2CB-3933-E2AC-55428401CA87}"/>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F3449CB0-35E5-4150-125A-A0A7F752B6A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7BCBCAB2-CCBF-3372-2FF5-2AA4637A2AD2}"/>
              </a:ext>
            </a:extLst>
          </p:cNvPr>
          <p:cNvSpPr>
            <a:spLocks noGrp="1" noChangeArrowheads="1"/>
          </p:cNvSpPr>
          <p:nvPr>
            <p:ph type="sldNum" sz="quarter" idx="12"/>
          </p:nvPr>
        </p:nvSpPr>
        <p:spPr/>
        <p:txBody>
          <a:bodyPr/>
          <a:lstStyle>
            <a:lvl1pPr>
              <a:defRPr/>
            </a:lvl1pPr>
          </a:lstStyle>
          <a:p>
            <a:fld id="{854F1D75-571E-42E1-8EFB-C62340DB5EB7}" type="slidenum">
              <a:rPr lang="en-US" altLang="en-US"/>
              <a:pPr/>
              <a:t>‹#›</a:t>
            </a:fld>
            <a:endParaRPr lang="en-US" altLang="en-US"/>
          </a:p>
        </p:txBody>
      </p:sp>
    </p:spTree>
    <p:extLst>
      <p:ext uri="{BB962C8B-B14F-4D97-AF65-F5344CB8AC3E}">
        <p14:creationId xmlns:p14="http://schemas.microsoft.com/office/powerpoint/2010/main" val="14863793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84E68B60-7777-A35F-DCC3-DC3D4BECA8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F11F8114-C370-AE6C-92AA-F9C87DCE8D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2858110F-25D8-1F62-1F16-13D06EA62369}"/>
              </a:ext>
            </a:extLst>
          </p:cNvPr>
          <p:cNvSpPr>
            <a:spLocks noGrp="1" noChangeArrowheads="1"/>
          </p:cNvSpPr>
          <p:nvPr>
            <p:ph type="sldNum" sz="quarter" idx="12"/>
          </p:nvPr>
        </p:nvSpPr>
        <p:spPr>
          <a:ln/>
        </p:spPr>
        <p:txBody>
          <a:bodyPr/>
          <a:lstStyle>
            <a:lvl1pPr>
              <a:defRPr/>
            </a:lvl1pPr>
          </a:lstStyle>
          <a:p>
            <a:fld id="{9A6D7812-BC6A-43D2-BAA8-93CF3B45942C}" type="slidenum">
              <a:rPr lang="en-US" altLang="en-US"/>
              <a:pPr/>
              <a:t>‹#›</a:t>
            </a:fld>
            <a:endParaRPr lang="en-US" altLang="en-US"/>
          </a:p>
        </p:txBody>
      </p:sp>
    </p:spTree>
    <p:extLst>
      <p:ext uri="{BB962C8B-B14F-4D97-AF65-F5344CB8AC3E}">
        <p14:creationId xmlns:p14="http://schemas.microsoft.com/office/powerpoint/2010/main" val="828811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DCA69E-243D-4004-9452-0510EEF70885}"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60275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4471E02F-9F94-C380-B379-7AC3A78B8C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E5388E76-00C5-DDEE-24A1-31975291FD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4116517D-763D-5DA0-EECD-34BC84C04F90}"/>
              </a:ext>
            </a:extLst>
          </p:cNvPr>
          <p:cNvSpPr>
            <a:spLocks noGrp="1" noChangeArrowheads="1"/>
          </p:cNvSpPr>
          <p:nvPr>
            <p:ph type="sldNum" sz="quarter" idx="12"/>
          </p:nvPr>
        </p:nvSpPr>
        <p:spPr>
          <a:ln/>
        </p:spPr>
        <p:txBody>
          <a:bodyPr/>
          <a:lstStyle>
            <a:lvl1pPr>
              <a:defRPr/>
            </a:lvl1pPr>
          </a:lstStyle>
          <a:p>
            <a:fld id="{FE217872-0E2E-4AFF-9969-0368961C16C6}" type="slidenum">
              <a:rPr lang="en-US" altLang="en-US"/>
              <a:pPr/>
              <a:t>‹#›</a:t>
            </a:fld>
            <a:endParaRPr lang="en-US" altLang="en-US"/>
          </a:p>
        </p:txBody>
      </p:sp>
    </p:spTree>
    <p:extLst>
      <p:ext uri="{BB962C8B-B14F-4D97-AF65-F5344CB8AC3E}">
        <p14:creationId xmlns:p14="http://schemas.microsoft.com/office/powerpoint/2010/main" val="14858931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98EE4629-66D1-BAFE-9CFA-79AE545072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C1D4DBA-9437-3C39-05F4-0CFBB3149B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776B4FC1-ED8E-1376-860D-74CB6D47C6E2}"/>
              </a:ext>
            </a:extLst>
          </p:cNvPr>
          <p:cNvSpPr>
            <a:spLocks noGrp="1" noChangeArrowheads="1"/>
          </p:cNvSpPr>
          <p:nvPr>
            <p:ph type="sldNum" sz="quarter" idx="12"/>
          </p:nvPr>
        </p:nvSpPr>
        <p:spPr>
          <a:ln/>
        </p:spPr>
        <p:txBody>
          <a:bodyPr/>
          <a:lstStyle>
            <a:lvl1pPr>
              <a:defRPr/>
            </a:lvl1pPr>
          </a:lstStyle>
          <a:p>
            <a:fld id="{85595A88-1277-4101-89AA-1F3AC90706C5}" type="slidenum">
              <a:rPr lang="en-US" altLang="en-US"/>
              <a:pPr/>
              <a:t>‹#›</a:t>
            </a:fld>
            <a:endParaRPr lang="en-US" altLang="en-US"/>
          </a:p>
        </p:txBody>
      </p:sp>
    </p:spTree>
    <p:extLst>
      <p:ext uri="{BB962C8B-B14F-4D97-AF65-F5344CB8AC3E}">
        <p14:creationId xmlns:p14="http://schemas.microsoft.com/office/powerpoint/2010/main" val="38801273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F4E6D741-1C35-8DD3-995E-5495A29C8C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B84377FD-B3B0-9240-8090-F29A4AE3DE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BD646B2A-9089-24F7-F5AC-EBC0459A7D45}"/>
              </a:ext>
            </a:extLst>
          </p:cNvPr>
          <p:cNvSpPr>
            <a:spLocks noGrp="1" noChangeArrowheads="1"/>
          </p:cNvSpPr>
          <p:nvPr>
            <p:ph type="sldNum" sz="quarter" idx="12"/>
          </p:nvPr>
        </p:nvSpPr>
        <p:spPr>
          <a:ln/>
        </p:spPr>
        <p:txBody>
          <a:bodyPr/>
          <a:lstStyle>
            <a:lvl1pPr>
              <a:defRPr/>
            </a:lvl1pPr>
          </a:lstStyle>
          <a:p>
            <a:fld id="{EDD02641-564F-4E32-AFED-50EC43EBCD72}" type="slidenum">
              <a:rPr lang="en-US" altLang="en-US"/>
              <a:pPr/>
              <a:t>‹#›</a:t>
            </a:fld>
            <a:endParaRPr lang="en-US" altLang="en-US"/>
          </a:p>
        </p:txBody>
      </p:sp>
    </p:spTree>
    <p:extLst>
      <p:ext uri="{BB962C8B-B14F-4D97-AF65-F5344CB8AC3E}">
        <p14:creationId xmlns:p14="http://schemas.microsoft.com/office/powerpoint/2010/main" val="30567699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543B0CCF-3CB2-296C-9FCE-1196CEA9A5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945D9986-2127-D350-34A7-5D8011B331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F51CEBF3-0E64-EEB5-3FF4-B352A06FD691}"/>
              </a:ext>
            </a:extLst>
          </p:cNvPr>
          <p:cNvSpPr>
            <a:spLocks noGrp="1" noChangeArrowheads="1"/>
          </p:cNvSpPr>
          <p:nvPr>
            <p:ph type="sldNum" sz="quarter" idx="12"/>
          </p:nvPr>
        </p:nvSpPr>
        <p:spPr>
          <a:ln/>
        </p:spPr>
        <p:txBody>
          <a:bodyPr/>
          <a:lstStyle>
            <a:lvl1pPr>
              <a:defRPr/>
            </a:lvl1pPr>
          </a:lstStyle>
          <a:p>
            <a:fld id="{1F9D136E-C8A1-4843-ADC5-848A37E5FFCA}" type="slidenum">
              <a:rPr lang="en-US" altLang="en-US"/>
              <a:pPr/>
              <a:t>‹#›</a:t>
            </a:fld>
            <a:endParaRPr lang="en-US" altLang="en-US"/>
          </a:p>
        </p:txBody>
      </p:sp>
    </p:spTree>
    <p:extLst>
      <p:ext uri="{BB962C8B-B14F-4D97-AF65-F5344CB8AC3E}">
        <p14:creationId xmlns:p14="http://schemas.microsoft.com/office/powerpoint/2010/main" val="28090110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BD172262-982B-8282-61B0-3933FA46A5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DB114FC8-4BF6-EBB3-4E5F-E4E2B868A3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BBF16EFB-70D9-106D-7D66-BC749FF381BF}"/>
              </a:ext>
            </a:extLst>
          </p:cNvPr>
          <p:cNvSpPr>
            <a:spLocks noGrp="1" noChangeArrowheads="1"/>
          </p:cNvSpPr>
          <p:nvPr>
            <p:ph type="sldNum" sz="quarter" idx="12"/>
          </p:nvPr>
        </p:nvSpPr>
        <p:spPr>
          <a:ln/>
        </p:spPr>
        <p:txBody>
          <a:bodyPr/>
          <a:lstStyle>
            <a:lvl1pPr>
              <a:defRPr/>
            </a:lvl1pPr>
          </a:lstStyle>
          <a:p>
            <a:fld id="{E3C43C75-8920-4273-9AC9-15F09EAA5CFD}" type="slidenum">
              <a:rPr lang="en-US" altLang="en-US"/>
              <a:pPr/>
              <a:t>‹#›</a:t>
            </a:fld>
            <a:endParaRPr lang="en-US" altLang="en-US"/>
          </a:p>
        </p:txBody>
      </p:sp>
    </p:spTree>
    <p:extLst>
      <p:ext uri="{BB962C8B-B14F-4D97-AF65-F5344CB8AC3E}">
        <p14:creationId xmlns:p14="http://schemas.microsoft.com/office/powerpoint/2010/main" val="19458201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48008BA0-3F00-33F2-8A1B-B319BA8E51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5530F11-323E-2803-0AA1-B022F61C95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EE5EF080-507D-312D-FD0E-9BE7D3623266}"/>
              </a:ext>
            </a:extLst>
          </p:cNvPr>
          <p:cNvSpPr>
            <a:spLocks noGrp="1" noChangeArrowheads="1"/>
          </p:cNvSpPr>
          <p:nvPr>
            <p:ph type="sldNum" sz="quarter" idx="12"/>
          </p:nvPr>
        </p:nvSpPr>
        <p:spPr>
          <a:ln/>
        </p:spPr>
        <p:txBody>
          <a:bodyPr/>
          <a:lstStyle>
            <a:lvl1pPr>
              <a:defRPr/>
            </a:lvl1pPr>
          </a:lstStyle>
          <a:p>
            <a:fld id="{3AF9B0BE-4830-47FE-A338-7371979CA621}" type="slidenum">
              <a:rPr lang="en-US" altLang="en-US"/>
              <a:pPr/>
              <a:t>‹#›</a:t>
            </a:fld>
            <a:endParaRPr lang="en-US" altLang="en-US"/>
          </a:p>
        </p:txBody>
      </p:sp>
    </p:spTree>
    <p:extLst>
      <p:ext uri="{BB962C8B-B14F-4D97-AF65-F5344CB8AC3E}">
        <p14:creationId xmlns:p14="http://schemas.microsoft.com/office/powerpoint/2010/main" val="33272719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352DF82D-7C04-5BC8-9840-F9A6F50D26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2C7177DB-13A3-F17A-18F3-4064556470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14CB70EB-562B-1746-A022-9B6AA0E78AA0}"/>
              </a:ext>
            </a:extLst>
          </p:cNvPr>
          <p:cNvSpPr>
            <a:spLocks noGrp="1" noChangeArrowheads="1"/>
          </p:cNvSpPr>
          <p:nvPr>
            <p:ph type="sldNum" sz="quarter" idx="12"/>
          </p:nvPr>
        </p:nvSpPr>
        <p:spPr>
          <a:ln/>
        </p:spPr>
        <p:txBody>
          <a:bodyPr/>
          <a:lstStyle>
            <a:lvl1pPr>
              <a:defRPr/>
            </a:lvl1pPr>
          </a:lstStyle>
          <a:p>
            <a:fld id="{7E2A60AC-ED04-4926-AD99-5EAC0B17EC59}" type="slidenum">
              <a:rPr lang="en-US" altLang="en-US"/>
              <a:pPr/>
              <a:t>‹#›</a:t>
            </a:fld>
            <a:endParaRPr lang="en-US" altLang="en-US"/>
          </a:p>
        </p:txBody>
      </p:sp>
    </p:spTree>
    <p:extLst>
      <p:ext uri="{BB962C8B-B14F-4D97-AF65-F5344CB8AC3E}">
        <p14:creationId xmlns:p14="http://schemas.microsoft.com/office/powerpoint/2010/main" val="2397852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5F3BB414-A0C6-E505-54FA-D58B7417EB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BA82BCE1-64B2-AB16-AFE4-266F833459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C52985EF-034A-4896-287F-2D125C942A86}"/>
              </a:ext>
            </a:extLst>
          </p:cNvPr>
          <p:cNvSpPr>
            <a:spLocks noGrp="1" noChangeArrowheads="1"/>
          </p:cNvSpPr>
          <p:nvPr>
            <p:ph type="sldNum" sz="quarter" idx="12"/>
          </p:nvPr>
        </p:nvSpPr>
        <p:spPr>
          <a:ln/>
        </p:spPr>
        <p:txBody>
          <a:bodyPr/>
          <a:lstStyle>
            <a:lvl1pPr>
              <a:defRPr/>
            </a:lvl1pPr>
          </a:lstStyle>
          <a:p>
            <a:fld id="{2D220A25-845A-408D-BC0A-28AAD9E90409}" type="slidenum">
              <a:rPr lang="en-US" altLang="en-US"/>
              <a:pPr/>
              <a:t>‹#›</a:t>
            </a:fld>
            <a:endParaRPr lang="en-US" altLang="en-US"/>
          </a:p>
        </p:txBody>
      </p:sp>
    </p:spTree>
    <p:extLst>
      <p:ext uri="{BB962C8B-B14F-4D97-AF65-F5344CB8AC3E}">
        <p14:creationId xmlns:p14="http://schemas.microsoft.com/office/powerpoint/2010/main" val="4537632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1AEC9FD2-5024-E6B3-38F6-AA388630C8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BD2F6A00-73FB-D9DD-2DDD-1E45827E72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CCF4E691-CA11-F5A8-1131-5213F65F51DF}"/>
              </a:ext>
            </a:extLst>
          </p:cNvPr>
          <p:cNvSpPr>
            <a:spLocks noGrp="1" noChangeArrowheads="1"/>
          </p:cNvSpPr>
          <p:nvPr>
            <p:ph type="sldNum" sz="quarter" idx="12"/>
          </p:nvPr>
        </p:nvSpPr>
        <p:spPr>
          <a:ln/>
        </p:spPr>
        <p:txBody>
          <a:bodyPr/>
          <a:lstStyle>
            <a:lvl1pPr>
              <a:defRPr/>
            </a:lvl1pPr>
          </a:lstStyle>
          <a:p>
            <a:fld id="{9EAC8C32-9436-4DF5-AC5A-99BF36B3C182}" type="slidenum">
              <a:rPr lang="en-US" altLang="en-US"/>
              <a:pPr/>
              <a:t>‹#›</a:t>
            </a:fld>
            <a:endParaRPr lang="en-US" altLang="en-US"/>
          </a:p>
        </p:txBody>
      </p:sp>
    </p:spTree>
    <p:extLst>
      <p:ext uri="{BB962C8B-B14F-4D97-AF65-F5344CB8AC3E}">
        <p14:creationId xmlns:p14="http://schemas.microsoft.com/office/powerpoint/2010/main" val="39910574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DEFF0604-8BD0-DCB8-79C9-0C620E9914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AF11051E-D047-99BC-9425-688C07FC44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84942E4E-A6C8-A733-1B8F-FD7DCC1D4F8B}"/>
              </a:ext>
            </a:extLst>
          </p:cNvPr>
          <p:cNvSpPr>
            <a:spLocks noGrp="1" noChangeArrowheads="1"/>
          </p:cNvSpPr>
          <p:nvPr>
            <p:ph type="sldNum" sz="quarter" idx="12"/>
          </p:nvPr>
        </p:nvSpPr>
        <p:spPr>
          <a:ln/>
        </p:spPr>
        <p:txBody>
          <a:bodyPr/>
          <a:lstStyle>
            <a:lvl1pPr>
              <a:defRPr/>
            </a:lvl1pPr>
          </a:lstStyle>
          <a:p>
            <a:fld id="{5A4339D0-60B0-4FE7-9248-CBCB20BB008E}" type="slidenum">
              <a:rPr lang="en-US" altLang="en-US"/>
              <a:pPr/>
              <a:t>‹#›</a:t>
            </a:fld>
            <a:endParaRPr lang="en-US" altLang="en-US"/>
          </a:p>
        </p:txBody>
      </p:sp>
    </p:spTree>
    <p:extLst>
      <p:ext uri="{BB962C8B-B14F-4D97-AF65-F5344CB8AC3E}">
        <p14:creationId xmlns:p14="http://schemas.microsoft.com/office/powerpoint/2010/main" val="1989112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DCA69E-243D-4004-9452-0510EEF70885}" type="slidenum">
              <a:rPr lang="en-US" smtClean="0"/>
              <a:t>‹#›</a:t>
            </a:fld>
            <a:endParaRPr lang="en-US"/>
          </a:p>
        </p:txBody>
      </p:sp>
    </p:spTree>
    <p:extLst>
      <p:ext uri="{BB962C8B-B14F-4D97-AF65-F5344CB8AC3E}">
        <p14:creationId xmlns:p14="http://schemas.microsoft.com/office/powerpoint/2010/main" val="41531631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AA278B25-25F2-51E6-7E54-85BE03E36E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601F228F-5E4D-0375-D2DE-AF93526EF16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1F8C64D6-6847-96CD-A260-D24752CD5A90}"/>
              </a:ext>
            </a:extLst>
          </p:cNvPr>
          <p:cNvSpPr>
            <a:spLocks noGrp="1" noChangeArrowheads="1"/>
          </p:cNvSpPr>
          <p:nvPr>
            <p:ph type="sldNum" sz="quarter" idx="12"/>
          </p:nvPr>
        </p:nvSpPr>
        <p:spPr>
          <a:ln/>
        </p:spPr>
        <p:txBody>
          <a:bodyPr/>
          <a:lstStyle>
            <a:lvl1pPr>
              <a:defRPr/>
            </a:lvl1pPr>
          </a:lstStyle>
          <a:p>
            <a:fld id="{911B0246-E818-4F40-B6E7-82539BF39A78}" type="slidenum">
              <a:rPr lang="en-US" altLang="en-US"/>
              <a:pPr/>
              <a:t>‹#›</a:t>
            </a:fld>
            <a:endParaRPr lang="en-US" altLang="en-US"/>
          </a:p>
        </p:txBody>
      </p:sp>
    </p:spTree>
    <p:extLst>
      <p:ext uri="{BB962C8B-B14F-4D97-AF65-F5344CB8AC3E}">
        <p14:creationId xmlns:p14="http://schemas.microsoft.com/office/powerpoint/2010/main" val="24996312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F72E29BB-D98B-C7F3-1D46-9B3442E841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71E82351-29C3-4C09-E927-D4C72119DB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AE26BCA6-C072-C6BE-14B5-762DBDEAE06B}"/>
              </a:ext>
            </a:extLst>
          </p:cNvPr>
          <p:cNvSpPr>
            <a:spLocks noGrp="1" noChangeArrowheads="1"/>
          </p:cNvSpPr>
          <p:nvPr>
            <p:ph type="sldNum" sz="quarter" idx="12"/>
          </p:nvPr>
        </p:nvSpPr>
        <p:spPr>
          <a:ln/>
        </p:spPr>
        <p:txBody>
          <a:bodyPr/>
          <a:lstStyle>
            <a:lvl1pPr>
              <a:defRPr/>
            </a:lvl1pPr>
          </a:lstStyle>
          <a:p>
            <a:fld id="{65B613DA-14D1-4DC5-906F-EC8CDE4AB59F}" type="slidenum">
              <a:rPr lang="en-US" altLang="en-US"/>
              <a:pPr/>
              <a:t>‹#›</a:t>
            </a:fld>
            <a:endParaRPr lang="en-US" altLang="en-US"/>
          </a:p>
        </p:txBody>
      </p:sp>
    </p:spTree>
    <p:extLst>
      <p:ext uri="{BB962C8B-B14F-4D97-AF65-F5344CB8AC3E}">
        <p14:creationId xmlns:p14="http://schemas.microsoft.com/office/powerpoint/2010/main" val="33181012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5887CB54-9B08-64A7-3C1C-1405F014FD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A3677542-84ED-72A5-7373-8678692003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C0E94764-11C9-F17A-5F71-D2AC2C4C56F2}"/>
              </a:ext>
            </a:extLst>
          </p:cNvPr>
          <p:cNvSpPr>
            <a:spLocks noGrp="1" noChangeArrowheads="1"/>
          </p:cNvSpPr>
          <p:nvPr>
            <p:ph type="sldNum" sz="quarter" idx="12"/>
          </p:nvPr>
        </p:nvSpPr>
        <p:spPr>
          <a:ln/>
        </p:spPr>
        <p:txBody>
          <a:bodyPr/>
          <a:lstStyle>
            <a:lvl1pPr>
              <a:defRPr/>
            </a:lvl1pPr>
          </a:lstStyle>
          <a:p>
            <a:fld id="{555134CB-5EBB-44B4-9FDE-74A3EDBF3D25}" type="slidenum">
              <a:rPr lang="en-US" altLang="en-US"/>
              <a:pPr/>
              <a:t>‹#›</a:t>
            </a:fld>
            <a:endParaRPr lang="en-US" altLang="en-US"/>
          </a:p>
        </p:txBody>
      </p:sp>
    </p:spTree>
    <p:extLst>
      <p:ext uri="{BB962C8B-B14F-4D97-AF65-F5344CB8AC3E}">
        <p14:creationId xmlns:p14="http://schemas.microsoft.com/office/powerpoint/2010/main" val="9183050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D26A17B-B4A7-B84B-CE80-E75BD1072411}"/>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414786BD-0D89-6A68-D9E3-A3DA2DD48D5E}"/>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20709E35-EEF8-8366-B4D3-57B4F5E262EE}"/>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BB823040-0DA9-E93A-2E7C-C9A12B67FF6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F4C94BE9-C4C6-04C3-C472-4989C54B5CF8}"/>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Oval 7">
              <a:extLst>
                <a:ext uri="{FF2B5EF4-FFF2-40B4-BE49-F238E27FC236}">
                  <a16:creationId xmlns:a16="http://schemas.microsoft.com/office/drawing/2014/main" id="{ECE673F5-8374-9ADE-56D3-26E2A06538D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 name="Oval 8">
              <a:extLst>
                <a:ext uri="{FF2B5EF4-FFF2-40B4-BE49-F238E27FC236}">
                  <a16:creationId xmlns:a16="http://schemas.microsoft.com/office/drawing/2014/main" id="{9DC9150B-68AE-915C-E492-0950B1A5D142}"/>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1" name="Oval 9">
              <a:extLst>
                <a:ext uri="{FF2B5EF4-FFF2-40B4-BE49-F238E27FC236}">
                  <a16:creationId xmlns:a16="http://schemas.microsoft.com/office/drawing/2014/main" id="{C75B2C4D-C3ED-FDBE-02A9-42980C37F22B}"/>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7163BCE0-234C-9372-9B64-22D6EDD28578}"/>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36CAEA59-614E-E038-CE07-6E4F56A70C2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1BAB8284-5C0B-55BE-B17B-375B360BC83B}"/>
              </a:ext>
            </a:extLst>
          </p:cNvPr>
          <p:cNvSpPr>
            <a:spLocks noGrp="1" noChangeArrowheads="1"/>
          </p:cNvSpPr>
          <p:nvPr>
            <p:ph type="sldNum" sz="quarter" idx="12"/>
          </p:nvPr>
        </p:nvSpPr>
        <p:spPr/>
        <p:txBody>
          <a:bodyPr/>
          <a:lstStyle>
            <a:lvl1pPr>
              <a:defRPr/>
            </a:lvl1pPr>
          </a:lstStyle>
          <a:p>
            <a:fld id="{50E0FBD0-5438-4C4B-8E14-0A498620087F}" type="slidenum">
              <a:rPr lang="en-US" altLang="en-US"/>
              <a:pPr/>
              <a:t>‹#›</a:t>
            </a:fld>
            <a:endParaRPr lang="en-US" altLang="en-US"/>
          </a:p>
        </p:txBody>
      </p:sp>
    </p:spTree>
    <p:extLst>
      <p:ext uri="{BB962C8B-B14F-4D97-AF65-F5344CB8AC3E}">
        <p14:creationId xmlns:p14="http://schemas.microsoft.com/office/powerpoint/2010/main" val="947804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8DFEEE42-95A9-ED7B-2FA4-E22583C1CB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F7181D32-6404-26FF-5C4D-136F1377C2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6A5D4581-0556-090A-CF31-A80535CC4EDB}"/>
              </a:ext>
            </a:extLst>
          </p:cNvPr>
          <p:cNvSpPr>
            <a:spLocks noGrp="1" noChangeArrowheads="1"/>
          </p:cNvSpPr>
          <p:nvPr>
            <p:ph type="sldNum" sz="quarter" idx="12"/>
          </p:nvPr>
        </p:nvSpPr>
        <p:spPr>
          <a:ln/>
        </p:spPr>
        <p:txBody>
          <a:bodyPr/>
          <a:lstStyle>
            <a:lvl1pPr>
              <a:defRPr/>
            </a:lvl1pPr>
          </a:lstStyle>
          <a:p>
            <a:fld id="{7D5C543B-DAC4-4B65-9F67-B85C5131DB21}" type="slidenum">
              <a:rPr lang="en-US" altLang="en-US"/>
              <a:pPr/>
              <a:t>‹#›</a:t>
            </a:fld>
            <a:endParaRPr lang="en-US" altLang="en-US"/>
          </a:p>
        </p:txBody>
      </p:sp>
    </p:spTree>
    <p:extLst>
      <p:ext uri="{BB962C8B-B14F-4D97-AF65-F5344CB8AC3E}">
        <p14:creationId xmlns:p14="http://schemas.microsoft.com/office/powerpoint/2010/main" val="22015480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29000BA7-C3CF-73CD-F5DF-5BA63171FA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3F60FFC6-0E07-7AF0-9E11-36C4B2FD55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8558B411-BF44-6BF1-8500-EB4ACF7386D5}"/>
              </a:ext>
            </a:extLst>
          </p:cNvPr>
          <p:cNvSpPr>
            <a:spLocks noGrp="1" noChangeArrowheads="1"/>
          </p:cNvSpPr>
          <p:nvPr>
            <p:ph type="sldNum" sz="quarter" idx="12"/>
          </p:nvPr>
        </p:nvSpPr>
        <p:spPr>
          <a:ln/>
        </p:spPr>
        <p:txBody>
          <a:bodyPr/>
          <a:lstStyle>
            <a:lvl1pPr>
              <a:defRPr/>
            </a:lvl1pPr>
          </a:lstStyle>
          <a:p>
            <a:fld id="{435C8EA2-5ACE-4773-AD36-D34427F927CC}" type="slidenum">
              <a:rPr lang="en-US" altLang="en-US"/>
              <a:pPr/>
              <a:t>‹#›</a:t>
            </a:fld>
            <a:endParaRPr lang="en-US" altLang="en-US"/>
          </a:p>
        </p:txBody>
      </p:sp>
    </p:spTree>
    <p:extLst>
      <p:ext uri="{BB962C8B-B14F-4D97-AF65-F5344CB8AC3E}">
        <p14:creationId xmlns:p14="http://schemas.microsoft.com/office/powerpoint/2010/main" val="30856354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3E480C55-54EB-9B1F-51A1-5B618279C8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3D8719B8-7693-D9FD-3B59-73EF6286A3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27C9E544-2A82-1DCD-03EE-5FDF57D5F69B}"/>
              </a:ext>
            </a:extLst>
          </p:cNvPr>
          <p:cNvSpPr>
            <a:spLocks noGrp="1" noChangeArrowheads="1"/>
          </p:cNvSpPr>
          <p:nvPr>
            <p:ph type="sldNum" sz="quarter" idx="12"/>
          </p:nvPr>
        </p:nvSpPr>
        <p:spPr>
          <a:ln/>
        </p:spPr>
        <p:txBody>
          <a:bodyPr/>
          <a:lstStyle>
            <a:lvl1pPr>
              <a:defRPr/>
            </a:lvl1pPr>
          </a:lstStyle>
          <a:p>
            <a:fld id="{D1B21A87-6946-4837-94BE-D9D9913F4CE5}" type="slidenum">
              <a:rPr lang="en-US" altLang="en-US"/>
              <a:pPr/>
              <a:t>‹#›</a:t>
            </a:fld>
            <a:endParaRPr lang="en-US" altLang="en-US"/>
          </a:p>
        </p:txBody>
      </p:sp>
    </p:spTree>
    <p:extLst>
      <p:ext uri="{BB962C8B-B14F-4D97-AF65-F5344CB8AC3E}">
        <p14:creationId xmlns:p14="http://schemas.microsoft.com/office/powerpoint/2010/main" val="24760839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8C74788A-608C-E999-A769-8E913DFD1F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FA78138A-6502-96D6-D723-BE4B424A12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6E928451-9BED-07F9-9A39-056BBB9F0746}"/>
              </a:ext>
            </a:extLst>
          </p:cNvPr>
          <p:cNvSpPr>
            <a:spLocks noGrp="1" noChangeArrowheads="1"/>
          </p:cNvSpPr>
          <p:nvPr>
            <p:ph type="sldNum" sz="quarter" idx="12"/>
          </p:nvPr>
        </p:nvSpPr>
        <p:spPr>
          <a:ln/>
        </p:spPr>
        <p:txBody>
          <a:bodyPr/>
          <a:lstStyle>
            <a:lvl1pPr>
              <a:defRPr/>
            </a:lvl1pPr>
          </a:lstStyle>
          <a:p>
            <a:fld id="{7E9EECBF-1EFD-4D3F-B27F-F50C7FBEFE6B}" type="slidenum">
              <a:rPr lang="en-US" altLang="en-US"/>
              <a:pPr/>
              <a:t>‹#›</a:t>
            </a:fld>
            <a:endParaRPr lang="en-US" altLang="en-US"/>
          </a:p>
        </p:txBody>
      </p:sp>
    </p:spTree>
    <p:extLst>
      <p:ext uri="{BB962C8B-B14F-4D97-AF65-F5344CB8AC3E}">
        <p14:creationId xmlns:p14="http://schemas.microsoft.com/office/powerpoint/2010/main" val="32033295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FCA48690-5174-5909-6DDB-8F320D7FD6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35D98FA9-93DD-98DB-FF4E-2CAE8E9E833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25DDEE7A-DE02-256B-26EC-974BB2DCC178}"/>
              </a:ext>
            </a:extLst>
          </p:cNvPr>
          <p:cNvSpPr>
            <a:spLocks noGrp="1" noChangeArrowheads="1"/>
          </p:cNvSpPr>
          <p:nvPr>
            <p:ph type="sldNum" sz="quarter" idx="12"/>
          </p:nvPr>
        </p:nvSpPr>
        <p:spPr>
          <a:ln/>
        </p:spPr>
        <p:txBody>
          <a:bodyPr/>
          <a:lstStyle>
            <a:lvl1pPr>
              <a:defRPr/>
            </a:lvl1pPr>
          </a:lstStyle>
          <a:p>
            <a:fld id="{D46B63C8-A390-4F1F-AC72-88B99E1AF798}" type="slidenum">
              <a:rPr lang="en-US" altLang="en-US"/>
              <a:pPr/>
              <a:t>‹#›</a:t>
            </a:fld>
            <a:endParaRPr lang="en-US" altLang="en-US"/>
          </a:p>
        </p:txBody>
      </p:sp>
    </p:spTree>
    <p:extLst>
      <p:ext uri="{BB962C8B-B14F-4D97-AF65-F5344CB8AC3E}">
        <p14:creationId xmlns:p14="http://schemas.microsoft.com/office/powerpoint/2010/main" val="34213649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581C362E-307D-506F-7523-FB6C4DEE383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5C5A01AE-7EB0-7B87-1580-E3613B89A1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E3E21C8B-3347-318B-D7F9-96F997FCD616}"/>
              </a:ext>
            </a:extLst>
          </p:cNvPr>
          <p:cNvSpPr>
            <a:spLocks noGrp="1" noChangeArrowheads="1"/>
          </p:cNvSpPr>
          <p:nvPr>
            <p:ph type="sldNum" sz="quarter" idx="12"/>
          </p:nvPr>
        </p:nvSpPr>
        <p:spPr>
          <a:ln/>
        </p:spPr>
        <p:txBody>
          <a:bodyPr/>
          <a:lstStyle>
            <a:lvl1pPr>
              <a:defRPr/>
            </a:lvl1pPr>
          </a:lstStyle>
          <a:p>
            <a:fld id="{C0D28E68-95AE-4F81-B3B0-EEDB0B99DE88}" type="slidenum">
              <a:rPr lang="en-US" altLang="en-US"/>
              <a:pPr/>
              <a:t>‹#›</a:t>
            </a:fld>
            <a:endParaRPr lang="en-US" altLang="en-US"/>
          </a:p>
        </p:txBody>
      </p:sp>
    </p:spTree>
    <p:extLst>
      <p:ext uri="{BB962C8B-B14F-4D97-AF65-F5344CB8AC3E}">
        <p14:creationId xmlns:p14="http://schemas.microsoft.com/office/powerpoint/2010/main" val="2884736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CA69E-243D-4004-9452-0510EEF70885}"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61029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578559A6-8DCC-8024-27BE-F472BD1720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29E62ED-3C1E-08B3-569A-5A5D63EE95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13E94E99-89B4-9B0C-BEBB-A9CA081F2679}"/>
              </a:ext>
            </a:extLst>
          </p:cNvPr>
          <p:cNvSpPr>
            <a:spLocks noGrp="1" noChangeArrowheads="1"/>
          </p:cNvSpPr>
          <p:nvPr>
            <p:ph type="sldNum" sz="quarter" idx="12"/>
          </p:nvPr>
        </p:nvSpPr>
        <p:spPr>
          <a:ln/>
        </p:spPr>
        <p:txBody>
          <a:bodyPr/>
          <a:lstStyle>
            <a:lvl1pPr>
              <a:defRPr/>
            </a:lvl1pPr>
          </a:lstStyle>
          <a:p>
            <a:fld id="{0473B563-DE1D-4362-B768-BCC643B05C5F}" type="slidenum">
              <a:rPr lang="en-US" altLang="en-US"/>
              <a:pPr/>
              <a:t>‹#›</a:t>
            </a:fld>
            <a:endParaRPr lang="en-US" altLang="en-US"/>
          </a:p>
        </p:txBody>
      </p:sp>
    </p:spTree>
    <p:extLst>
      <p:ext uri="{BB962C8B-B14F-4D97-AF65-F5344CB8AC3E}">
        <p14:creationId xmlns:p14="http://schemas.microsoft.com/office/powerpoint/2010/main" val="21532884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0BC4F824-FB12-2FC2-85EF-4931216FFB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AAD15BE-7EEC-CE2D-FA17-EBD45DD7E2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885BB17D-5888-76B2-05AC-76A1F3CF05DE}"/>
              </a:ext>
            </a:extLst>
          </p:cNvPr>
          <p:cNvSpPr>
            <a:spLocks noGrp="1" noChangeArrowheads="1"/>
          </p:cNvSpPr>
          <p:nvPr>
            <p:ph type="sldNum" sz="quarter" idx="12"/>
          </p:nvPr>
        </p:nvSpPr>
        <p:spPr>
          <a:ln/>
        </p:spPr>
        <p:txBody>
          <a:bodyPr/>
          <a:lstStyle>
            <a:lvl1pPr>
              <a:defRPr/>
            </a:lvl1pPr>
          </a:lstStyle>
          <a:p>
            <a:fld id="{A5F2442E-B702-461F-9963-578F9E892EA7}" type="slidenum">
              <a:rPr lang="en-US" altLang="en-US"/>
              <a:pPr/>
              <a:t>‹#›</a:t>
            </a:fld>
            <a:endParaRPr lang="en-US" altLang="en-US"/>
          </a:p>
        </p:txBody>
      </p:sp>
    </p:spTree>
    <p:extLst>
      <p:ext uri="{BB962C8B-B14F-4D97-AF65-F5344CB8AC3E}">
        <p14:creationId xmlns:p14="http://schemas.microsoft.com/office/powerpoint/2010/main" val="25603576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24E9823A-F1E6-B9D5-8203-2433015C30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DF129517-30D1-531E-1453-18519415B19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382B9C5C-DAEA-DF96-4EAD-A4B3744096DC}"/>
              </a:ext>
            </a:extLst>
          </p:cNvPr>
          <p:cNvSpPr>
            <a:spLocks noGrp="1" noChangeArrowheads="1"/>
          </p:cNvSpPr>
          <p:nvPr>
            <p:ph type="sldNum" sz="quarter" idx="12"/>
          </p:nvPr>
        </p:nvSpPr>
        <p:spPr>
          <a:ln/>
        </p:spPr>
        <p:txBody>
          <a:bodyPr/>
          <a:lstStyle>
            <a:lvl1pPr>
              <a:defRPr/>
            </a:lvl1pPr>
          </a:lstStyle>
          <a:p>
            <a:fld id="{4E472B05-B216-47A9-91ED-F501188FDC73}" type="slidenum">
              <a:rPr lang="en-US" altLang="en-US"/>
              <a:pPr/>
              <a:t>‹#›</a:t>
            </a:fld>
            <a:endParaRPr lang="en-US" altLang="en-US"/>
          </a:p>
        </p:txBody>
      </p:sp>
    </p:spTree>
    <p:extLst>
      <p:ext uri="{BB962C8B-B14F-4D97-AF65-F5344CB8AC3E}">
        <p14:creationId xmlns:p14="http://schemas.microsoft.com/office/powerpoint/2010/main" val="7814734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BEAAC2F3-5573-5EBC-A486-E34FE12AEC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5086EB55-1625-F985-CC85-F2C599C9CD1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BAC6F2D1-6FF0-D3B5-6CAF-3B83919A201D}"/>
              </a:ext>
            </a:extLst>
          </p:cNvPr>
          <p:cNvSpPr>
            <a:spLocks noGrp="1" noChangeArrowheads="1"/>
          </p:cNvSpPr>
          <p:nvPr>
            <p:ph type="sldNum" sz="quarter" idx="12"/>
          </p:nvPr>
        </p:nvSpPr>
        <p:spPr>
          <a:ln/>
        </p:spPr>
        <p:txBody>
          <a:bodyPr/>
          <a:lstStyle>
            <a:lvl1pPr>
              <a:defRPr/>
            </a:lvl1pPr>
          </a:lstStyle>
          <a:p>
            <a:fld id="{13093436-FF28-4226-AE45-06C0CBBCB4FB}" type="slidenum">
              <a:rPr lang="en-US" altLang="en-US"/>
              <a:pPr/>
              <a:t>‹#›</a:t>
            </a:fld>
            <a:endParaRPr lang="en-US" altLang="en-US"/>
          </a:p>
        </p:txBody>
      </p:sp>
    </p:spTree>
    <p:extLst>
      <p:ext uri="{BB962C8B-B14F-4D97-AF65-F5344CB8AC3E}">
        <p14:creationId xmlns:p14="http://schemas.microsoft.com/office/powerpoint/2010/main" val="74965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3CC61310-C296-D448-003E-1972D7B4FC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8C8E8082-3A82-21DD-6489-2536A1D384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BA29B4E4-FC08-9E51-B4DB-FD52060760BE}"/>
              </a:ext>
            </a:extLst>
          </p:cNvPr>
          <p:cNvSpPr>
            <a:spLocks noGrp="1" noChangeArrowheads="1"/>
          </p:cNvSpPr>
          <p:nvPr>
            <p:ph type="sldNum" sz="quarter" idx="12"/>
          </p:nvPr>
        </p:nvSpPr>
        <p:spPr>
          <a:ln/>
        </p:spPr>
        <p:txBody>
          <a:bodyPr/>
          <a:lstStyle>
            <a:lvl1pPr>
              <a:defRPr/>
            </a:lvl1pPr>
          </a:lstStyle>
          <a:p>
            <a:fld id="{D6CEA904-5809-40E7-8651-63C627AFAF0C}" type="slidenum">
              <a:rPr lang="en-US" altLang="en-US"/>
              <a:pPr/>
              <a:t>‹#›</a:t>
            </a:fld>
            <a:endParaRPr lang="en-US" altLang="en-US"/>
          </a:p>
        </p:txBody>
      </p:sp>
    </p:spTree>
    <p:extLst>
      <p:ext uri="{BB962C8B-B14F-4D97-AF65-F5344CB8AC3E}">
        <p14:creationId xmlns:p14="http://schemas.microsoft.com/office/powerpoint/2010/main" val="20091246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52F15023-9AEC-FE6E-C2FD-8E3E5CD3AD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5A7992D4-4703-5522-3875-C3BF7DBBE4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B16EE1D1-0418-FCF2-0629-9D92787618C2}"/>
              </a:ext>
            </a:extLst>
          </p:cNvPr>
          <p:cNvSpPr>
            <a:spLocks noGrp="1" noChangeArrowheads="1"/>
          </p:cNvSpPr>
          <p:nvPr>
            <p:ph type="sldNum" sz="quarter" idx="12"/>
          </p:nvPr>
        </p:nvSpPr>
        <p:spPr>
          <a:ln/>
        </p:spPr>
        <p:txBody>
          <a:bodyPr/>
          <a:lstStyle>
            <a:lvl1pPr>
              <a:defRPr/>
            </a:lvl1pPr>
          </a:lstStyle>
          <a:p>
            <a:fld id="{C30D3263-FBBD-41D2-BFB0-086809CBF597}" type="slidenum">
              <a:rPr lang="en-US" altLang="en-US"/>
              <a:pPr/>
              <a:t>‹#›</a:t>
            </a:fld>
            <a:endParaRPr lang="en-US" altLang="en-US"/>
          </a:p>
        </p:txBody>
      </p:sp>
    </p:spTree>
    <p:extLst>
      <p:ext uri="{BB962C8B-B14F-4D97-AF65-F5344CB8AC3E}">
        <p14:creationId xmlns:p14="http://schemas.microsoft.com/office/powerpoint/2010/main" val="17115210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0C3755A2-59C5-B9A8-16B6-DEA1FCFDD1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14AD9E6C-7A53-0298-FDCD-8D515744FDA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C9995821-4FAE-04D8-5FD1-18F664BBECB4}"/>
              </a:ext>
            </a:extLst>
          </p:cNvPr>
          <p:cNvSpPr>
            <a:spLocks noGrp="1" noChangeArrowheads="1"/>
          </p:cNvSpPr>
          <p:nvPr>
            <p:ph type="sldNum" sz="quarter" idx="12"/>
          </p:nvPr>
        </p:nvSpPr>
        <p:spPr>
          <a:ln/>
        </p:spPr>
        <p:txBody>
          <a:bodyPr/>
          <a:lstStyle>
            <a:lvl1pPr>
              <a:defRPr/>
            </a:lvl1pPr>
          </a:lstStyle>
          <a:p>
            <a:fld id="{2EA78FF7-42D0-4D5D-966F-49EF2282F35C}" type="slidenum">
              <a:rPr lang="en-US" altLang="en-US"/>
              <a:pPr/>
              <a:t>‹#›</a:t>
            </a:fld>
            <a:endParaRPr lang="en-US" altLang="en-US"/>
          </a:p>
        </p:txBody>
      </p:sp>
    </p:spTree>
    <p:extLst>
      <p:ext uri="{BB962C8B-B14F-4D97-AF65-F5344CB8AC3E}">
        <p14:creationId xmlns:p14="http://schemas.microsoft.com/office/powerpoint/2010/main" val="25844347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678E12D2-9EA0-EDEE-096A-507E68DB77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7324C9FE-0A73-618E-AB39-B88E20871E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6F14C881-618E-8C0A-F4E2-6BEE6AC79BD1}"/>
              </a:ext>
            </a:extLst>
          </p:cNvPr>
          <p:cNvSpPr>
            <a:spLocks noGrp="1" noChangeArrowheads="1"/>
          </p:cNvSpPr>
          <p:nvPr>
            <p:ph type="sldNum" sz="quarter" idx="12"/>
          </p:nvPr>
        </p:nvSpPr>
        <p:spPr>
          <a:ln/>
        </p:spPr>
        <p:txBody>
          <a:bodyPr/>
          <a:lstStyle>
            <a:lvl1pPr>
              <a:defRPr/>
            </a:lvl1pPr>
          </a:lstStyle>
          <a:p>
            <a:fld id="{EF0C609C-779E-41AC-8F11-91A6E758A5B0}" type="slidenum">
              <a:rPr lang="en-US" altLang="en-US"/>
              <a:pPr/>
              <a:t>‹#›</a:t>
            </a:fld>
            <a:endParaRPr lang="en-US" altLang="en-US"/>
          </a:p>
        </p:txBody>
      </p:sp>
    </p:spTree>
    <p:extLst>
      <p:ext uri="{BB962C8B-B14F-4D97-AF65-F5344CB8AC3E}">
        <p14:creationId xmlns:p14="http://schemas.microsoft.com/office/powerpoint/2010/main" val="16156804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 name="Rectangle 4">
            <a:extLst>
              <a:ext uri="{FF2B5EF4-FFF2-40B4-BE49-F238E27FC236}">
                <a16:creationId xmlns:a16="http://schemas.microsoft.com/office/drawing/2014/main" id="{9F7FA831-C012-4ECE-A23F-A94A924C66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A9394D6-B8D2-4DAF-984E-3586F7C00C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92302FA-69B9-47AC-B0D3-CFC65C3847E8}"/>
              </a:ext>
            </a:extLst>
          </p:cNvPr>
          <p:cNvSpPr>
            <a:spLocks noGrp="1" noChangeArrowheads="1"/>
          </p:cNvSpPr>
          <p:nvPr>
            <p:ph type="sldNum" sz="quarter" idx="12"/>
          </p:nvPr>
        </p:nvSpPr>
        <p:spPr>
          <a:ln/>
        </p:spPr>
        <p:txBody>
          <a:bodyPr/>
          <a:lstStyle>
            <a:lvl1pPr>
              <a:defRPr/>
            </a:lvl1pPr>
          </a:lstStyle>
          <a:p>
            <a:pPr>
              <a:defRPr/>
            </a:pPr>
            <a:fld id="{DBA643B3-DA93-4931-B22A-EACBECE3D230}" type="slidenum">
              <a:rPr lang="en-US" altLang="en-US"/>
              <a:pPr>
                <a:defRPr/>
              </a:pPr>
              <a:t>‹#›</a:t>
            </a:fld>
            <a:endParaRPr lang="en-US" altLang="en-US"/>
          </a:p>
        </p:txBody>
      </p:sp>
    </p:spTree>
    <p:extLst>
      <p:ext uri="{BB962C8B-B14F-4D97-AF65-F5344CB8AC3E}">
        <p14:creationId xmlns:p14="http://schemas.microsoft.com/office/powerpoint/2010/main" val="39330561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BE0388-ADF8-43DF-B98E-A20655CB36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EB26115-4BBC-4D3A-87B3-1D12CBEF3D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27F39BD-2F24-49BF-832B-BC8466DFA078}"/>
              </a:ext>
            </a:extLst>
          </p:cNvPr>
          <p:cNvSpPr>
            <a:spLocks noGrp="1" noChangeArrowheads="1"/>
          </p:cNvSpPr>
          <p:nvPr>
            <p:ph type="sldNum" sz="quarter" idx="12"/>
          </p:nvPr>
        </p:nvSpPr>
        <p:spPr>
          <a:ln/>
        </p:spPr>
        <p:txBody>
          <a:bodyPr/>
          <a:lstStyle>
            <a:lvl1pPr>
              <a:defRPr/>
            </a:lvl1pPr>
          </a:lstStyle>
          <a:p>
            <a:pPr>
              <a:defRPr/>
            </a:pPr>
            <a:fld id="{6B6026AB-A6D1-41AD-814B-B8DFB80B9E99}" type="slidenum">
              <a:rPr lang="en-US" altLang="en-US"/>
              <a:pPr>
                <a:defRPr/>
              </a:pPr>
              <a:t>‹#›</a:t>
            </a:fld>
            <a:endParaRPr lang="en-US" altLang="en-US"/>
          </a:p>
        </p:txBody>
      </p:sp>
    </p:spTree>
    <p:extLst>
      <p:ext uri="{BB962C8B-B14F-4D97-AF65-F5344CB8AC3E}">
        <p14:creationId xmlns:p14="http://schemas.microsoft.com/office/powerpoint/2010/main" val="213075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4EDCA69E-243D-4004-9452-0510EEF70885}"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982366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A96E9D0D-CC45-4F67-AC8F-F733B6FA3C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FC179AC-5406-4053-A4AA-3BD870A9F4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283A74B-9924-4843-AFBA-89506AD1F26A}"/>
              </a:ext>
            </a:extLst>
          </p:cNvPr>
          <p:cNvSpPr>
            <a:spLocks noGrp="1" noChangeArrowheads="1"/>
          </p:cNvSpPr>
          <p:nvPr>
            <p:ph type="sldNum" sz="quarter" idx="12"/>
          </p:nvPr>
        </p:nvSpPr>
        <p:spPr>
          <a:ln/>
        </p:spPr>
        <p:txBody>
          <a:bodyPr/>
          <a:lstStyle>
            <a:lvl1pPr>
              <a:defRPr/>
            </a:lvl1pPr>
          </a:lstStyle>
          <a:p>
            <a:pPr>
              <a:defRPr/>
            </a:pPr>
            <a:fld id="{799BC87A-888E-4C8B-9111-D8A502FEA83B}" type="slidenum">
              <a:rPr lang="en-US" altLang="en-US"/>
              <a:pPr>
                <a:defRPr/>
              </a:pPr>
              <a:t>‹#›</a:t>
            </a:fld>
            <a:endParaRPr lang="en-US" altLang="en-US"/>
          </a:p>
        </p:txBody>
      </p:sp>
    </p:spTree>
    <p:extLst>
      <p:ext uri="{BB962C8B-B14F-4D97-AF65-F5344CB8AC3E}">
        <p14:creationId xmlns:p14="http://schemas.microsoft.com/office/powerpoint/2010/main" val="9598364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99FB24-CD8C-49BC-A861-4D1E3537EA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93BAA86-21D6-4036-ABEE-B3258673C7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20291C7-60F8-499D-A964-BCCCD76A8359}"/>
              </a:ext>
            </a:extLst>
          </p:cNvPr>
          <p:cNvSpPr>
            <a:spLocks noGrp="1" noChangeArrowheads="1"/>
          </p:cNvSpPr>
          <p:nvPr>
            <p:ph type="sldNum" sz="quarter" idx="12"/>
          </p:nvPr>
        </p:nvSpPr>
        <p:spPr>
          <a:ln/>
        </p:spPr>
        <p:txBody>
          <a:bodyPr/>
          <a:lstStyle>
            <a:lvl1pPr>
              <a:defRPr/>
            </a:lvl1pPr>
          </a:lstStyle>
          <a:p>
            <a:pPr>
              <a:defRPr/>
            </a:pPr>
            <a:fld id="{6978B9DD-7823-42FA-A304-9FAD90ECA612}" type="slidenum">
              <a:rPr lang="en-US" altLang="en-US"/>
              <a:pPr>
                <a:defRPr/>
              </a:pPr>
              <a:t>‹#›</a:t>
            </a:fld>
            <a:endParaRPr lang="en-US" altLang="en-US"/>
          </a:p>
        </p:txBody>
      </p:sp>
    </p:spTree>
    <p:extLst>
      <p:ext uri="{BB962C8B-B14F-4D97-AF65-F5344CB8AC3E}">
        <p14:creationId xmlns:p14="http://schemas.microsoft.com/office/powerpoint/2010/main" val="10251610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0D008A6-6954-4362-9248-01CC404C67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5960BCF-1179-4420-9D91-28B29DD834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29532FB-262B-4A12-B66F-0DB1E72902ED}"/>
              </a:ext>
            </a:extLst>
          </p:cNvPr>
          <p:cNvSpPr>
            <a:spLocks noGrp="1" noChangeArrowheads="1"/>
          </p:cNvSpPr>
          <p:nvPr>
            <p:ph type="sldNum" sz="quarter" idx="12"/>
          </p:nvPr>
        </p:nvSpPr>
        <p:spPr>
          <a:ln/>
        </p:spPr>
        <p:txBody>
          <a:bodyPr/>
          <a:lstStyle>
            <a:lvl1pPr>
              <a:defRPr/>
            </a:lvl1pPr>
          </a:lstStyle>
          <a:p>
            <a:pPr>
              <a:defRPr/>
            </a:pPr>
            <a:fld id="{EB71EA3D-3D34-4D11-812E-B669A8D56AFB}" type="slidenum">
              <a:rPr lang="en-US" altLang="en-US"/>
              <a:pPr>
                <a:defRPr/>
              </a:pPr>
              <a:t>‹#›</a:t>
            </a:fld>
            <a:endParaRPr lang="en-US" altLang="en-US"/>
          </a:p>
        </p:txBody>
      </p:sp>
    </p:spTree>
    <p:extLst>
      <p:ext uri="{BB962C8B-B14F-4D97-AF65-F5344CB8AC3E}">
        <p14:creationId xmlns:p14="http://schemas.microsoft.com/office/powerpoint/2010/main" val="39525114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B1663BA-16B8-4792-843C-18D620CD5B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FB31690-A3B6-4327-8F15-F0D39F60D0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3B73D82-BB5C-4B31-BB6F-B6B75A99104A}"/>
              </a:ext>
            </a:extLst>
          </p:cNvPr>
          <p:cNvSpPr>
            <a:spLocks noGrp="1" noChangeArrowheads="1"/>
          </p:cNvSpPr>
          <p:nvPr>
            <p:ph type="sldNum" sz="quarter" idx="12"/>
          </p:nvPr>
        </p:nvSpPr>
        <p:spPr>
          <a:ln/>
        </p:spPr>
        <p:txBody>
          <a:bodyPr/>
          <a:lstStyle>
            <a:lvl1pPr>
              <a:defRPr/>
            </a:lvl1pPr>
          </a:lstStyle>
          <a:p>
            <a:pPr>
              <a:defRPr/>
            </a:pPr>
            <a:fld id="{76793392-4481-4F88-A582-DB2C74D727BE}" type="slidenum">
              <a:rPr lang="en-US" altLang="en-US"/>
              <a:pPr>
                <a:defRPr/>
              </a:pPr>
              <a:t>‹#›</a:t>
            </a:fld>
            <a:endParaRPr lang="en-US" altLang="en-US"/>
          </a:p>
        </p:txBody>
      </p:sp>
    </p:spTree>
    <p:extLst>
      <p:ext uri="{BB962C8B-B14F-4D97-AF65-F5344CB8AC3E}">
        <p14:creationId xmlns:p14="http://schemas.microsoft.com/office/powerpoint/2010/main" val="20530197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14F1ED-41E3-412F-9648-77590653745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6B7C573-0227-4CC8-8DFA-B7FCBDFB65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3BEB0FB-BA2F-4F9D-BB60-C47AF5A47B5D}"/>
              </a:ext>
            </a:extLst>
          </p:cNvPr>
          <p:cNvSpPr>
            <a:spLocks noGrp="1" noChangeArrowheads="1"/>
          </p:cNvSpPr>
          <p:nvPr>
            <p:ph type="sldNum" sz="quarter" idx="12"/>
          </p:nvPr>
        </p:nvSpPr>
        <p:spPr>
          <a:ln/>
        </p:spPr>
        <p:txBody>
          <a:bodyPr/>
          <a:lstStyle>
            <a:lvl1pPr>
              <a:defRPr/>
            </a:lvl1pPr>
          </a:lstStyle>
          <a:p>
            <a:pPr>
              <a:defRPr/>
            </a:pPr>
            <a:fld id="{1F900923-FB60-4D80-AB2C-F72EF485CCD4}" type="slidenum">
              <a:rPr lang="en-US" altLang="en-US"/>
              <a:pPr>
                <a:defRPr/>
              </a:pPr>
              <a:t>‹#›</a:t>
            </a:fld>
            <a:endParaRPr lang="en-US" altLang="en-US"/>
          </a:p>
        </p:txBody>
      </p:sp>
    </p:spTree>
    <p:extLst>
      <p:ext uri="{BB962C8B-B14F-4D97-AF65-F5344CB8AC3E}">
        <p14:creationId xmlns:p14="http://schemas.microsoft.com/office/powerpoint/2010/main" val="4115846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1E425F1-BD89-48F0-B893-4FEB0FA6A4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BB8211D-6E7A-4B2E-AEB4-5A32A1A22A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001D544-CBA8-4FA5-AFBA-9F5426E765C3}"/>
              </a:ext>
            </a:extLst>
          </p:cNvPr>
          <p:cNvSpPr>
            <a:spLocks noGrp="1" noChangeArrowheads="1"/>
          </p:cNvSpPr>
          <p:nvPr>
            <p:ph type="sldNum" sz="quarter" idx="12"/>
          </p:nvPr>
        </p:nvSpPr>
        <p:spPr>
          <a:ln/>
        </p:spPr>
        <p:txBody>
          <a:bodyPr/>
          <a:lstStyle>
            <a:lvl1pPr>
              <a:defRPr/>
            </a:lvl1pPr>
          </a:lstStyle>
          <a:p>
            <a:pPr>
              <a:defRPr/>
            </a:pPr>
            <a:fld id="{D456AB55-367B-45CA-A60A-5908697EC7A2}" type="slidenum">
              <a:rPr lang="en-US" altLang="en-US"/>
              <a:pPr>
                <a:defRPr/>
              </a:pPr>
              <a:t>‹#›</a:t>
            </a:fld>
            <a:endParaRPr lang="en-US" altLang="en-US"/>
          </a:p>
        </p:txBody>
      </p:sp>
    </p:spTree>
    <p:extLst>
      <p:ext uri="{BB962C8B-B14F-4D97-AF65-F5344CB8AC3E}">
        <p14:creationId xmlns:p14="http://schemas.microsoft.com/office/powerpoint/2010/main" val="3301569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0DAA681-9E54-4BE1-A0A7-0FEE351739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785DD39-3067-4CBE-820B-3EBFA7A5AD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AEA527A-5F4D-45A1-832A-F847024E7379}"/>
              </a:ext>
            </a:extLst>
          </p:cNvPr>
          <p:cNvSpPr>
            <a:spLocks noGrp="1" noChangeArrowheads="1"/>
          </p:cNvSpPr>
          <p:nvPr>
            <p:ph type="sldNum" sz="quarter" idx="12"/>
          </p:nvPr>
        </p:nvSpPr>
        <p:spPr>
          <a:ln/>
        </p:spPr>
        <p:txBody>
          <a:bodyPr/>
          <a:lstStyle>
            <a:lvl1pPr>
              <a:defRPr/>
            </a:lvl1pPr>
          </a:lstStyle>
          <a:p>
            <a:pPr>
              <a:defRPr/>
            </a:pPr>
            <a:fld id="{5BD9791F-BBDA-4278-8675-04A0D0EDC4F5}" type="slidenum">
              <a:rPr lang="en-US" altLang="en-US"/>
              <a:pPr>
                <a:defRPr/>
              </a:pPr>
              <a:t>‹#›</a:t>
            </a:fld>
            <a:endParaRPr lang="en-US" altLang="en-US"/>
          </a:p>
        </p:txBody>
      </p:sp>
    </p:spTree>
    <p:extLst>
      <p:ext uri="{BB962C8B-B14F-4D97-AF65-F5344CB8AC3E}">
        <p14:creationId xmlns:p14="http://schemas.microsoft.com/office/powerpoint/2010/main" val="4990604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7368B8-4275-44AE-89BA-2AEE8D4885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20EB629-2D62-42CD-8E7A-A3151C26BC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8D81577-894F-4B3C-8B2F-059FAB19461A}"/>
              </a:ext>
            </a:extLst>
          </p:cNvPr>
          <p:cNvSpPr>
            <a:spLocks noGrp="1" noChangeArrowheads="1"/>
          </p:cNvSpPr>
          <p:nvPr>
            <p:ph type="sldNum" sz="quarter" idx="12"/>
          </p:nvPr>
        </p:nvSpPr>
        <p:spPr>
          <a:ln/>
        </p:spPr>
        <p:txBody>
          <a:bodyPr/>
          <a:lstStyle>
            <a:lvl1pPr>
              <a:defRPr/>
            </a:lvl1pPr>
          </a:lstStyle>
          <a:p>
            <a:pPr>
              <a:defRPr/>
            </a:pPr>
            <a:fld id="{BAB5603B-10F3-40BF-93E1-F329B006F335}" type="slidenum">
              <a:rPr lang="en-US" altLang="en-US"/>
              <a:pPr>
                <a:defRPr/>
              </a:pPr>
              <a:t>‹#›</a:t>
            </a:fld>
            <a:endParaRPr lang="en-US" altLang="en-US"/>
          </a:p>
        </p:txBody>
      </p:sp>
    </p:spTree>
    <p:extLst>
      <p:ext uri="{BB962C8B-B14F-4D97-AF65-F5344CB8AC3E}">
        <p14:creationId xmlns:p14="http://schemas.microsoft.com/office/powerpoint/2010/main" val="11588330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C67690-A5FA-4700-B551-01DD494298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D8D99F8-F9F6-4A98-A006-7AFDEFA993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05BC19A-62E2-4731-9F15-DEE3D9EDD147}"/>
              </a:ext>
            </a:extLst>
          </p:cNvPr>
          <p:cNvSpPr>
            <a:spLocks noGrp="1" noChangeArrowheads="1"/>
          </p:cNvSpPr>
          <p:nvPr>
            <p:ph type="sldNum" sz="quarter" idx="12"/>
          </p:nvPr>
        </p:nvSpPr>
        <p:spPr>
          <a:ln/>
        </p:spPr>
        <p:txBody>
          <a:bodyPr/>
          <a:lstStyle>
            <a:lvl1pPr>
              <a:defRPr/>
            </a:lvl1pPr>
          </a:lstStyle>
          <a:p>
            <a:pPr>
              <a:defRPr/>
            </a:pPr>
            <a:fld id="{614C2170-4499-4642-9DB2-D67269A179A3}" type="slidenum">
              <a:rPr lang="en-US" altLang="en-US"/>
              <a:pPr>
                <a:defRPr/>
              </a:pPr>
              <a:t>‹#›</a:t>
            </a:fld>
            <a:endParaRPr lang="en-US" altLang="en-US"/>
          </a:p>
        </p:txBody>
      </p:sp>
    </p:spTree>
    <p:extLst>
      <p:ext uri="{BB962C8B-B14F-4D97-AF65-F5344CB8AC3E}">
        <p14:creationId xmlns:p14="http://schemas.microsoft.com/office/powerpoint/2010/main" val="41438282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0AB42F5-9A98-4DDF-A0F2-87363557C2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FEED683-D6BB-4C47-9AEA-9F271D2F2F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CF161583-50A8-4676-BB95-E397CCDDC178}"/>
              </a:ext>
            </a:extLst>
          </p:cNvPr>
          <p:cNvSpPr>
            <a:spLocks noGrp="1" noChangeArrowheads="1"/>
          </p:cNvSpPr>
          <p:nvPr>
            <p:ph type="sldNum" sz="quarter" idx="12"/>
          </p:nvPr>
        </p:nvSpPr>
        <p:spPr>
          <a:ln/>
        </p:spPr>
        <p:txBody>
          <a:bodyPr/>
          <a:lstStyle>
            <a:lvl1pPr>
              <a:defRPr/>
            </a:lvl1pPr>
          </a:lstStyle>
          <a:p>
            <a:pPr>
              <a:defRPr/>
            </a:pPr>
            <a:fld id="{BF1A7D07-9550-4CC7-9349-DFF6B042F047}" type="slidenum">
              <a:rPr lang="en-US" altLang="en-US"/>
              <a:pPr>
                <a:defRPr/>
              </a:pPr>
              <a:t>‹#›</a:t>
            </a:fld>
            <a:endParaRPr lang="en-US" altLang="en-US"/>
          </a:p>
        </p:txBody>
      </p:sp>
    </p:spTree>
    <p:extLst>
      <p:ext uri="{BB962C8B-B14F-4D97-AF65-F5344CB8AC3E}">
        <p14:creationId xmlns:p14="http://schemas.microsoft.com/office/powerpoint/2010/main" val="2929077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theme" Target="../theme/theme10.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theme" Target="../theme/theme1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image" Target="../media/image2.jpeg"/><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19" Type="http://schemas.openxmlformats.org/officeDocument/2006/relationships/theme" Target="../theme/theme12.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19" Type="http://schemas.openxmlformats.org/officeDocument/2006/relationships/theme" Target="../theme/theme1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19" Type="http://schemas.openxmlformats.org/officeDocument/2006/relationships/theme" Target="../theme/theme14.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19" Type="http://schemas.openxmlformats.org/officeDocument/2006/relationships/theme" Target="../theme/theme15.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6" Type="http://schemas.openxmlformats.org/officeDocument/2006/relationships/theme" Target="../theme/theme16.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6" Type="http://schemas.openxmlformats.org/officeDocument/2006/relationships/theme" Target="../theme/theme17.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18" Type="http://schemas.openxmlformats.org/officeDocument/2006/relationships/theme" Target="../theme/theme18.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slideLayout" Target="../slideLayouts/slideLayout28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6" Type="http://schemas.openxmlformats.org/officeDocument/2006/relationships/theme" Target="../theme/theme19.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slideLayout" Target="../slideLayouts/slideLayout29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slideLayout" Target="../slideLayouts/slideLayout2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18" Type="http://schemas.openxmlformats.org/officeDocument/2006/relationships/theme" Target="../theme/theme20.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6" Type="http://schemas.openxmlformats.org/officeDocument/2006/relationships/theme" Target="../theme/theme21.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5" Type="http://schemas.openxmlformats.org/officeDocument/2006/relationships/slideLayout" Target="../slideLayouts/slideLayout33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slideLayout" Target="../slideLayouts/slideLayout3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18" Type="http://schemas.openxmlformats.org/officeDocument/2006/relationships/theme" Target="../theme/theme22.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17" Type="http://schemas.openxmlformats.org/officeDocument/2006/relationships/slideLayout" Target="../slideLayouts/slideLayout348.xml"/><Relationship Id="rId2" Type="http://schemas.openxmlformats.org/officeDocument/2006/relationships/slideLayout" Target="../slideLayouts/slideLayout333.xml"/><Relationship Id="rId16" Type="http://schemas.openxmlformats.org/officeDocument/2006/relationships/slideLayout" Target="../slideLayouts/slideLayout347.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5" Type="http://schemas.openxmlformats.org/officeDocument/2006/relationships/slideLayout" Target="../slideLayouts/slideLayout346.xml"/><Relationship Id="rId10" Type="http://schemas.openxmlformats.org/officeDocument/2006/relationships/slideLayout" Target="../slideLayouts/slideLayout341.xml"/><Relationship Id="rId19" Type="http://schemas.openxmlformats.org/officeDocument/2006/relationships/image" Target="../media/image2.jpeg"/><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slideLayout" Target="../slideLayouts/slideLayout3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18" Type="http://schemas.openxmlformats.org/officeDocument/2006/relationships/theme" Target="../theme/theme23.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17" Type="http://schemas.openxmlformats.org/officeDocument/2006/relationships/slideLayout" Target="../slideLayouts/slideLayout365.xml"/><Relationship Id="rId2" Type="http://schemas.openxmlformats.org/officeDocument/2006/relationships/slideLayout" Target="../slideLayouts/slideLayout350.xml"/><Relationship Id="rId16" Type="http://schemas.openxmlformats.org/officeDocument/2006/relationships/slideLayout" Target="../slideLayouts/slideLayout364.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5" Type="http://schemas.openxmlformats.org/officeDocument/2006/relationships/slideLayout" Target="../slideLayouts/slideLayout363.xml"/><Relationship Id="rId10" Type="http://schemas.openxmlformats.org/officeDocument/2006/relationships/slideLayout" Target="../slideLayouts/slideLayout358.xml"/><Relationship Id="rId19" Type="http://schemas.openxmlformats.org/officeDocument/2006/relationships/image" Target="../media/image2.jpeg"/><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slideLayout" Target="../slideLayouts/slideLayout36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slideLayout" Target="../slideLayouts/slideLayout378.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2" Type="http://schemas.openxmlformats.org/officeDocument/2006/relationships/slideLayout" Target="../slideLayouts/slideLayout367.xml"/><Relationship Id="rId16" Type="http://schemas.openxmlformats.org/officeDocument/2006/relationships/theme" Target="../theme/theme24.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5" Type="http://schemas.openxmlformats.org/officeDocument/2006/relationships/slideLayout" Target="../slideLayouts/slideLayout38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14" Type="http://schemas.openxmlformats.org/officeDocument/2006/relationships/slideLayout" Target="../slideLayouts/slideLayout37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slideLayout" Target="../slideLayouts/slideLayout393.xml"/><Relationship Id="rId18" Type="http://schemas.openxmlformats.org/officeDocument/2006/relationships/slideLayout" Target="../slideLayouts/slideLayout39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17" Type="http://schemas.openxmlformats.org/officeDocument/2006/relationships/slideLayout" Target="../slideLayouts/slideLayout397.xml"/><Relationship Id="rId2" Type="http://schemas.openxmlformats.org/officeDocument/2006/relationships/slideLayout" Target="../slideLayouts/slideLayout382.xml"/><Relationship Id="rId16" Type="http://schemas.openxmlformats.org/officeDocument/2006/relationships/slideLayout" Target="../slideLayouts/slideLayout396.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5" Type="http://schemas.openxmlformats.org/officeDocument/2006/relationships/slideLayout" Target="../slideLayouts/slideLayout395.xml"/><Relationship Id="rId10" Type="http://schemas.openxmlformats.org/officeDocument/2006/relationships/slideLayout" Target="../slideLayouts/slideLayout390.xml"/><Relationship Id="rId19" Type="http://schemas.openxmlformats.org/officeDocument/2006/relationships/theme" Target="../theme/theme25.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slideLayout" Target="../slideLayouts/slideLayout3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2.jpe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microsoft.com/office/2007/relationships/hdphoto" Target="../media/hdphoto1.wdp"/><Relationship Id="rId2" Type="http://schemas.openxmlformats.org/officeDocument/2006/relationships/slideLayout" Target="../slideLayouts/slideLayout45.xml"/><Relationship Id="rId16" Type="http://schemas.openxmlformats.org/officeDocument/2006/relationships/image" Target="../media/image3.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4.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theme" Target="../theme/theme5.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theme" Target="../theme/theme6.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heme" Target="../theme/theme7.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image" Target="../media/image2.jpe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8.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hqprint">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EDCA69E-243D-4004-9452-0510EEF70885}"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516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4EAA28BA-FEE5-8002-B9BE-28B8A2840742}"/>
              </a:ext>
            </a:extLst>
          </p:cNvPr>
          <p:cNvGrpSpPr>
            <a:grpSpLocks/>
          </p:cNvGrpSpPr>
          <p:nvPr/>
        </p:nvGrpSpPr>
        <p:grpSpPr bwMode="auto">
          <a:xfrm>
            <a:off x="1" y="0"/>
            <a:ext cx="9656233" cy="1981200"/>
            <a:chOff x="0" y="0"/>
            <a:chExt cx="4562" cy="1248"/>
          </a:xfrm>
        </p:grpSpPr>
        <p:sp>
          <p:nvSpPr>
            <p:cNvPr id="86019" name="Freeform 3">
              <a:extLst>
                <a:ext uri="{FF2B5EF4-FFF2-40B4-BE49-F238E27FC236}">
                  <a16:creationId xmlns:a16="http://schemas.microsoft.com/office/drawing/2014/main" id="{8E18B30B-84C9-14D4-0ED2-4215361F271C}"/>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1" hangingPunct="1">
                <a:defRPr/>
              </a:pPr>
              <a:endParaRPr lang="en-US" sz="1800"/>
            </a:p>
          </p:txBody>
        </p:sp>
        <p:sp>
          <p:nvSpPr>
            <p:cNvPr id="1033" name="Freeform 4">
              <a:extLst>
                <a:ext uri="{FF2B5EF4-FFF2-40B4-BE49-F238E27FC236}">
                  <a16:creationId xmlns:a16="http://schemas.microsoft.com/office/drawing/2014/main" id="{5944E8D5-258A-389E-D703-6AAFC472CBD5}"/>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86021" name="Rectangle 5">
            <a:extLst>
              <a:ext uri="{FF2B5EF4-FFF2-40B4-BE49-F238E27FC236}">
                <a16:creationId xmlns:a16="http://schemas.microsoft.com/office/drawing/2014/main" id="{4C8F7E4A-5E5C-3804-3CEB-6479CEDAA002}"/>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6022" name="Rectangle 6">
            <a:extLst>
              <a:ext uri="{FF2B5EF4-FFF2-40B4-BE49-F238E27FC236}">
                <a16:creationId xmlns:a16="http://schemas.microsoft.com/office/drawing/2014/main" id="{9BBB5DD3-92D0-B0DF-49F8-51DCC6DC825B}"/>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6023" name="Rectangle 7">
            <a:extLst>
              <a:ext uri="{FF2B5EF4-FFF2-40B4-BE49-F238E27FC236}">
                <a16:creationId xmlns:a16="http://schemas.microsoft.com/office/drawing/2014/main" id="{2DE59E74-ADEE-6890-1182-1F7EA9210FCE}"/>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86024" name="Rectangle 8">
            <a:extLst>
              <a:ext uri="{FF2B5EF4-FFF2-40B4-BE49-F238E27FC236}">
                <a16:creationId xmlns:a16="http://schemas.microsoft.com/office/drawing/2014/main" id="{B82231EB-6715-70B4-340E-70722001C68F}"/>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86025" name="Rectangle 9">
            <a:extLst>
              <a:ext uri="{FF2B5EF4-FFF2-40B4-BE49-F238E27FC236}">
                <a16:creationId xmlns:a16="http://schemas.microsoft.com/office/drawing/2014/main" id="{F7C0B25F-F4C4-55AF-9102-05586B0E0D7C}"/>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822CFD71-E746-4445-903F-5C62A8B7111C}" type="slidenum">
              <a:rPr lang="en-US" altLang="en-US"/>
              <a:pPr/>
              <a:t>‹#›</a:t>
            </a:fld>
            <a:endParaRPr lang="en-US" altLang="en-US"/>
          </a:p>
        </p:txBody>
      </p:sp>
    </p:spTree>
    <p:extLst>
      <p:ext uri="{BB962C8B-B14F-4D97-AF65-F5344CB8AC3E}">
        <p14:creationId xmlns:p14="http://schemas.microsoft.com/office/powerpoint/2010/main" val="960863011"/>
      </p:ext>
    </p:extLst>
  </p:cSld>
  <p:clrMap bg1="dk2" tx1="lt1" bg2="dk1"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02EE551F-5F6B-3280-693B-544CB993D268}"/>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629B71A9-D649-64FD-BE49-A95DA39D2789}"/>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2C81AB7C-10FF-FC50-A9A0-89FBBC96732D}"/>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5" name="Rectangle 5">
            <a:extLst>
              <a:ext uri="{FF2B5EF4-FFF2-40B4-BE49-F238E27FC236}">
                <a16:creationId xmlns:a16="http://schemas.microsoft.com/office/drawing/2014/main" id="{490B8DA3-4CBB-ED33-61B6-673F03C46E93}"/>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6" name="Rectangle 6">
            <a:extLst>
              <a:ext uri="{FF2B5EF4-FFF2-40B4-BE49-F238E27FC236}">
                <a16:creationId xmlns:a16="http://schemas.microsoft.com/office/drawing/2014/main" id="{7DDFB620-FC28-541A-A123-8B2EF3FC0DC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i="0">
                <a:effectLst>
                  <a:outerShdw blurRad="38100" dist="38100" dir="2700000" algn="tl">
                    <a:srgbClr val="FFFFFF"/>
                  </a:outerShdw>
                </a:effectLst>
                <a:latin typeface="Arial" panose="020B0604020202020204" pitchFamily="34" charset="0"/>
              </a:defRPr>
            </a:lvl1pPr>
          </a:lstStyle>
          <a:p>
            <a:fld id="{5E64FCD9-CB53-4053-88A0-8B037C7ABF3C}" type="slidenum">
              <a:rPr lang="en-US" altLang="en-US"/>
              <a:pPr/>
              <a:t>‹#›</a:t>
            </a:fld>
            <a:endParaRPr lang="en-US" altLang="en-US"/>
          </a:p>
        </p:txBody>
      </p:sp>
    </p:spTree>
    <p:extLst>
      <p:ext uri="{BB962C8B-B14F-4D97-AF65-F5344CB8AC3E}">
        <p14:creationId xmlns:p14="http://schemas.microsoft.com/office/powerpoint/2010/main" val="31787418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B4C37D"/>
            </a:gs>
            <a:gs pos="100000">
              <a:srgbClr val="D8EA96"/>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2844E2B8-4EDC-B0DD-95BD-733DCC84CE2D}"/>
              </a:ext>
            </a:extLst>
          </p:cNvPr>
          <p:cNvGrpSpPr>
            <a:grpSpLocks/>
          </p:cNvGrpSpPr>
          <p:nvPr/>
        </p:nvGrpSpPr>
        <p:grpSpPr bwMode="auto">
          <a:xfrm>
            <a:off x="1" y="1422400"/>
            <a:ext cx="12196233" cy="5435600"/>
            <a:chOff x="0" y="896"/>
            <a:chExt cx="5762" cy="3424"/>
          </a:xfrm>
        </p:grpSpPr>
        <p:grpSp>
          <p:nvGrpSpPr>
            <p:cNvPr id="1032" name="Group 3">
              <a:extLst>
                <a:ext uri="{FF2B5EF4-FFF2-40B4-BE49-F238E27FC236}">
                  <a16:creationId xmlns:a16="http://schemas.microsoft.com/office/drawing/2014/main" id="{86315D18-7F13-01D2-EABA-42EC492759EF}"/>
                </a:ext>
              </a:extLst>
            </p:cNvPr>
            <p:cNvGrpSpPr>
              <a:grpSpLocks/>
            </p:cNvGrpSpPr>
            <p:nvPr userDrawn="1"/>
          </p:nvGrpSpPr>
          <p:grpSpPr bwMode="auto">
            <a:xfrm>
              <a:off x="20" y="896"/>
              <a:ext cx="5742" cy="3424"/>
              <a:chOff x="20" y="896"/>
              <a:chExt cx="5742" cy="3424"/>
            </a:xfrm>
          </p:grpSpPr>
          <p:sp>
            <p:nvSpPr>
              <p:cNvPr id="1169" name="Freeform 4">
                <a:extLst>
                  <a:ext uri="{FF2B5EF4-FFF2-40B4-BE49-F238E27FC236}">
                    <a16:creationId xmlns:a16="http://schemas.microsoft.com/office/drawing/2014/main" id="{BA1727E7-BEDD-77EB-7894-A7BD59BA348F}"/>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0" name="Freeform 5">
                <a:extLst>
                  <a:ext uri="{FF2B5EF4-FFF2-40B4-BE49-F238E27FC236}">
                    <a16:creationId xmlns:a16="http://schemas.microsoft.com/office/drawing/2014/main" id="{25FD8631-4A2A-3195-CA28-3890D15BFD5B}"/>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1" name="Freeform 6">
                <a:extLst>
                  <a:ext uri="{FF2B5EF4-FFF2-40B4-BE49-F238E27FC236}">
                    <a16:creationId xmlns:a16="http://schemas.microsoft.com/office/drawing/2014/main" id="{548841D1-B964-DD77-EED6-050BCBB75A53}"/>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2" name="Freeform 7">
                <a:extLst>
                  <a:ext uri="{FF2B5EF4-FFF2-40B4-BE49-F238E27FC236}">
                    <a16:creationId xmlns:a16="http://schemas.microsoft.com/office/drawing/2014/main" id="{9F6ED581-F43B-3287-7600-A8BA9C43481A}"/>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3" name="Freeform 8">
                <a:extLst>
                  <a:ext uri="{FF2B5EF4-FFF2-40B4-BE49-F238E27FC236}">
                    <a16:creationId xmlns:a16="http://schemas.microsoft.com/office/drawing/2014/main" id="{9D0BE73F-ABF2-430C-2151-AAE6908B24AE}"/>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4" name="Freeform 9">
                <a:extLst>
                  <a:ext uri="{FF2B5EF4-FFF2-40B4-BE49-F238E27FC236}">
                    <a16:creationId xmlns:a16="http://schemas.microsoft.com/office/drawing/2014/main" id="{AF100A44-2BCA-BE50-E6BF-F362224D106F}"/>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5" name="Freeform 10">
                <a:extLst>
                  <a:ext uri="{FF2B5EF4-FFF2-40B4-BE49-F238E27FC236}">
                    <a16:creationId xmlns:a16="http://schemas.microsoft.com/office/drawing/2014/main" id="{2390CE76-C22D-142C-CD34-FC5D8DCB51BC}"/>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6" name="Freeform 11">
                <a:extLst>
                  <a:ext uri="{FF2B5EF4-FFF2-40B4-BE49-F238E27FC236}">
                    <a16:creationId xmlns:a16="http://schemas.microsoft.com/office/drawing/2014/main" id="{CB4D257C-9AB1-38CD-680F-83B5EB974796}"/>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7" name="Freeform 12">
                <a:extLst>
                  <a:ext uri="{FF2B5EF4-FFF2-40B4-BE49-F238E27FC236}">
                    <a16:creationId xmlns:a16="http://schemas.microsoft.com/office/drawing/2014/main" id="{9DA84D0C-E9F3-D0C9-45D3-712617D31AA2}"/>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8" name="Freeform 13">
                <a:extLst>
                  <a:ext uri="{FF2B5EF4-FFF2-40B4-BE49-F238E27FC236}">
                    <a16:creationId xmlns:a16="http://schemas.microsoft.com/office/drawing/2014/main" id="{3B16CED1-4653-393E-9F6C-1548222D4EC3}"/>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79" name="Freeform 14">
                <a:extLst>
                  <a:ext uri="{FF2B5EF4-FFF2-40B4-BE49-F238E27FC236}">
                    <a16:creationId xmlns:a16="http://schemas.microsoft.com/office/drawing/2014/main" id="{D54AA5FB-38DE-089D-04C7-18B3A4165ED1}"/>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80" name="Freeform 15">
                <a:extLst>
                  <a:ext uri="{FF2B5EF4-FFF2-40B4-BE49-F238E27FC236}">
                    <a16:creationId xmlns:a16="http://schemas.microsoft.com/office/drawing/2014/main" id="{BFBBA758-BF9A-B933-8B4C-27B6AAF10D2D}"/>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181" name="Freeform 16">
                <a:extLst>
                  <a:ext uri="{FF2B5EF4-FFF2-40B4-BE49-F238E27FC236}">
                    <a16:creationId xmlns:a16="http://schemas.microsoft.com/office/drawing/2014/main" id="{98640050-7F2B-59B0-D62E-5B50EDA72D51}"/>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1033" name="Group 17">
              <a:extLst>
                <a:ext uri="{FF2B5EF4-FFF2-40B4-BE49-F238E27FC236}">
                  <a16:creationId xmlns:a16="http://schemas.microsoft.com/office/drawing/2014/main" id="{71F7F572-DC35-F036-C9DA-901C07DDCA67}"/>
                </a:ext>
              </a:extLst>
            </p:cNvPr>
            <p:cNvGrpSpPr>
              <a:grpSpLocks/>
            </p:cNvGrpSpPr>
            <p:nvPr userDrawn="1"/>
          </p:nvGrpSpPr>
          <p:grpSpPr bwMode="auto">
            <a:xfrm>
              <a:off x="0" y="2291"/>
              <a:ext cx="1385" cy="1702"/>
              <a:chOff x="0" y="2291"/>
              <a:chExt cx="1385" cy="1702"/>
            </a:xfrm>
          </p:grpSpPr>
          <p:sp>
            <p:nvSpPr>
              <p:cNvPr id="1034" name="Rectangle 18">
                <a:extLst>
                  <a:ext uri="{FF2B5EF4-FFF2-40B4-BE49-F238E27FC236}">
                    <a16:creationId xmlns:a16="http://schemas.microsoft.com/office/drawing/2014/main" id="{D8C99342-610F-72D3-D9DE-12C238EFEC81}"/>
                  </a:ext>
                </a:extLst>
              </p:cNvPr>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35" name="Rectangle 19">
                <a:extLst>
                  <a:ext uri="{FF2B5EF4-FFF2-40B4-BE49-F238E27FC236}">
                    <a16:creationId xmlns:a16="http://schemas.microsoft.com/office/drawing/2014/main" id="{2D898B15-46B7-1D1C-A9B5-CA98F4FE2ED8}"/>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36" name="Rectangle 20">
                <a:extLst>
                  <a:ext uri="{FF2B5EF4-FFF2-40B4-BE49-F238E27FC236}">
                    <a16:creationId xmlns:a16="http://schemas.microsoft.com/office/drawing/2014/main" id="{1640136C-6071-1398-4A9C-136A6EB21AE5}"/>
                  </a:ext>
                </a:extLst>
              </p:cNvPr>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37" name="Rectangle 21">
                <a:extLst>
                  <a:ext uri="{FF2B5EF4-FFF2-40B4-BE49-F238E27FC236}">
                    <a16:creationId xmlns:a16="http://schemas.microsoft.com/office/drawing/2014/main" id="{6C293E28-0D4F-714E-1F93-11883971EA05}"/>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38" name="Rectangle 22">
                <a:extLst>
                  <a:ext uri="{FF2B5EF4-FFF2-40B4-BE49-F238E27FC236}">
                    <a16:creationId xmlns:a16="http://schemas.microsoft.com/office/drawing/2014/main" id="{52B75B95-46A4-906A-6A67-18C3F1ADA14D}"/>
                  </a:ext>
                </a:extLst>
              </p:cNvPr>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39" name="Rectangle 23">
                <a:extLst>
                  <a:ext uri="{FF2B5EF4-FFF2-40B4-BE49-F238E27FC236}">
                    <a16:creationId xmlns:a16="http://schemas.microsoft.com/office/drawing/2014/main" id="{24355529-F2AC-0194-C26C-D82C5C869691}"/>
                  </a:ext>
                </a:extLst>
              </p:cNvPr>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0" name="Rectangle 24">
                <a:extLst>
                  <a:ext uri="{FF2B5EF4-FFF2-40B4-BE49-F238E27FC236}">
                    <a16:creationId xmlns:a16="http://schemas.microsoft.com/office/drawing/2014/main" id="{5BA62EBB-9619-286E-0300-CEEEF7208955}"/>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1" name="Rectangle 25">
                <a:extLst>
                  <a:ext uri="{FF2B5EF4-FFF2-40B4-BE49-F238E27FC236}">
                    <a16:creationId xmlns:a16="http://schemas.microsoft.com/office/drawing/2014/main" id="{C0034C8B-8D9C-9FE0-296D-160FCCBDC39F}"/>
                  </a:ext>
                </a:extLst>
              </p:cNvPr>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2" name="Rectangle 26">
                <a:extLst>
                  <a:ext uri="{FF2B5EF4-FFF2-40B4-BE49-F238E27FC236}">
                    <a16:creationId xmlns:a16="http://schemas.microsoft.com/office/drawing/2014/main" id="{EBE93A2A-DBF3-6CA3-5150-8D7170BE9852}"/>
                  </a:ext>
                </a:extLst>
              </p:cNvPr>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3" name="Rectangle 27">
                <a:extLst>
                  <a:ext uri="{FF2B5EF4-FFF2-40B4-BE49-F238E27FC236}">
                    <a16:creationId xmlns:a16="http://schemas.microsoft.com/office/drawing/2014/main" id="{D8136EEB-B036-C91D-7524-7FD38FA1EBA1}"/>
                  </a:ext>
                </a:extLst>
              </p:cNvPr>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4" name="Rectangle 28">
                <a:extLst>
                  <a:ext uri="{FF2B5EF4-FFF2-40B4-BE49-F238E27FC236}">
                    <a16:creationId xmlns:a16="http://schemas.microsoft.com/office/drawing/2014/main" id="{25B020B9-FD32-9F66-6084-7DEC93848F21}"/>
                  </a:ext>
                </a:extLst>
              </p:cNvPr>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5" name="Rectangle 29">
                <a:extLst>
                  <a:ext uri="{FF2B5EF4-FFF2-40B4-BE49-F238E27FC236}">
                    <a16:creationId xmlns:a16="http://schemas.microsoft.com/office/drawing/2014/main" id="{362B1665-94BA-6E3A-6D45-D1BDB4283D36}"/>
                  </a:ext>
                </a:extLst>
              </p:cNvPr>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6" name="Rectangle 30">
                <a:extLst>
                  <a:ext uri="{FF2B5EF4-FFF2-40B4-BE49-F238E27FC236}">
                    <a16:creationId xmlns:a16="http://schemas.microsoft.com/office/drawing/2014/main" id="{20E1403C-A51B-9CB2-807E-C4CBFDA45725}"/>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7" name="Rectangle 31">
                <a:extLst>
                  <a:ext uri="{FF2B5EF4-FFF2-40B4-BE49-F238E27FC236}">
                    <a16:creationId xmlns:a16="http://schemas.microsoft.com/office/drawing/2014/main" id="{E3190D3A-5CC2-18FB-55F4-BB5B73B5B317}"/>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8" name="Rectangle 32">
                <a:extLst>
                  <a:ext uri="{FF2B5EF4-FFF2-40B4-BE49-F238E27FC236}">
                    <a16:creationId xmlns:a16="http://schemas.microsoft.com/office/drawing/2014/main" id="{13F4E5BF-C584-2D50-E5AC-D4580ECFDD93}"/>
                  </a:ext>
                </a:extLst>
              </p:cNvPr>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49" name="Rectangle 33">
                <a:extLst>
                  <a:ext uri="{FF2B5EF4-FFF2-40B4-BE49-F238E27FC236}">
                    <a16:creationId xmlns:a16="http://schemas.microsoft.com/office/drawing/2014/main" id="{75AEBB3A-35F0-C83C-7C01-B765A90C9254}"/>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0" name="Rectangle 34">
                <a:extLst>
                  <a:ext uri="{FF2B5EF4-FFF2-40B4-BE49-F238E27FC236}">
                    <a16:creationId xmlns:a16="http://schemas.microsoft.com/office/drawing/2014/main" id="{CF2DBFD0-1089-D616-84D5-0AEF1EEE608F}"/>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1" name="Rectangle 35">
                <a:extLst>
                  <a:ext uri="{FF2B5EF4-FFF2-40B4-BE49-F238E27FC236}">
                    <a16:creationId xmlns:a16="http://schemas.microsoft.com/office/drawing/2014/main" id="{A915D116-2204-1424-F09F-7F8B3E7155BD}"/>
                  </a:ext>
                </a:extLst>
              </p:cNvPr>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2" name="Rectangle 36">
                <a:extLst>
                  <a:ext uri="{FF2B5EF4-FFF2-40B4-BE49-F238E27FC236}">
                    <a16:creationId xmlns:a16="http://schemas.microsoft.com/office/drawing/2014/main" id="{91B7962A-6360-B191-2205-E025EBAD2CF3}"/>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3" name="Rectangle 37">
                <a:extLst>
                  <a:ext uri="{FF2B5EF4-FFF2-40B4-BE49-F238E27FC236}">
                    <a16:creationId xmlns:a16="http://schemas.microsoft.com/office/drawing/2014/main" id="{B2E8071F-1565-95D9-0360-DD6EA42BAB73}"/>
                  </a:ext>
                </a:extLst>
              </p:cNvPr>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4" name="Rectangle 38">
                <a:extLst>
                  <a:ext uri="{FF2B5EF4-FFF2-40B4-BE49-F238E27FC236}">
                    <a16:creationId xmlns:a16="http://schemas.microsoft.com/office/drawing/2014/main" id="{1A597D6B-AC84-6061-C5D2-B412533F871F}"/>
                  </a:ext>
                </a:extLst>
              </p:cNvPr>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5" name="Rectangle 39">
                <a:extLst>
                  <a:ext uri="{FF2B5EF4-FFF2-40B4-BE49-F238E27FC236}">
                    <a16:creationId xmlns:a16="http://schemas.microsoft.com/office/drawing/2014/main" id="{1CBDC88F-73C9-68FE-98B6-57C62001049B}"/>
                  </a:ext>
                </a:extLst>
              </p:cNvPr>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6" name="Rectangle 40">
                <a:extLst>
                  <a:ext uri="{FF2B5EF4-FFF2-40B4-BE49-F238E27FC236}">
                    <a16:creationId xmlns:a16="http://schemas.microsoft.com/office/drawing/2014/main" id="{A8F94D49-EBFC-771D-C715-3D4B5208CF21}"/>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7" name="Rectangle 41">
                <a:extLst>
                  <a:ext uri="{FF2B5EF4-FFF2-40B4-BE49-F238E27FC236}">
                    <a16:creationId xmlns:a16="http://schemas.microsoft.com/office/drawing/2014/main" id="{3A9299C3-5E75-6014-0026-28B9950DF2AC}"/>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8" name="Rectangle 42">
                <a:extLst>
                  <a:ext uri="{FF2B5EF4-FFF2-40B4-BE49-F238E27FC236}">
                    <a16:creationId xmlns:a16="http://schemas.microsoft.com/office/drawing/2014/main" id="{8B2AB104-AA43-66A5-6F30-AC2B92AB79B6}"/>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59" name="Rectangle 43">
                <a:extLst>
                  <a:ext uri="{FF2B5EF4-FFF2-40B4-BE49-F238E27FC236}">
                    <a16:creationId xmlns:a16="http://schemas.microsoft.com/office/drawing/2014/main" id="{FD921C10-2842-2A96-295E-CDE3982D9AF0}"/>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0" name="Rectangle 44">
                <a:extLst>
                  <a:ext uri="{FF2B5EF4-FFF2-40B4-BE49-F238E27FC236}">
                    <a16:creationId xmlns:a16="http://schemas.microsoft.com/office/drawing/2014/main" id="{216E8E77-9520-56BC-428D-A9886A24E3DC}"/>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1" name="Rectangle 45">
                <a:extLst>
                  <a:ext uri="{FF2B5EF4-FFF2-40B4-BE49-F238E27FC236}">
                    <a16:creationId xmlns:a16="http://schemas.microsoft.com/office/drawing/2014/main" id="{A8F251F0-2C0C-F42B-C0F5-41DC12AE2873}"/>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2" name="Rectangle 46">
                <a:extLst>
                  <a:ext uri="{FF2B5EF4-FFF2-40B4-BE49-F238E27FC236}">
                    <a16:creationId xmlns:a16="http://schemas.microsoft.com/office/drawing/2014/main" id="{185A0DE1-3458-30E2-B7C5-9A2E1FAA2AF8}"/>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3" name="Rectangle 47">
                <a:extLst>
                  <a:ext uri="{FF2B5EF4-FFF2-40B4-BE49-F238E27FC236}">
                    <a16:creationId xmlns:a16="http://schemas.microsoft.com/office/drawing/2014/main" id="{C39D97B0-6979-BF5F-2933-00D9706542B0}"/>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4" name="Rectangle 48">
                <a:extLst>
                  <a:ext uri="{FF2B5EF4-FFF2-40B4-BE49-F238E27FC236}">
                    <a16:creationId xmlns:a16="http://schemas.microsoft.com/office/drawing/2014/main" id="{B8871271-295E-DAAF-2CBA-318444DF13C0}"/>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5" name="Rectangle 49">
                <a:extLst>
                  <a:ext uri="{FF2B5EF4-FFF2-40B4-BE49-F238E27FC236}">
                    <a16:creationId xmlns:a16="http://schemas.microsoft.com/office/drawing/2014/main" id="{9C723C5F-CCBC-EA8C-8603-FF2A34C2B950}"/>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6" name="Rectangle 50">
                <a:extLst>
                  <a:ext uri="{FF2B5EF4-FFF2-40B4-BE49-F238E27FC236}">
                    <a16:creationId xmlns:a16="http://schemas.microsoft.com/office/drawing/2014/main" id="{E35EED46-D5C0-A5A1-3C66-2FADBCD1DD4E}"/>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7" name="Rectangle 51">
                <a:extLst>
                  <a:ext uri="{FF2B5EF4-FFF2-40B4-BE49-F238E27FC236}">
                    <a16:creationId xmlns:a16="http://schemas.microsoft.com/office/drawing/2014/main" id="{E8D74DB2-FFDB-5C2F-2E98-7074D131F949}"/>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8" name="Rectangle 52">
                <a:extLst>
                  <a:ext uri="{FF2B5EF4-FFF2-40B4-BE49-F238E27FC236}">
                    <a16:creationId xmlns:a16="http://schemas.microsoft.com/office/drawing/2014/main" id="{1CC79CB6-8A64-8619-B88C-7A8070EA305F}"/>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69" name="Rectangle 53">
                <a:extLst>
                  <a:ext uri="{FF2B5EF4-FFF2-40B4-BE49-F238E27FC236}">
                    <a16:creationId xmlns:a16="http://schemas.microsoft.com/office/drawing/2014/main" id="{3213A8F2-496C-B824-8F1C-44C3A422EF77}"/>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0" name="Rectangle 54">
                <a:extLst>
                  <a:ext uri="{FF2B5EF4-FFF2-40B4-BE49-F238E27FC236}">
                    <a16:creationId xmlns:a16="http://schemas.microsoft.com/office/drawing/2014/main" id="{85BC585B-44BE-EC3C-369E-7363A98B3A53}"/>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1" name="Rectangle 55">
                <a:extLst>
                  <a:ext uri="{FF2B5EF4-FFF2-40B4-BE49-F238E27FC236}">
                    <a16:creationId xmlns:a16="http://schemas.microsoft.com/office/drawing/2014/main" id="{BC411FDB-4AC5-A882-1839-27FCBC98F55B}"/>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2" name="Rectangle 56">
                <a:extLst>
                  <a:ext uri="{FF2B5EF4-FFF2-40B4-BE49-F238E27FC236}">
                    <a16:creationId xmlns:a16="http://schemas.microsoft.com/office/drawing/2014/main" id="{E44A1EF4-5D16-832C-AC8C-8A73AEA74553}"/>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3" name="Rectangle 57">
                <a:extLst>
                  <a:ext uri="{FF2B5EF4-FFF2-40B4-BE49-F238E27FC236}">
                    <a16:creationId xmlns:a16="http://schemas.microsoft.com/office/drawing/2014/main" id="{A692E379-6E18-3236-B199-F083CC3D4311}"/>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4" name="Rectangle 58">
                <a:extLst>
                  <a:ext uri="{FF2B5EF4-FFF2-40B4-BE49-F238E27FC236}">
                    <a16:creationId xmlns:a16="http://schemas.microsoft.com/office/drawing/2014/main" id="{E87DAA17-D558-474F-E4A0-3432DEC6D037}"/>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5" name="Rectangle 59">
                <a:extLst>
                  <a:ext uri="{FF2B5EF4-FFF2-40B4-BE49-F238E27FC236}">
                    <a16:creationId xmlns:a16="http://schemas.microsoft.com/office/drawing/2014/main" id="{08943230-8A3A-A867-0613-ABAFE15984B0}"/>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6" name="Rectangle 60">
                <a:extLst>
                  <a:ext uri="{FF2B5EF4-FFF2-40B4-BE49-F238E27FC236}">
                    <a16:creationId xmlns:a16="http://schemas.microsoft.com/office/drawing/2014/main" id="{9FD97331-4D96-8A1B-B22F-69A837865D2C}"/>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7" name="Rectangle 61">
                <a:extLst>
                  <a:ext uri="{FF2B5EF4-FFF2-40B4-BE49-F238E27FC236}">
                    <a16:creationId xmlns:a16="http://schemas.microsoft.com/office/drawing/2014/main" id="{97AB624E-E937-B12F-82EB-F15697445D83}"/>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8" name="Rectangle 62">
                <a:extLst>
                  <a:ext uri="{FF2B5EF4-FFF2-40B4-BE49-F238E27FC236}">
                    <a16:creationId xmlns:a16="http://schemas.microsoft.com/office/drawing/2014/main" id="{BF94B732-95DA-A6F6-C1FB-91D0CA100B75}"/>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79" name="Rectangle 63">
                <a:extLst>
                  <a:ext uri="{FF2B5EF4-FFF2-40B4-BE49-F238E27FC236}">
                    <a16:creationId xmlns:a16="http://schemas.microsoft.com/office/drawing/2014/main" id="{E7229EF7-F9C8-4620-2B13-51BE2A26A11B}"/>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0" name="Rectangle 64">
                <a:extLst>
                  <a:ext uri="{FF2B5EF4-FFF2-40B4-BE49-F238E27FC236}">
                    <a16:creationId xmlns:a16="http://schemas.microsoft.com/office/drawing/2014/main" id="{E702D016-75E7-2557-9B6B-67B790F259BA}"/>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1" name="Rectangle 65">
                <a:extLst>
                  <a:ext uri="{FF2B5EF4-FFF2-40B4-BE49-F238E27FC236}">
                    <a16:creationId xmlns:a16="http://schemas.microsoft.com/office/drawing/2014/main" id="{029453DF-D7E5-1B71-BBD4-FF8A60E62209}"/>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2" name="Rectangle 66">
                <a:extLst>
                  <a:ext uri="{FF2B5EF4-FFF2-40B4-BE49-F238E27FC236}">
                    <a16:creationId xmlns:a16="http://schemas.microsoft.com/office/drawing/2014/main" id="{16812AF0-EA7E-D193-22CC-37690B77FCBF}"/>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3" name="Rectangle 67">
                <a:extLst>
                  <a:ext uri="{FF2B5EF4-FFF2-40B4-BE49-F238E27FC236}">
                    <a16:creationId xmlns:a16="http://schemas.microsoft.com/office/drawing/2014/main" id="{43A6F061-1C2B-42E8-FDA8-707DF31D7094}"/>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4" name="Rectangle 68">
                <a:extLst>
                  <a:ext uri="{FF2B5EF4-FFF2-40B4-BE49-F238E27FC236}">
                    <a16:creationId xmlns:a16="http://schemas.microsoft.com/office/drawing/2014/main" id="{C87E55F6-9C9A-6D72-EFF9-09594A26F213}"/>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5" name="Rectangle 69">
                <a:extLst>
                  <a:ext uri="{FF2B5EF4-FFF2-40B4-BE49-F238E27FC236}">
                    <a16:creationId xmlns:a16="http://schemas.microsoft.com/office/drawing/2014/main" id="{B3B87F13-60B4-B9B1-4B4F-14822B69E233}"/>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6" name="Rectangle 70">
                <a:extLst>
                  <a:ext uri="{FF2B5EF4-FFF2-40B4-BE49-F238E27FC236}">
                    <a16:creationId xmlns:a16="http://schemas.microsoft.com/office/drawing/2014/main" id="{AD66D4E6-55CC-47A7-6A48-032040EA8337}"/>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7" name="Rectangle 71">
                <a:extLst>
                  <a:ext uri="{FF2B5EF4-FFF2-40B4-BE49-F238E27FC236}">
                    <a16:creationId xmlns:a16="http://schemas.microsoft.com/office/drawing/2014/main" id="{803F4245-8CE2-22A1-B5D0-5B593946EC6E}"/>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8" name="Rectangle 72">
                <a:extLst>
                  <a:ext uri="{FF2B5EF4-FFF2-40B4-BE49-F238E27FC236}">
                    <a16:creationId xmlns:a16="http://schemas.microsoft.com/office/drawing/2014/main" id="{D1D2E378-D265-725B-C4BA-D774FE89E382}"/>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89" name="Rectangle 73">
                <a:extLst>
                  <a:ext uri="{FF2B5EF4-FFF2-40B4-BE49-F238E27FC236}">
                    <a16:creationId xmlns:a16="http://schemas.microsoft.com/office/drawing/2014/main" id="{5A226C7A-B9BC-A7A1-DA3A-7EC54DEE50E0}"/>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0" name="Rectangle 74">
                <a:extLst>
                  <a:ext uri="{FF2B5EF4-FFF2-40B4-BE49-F238E27FC236}">
                    <a16:creationId xmlns:a16="http://schemas.microsoft.com/office/drawing/2014/main" id="{5B0FB94C-2EFD-4771-DE73-F07F220BECCB}"/>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1" name="Rectangle 75">
                <a:extLst>
                  <a:ext uri="{FF2B5EF4-FFF2-40B4-BE49-F238E27FC236}">
                    <a16:creationId xmlns:a16="http://schemas.microsoft.com/office/drawing/2014/main" id="{E320AE15-7F81-BEBE-0811-45C1C4F0D3C9}"/>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2" name="Rectangle 76">
                <a:extLst>
                  <a:ext uri="{FF2B5EF4-FFF2-40B4-BE49-F238E27FC236}">
                    <a16:creationId xmlns:a16="http://schemas.microsoft.com/office/drawing/2014/main" id="{2EDDC4D5-3BC2-E2A3-6F5F-298A1652D28C}"/>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3" name="Rectangle 77">
                <a:extLst>
                  <a:ext uri="{FF2B5EF4-FFF2-40B4-BE49-F238E27FC236}">
                    <a16:creationId xmlns:a16="http://schemas.microsoft.com/office/drawing/2014/main" id="{9D1D8DD0-7F4C-0746-63DD-003332027209}"/>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4" name="Rectangle 78">
                <a:extLst>
                  <a:ext uri="{FF2B5EF4-FFF2-40B4-BE49-F238E27FC236}">
                    <a16:creationId xmlns:a16="http://schemas.microsoft.com/office/drawing/2014/main" id="{B45A2F3C-69C7-C1D2-46D7-28FB0778CCB4}"/>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5" name="Rectangle 79">
                <a:extLst>
                  <a:ext uri="{FF2B5EF4-FFF2-40B4-BE49-F238E27FC236}">
                    <a16:creationId xmlns:a16="http://schemas.microsoft.com/office/drawing/2014/main" id="{B5FFC3CB-76F5-E36B-700F-6CEA3272208A}"/>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6" name="Rectangle 80">
                <a:extLst>
                  <a:ext uri="{FF2B5EF4-FFF2-40B4-BE49-F238E27FC236}">
                    <a16:creationId xmlns:a16="http://schemas.microsoft.com/office/drawing/2014/main" id="{AE224D56-0762-FE24-1C7C-3CD2C1FD228D}"/>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7" name="Freeform 81">
                <a:extLst>
                  <a:ext uri="{FF2B5EF4-FFF2-40B4-BE49-F238E27FC236}">
                    <a16:creationId xmlns:a16="http://schemas.microsoft.com/office/drawing/2014/main" id="{4AE41E16-E6BB-4F3C-B825-FADB94DBAC9E}"/>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98" name="Rectangle 82">
                <a:extLst>
                  <a:ext uri="{FF2B5EF4-FFF2-40B4-BE49-F238E27FC236}">
                    <a16:creationId xmlns:a16="http://schemas.microsoft.com/office/drawing/2014/main" id="{ADFA360D-9C99-EA10-31B2-D5784811163A}"/>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099" name="Rectangle 83">
                <a:extLst>
                  <a:ext uri="{FF2B5EF4-FFF2-40B4-BE49-F238E27FC236}">
                    <a16:creationId xmlns:a16="http://schemas.microsoft.com/office/drawing/2014/main" id="{587B24AE-CB83-FA58-ABB7-BE35EDF2B2EF}"/>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0" name="Rectangle 84">
                <a:extLst>
                  <a:ext uri="{FF2B5EF4-FFF2-40B4-BE49-F238E27FC236}">
                    <a16:creationId xmlns:a16="http://schemas.microsoft.com/office/drawing/2014/main" id="{A674BBA8-2183-B782-4207-47AE7ED61D6E}"/>
                  </a:ext>
                </a:extLst>
              </p:cNvPr>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1" name="Rectangle 85">
                <a:extLst>
                  <a:ext uri="{FF2B5EF4-FFF2-40B4-BE49-F238E27FC236}">
                    <a16:creationId xmlns:a16="http://schemas.microsoft.com/office/drawing/2014/main" id="{26265FA1-7745-0F0B-22E9-A985E2E42AE9}"/>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2" name="Rectangle 86">
                <a:extLst>
                  <a:ext uri="{FF2B5EF4-FFF2-40B4-BE49-F238E27FC236}">
                    <a16:creationId xmlns:a16="http://schemas.microsoft.com/office/drawing/2014/main" id="{736D7A43-DFA6-B058-72FC-CB9F09E40821}"/>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3" name="Rectangle 87">
                <a:extLst>
                  <a:ext uri="{FF2B5EF4-FFF2-40B4-BE49-F238E27FC236}">
                    <a16:creationId xmlns:a16="http://schemas.microsoft.com/office/drawing/2014/main" id="{7D083D05-5914-0474-95F6-C3E2B3B46D43}"/>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4" name="Rectangle 88">
                <a:extLst>
                  <a:ext uri="{FF2B5EF4-FFF2-40B4-BE49-F238E27FC236}">
                    <a16:creationId xmlns:a16="http://schemas.microsoft.com/office/drawing/2014/main" id="{23EAEEAD-3412-2DA2-25D5-9BB8F1618E69}"/>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5" name="Rectangle 89">
                <a:extLst>
                  <a:ext uri="{FF2B5EF4-FFF2-40B4-BE49-F238E27FC236}">
                    <a16:creationId xmlns:a16="http://schemas.microsoft.com/office/drawing/2014/main" id="{C3532875-7FBA-8AD6-AA40-ABD45F7A190E}"/>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6" name="Rectangle 90">
                <a:extLst>
                  <a:ext uri="{FF2B5EF4-FFF2-40B4-BE49-F238E27FC236}">
                    <a16:creationId xmlns:a16="http://schemas.microsoft.com/office/drawing/2014/main" id="{87DD8F9C-C39E-E19E-CE71-C8750EADEB5E}"/>
                  </a:ext>
                </a:extLst>
              </p:cNvPr>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7" name="Rectangle 91">
                <a:extLst>
                  <a:ext uri="{FF2B5EF4-FFF2-40B4-BE49-F238E27FC236}">
                    <a16:creationId xmlns:a16="http://schemas.microsoft.com/office/drawing/2014/main" id="{90AAC2B1-1D6F-134A-4CF9-9F02676EA999}"/>
                  </a:ext>
                </a:extLst>
              </p:cNvPr>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8" name="Rectangle 92">
                <a:extLst>
                  <a:ext uri="{FF2B5EF4-FFF2-40B4-BE49-F238E27FC236}">
                    <a16:creationId xmlns:a16="http://schemas.microsoft.com/office/drawing/2014/main" id="{AF6F48B9-8075-3BB5-73B4-2BC68341659D}"/>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09" name="Rectangle 93">
                <a:extLst>
                  <a:ext uri="{FF2B5EF4-FFF2-40B4-BE49-F238E27FC236}">
                    <a16:creationId xmlns:a16="http://schemas.microsoft.com/office/drawing/2014/main" id="{31EB57E8-1921-8BFC-4B5B-A7AFCBC9DEF0}"/>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0" name="Rectangle 94">
                <a:extLst>
                  <a:ext uri="{FF2B5EF4-FFF2-40B4-BE49-F238E27FC236}">
                    <a16:creationId xmlns:a16="http://schemas.microsoft.com/office/drawing/2014/main" id="{8A46E8D6-E489-F17B-F41C-3CBC32766E06}"/>
                  </a:ext>
                </a:extLst>
              </p:cNvPr>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1" name="Rectangle 95">
                <a:extLst>
                  <a:ext uri="{FF2B5EF4-FFF2-40B4-BE49-F238E27FC236}">
                    <a16:creationId xmlns:a16="http://schemas.microsoft.com/office/drawing/2014/main" id="{59493084-A5A0-516E-7E4D-578A4E763E67}"/>
                  </a:ext>
                </a:extLst>
              </p:cNvPr>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2" name="Rectangle 96">
                <a:extLst>
                  <a:ext uri="{FF2B5EF4-FFF2-40B4-BE49-F238E27FC236}">
                    <a16:creationId xmlns:a16="http://schemas.microsoft.com/office/drawing/2014/main" id="{77080888-0740-39A0-A443-8C0DF610BD6B}"/>
                  </a:ext>
                </a:extLst>
              </p:cNvPr>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3" name="Rectangle 97">
                <a:extLst>
                  <a:ext uri="{FF2B5EF4-FFF2-40B4-BE49-F238E27FC236}">
                    <a16:creationId xmlns:a16="http://schemas.microsoft.com/office/drawing/2014/main" id="{8F9FC724-1959-84EB-6CD0-0657DB8D3886}"/>
                  </a:ext>
                </a:extLst>
              </p:cNvPr>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4" name="Rectangle 98">
                <a:extLst>
                  <a:ext uri="{FF2B5EF4-FFF2-40B4-BE49-F238E27FC236}">
                    <a16:creationId xmlns:a16="http://schemas.microsoft.com/office/drawing/2014/main" id="{AEFFF8E1-405B-3E70-EB67-5C578D8AAB9D}"/>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5" name="Rectangle 99">
                <a:extLst>
                  <a:ext uri="{FF2B5EF4-FFF2-40B4-BE49-F238E27FC236}">
                    <a16:creationId xmlns:a16="http://schemas.microsoft.com/office/drawing/2014/main" id="{CD1BD675-D0C8-0646-56FD-82823271F14E}"/>
                  </a:ext>
                </a:extLst>
              </p:cNvPr>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6" name="Rectangle 100">
                <a:extLst>
                  <a:ext uri="{FF2B5EF4-FFF2-40B4-BE49-F238E27FC236}">
                    <a16:creationId xmlns:a16="http://schemas.microsoft.com/office/drawing/2014/main" id="{CBD8D08B-7DB5-B5C8-A689-D259BB2D9A7B}"/>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7" name="Rectangle 101">
                <a:extLst>
                  <a:ext uri="{FF2B5EF4-FFF2-40B4-BE49-F238E27FC236}">
                    <a16:creationId xmlns:a16="http://schemas.microsoft.com/office/drawing/2014/main" id="{705F04CD-6D2F-C629-F5EB-90EABB17B2A9}"/>
                  </a:ext>
                </a:extLst>
              </p:cNvPr>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8" name="Rectangle 102">
                <a:extLst>
                  <a:ext uri="{FF2B5EF4-FFF2-40B4-BE49-F238E27FC236}">
                    <a16:creationId xmlns:a16="http://schemas.microsoft.com/office/drawing/2014/main" id="{2941CB4F-E53F-744C-11F3-4CF2D5AD9DA1}"/>
                  </a:ext>
                </a:extLst>
              </p:cNvPr>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19" name="Rectangle 103">
                <a:extLst>
                  <a:ext uri="{FF2B5EF4-FFF2-40B4-BE49-F238E27FC236}">
                    <a16:creationId xmlns:a16="http://schemas.microsoft.com/office/drawing/2014/main" id="{7C81F1E5-DE34-3407-3DE7-503CC784E265}"/>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0" name="Rectangle 104">
                <a:extLst>
                  <a:ext uri="{FF2B5EF4-FFF2-40B4-BE49-F238E27FC236}">
                    <a16:creationId xmlns:a16="http://schemas.microsoft.com/office/drawing/2014/main" id="{FFD8FDFF-AAA6-48E5-4588-6C71A9708CE0}"/>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1" name="Rectangle 105">
                <a:extLst>
                  <a:ext uri="{FF2B5EF4-FFF2-40B4-BE49-F238E27FC236}">
                    <a16:creationId xmlns:a16="http://schemas.microsoft.com/office/drawing/2014/main" id="{A03AFE23-F802-9783-2E99-4C38AC98E435}"/>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2" name="Rectangle 106">
                <a:extLst>
                  <a:ext uri="{FF2B5EF4-FFF2-40B4-BE49-F238E27FC236}">
                    <a16:creationId xmlns:a16="http://schemas.microsoft.com/office/drawing/2014/main" id="{A8B30E33-7F8E-8EF0-9ADF-9B99604AD645}"/>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3" name="Rectangle 107">
                <a:extLst>
                  <a:ext uri="{FF2B5EF4-FFF2-40B4-BE49-F238E27FC236}">
                    <a16:creationId xmlns:a16="http://schemas.microsoft.com/office/drawing/2014/main" id="{59D6E28E-E0D3-24A7-CBAB-21C03A327C15}"/>
                  </a:ext>
                </a:extLst>
              </p:cNvPr>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4" name="Rectangle 108">
                <a:extLst>
                  <a:ext uri="{FF2B5EF4-FFF2-40B4-BE49-F238E27FC236}">
                    <a16:creationId xmlns:a16="http://schemas.microsoft.com/office/drawing/2014/main" id="{ABD9D381-1E39-0EB4-891B-5B01FFB2A4B8}"/>
                  </a:ext>
                </a:extLst>
              </p:cNvPr>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5" name="Rectangle 109">
                <a:extLst>
                  <a:ext uri="{FF2B5EF4-FFF2-40B4-BE49-F238E27FC236}">
                    <a16:creationId xmlns:a16="http://schemas.microsoft.com/office/drawing/2014/main" id="{6917E11A-B4CF-C667-09D8-6D815A7210AF}"/>
                  </a:ext>
                </a:extLst>
              </p:cNvPr>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6" name="Rectangle 110">
                <a:extLst>
                  <a:ext uri="{FF2B5EF4-FFF2-40B4-BE49-F238E27FC236}">
                    <a16:creationId xmlns:a16="http://schemas.microsoft.com/office/drawing/2014/main" id="{48E4FA42-7A17-B701-7039-196798FD3A56}"/>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7" name="Rectangle 111">
                <a:extLst>
                  <a:ext uri="{FF2B5EF4-FFF2-40B4-BE49-F238E27FC236}">
                    <a16:creationId xmlns:a16="http://schemas.microsoft.com/office/drawing/2014/main" id="{B31F3037-D66B-DF00-2D88-25083CFF8491}"/>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8" name="Rectangle 112">
                <a:extLst>
                  <a:ext uri="{FF2B5EF4-FFF2-40B4-BE49-F238E27FC236}">
                    <a16:creationId xmlns:a16="http://schemas.microsoft.com/office/drawing/2014/main" id="{F23BD77A-12CC-0E01-6CF3-A646F4E020FD}"/>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29" name="Rectangle 113">
                <a:extLst>
                  <a:ext uri="{FF2B5EF4-FFF2-40B4-BE49-F238E27FC236}">
                    <a16:creationId xmlns:a16="http://schemas.microsoft.com/office/drawing/2014/main" id="{433C6D01-0E39-D8EF-A20D-4B0E92FE92DE}"/>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0" name="Rectangle 114">
                <a:extLst>
                  <a:ext uri="{FF2B5EF4-FFF2-40B4-BE49-F238E27FC236}">
                    <a16:creationId xmlns:a16="http://schemas.microsoft.com/office/drawing/2014/main" id="{A0D034EF-06D9-9FD0-23AA-E09E858DA216}"/>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1" name="Rectangle 115">
                <a:extLst>
                  <a:ext uri="{FF2B5EF4-FFF2-40B4-BE49-F238E27FC236}">
                    <a16:creationId xmlns:a16="http://schemas.microsoft.com/office/drawing/2014/main" id="{000C50D4-18D8-BA62-5F9D-CD88ACAB6E18}"/>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2" name="Rectangle 116">
                <a:extLst>
                  <a:ext uri="{FF2B5EF4-FFF2-40B4-BE49-F238E27FC236}">
                    <a16:creationId xmlns:a16="http://schemas.microsoft.com/office/drawing/2014/main" id="{A5F90A74-0C80-1410-9FDD-6D2456F3321B}"/>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3" name="Rectangle 117">
                <a:extLst>
                  <a:ext uri="{FF2B5EF4-FFF2-40B4-BE49-F238E27FC236}">
                    <a16:creationId xmlns:a16="http://schemas.microsoft.com/office/drawing/2014/main" id="{3CF992BC-9C55-0D7F-D939-CC5FCC4125AA}"/>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4" name="Rectangle 118">
                <a:extLst>
                  <a:ext uri="{FF2B5EF4-FFF2-40B4-BE49-F238E27FC236}">
                    <a16:creationId xmlns:a16="http://schemas.microsoft.com/office/drawing/2014/main" id="{FEA72DA9-5485-D9FD-C0E7-926FFAD3E82B}"/>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5" name="Rectangle 119">
                <a:extLst>
                  <a:ext uri="{FF2B5EF4-FFF2-40B4-BE49-F238E27FC236}">
                    <a16:creationId xmlns:a16="http://schemas.microsoft.com/office/drawing/2014/main" id="{41869136-B895-AF96-178E-7EE755433734}"/>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6" name="Rectangle 120">
                <a:extLst>
                  <a:ext uri="{FF2B5EF4-FFF2-40B4-BE49-F238E27FC236}">
                    <a16:creationId xmlns:a16="http://schemas.microsoft.com/office/drawing/2014/main" id="{C383FECE-6CE0-9568-8F55-8DE8521A0835}"/>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7" name="Rectangle 121">
                <a:extLst>
                  <a:ext uri="{FF2B5EF4-FFF2-40B4-BE49-F238E27FC236}">
                    <a16:creationId xmlns:a16="http://schemas.microsoft.com/office/drawing/2014/main" id="{CDCD7875-A2D2-EAF2-A64B-A6C59F426EDF}"/>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8" name="Rectangle 122">
                <a:extLst>
                  <a:ext uri="{FF2B5EF4-FFF2-40B4-BE49-F238E27FC236}">
                    <a16:creationId xmlns:a16="http://schemas.microsoft.com/office/drawing/2014/main" id="{1B3FAC8E-139B-A8A4-784A-227BD4F515B8}"/>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39" name="Rectangle 123">
                <a:extLst>
                  <a:ext uri="{FF2B5EF4-FFF2-40B4-BE49-F238E27FC236}">
                    <a16:creationId xmlns:a16="http://schemas.microsoft.com/office/drawing/2014/main" id="{EE740F0F-C895-88AD-498F-A98C8D1B1DE4}"/>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0" name="Rectangle 124">
                <a:extLst>
                  <a:ext uri="{FF2B5EF4-FFF2-40B4-BE49-F238E27FC236}">
                    <a16:creationId xmlns:a16="http://schemas.microsoft.com/office/drawing/2014/main" id="{74639F72-4DC3-B723-653F-6F1120B901ED}"/>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1" name="Rectangle 125">
                <a:extLst>
                  <a:ext uri="{FF2B5EF4-FFF2-40B4-BE49-F238E27FC236}">
                    <a16:creationId xmlns:a16="http://schemas.microsoft.com/office/drawing/2014/main" id="{79EE8077-990F-DF09-58D7-328CB685776C}"/>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2" name="Rectangle 126">
                <a:extLst>
                  <a:ext uri="{FF2B5EF4-FFF2-40B4-BE49-F238E27FC236}">
                    <a16:creationId xmlns:a16="http://schemas.microsoft.com/office/drawing/2014/main" id="{39F8AB08-86D2-A834-D688-4CAC75F2557B}"/>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3" name="Rectangle 127">
                <a:extLst>
                  <a:ext uri="{FF2B5EF4-FFF2-40B4-BE49-F238E27FC236}">
                    <a16:creationId xmlns:a16="http://schemas.microsoft.com/office/drawing/2014/main" id="{238C05D4-A3E1-A1AD-E4C6-7C91D5088F04}"/>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4" name="Rectangle 128">
                <a:extLst>
                  <a:ext uri="{FF2B5EF4-FFF2-40B4-BE49-F238E27FC236}">
                    <a16:creationId xmlns:a16="http://schemas.microsoft.com/office/drawing/2014/main" id="{1083CC0C-6F3F-F2B4-CBE5-AD5356679C60}"/>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5" name="Rectangle 129">
                <a:extLst>
                  <a:ext uri="{FF2B5EF4-FFF2-40B4-BE49-F238E27FC236}">
                    <a16:creationId xmlns:a16="http://schemas.microsoft.com/office/drawing/2014/main" id="{AF55A9A9-88D0-E22C-FBA2-07EA11D6B0B3}"/>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6" name="Rectangle 130">
                <a:extLst>
                  <a:ext uri="{FF2B5EF4-FFF2-40B4-BE49-F238E27FC236}">
                    <a16:creationId xmlns:a16="http://schemas.microsoft.com/office/drawing/2014/main" id="{459083CE-CF22-89DB-1151-75E9C6DFEBA2}"/>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7" name="Rectangle 131">
                <a:extLst>
                  <a:ext uri="{FF2B5EF4-FFF2-40B4-BE49-F238E27FC236}">
                    <a16:creationId xmlns:a16="http://schemas.microsoft.com/office/drawing/2014/main" id="{10CA21F4-646E-E33C-6B28-F1DEAEC122B3}"/>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8" name="Rectangle 132">
                <a:extLst>
                  <a:ext uri="{FF2B5EF4-FFF2-40B4-BE49-F238E27FC236}">
                    <a16:creationId xmlns:a16="http://schemas.microsoft.com/office/drawing/2014/main" id="{506D2082-5E8E-83E8-F806-036CF7F2D3E5}"/>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49" name="Rectangle 133">
                <a:extLst>
                  <a:ext uri="{FF2B5EF4-FFF2-40B4-BE49-F238E27FC236}">
                    <a16:creationId xmlns:a16="http://schemas.microsoft.com/office/drawing/2014/main" id="{17AEC533-C76A-5DA7-FDA9-59FF82CDF94D}"/>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50" name="Rectangle 134">
                <a:extLst>
                  <a:ext uri="{FF2B5EF4-FFF2-40B4-BE49-F238E27FC236}">
                    <a16:creationId xmlns:a16="http://schemas.microsoft.com/office/drawing/2014/main" id="{CEF29CB8-4503-F758-9F5A-B5923AF0682E}"/>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51" name="Rectangle 135">
                <a:extLst>
                  <a:ext uri="{FF2B5EF4-FFF2-40B4-BE49-F238E27FC236}">
                    <a16:creationId xmlns:a16="http://schemas.microsoft.com/office/drawing/2014/main" id="{F1C03608-1DBA-49A0-DE2A-92DD10EC1EAA}"/>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52" name="Rectangle 136">
                <a:extLst>
                  <a:ext uri="{FF2B5EF4-FFF2-40B4-BE49-F238E27FC236}">
                    <a16:creationId xmlns:a16="http://schemas.microsoft.com/office/drawing/2014/main" id="{DFEE4786-B67B-9965-576F-D6B7C865A563}"/>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53" name="Rectangle 137">
                <a:extLst>
                  <a:ext uri="{FF2B5EF4-FFF2-40B4-BE49-F238E27FC236}">
                    <a16:creationId xmlns:a16="http://schemas.microsoft.com/office/drawing/2014/main" id="{4AF056D2-40E9-FDEE-7162-7043D3F50C76}"/>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54" name="Freeform 138">
                <a:extLst>
                  <a:ext uri="{FF2B5EF4-FFF2-40B4-BE49-F238E27FC236}">
                    <a16:creationId xmlns:a16="http://schemas.microsoft.com/office/drawing/2014/main" id="{028476F5-9AC8-3870-3408-A3A7646E6CEA}"/>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5" name="Freeform 139">
                <a:extLst>
                  <a:ext uri="{FF2B5EF4-FFF2-40B4-BE49-F238E27FC236}">
                    <a16:creationId xmlns:a16="http://schemas.microsoft.com/office/drawing/2014/main" id="{3D01B8ED-1F44-512F-95D0-F8C39E1BC3E7}"/>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6" name="Freeform 140">
                <a:extLst>
                  <a:ext uri="{FF2B5EF4-FFF2-40B4-BE49-F238E27FC236}">
                    <a16:creationId xmlns:a16="http://schemas.microsoft.com/office/drawing/2014/main" id="{0BDED9C7-A49F-4C60-8966-374EEE2FB56E}"/>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7" name="Freeform 141">
                <a:extLst>
                  <a:ext uri="{FF2B5EF4-FFF2-40B4-BE49-F238E27FC236}">
                    <a16:creationId xmlns:a16="http://schemas.microsoft.com/office/drawing/2014/main" id="{E55A6AEC-582F-F82E-30B9-7331A7C4F0D2}"/>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8" name="Freeform 142">
                <a:extLst>
                  <a:ext uri="{FF2B5EF4-FFF2-40B4-BE49-F238E27FC236}">
                    <a16:creationId xmlns:a16="http://schemas.microsoft.com/office/drawing/2014/main" id="{DCA97CA1-6214-A74C-430A-68E86096A2DD}"/>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59" name="Freeform 143">
                <a:extLst>
                  <a:ext uri="{FF2B5EF4-FFF2-40B4-BE49-F238E27FC236}">
                    <a16:creationId xmlns:a16="http://schemas.microsoft.com/office/drawing/2014/main" id="{9614751A-AB57-DF30-395D-0DA8E8D07989}"/>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60" name="Freeform 144">
                <a:extLst>
                  <a:ext uri="{FF2B5EF4-FFF2-40B4-BE49-F238E27FC236}">
                    <a16:creationId xmlns:a16="http://schemas.microsoft.com/office/drawing/2014/main" id="{9A6C07FF-C9FD-46E0-5523-3124A43D8E96}"/>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61" name="Freeform 145">
                <a:extLst>
                  <a:ext uri="{FF2B5EF4-FFF2-40B4-BE49-F238E27FC236}">
                    <a16:creationId xmlns:a16="http://schemas.microsoft.com/office/drawing/2014/main" id="{6C11B716-110B-E931-4B98-ADE3D7FA5A11}"/>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62" name="Freeform 146">
                <a:extLst>
                  <a:ext uri="{FF2B5EF4-FFF2-40B4-BE49-F238E27FC236}">
                    <a16:creationId xmlns:a16="http://schemas.microsoft.com/office/drawing/2014/main" id="{0C34EE18-D1B9-2AFE-93A5-CD9B3D0394B7}"/>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63" name="Rectangle 147">
                <a:extLst>
                  <a:ext uri="{FF2B5EF4-FFF2-40B4-BE49-F238E27FC236}">
                    <a16:creationId xmlns:a16="http://schemas.microsoft.com/office/drawing/2014/main" id="{BC70DF37-8D2B-D6D5-5983-1C31124E6BCE}"/>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64" name="Rectangle 148">
                <a:extLst>
                  <a:ext uri="{FF2B5EF4-FFF2-40B4-BE49-F238E27FC236}">
                    <a16:creationId xmlns:a16="http://schemas.microsoft.com/office/drawing/2014/main" id="{B87B2A7F-89A0-33A9-E7B4-DF1AFBFC2166}"/>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1800"/>
              </a:p>
            </p:txBody>
          </p:sp>
          <p:sp>
            <p:nvSpPr>
              <p:cNvPr id="1165" name="Freeform 149">
                <a:extLst>
                  <a:ext uri="{FF2B5EF4-FFF2-40B4-BE49-F238E27FC236}">
                    <a16:creationId xmlns:a16="http://schemas.microsoft.com/office/drawing/2014/main" id="{6BAC261C-5248-865C-0587-0A2AE4044BB1}"/>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66" name="Freeform 150">
                <a:extLst>
                  <a:ext uri="{FF2B5EF4-FFF2-40B4-BE49-F238E27FC236}">
                    <a16:creationId xmlns:a16="http://schemas.microsoft.com/office/drawing/2014/main" id="{063C2244-6D75-003A-DAB5-C6CA35F53BB6}"/>
                  </a:ext>
                </a:extLst>
              </p:cNvPr>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87" name="Freeform 151">
                <a:extLst>
                  <a:ext uri="{FF2B5EF4-FFF2-40B4-BE49-F238E27FC236}">
                    <a16:creationId xmlns:a16="http://schemas.microsoft.com/office/drawing/2014/main" id="{0C862622-1084-EB91-0591-27FA25448A21}"/>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sp>
            <p:nvSpPr>
              <p:cNvPr id="14488" name="Oval 152">
                <a:extLst>
                  <a:ext uri="{FF2B5EF4-FFF2-40B4-BE49-F238E27FC236}">
                    <a16:creationId xmlns:a16="http://schemas.microsoft.com/office/drawing/2014/main" id="{BBD12BA1-2A16-4661-1E18-19802D93696C}"/>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p>
            </p:txBody>
          </p:sp>
        </p:grpSp>
      </p:grpSp>
      <p:sp>
        <p:nvSpPr>
          <p:cNvPr id="14489" name="Rectangle 153">
            <a:extLst>
              <a:ext uri="{FF2B5EF4-FFF2-40B4-BE49-F238E27FC236}">
                <a16:creationId xmlns:a16="http://schemas.microsoft.com/office/drawing/2014/main" id="{214AF5DA-30ED-5F95-CD99-2148F514A8E0}"/>
              </a:ext>
            </a:extLst>
          </p:cNvPr>
          <p:cNvSpPr>
            <a:spLocks noGrp="1" noRot="1" noChangeArrowheads="1"/>
          </p:cNvSpPr>
          <p:nvPr>
            <p:ph type="title"/>
          </p:nvPr>
        </p:nvSpPr>
        <p:spPr bwMode="auto">
          <a:xfrm>
            <a:off x="402167" y="228600"/>
            <a:ext cx="113876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490" name="Rectangle 154">
            <a:extLst>
              <a:ext uri="{FF2B5EF4-FFF2-40B4-BE49-F238E27FC236}">
                <a16:creationId xmlns:a16="http://schemas.microsoft.com/office/drawing/2014/main" id="{9F262269-C42B-7731-C429-BBBFD29EE0FC}"/>
              </a:ext>
            </a:extLst>
          </p:cNvPr>
          <p:cNvSpPr>
            <a:spLocks noGrp="1" noChangeArrowheads="1"/>
          </p:cNvSpPr>
          <p:nvPr>
            <p:ph type="dt" sz="half" idx="2"/>
          </p:nvPr>
        </p:nvSpPr>
        <p:spPr bwMode="auto">
          <a:xfrm>
            <a:off x="402167" y="6245225"/>
            <a:ext cx="30522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14491" name="Rectangle 155">
            <a:extLst>
              <a:ext uri="{FF2B5EF4-FFF2-40B4-BE49-F238E27FC236}">
                <a16:creationId xmlns:a16="http://schemas.microsoft.com/office/drawing/2014/main" id="{75D97CD1-C3F7-19F1-CCD3-9AE26B50838F}"/>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14492" name="Rectangle 156">
            <a:extLst>
              <a:ext uri="{FF2B5EF4-FFF2-40B4-BE49-F238E27FC236}">
                <a16:creationId xmlns:a16="http://schemas.microsoft.com/office/drawing/2014/main" id="{91C01250-D825-F502-3418-A8BA458510F2}"/>
              </a:ext>
            </a:extLst>
          </p:cNvPr>
          <p:cNvSpPr>
            <a:spLocks noGrp="1" noChangeArrowheads="1"/>
          </p:cNvSpPr>
          <p:nvPr>
            <p:ph type="sldNum" sz="quarter" idx="4"/>
          </p:nvPr>
        </p:nvSpPr>
        <p:spPr bwMode="auto">
          <a:xfrm>
            <a:off x="8737601" y="6245225"/>
            <a:ext cx="30522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16E20DF1-F06D-4B86-ADF8-DDC53E178C5E}" type="slidenum">
              <a:rPr lang="en-US" altLang="en-US"/>
              <a:pPr/>
              <a:t>‹#›</a:t>
            </a:fld>
            <a:endParaRPr lang="en-US" altLang="en-US"/>
          </a:p>
        </p:txBody>
      </p:sp>
      <p:sp>
        <p:nvSpPr>
          <p:cNvPr id="14493" name="Rectangle 157">
            <a:extLst>
              <a:ext uri="{FF2B5EF4-FFF2-40B4-BE49-F238E27FC236}">
                <a16:creationId xmlns:a16="http://schemas.microsoft.com/office/drawing/2014/main" id="{18C52DF5-631F-7E2F-3C62-BF2DBABF8CB9}"/>
              </a:ext>
            </a:extLst>
          </p:cNvPr>
          <p:cNvSpPr>
            <a:spLocks noGrp="1" noRot="1" noChangeArrowheads="1"/>
          </p:cNvSpPr>
          <p:nvPr>
            <p:ph type="body" idx="1"/>
          </p:nvPr>
        </p:nvSpPr>
        <p:spPr bwMode="auto">
          <a:xfrm>
            <a:off x="402167" y="1600200"/>
            <a:ext cx="11387667"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39905769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panose="020B0604020202020204" pitchFamily="34" charset="0"/>
        <a:buChar char="►"/>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anose="05000000000000000000" pitchFamily="2" charset="2"/>
        <a:buChar char="§"/>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80000"/>
        <a:buFont typeface="Arial" panose="020B0604020202020204" pitchFamily="34" charset="0"/>
        <a:buChar char="►"/>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Arial" panose="020B0604020202020204" pitchFamily="34" charset="0"/>
        <a:buChar char="►"/>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8EA96">
                <a:gamma/>
                <a:shade val="83137"/>
                <a:invGamma/>
              </a:srgbClr>
            </a:gs>
            <a:gs pos="100000">
              <a:srgbClr val="D8EA96"/>
            </a:gs>
          </a:gsLst>
          <a:lin ang="5400000" scaled="1"/>
        </a:gradFill>
        <a:effectLst/>
      </p:bgPr>
    </p:bg>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62D7E567-ABCF-C613-ED97-E75B0C405CCB}"/>
              </a:ext>
            </a:extLst>
          </p:cNvPr>
          <p:cNvGrpSpPr>
            <a:grpSpLocks/>
          </p:cNvGrpSpPr>
          <p:nvPr/>
        </p:nvGrpSpPr>
        <p:grpSpPr bwMode="auto">
          <a:xfrm>
            <a:off x="1" y="1422400"/>
            <a:ext cx="12196233" cy="5435600"/>
            <a:chOff x="0" y="896"/>
            <a:chExt cx="5762" cy="3424"/>
          </a:xfrm>
        </p:grpSpPr>
        <p:grpSp>
          <p:nvGrpSpPr>
            <p:cNvPr id="14339" name="Group 3">
              <a:extLst>
                <a:ext uri="{FF2B5EF4-FFF2-40B4-BE49-F238E27FC236}">
                  <a16:creationId xmlns:a16="http://schemas.microsoft.com/office/drawing/2014/main" id="{EF6BA6E4-77E2-9BD1-4FCC-9D18FC92B4CB}"/>
                </a:ext>
              </a:extLst>
            </p:cNvPr>
            <p:cNvGrpSpPr>
              <a:grpSpLocks/>
            </p:cNvGrpSpPr>
            <p:nvPr userDrawn="1"/>
          </p:nvGrpSpPr>
          <p:grpSpPr bwMode="auto">
            <a:xfrm>
              <a:off x="20" y="896"/>
              <a:ext cx="5742" cy="3424"/>
              <a:chOff x="20" y="896"/>
              <a:chExt cx="5742" cy="3424"/>
            </a:xfrm>
          </p:grpSpPr>
          <p:sp>
            <p:nvSpPr>
              <p:cNvPr id="14340" name="Freeform 4">
                <a:extLst>
                  <a:ext uri="{FF2B5EF4-FFF2-40B4-BE49-F238E27FC236}">
                    <a16:creationId xmlns:a16="http://schemas.microsoft.com/office/drawing/2014/main" id="{9FF6D691-FFED-674B-0079-5FBA5DE1FB41}"/>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Freeform 5">
                <a:extLst>
                  <a:ext uri="{FF2B5EF4-FFF2-40B4-BE49-F238E27FC236}">
                    <a16:creationId xmlns:a16="http://schemas.microsoft.com/office/drawing/2014/main" id="{88B48F53-280B-54A4-05B8-0B4655884CA8}"/>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E09DF7AB-8DC9-9F96-0158-B9EAF50C98D3}"/>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3" name="Freeform 7">
                <a:extLst>
                  <a:ext uri="{FF2B5EF4-FFF2-40B4-BE49-F238E27FC236}">
                    <a16:creationId xmlns:a16="http://schemas.microsoft.com/office/drawing/2014/main" id="{DC1DA7E6-5396-DE3C-D4DC-FCBA3C308194}"/>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Freeform 8">
                <a:extLst>
                  <a:ext uri="{FF2B5EF4-FFF2-40B4-BE49-F238E27FC236}">
                    <a16:creationId xmlns:a16="http://schemas.microsoft.com/office/drawing/2014/main" id="{04182149-7B48-EC97-9E13-664E669345DD}"/>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Freeform 9">
                <a:extLst>
                  <a:ext uri="{FF2B5EF4-FFF2-40B4-BE49-F238E27FC236}">
                    <a16:creationId xmlns:a16="http://schemas.microsoft.com/office/drawing/2014/main" id="{38BF288F-E931-7304-7C41-A209254F2E3F}"/>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Freeform 10">
                <a:extLst>
                  <a:ext uri="{FF2B5EF4-FFF2-40B4-BE49-F238E27FC236}">
                    <a16:creationId xmlns:a16="http://schemas.microsoft.com/office/drawing/2014/main" id="{856D5F50-9650-D623-1512-066E1AFE99F4}"/>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Freeform 11">
                <a:extLst>
                  <a:ext uri="{FF2B5EF4-FFF2-40B4-BE49-F238E27FC236}">
                    <a16:creationId xmlns:a16="http://schemas.microsoft.com/office/drawing/2014/main" id="{58498DCB-10E4-BF57-6B41-18B9F50D300A}"/>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16CEE8EC-FEE4-DE58-2787-F5CD359343C9}"/>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9" name="Freeform 13">
                <a:extLst>
                  <a:ext uri="{FF2B5EF4-FFF2-40B4-BE49-F238E27FC236}">
                    <a16:creationId xmlns:a16="http://schemas.microsoft.com/office/drawing/2014/main" id="{CB6C2FF1-D347-77F2-9892-5B7BDA6FF7A3}"/>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50" name="Freeform 14">
                <a:extLst>
                  <a:ext uri="{FF2B5EF4-FFF2-40B4-BE49-F238E27FC236}">
                    <a16:creationId xmlns:a16="http://schemas.microsoft.com/office/drawing/2014/main" id="{4AEA02FB-20CD-4245-1E11-353879670708}"/>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51" name="Freeform 15">
                <a:extLst>
                  <a:ext uri="{FF2B5EF4-FFF2-40B4-BE49-F238E27FC236}">
                    <a16:creationId xmlns:a16="http://schemas.microsoft.com/office/drawing/2014/main" id="{5CEC05D1-5300-AE5B-DED4-8FFDB9C78F65}"/>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52" name="Freeform 16">
                <a:extLst>
                  <a:ext uri="{FF2B5EF4-FFF2-40B4-BE49-F238E27FC236}">
                    <a16:creationId xmlns:a16="http://schemas.microsoft.com/office/drawing/2014/main" id="{10B539C4-11C0-3E53-AA95-49130119879E}"/>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14353" name="Group 17">
              <a:extLst>
                <a:ext uri="{FF2B5EF4-FFF2-40B4-BE49-F238E27FC236}">
                  <a16:creationId xmlns:a16="http://schemas.microsoft.com/office/drawing/2014/main" id="{28E357C0-8574-11CF-E19E-12D0DB7E8C40}"/>
                </a:ext>
              </a:extLst>
            </p:cNvPr>
            <p:cNvGrpSpPr>
              <a:grpSpLocks/>
            </p:cNvGrpSpPr>
            <p:nvPr userDrawn="1"/>
          </p:nvGrpSpPr>
          <p:grpSpPr bwMode="auto">
            <a:xfrm>
              <a:off x="0" y="2291"/>
              <a:ext cx="1385" cy="1702"/>
              <a:chOff x="0" y="2291"/>
              <a:chExt cx="1385" cy="1702"/>
            </a:xfrm>
          </p:grpSpPr>
          <p:sp>
            <p:nvSpPr>
              <p:cNvPr id="14354" name="Rectangle 18">
                <a:extLst>
                  <a:ext uri="{FF2B5EF4-FFF2-40B4-BE49-F238E27FC236}">
                    <a16:creationId xmlns:a16="http://schemas.microsoft.com/office/drawing/2014/main" id="{E21E34B9-A818-5A3A-D044-CCFCECEC79BB}"/>
                  </a:ext>
                </a:extLst>
              </p:cNvPr>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5" name="Rectangle 19">
                <a:extLst>
                  <a:ext uri="{FF2B5EF4-FFF2-40B4-BE49-F238E27FC236}">
                    <a16:creationId xmlns:a16="http://schemas.microsoft.com/office/drawing/2014/main" id="{171D59A7-8108-EE29-570A-DDE16DFCA7E2}"/>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6" name="Rectangle 20">
                <a:extLst>
                  <a:ext uri="{FF2B5EF4-FFF2-40B4-BE49-F238E27FC236}">
                    <a16:creationId xmlns:a16="http://schemas.microsoft.com/office/drawing/2014/main" id="{AD01E1A7-CCD1-1DB4-7626-0D0438BE0D56}"/>
                  </a:ext>
                </a:extLst>
              </p:cNvPr>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7" name="Rectangle 21">
                <a:extLst>
                  <a:ext uri="{FF2B5EF4-FFF2-40B4-BE49-F238E27FC236}">
                    <a16:creationId xmlns:a16="http://schemas.microsoft.com/office/drawing/2014/main" id="{84D0DE54-4B8C-BA80-D78B-288FCC0B0546}"/>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8" name="Rectangle 22">
                <a:extLst>
                  <a:ext uri="{FF2B5EF4-FFF2-40B4-BE49-F238E27FC236}">
                    <a16:creationId xmlns:a16="http://schemas.microsoft.com/office/drawing/2014/main" id="{52ADDED9-14E8-EF09-DC64-E96123FBCCEF}"/>
                  </a:ext>
                </a:extLst>
              </p:cNvPr>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9" name="Rectangle 23">
                <a:extLst>
                  <a:ext uri="{FF2B5EF4-FFF2-40B4-BE49-F238E27FC236}">
                    <a16:creationId xmlns:a16="http://schemas.microsoft.com/office/drawing/2014/main" id="{988D4602-D923-09AB-9B92-3A6AC1AF34A9}"/>
                  </a:ext>
                </a:extLst>
              </p:cNvPr>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0" name="Rectangle 24">
                <a:extLst>
                  <a:ext uri="{FF2B5EF4-FFF2-40B4-BE49-F238E27FC236}">
                    <a16:creationId xmlns:a16="http://schemas.microsoft.com/office/drawing/2014/main" id="{A0E5DEA1-A4C9-B4BE-A695-018726351882}"/>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1" name="Rectangle 25">
                <a:extLst>
                  <a:ext uri="{FF2B5EF4-FFF2-40B4-BE49-F238E27FC236}">
                    <a16:creationId xmlns:a16="http://schemas.microsoft.com/office/drawing/2014/main" id="{6A0E9183-A4DF-C2A9-FE73-4A250A7C12B4}"/>
                  </a:ext>
                </a:extLst>
              </p:cNvPr>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2" name="Rectangle 26">
                <a:extLst>
                  <a:ext uri="{FF2B5EF4-FFF2-40B4-BE49-F238E27FC236}">
                    <a16:creationId xmlns:a16="http://schemas.microsoft.com/office/drawing/2014/main" id="{E612A760-55C5-7C4F-53D6-4A6F92FFA5B2}"/>
                  </a:ext>
                </a:extLst>
              </p:cNvPr>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3" name="Rectangle 27">
                <a:extLst>
                  <a:ext uri="{FF2B5EF4-FFF2-40B4-BE49-F238E27FC236}">
                    <a16:creationId xmlns:a16="http://schemas.microsoft.com/office/drawing/2014/main" id="{7B2DC925-71F1-A857-EF60-76F7A3ACE5D8}"/>
                  </a:ext>
                </a:extLst>
              </p:cNvPr>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4" name="Rectangle 28">
                <a:extLst>
                  <a:ext uri="{FF2B5EF4-FFF2-40B4-BE49-F238E27FC236}">
                    <a16:creationId xmlns:a16="http://schemas.microsoft.com/office/drawing/2014/main" id="{1F18B1EB-11D2-EA5D-2A1C-C6B2B6E2753E}"/>
                  </a:ext>
                </a:extLst>
              </p:cNvPr>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5" name="Rectangle 29">
                <a:extLst>
                  <a:ext uri="{FF2B5EF4-FFF2-40B4-BE49-F238E27FC236}">
                    <a16:creationId xmlns:a16="http://schemas.microsoft.com/office/drawing/2014/main" id="{7DFBC4E9-7068-B591-45FA-7CCC0DF7D235}"/>
                  </a:ext>
                </a:extLst>
              </p:cNvPr>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6" name="Rectangle 30">
                <a:extLst>
                  <a:ext uri="{FF2B5EF4-FFF2-40B4-BE49-F238E27FC236}">
                    <a16:creationId xmlns:a16="http://schemas.microsoft.com/office/drawing/2014/main" id="{DBD6E1A7-7CE7-FC2D-6594-FBB6F1456658}"/>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7" name="Rectangle 31">
                <a:extLst>
                  <a:ext uri="{FF2B5EF4-FFF2-40B4-BE49-F238E27FC236}">
                    <a16:creationId xmlns:a16="http://schemas.microsoft.com/office/drawing/2014/main" id="{7B0B95F9-8E4A-BD6D-854A-3619BDC8F39A}"/>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8" name="Rectangle 32">
                <a:extLst>
                  <a:ext uri="{FF2B5EF4-FFF2-40B4-BE49-F238E27FC236}">
                    <a16:creationId xmlns:a16="http://schemas.microsoft.com/office/drawing/2014/main" id="{F4643DEB-DFF2-CCE9-9EF9-F0F5FE9B42F8}"/>
                  </a:ext>
                </a:extLst>
              </p:cNvPr>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9" name="Rectangle 33">
                <a:extLst>
                  <a:ext uri="{FF2B5EF4-FFF2-40B4-BE49-F238E27FC236}">
                    <a16:creationId xmlns:a16="http://schemas.microsoft.com/office/drawing/2014/main" id="{7DF1CB00-A6D9-60F4-C82A-B51697973770}"/>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0" name="Rectangle 34">
                <a:extLst>
                  <a:ext uri="{FF2B5EF4-FFF2-40B4-BE49-F238E27FC236}">
                    <a16:creationId xmlns:a16="http://schemas.microsoft.com/office/drawing/2014/main" id="{597FFD2E-0B50-12B1-D612-7ED60BEE478A}"/>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1" name="Rectangle 35">
                <a:extLst>
                  <a:ext uri="{FF2B5EF4-FFF2-40B4-BE49-F238E27FC236}">
                    <a16:creationId xmlns:a16="http://schemas.microsoft.com/office/drawing/2014/main" id="{856A5277-D69B-3C99-D8E4-3A3756746C9C}"/>
                  </a:ext>
                </a:extLst>
              </p:cNvPr>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2" name="Rectangle 36">
                <a:extLst>
                  <a:ext uri="{FF2B5EF4-FFF2-40B4-BE49-F238E27FC236}">
                    <a16:creationId xmlns:a16="http://schemas.microsoft.com/office/drawing/2014/main" id="{DA5CE2B5-8672-E84F-F164-F13D9937DDB5}"/>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3" name="Rectangle 37">
                <a:extLst>
                  <a:ext uri="{FF2B5EF4-FFF2-40B4-BE49-F238E27FC236}">
                    <a16:creationId xmlns:a16="http://schemas.microsoft.com/office/drawing/2014/main" id="{71198856-2BC9-E337-63C8-BADB42441045}"/>
                  </a:ext>
                </a:extLst>
              </p:cNvPr>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4" name="Rectangle 38">
                <a:extLst>
                  <a:ext uri="{FF2B5EF4-FFF2-40B4-BE49-F238E27FC236}">
                    <a16:creationId xmlns:a16="http://schemas.microsoft.com/office/drawing/2014/main" id="{72752455-3499-FA7D-FACC-9272D7DBC68A}"/>
                  </a:ext>
                </a:extLst>
              </p:cNvPr>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5" name="Rectangle 39">
                <a:extLst>
                  <a:ext uri="{FF2B5EF4-FFF2-40B4-BE49-F238E27FC236}">
                    <a16:creationId xmlns:a16="http://schemas.microsoft.com/office/drawing/2014/main" id="{C363D52A-AABF-D28D-5826-C4674B0CEDFC}"/>
                  </a:ext>
                </a:extLst>
              </p:cNvPr>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6" name="Rectangle 40">
                <a:extLst>
                  <a:ext uri="{FF2B5EF4-FFF2-40B4-BE49-F238E27FC236}">
                    <a16:creationId xmlns:a16="http://schemas.microsoft.com/office/drawing/2014/main" id="{71FF1B4D-15AD-BBDB-2868-E4CB5AC42A80}"/>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7" name="Rectangle 41">
                <a:extLst>
                  <a:ext uri="{FF2B5EF4-FFF2-40B4-BE49-F238E27FC236}">
                    <a16:creationId xmlns:a16="http://schemas.microsoft.com/office/drawing/2014/main" id="{46AEAF24-DD9C-6CB3-06EB-EFC50DB835C8}"/>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8" name="Rectangle 42">
                <a:extLst>
                  <a:ext uri="{FF2B5EF4-FFF2-40B4-BE49-F238E27FC236}">
                    <a16:creationId xmlns:a16="http://schemas.microsoft.com/office/drawing/2014/main" id="{1B462069-4358-3EED-FCDE-60B189D8120B}"/>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9" name="Rectangle 43">
                <a:extLst>
                  <a:ext uri="{FF2B5EF4-FFF2-40B4-BE49-F238E27FC236}">
                    <a16:creationId xmlns:a16="http://schemas.microsoft.com/office/drawing/2014/main" id="{741CDB5C-47C9-C8E7-B661-719C344C20CA}"/>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0" name="Rectangle 44">
                <a:extLst>
                  <a:ext uri="{FF2B5EF4-FFF2-40B4-BE49-F238E27FC236}">
                    <a16:creationId xmlns:a16="http://schemas.microsoft.com/office/drawing/2014/main" id="{3C98C5CE-30AC-39AA-5C1C-1026DC1D2987}"/>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1" name="Rectangle 45">
                <a:extLst>
                  <a:ext uri="{FF2B5EF4-FFF2-40B4-BE49-F238E27FC236}">
                    <a16:creationId xmlns:a16="http://schemas.microsoft.com/office/drawing/2014/main" id="{1A91C722-074E-306F-AA36-AADA6572F03F}"/>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2" name="Rectangle 46">
                <a:extLst>
                  <a:ext uri="{FF2B5EF4-FFF2-40B4-BE49-F238E27FC236}">
                    <a16:creationId xmlns:a16="http://schemas.microsoft.com/office/drawing/2014/main" id="{A3ECAD4B-C2B5-087A-991F-5C031B62B83B}"/>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3" name="Rectangle 47">
                <a:extLst>
                  <a:ext uri="{FF2B5EF4-FFF2-40B4-BE49-F238E27FC236}">
                    <a16:creationId xmlns:a16="http://schemas.microsoft.com/office/drawing/2014/main" id="{960982E7-3500-D6DC-06FC-3686E23DE3C7}"/>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4" name="Rectangle 48">
                <a:extLst>
                  <a:ext uri="{FF2B5EF4-FFF2-40B4-BE49-F238E27FC236}">
                    <a16:creationId xmlns:a16="http://schemas.microsoft.com/office/drawing/2014/main" id="{67272E0D-EE3F-7ED7-B248-05E6154352A3}"/>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5" name="Rectangle 49">
                <a:extLst>
                  <a:ext uri="{FF2B5EF4-FFF2-40B4-BE49-F238E27FC236}">
                    <a16:creationId xmlns:a16="http://schemas.microsoft.com/office/drawing/2014/main" id="{74EA7936-D194-8F7D-2666-507F140C3F7C}"/>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6" name="Rectangle 50">
                <a:extLst>
                  <a:ext uri="{FF2B5EF4-FFF2-40B4-BE49-F238E27FC236}">
                    <a16:creationId xmlns:a16="http://schemas.microsoft.com/office/drawing/2014/main" id="{F51EC523-904F-3861-AFA7-28C14AB80841}"/>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7" name="Rectangle 51">
                <a:extLst>
                  <a:ext uri="{FF2B5EF4-FFF2-40B4-BE49-F238E27FC236}">
                    <a16:creationId xmlns:a16="http://schemas.microsoft.com/office/drawing/2014/main" id="{881433E8-7570-6901-786E-709F54E0C7E9}"/>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8" name="Rectangle 52">
                <a:extLst>
                  <a:ext uri="{FF2B5EF4-FFF2-40B4-BE49-F238E27FC236}">
                    <a16:creationId xmlns:a16="http://schemas.microsoft.com/office/drawing/2014/main" id="{36909317-5ADF-0355-EDB6-3A1B0B700C67}"/>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9" name="Rectangle 53">
                <a:extLst>
                  <a:ext uri="{FF2B5EF4-FFF2-40B4-BE49-F238E27FC236}">
                    <a16:creationId xmlns:a16="http://schemas.microsoft.com/office/drawing/2014/main" id="{75DE3BB4-5E04-BB28-1D38-E9EEF6AC4D7C}"/>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0" name="Rectangle 54">
                <a:extLst>
                  <a:ext uri="{FF2B5EF4-FFF2-40B4-BE49-F238E27FC236}">
                    <a16:creationId xmlns:a16="http://schemas.microsoft.com/office/drawing/2014/main" id="{C1D84542-324F-037E-6081-75E865982C8D}"/>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1" name="Rectangle 55">
                <a:extLst>
                  <a:ext uri="{FF2B5EF4-FFF2-40B4-BE49-F238E27FC236}">
                    <a16:creationId xmlns:a16="http://schemas.microsoft.com/office/drawing/2014/main" id="{58532FBE-30FC-E136-89AC-7309CFD81202}"/>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2" name="Rectangle 56">
                <a:extLst>
                  <a:ext uri="{FF2B5EF4-FFF2-40B4-BE49-F238E27FC236}">
                    <a16:creationId xmlns:a16="http://schemas.microsoft.com/office/drawing/2014/main" id="{D117A490-C330-45B4-62DC-26D121248DAB}"/>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3" name="Rectangle 57">
                <a:extLst>
                  <a:ext uri="{FF2B5EF4-FFF2-40B4-BE49-F238E27FC236}">
                    <a16:creationId xmlns:a16="http://schemas.microsoft.com/office/drawing/2014/main" id="{B15AF40C-7580-ECBC-0EAF-E1D03953C90A}"/>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4" name="Rectangle 58">
                <a:extLst>
                  <a:ext uri="{FF2B5EF4-FFF2-40B4-BE49-F238E27FC236}">
                    <a16:creationId xmlns:a16="http://schemas.microsoft.com/office/drawing/2014/main" id="{0DD8B752-5873-CFBE-B174-99B2DF62E909}"/>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5" name="Rectangle 59">
                <a:extLst>
                  <a:ext uri="{FF2B5EF4-FFF2-40B4-BE49-F238E27FC236}">
                    <a16:creationId xmlns:a16="http://schemas.microsoft.com/office/drawing/2014/main" id="{95169DCC-C19D-8BC6-38F0-4EB715F19DD5}"/>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6" name="Rectangle 60">
                <a:extLst>
                  <a:ext uri="{FF2B5EF4-FFF2-40B4-BE49-F238E27FC236}">
                    <a16:creationId xmlns:a16="http://schemas.microsoft.com/office/drawing/2014/main" id="{6B0000E9-6426-A5C6-FAB4-2A17C9E1C915}"/>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7" name="Rectangle 61">
                <a:extLst>
                  <a:ext uri="{FF2B5EF4-FFF2-40B4-BE49-F238E27FC236}">
                    <a16:creationId xmlns:a16="http://schemas.microsoft.com/office/drawing/2014/main" id="{92BACD7A-0780-DBFF-C97F-0F0610106F58}"/>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8" name="Rectangle 62">
                <a:extLst>
                  <a:ext uri="{FF2B5EF4-FFF2-40B4-BE49-F238E27FC236}">
                    <a16:creationId xmlns:a16="http://schemas.microsoft.com/office/drawing/2014/main" id="{665F796D-C6D3-DEFF-1C32-F314E4E56A2F}"/>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9" name="Rectangle 63">
                <a:extLst>
                  <a:ext uri="{FF2B5EF4-FFF2-40B4-BE49-F238E27FC236}">
                    <a16:creationId xmlns:a16="http://schemas.microsoft.com/office/drawing/2014/main" id="{1484602F-C745-001D-E451-21A12B22ACEF}"/>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0" name="Rectangle 64">
                <a:extLst>
                  <a:ext uri="{FF2B5EF4-FFF2-40B4-BE49-F238E27FC236}">
                    <a16:creationId xmlns:a16="http://schemas.microsoft.com/office/drawing/2014/main" id="{21C062ED-9BAD-50EF-09D6-DBC638A9804D}"/>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1" name="Rectangle 65">
                <a:extLst>
                  <a:ext uri="{FF2B5EF4-FFF2-40B4-BE49-F238E27FC236}">
                    <a16:creationId xmlns:a16="http://schemas.microsoft.com/office/drawing/2014/main" id="{4A1831C7-F0C7-FDA0-EA54-2D90E9AE1A02}"/>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2" name="Rectangle 66">
                <a:extLst>
                  <a:ext uri="{FF2B5EF4-FFF2-40B4-BE49-F238E27FC236}">
                    <a16:creationId xmlns:a16="http://schemas.microsoft.com/office/drawing/2014/main" id="{11AF6CAC-00F9-A222-540B-8C9979CD6DAF}"/>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3" name="Rectangle 67">
                <a:extLst>
                  <a:ext uri="{FF2B5EF4-FFF2-40B4-BE49-F238E27FC236}">
                    <a16:creationId xmlns:a16="http://schemas.microsoft.com/office/drawing/2014/main" id="{F8295ABC-A8AC-57ED-2BA5-04D2239F3BCD}"/>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4" name="Rectangle 68">
                <a:extLst>
                  <a:ext uri="{FF2B5EF4-FFF2-40B4-BE49-F238E27FC236}">
                    <a16:creationId xmlns:a16="http://schemas.microsoft.com/office/drawing/2014/main" id="{1D0AD653-D57B-47F9-D73E-EE22C85FE5B0}"/>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5" name="Rectangle 69">
                <a:extLst>
                  <a:ext uri="{FF2B5EF4-FFF2-40B4-BE49-F238E27FC236}">
                    <a16:creationId xmlns:a16="http://schemas.microsoft.com/office/drawing/2014/main" id="{0A31AB70-A135-E5DB-3B85-6B3B2AD88FAD}"/>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6" name="Rectangle 70">
                <a:extLst>
                  <a:ext uri="{FF2B5EF4-FFF2-40B4-BE49-F238E27FC236}">
                    <a16:creationId xmlns:a16="http://schemas.microsoft.com/office/drawing/2014/main" id="{F8430B0B-CF18-242D-C017-BBDE7F11E2E9}"/>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7" name="Rectangle 71">
                <a:extLst>
                  <a:ext uri="{FF2B5EF4-FFF2-40B4-BE49-F238E27FC236}">
                    <a16:creationId xmlns:a16="http://schemas.microsoft.com/office/drawing/2014/main" id="{6E1B5289-A094-1438-1C07-E48337C01805}"/>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8" name="Rectangle 72">
                <a:extLst>
                  <a:ext uri="{FF2B5EF4-FFF2-40B4-BE49-F238E27FC236}">
                    <a16:creationId xmlns:a16="http://schemas.microsoft.com/office/drawing/2014/main" id="{E47683BE-096F-6FBF-A26C-9DE8D4724488}"/>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9" name="Rectangle 73">
                <a:extLst>
                  <a:ext uri="{FF2B5EF4-FFF2-40B4-BE49-F238E27FC236}">
                    <a16:creationId xmlns:a16="http://schemas.microsoft.com/office/drawing/2014/main" id="{B9B8922E-0758-FBEC-C1A6-28B6EFB4E8D9}"/>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0" name="Rectangle 74">
                <a:extLst>
                  <a:ext uri="{FF2B5EF4-FFF2-40B4-BE49-F238E27FC236}">
                    <a16:creationId xmlns:a16="http://schemas.microsoft.com/office/drawing/2014/main" id="{CF43F435-1EA4-DF39-9967-EBBCC23F8D33}"/>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1" name="Rectangle 75">
                <a:extLst>
                  <a:ext uri="{FF2B5EF4-FFF2-40B4-BE49-F238E27FC236}">
                    <a16:creationId xmlns:a16="http://schemas.microsoft.com/office/drawing/2014/main" id="{F6DC7CAE-2E95-06D2-5884-4B73F0F51B4B}"/>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2" name="Rectangle 76">
                <a:extLst>
                  <a:ext uri="{FF2B5EF4-FFF2-40B4-BE49-F238E27FC236}">
                    <a16:creationId xmlns:a16="http://schemas.microsoft.com/office/drawing/2014/main" id="{CB8862F4-DAFB-B3B4-6CA6-725BD087D380}"/>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3" name="Rectangle 77">
                <a:extLst>
                  <a:ext uri="{FF2B5EF4-FFF2-40B4-BE49-F238E27FC236}">
                    <a16:creationId xmlns:a16="http://schemas.microsoft.com/office/drawing/2014/main" id="{2083ADC9-5C3C-1CC3-8348-8BD9282D9BF2}"/>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4" name="Rectangle 78">
                <a:extLst>
                  <a:ext uri="{FF2B5EF4-FFF2-40B4-BE49-F238E27FC236}">
                    <a16:creationId xmlns:a16="http://schemas.microsoft.com/office/drawing/2014/main" id="{0BF9A0EA-28EB-F55E-18D1-56B75D1FE064}"/>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5" name="Rectangle 79">
                <a:extLst>
                  <a:ext uri="{FF2B5EF4-FFF2-40B4-BE49-F238E27FC236}">
                    <a16:creationId xmlns:a16="http://schemas.microsoft.com/office/drawing/2014/main" id="{F89CA4C5-0616-477B-9C34-A7E87225B701}"/>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6" name="Rectangle 80">
                <a:extLst>
                  <a:ext uri="{FF2B5EF4-FFF2-40B4-BE49-F238E27FC236}">
                    <a16:creationId xmlns:a16="http://schemas.microsoft.com/office/drawing/2014/main" id="{915E8ECE-9AC9-AD9F-25D3-B623C867D4D1}"/>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7" name="Freeform 81">
                <a:extLst>
                  <a:ext uri="{FF2B5EF4-FFF2-40B4-BE49-F238E27FC236}">
                    <a16:creationId xmlns:a16="http://schemas.microsoft.com/office/drawing/2014/main" id="{38D06517-AA9D-B15D-E48D-5D7B5B40DE99}"/>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18" name="Rectangle 82">
                <a:extLst>
                  <a:ext uri="{FF2B5EF4-FFF2-40B4-BE49-F238E27FC236}">
                    <a16:creationId xmlns:a16="http://schemas.microsoft.com/office/drawing/2014/main" id="{D116EAC6-C630-F2B2-A064-386DE9BF7045}"/>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9" name="Rectangle 83">
                <a:extLst>
                  <a:ext uri="{FF2B5EF4-FFF2-40B4-BE49-F238E27FC236}">
                    <a16:creationId xmlns:a16="http://schemas.microsoft.com/office/drawing/2014/main" id="{950E9B61-E10C-FB28-3846-596B30324BE4}"/>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0" name="Rectangle 84">
                <a:extLst>
                  <a:ext uri="{FF2B5EF4-FFF2-40B4-BE49-F238E27FC236}">
                    <a16:creationId xmlns:a16="http://schemas.microsoft.com/office/drawing/2014/main" id="{1D097514-BE46-33D9-C1FE-A6543D51A74D}"/>
                  </a:ext>
                </a:extLst>
              </p:cNvPr>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1" name="Rectangle 85">
                <a:extLst>
                  <a:ext uri="{FF2B5EF4-FFF2-40B4-BE49-F238E27FC236}">
                    <a16:creationId xmlns:a16="http://schemas.microsoft.com/office/drawing/2014/main" id="{FD66DBF0-A70F-0894-007B-1A89CC4DD84C}"/>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2" name="Rectangle 86">
                <a:extLst>
                  <a:ext uri="{FF2B5EF4-FFF2-40B4-BE49-F238E27FC236}">
                    <a16:creationId xmlns:a16="http://schemas.microsoft.com/office/drawing/2014/main" id="{8C2B85FE-306A-DC7C-9C8C-1E9DCBA56C31}"/>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3" name="Rectangle 87">
                <a:extLst>
                  <a:ext uri="{FF2B5EF4-FFF2-40B4-BE49-F238E27FC236}">
                    <a16:creationId xmlns:a16="http://schemas.microsoft.com/office/drawing/2014/main" id="{49FFDF8A-4D57-6D63-69D2-9B6BA9ABB3AF}"/>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4" name="Rectangle 88">
                <a:extLst>
                  <a:ext uri="{FF2B5EF4-FFF2-40B4-BE49-F238E27FC236}">
                    <a16:creationId xmlns:a16="http://schemas.microsoft.com/office/drawing/2014/main" id="{0B5CADFE-1A32-5423-62BF-E132692AF9A5}"/>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5" name="Rectangle 89">
                <a:extLst>
                  <a:ext uri="{FF2B5EF4-FFF2-40B4-BE49-F238E27FC236}">
                    <a16:creationId xmlns:a16="http://schemas.microsoft.com/office/drawing/2014/main" id="{EC04BD94-018F-C6D3-3F2D-227B80E854A5}"/>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6" name="Rectangle 90">
                <a:extLst>
                  <a:ext uri="{FF2B5EF4-FFF2-40B4-BE49-F238E27FC236}">
                    <a16:creationId xmlns:a16="http://schemas.microsoft.com/office/drawing/2014/main" id="{EF0F315A-C380-898A-FEDF-9FE294611E9C}"/>
                  </a:ext>
                </a:extLst>
              </p:cNvPr>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7" name="Rectangle 91">
                <a:extLst>
                  <a:ext uri="{FF2B5EF4-FFF2-40B4-BE49-F238E27FC236}">
                    <a16:creationId xmlns:a16="http://schemas.microsoft.com/office/drawing/2014/main" id="{9DAD1BBB-F524-2614-5E69-7CD5B44E8DDE}"/>
                  </a:ext>
                </a:extLst>
              </p:cNvPr>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8" name="Rectangle 92">
                <a:extLst>
                  <a:ext uri="{FF2B5EF4-FFF2-40B4-BE49-F238E27FC236}">
                    <a16:creationId xmlns:a16="http://schemas.microsoft.com/office/drawing/2014/main" id="{06A227D5-62F2-D360-6BBA-BAC4CD2DBA2C}"/>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9" name="Rectangle 93">
                <a:extLst>
                  <a:ext uri="{FF2B5EF4-FFF2-40B4-BE49-F238E27FC236}">
                    <a16:creationId xmlns:a16="http://schemas.microsoft.com/office/drawing/2014/main" id="{ACFEB6B3-B36F-335D-C98F-77D843E3A1E9}"/>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0" name="Rectangle 94">
                <a:extLst>
                  <a:ext uri="{FF2B5EF4-FFF2-40B4-BE49-F238E27FC236}">
                    <a16:creationId xmlns:a16="http://schemas.microsoft.com/office/drawing/2014/main" id="{2C69897E-1A77-FEB6-4014-1BF7A4539448}"/>
                  </a:ext>
                </a:extLst>
              </p:cNvPr>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1" name="Rectangle 95">
                <a:extLst>
                  <a:ext uri="{FF2B5EF4-FFF2-40B4-BE49-F238E27FC236}">
                    <a16:creationId xmlns:a16="http://schemas.microsoft.com/office/drawing/2014/main" id="{26CE9177-E733-098E-AC1F-6D1D95AD5900}"/>
                  </a:ext>
                </a:extLst>
              </p:cNvPr>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2" name="Rectangle 96">
                <a:extLst>
                  <a:ext uri="{FF2B5EF4-FFF2-40B4-BE49-F238E27FC236}">
                    <a16:creationId xmlns:a16="http://schemas.microsoft.com/office/drawing/2014/main" id="{9C77B00B-9DB1-9190-1F3A-62C7F09E1117}"/>
                  </a:ext>
                </a:extLst>
              </p:cNvPr>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3" name="Rectangle 97">
                <a:extLst>
                  <a:ext uri="{FF2B5EF4-FFF2-40B4-BE49-F238E27FC236}">
                    <a16:creationId xmlns:a16="http://schemas.microsoft.com/office/drawing/2014/main" id="{E5ADFA3F-DD1A-7D67-928F-4822DB7FB872}"/>
                  </a:ext>
                </a:extLst>
              </p:cNvPr>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4" name="Rectangle 98">
                <a:extLst>
                  <a:ext uri="{FF2B5EF4-FFF2-40B4-BE49-F238E27FC236}">
                    <a16:creationId xmlns:a16="http://schemas.microsoft.com/office/drawing/2014/main" id="{8EDCB250-D680-C59A-124E-47AC5C7D939E}"/>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5" name="Rectangle 99">
                <a:extLst>
                  <a:ext uri="{FF2B5EF4-FFF2-40B4-BE49-F238E27FC236}">
                    <a16:creationId xmlns:a16="http://schemas.microsoft.com/office/drawing/2014/main" id="{8C581A14-9FAE-DF10-8ACB-D5C2705FF1F1}"/>
                  </a:ext>
                </a:extLst>
              </p:cNvPr>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6" name="Rectangle 100">
                <a:extLst>
                  <a:ext uri="{FF2B5EF4-FFF2-40B4-BE49-F238E27FC236}">
                    <a16:creationId xmlns:a16="http://schemas.microsoft.com/office/drawing/2014/main" id="{6CC70968-F329-DF20-DF49-613FA07610F4}"/>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7" name="Rectangle 101">
                <a:extLst>
                  <a:ext uri="{FF2B5EF4-FFF2-40B4-BE49-F238E27FC236}">
                    <a16:creationId xmlns:a16="http://schemas.microsoft.com/office/drawing/2014/main" id="{BD2EAA2B-5E99-4A4F-A4DE-B964E98C2A19}"/>
                  </a:ext>
                </a:extLst>
              </p:cNvPr>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8" name="Rectangle 102">
                <a:extLst>
                  <a:ext uri="{FF2B5EF4-FFF2-40B4-BE49-F238E27FC236}">
                    <a16:creationId xmlns:a16="http://schemas.microsoft.com/office/drawing/2014/main" id="{4B458AEC-848C-1B11-C2E5-212635649158}"/>
                  </a:ext>
                </a:extLst>
              </p:cNvPr>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9" name="Rectangle 103">
                <a:extLst>
                  <a:ext uri="{FF2B5EF4-FFF2-40B4-BE49-F238E27FC236}">
                    <a16:creationId xmlns:a16="http://schemas.microsoft.com/office/drawing/2014/main" id="{3E01C11C-DA79-7D73-4E81-64A004EAB889}"/>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0" name="Rectangle 104">
                <a:extLst>
                  <a:ext uri="{FF2B5EF4-FFF2-40B4-BE49-F238E27FC236}">
                    <a16:creationId xmlns:a16="http://schemas.microsoft.com/office/drawing/2014/main" id="{6F7E0D76-A64A-67F8-76F7-8C923D0E66F4}"/>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1" name="Rectangle 105">
                <a:extLst>
                  <a:ext uri="{FF2B5EF4-FFF2-40B4-BE49-F238E27FC236}">
                    <a16:creationId xmlns:a16="http://schemas.microsoft.com/office/drawing/2014/main" id="{71C5A05E-6A42-7A5B-B6C0-A3403ED2E4AE}"/>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2" name="Rectangle 106">
                <a:extLst>
                  <a:ext uri="{FF2B5EF4-FFF2-40B4-BE49-F238E27FC236}">
                    <a16:creationId xmlns:a16="http://schemas.microsoft.com/office/drawing/2014/main" id="{C81355E0-1CDD-8FE2-7E36-15130A76B71F}"/>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3" name="Rectangle 107">
                <a:extLst>
                  <a:ext uri="{FF2B5EF4-FFF2-40B4-BE49-F238E27FC236}">
                    <a16:creationId xmlns:a16="http://schemas.microsoft.com/office/drawing/2014/main" id="{D85EED54-3699-DED8-6C65-1165B724A3FE}"/>
                  </a:ext>
                </a:extLst>
              </p:cNvPr>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4" name="Rectangle 108">
                <a:extLst>
                  <a:ext uri="{FF2B5EF4-FFF2-40B4-BE49-F238E27FC236}">
                    <a16:creationId xmlns:a16="http://schemas.microsoft.com/office/drawing/2014/main" id="{2B168033-CC8E-6E7B-7D2D-EC95144E5F42}"/>
                  </a:ext>
                </a:extLst>
              </p:cNvPr>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5" name="Rectangle 109">
                <a:extLst>
                  <a:ext uri="{FF2B5EF4-FFF2-40B4-BE49-F238E27FC236}">
                    <a16:creationId xmlns:a16="http://schemas.microsoft.com/office/drawing/2014/main" id="{E2572A72-209F-51C2-F737-C042B20E7435}"/>
                  </a:ext>
                </a:extLst>
              </p:cNvPr>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6" name="Rectangle 110">
                <a:extLst>
                  <a:ext uri="{FF2B5EF4-FFF2-40B4-BE49-F238E27FC236}">
                    <a16:creationId xmlns:a16="http://schemas.microsoft.com/office/drawing/2014/main" id="{732A66E6-234C-6D61-9D17-F1C3F10F3423}"/>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7" name="Rectangle 111">
                <a:extLst>
                  <a:ext uri="{FF2B5EF4-FFF2-40B4-BE49-F238E27FC236}">
                    <a16:creationId xmlns:a16="http://schemas.microsoft.com/office/drawing/2014/main" id="{46B305EA-CE4B-378D-CAA9-A730B2F6D6BB}"/>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8" name="Rectangle 112">
                <a:extLst>
                  <a:ext uri="{FF2B5EF4-FFF2-40B4-BE49-F238E27FC236}">
                    <a16:creationId xmlns:a16="http://schemas.microsoft.com/office/drawing/2014/main" id="{EF7D0B00-6ED2-8475-A8CA-9C365A174FF5}"/>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9" name="Rectangle 113">
                <a:extLst>
                  <a:ext uri="{FF2B5EF4-FFF2-40B4-BE49-F238E27FC236}">
                    <a16:creationId xmlns:a16="http://schemas.microsoft.com/office/drawing/2014/main" id="{EA4CC003-3599-EED1-39E8-03923616FE7C}"/>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0" name="Rectangle 114">
                <a:extLst>
                  <a:ext uri="{FF2B5EF4-FFF2-40B4-BE49-F238E27FC236}">
                    <a16:creationId xmlns:a16="http://schemas.microsoft.com/office/drawing/2014/main" id="{21EEEDF9-2287-EA92-9733-17F096B09866}"/>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1" name="Rectangle 115">
                <a:extLst>
                  <a:ext uri="{FF2B5EF4-FFF2-40B4-BE49-F238E27FC236}">
                    <a16:creationId xmlns:a16="http://schemas.microsoft.com/office/drawing/2014/main" id="{4FD75F0C-0701-3755-4811-BE07C764BD96}"/>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2" name="Rectangle 116">
                <a:extLst>
                  <a:ext uri="{FF2B5EF4-FFF2-40B4-BE49-F238E27FC236}">
                    <a16:creationId xmlns:a16="http://schemas.microsoft.com/office/drawing/2014/main" id="{5901DF64-91E9-1F39-B127-0DD6DA766B29}"/>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3" name="Rectangle 117">
                <a:extLst>
                  <a:ext uri="{FF2B5EF4-FFF2-40B4-BE49-F238E27FC236}">
                    <a16:creationId xmlns:a16="http://schemas.microsoft.com/office/drawing/2014/main" id="{34CE7BDF-E865-E4D5-E337-4E9BFA447C33}"/>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4" name="Rectangle 118">
                <a:extLst>
                  <a:ext uri="{FF2B5EF4-FFF2-40B4-BE49-F238E27FC236}">
                    <a16:creationId xmlns:a16="http://schemas.microsoft.com/office/drawing/2014/main" id="{57987C1E-942A-7BC3-9E42-2CDFD5DDBD63}"/>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5" name="Rectangle 119">
                <a:extLst>
                  <a:ext uri="{FF2B5EF4-FFF2-40B4-BE49-F238E27FC236}">
                    <a16:creationId xmlns:a16="http://schemas.microsoft.com/office/drawing/2014/main" id="{5E706948-AD4B-74ED-3119-FE52598E198A}"/>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6" name="Rectangle 120">
                <a:extLst>
                  <a:ext uri="{FF2B5EF4-FFF2-40B4-BE49-F238E27FC236}">
                    <a16:creationId xmlns:a16="http://schemas.microsoft.com/office/drawing/2014/main" id="{188D84FC-6879-80BF-9D30-351CFD4D4084}"/>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7" name="Rectangle 121">
                <a:extLst>
                  <a:ext uri="{FF2B5EF4-FFF2-40B4-BE49-F238E27FC236}">
                    <a16:creationId xmlns:a16="http://schemas.microsoft.com/office/drawing/2014/main" id="{AC8F58E0-CC8E-7D95-E059-AA3636B6D9AD}"/>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8" name="Rectangle 122">
                <a:extLst>
                  <a:ext uri="{FF2B5EF4-FFF2-40B4-BE49-F238E27FC236}">
                    <a16:creationId xmlns:a16="http://schemas.microsoft.com/office/drawing/2014/main" id="{15C491F0-FDB8-8A1F-EA78-207E82BDE872}"/>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9" name="Rectangle 123">
                <a:extLst>
                  <a:ext uri="{FF2B5EF4-FFF2-40B4-BE49-F238E27FC236}">
                    <a16:creationId xmlns:a16="http://schemas.microsoft.com/office/drawing/2014/main" id="{5BECB1BB-42F5-9AD0-926E-41CD583DB23D}"/>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0" name="Rectangle 124">
                <a:extLst>
                  <a:ext uri="{FF2B5EF4-FFF2-40B4-BE49-F238E27FC236}">
                    <a16:creationId xmlns:a16="http://schemas.microsoft.com/office/drawing/2014/main" id="{26F89385-850E-6A4F-14D7-F76FF5689593}"/>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1" name="Rectangle 125">
                <a:extLst>
                  <a:ext uri="{FF2B5EF4-FFF2-40B4-BE49-F238E27FC236}">
                    <a16:creationId xmlns:a16="http://schemas.microsoft.com/office/drawing/2014/main" id="{68E4CB6A-D7C2-71F6-519E-28AE40343E3D}"/>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2" name="Rectangle 126">
                <a:extLst>
                  <a:ext uri="{FF2B5EF4-FFF2-40B4-BE49-F238E27FC236}">
                    <a16:creationId xmlns:a16="http://schemas.microsoft.com/office/drawing/2014/main" id="{CFD189D2-9525-8867-4C32-33ED54DD4948}"/>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3" name="Rectangle 127">
                <a:extLst>
                  <a:ext uri="{FF2B5EF4-FFF2-40B4-BE49-F238E27FC236}">
                    <a16:creationId xmlns:a16="http://schemas.microsoft.com/office/drawing/2014/main" id="{B901F8A7-6828-9D66-FCCE-16ABC45F57CE}"/>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4" name="Rectangle 128">
                <a:extLst>
                  <a:ext uri="{FF2B5EF4-FFF2-40B4-BE49-F238E27FC236}">
                    <a16:creationId xmlns:a16="http://schemas.microsoft.com/office/drawing/2014/main" id="{79F03929-3D0F-8CE9-5E00-6786C7A44D0C}"/>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5" name="Rectangle 129">
                <a:extLst>
                  <a:ext uri="{FF2B5EF4-FFF2-40B4-BE49-F238E27FC236}">
                    <a16:creationId xmlns:a16="http://schemas.microsoft.com/office/drawing/2014/main" id="{BB754C5B-8280-6739-D46B-32F927F31686}"/>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6" name="Rectangle 130">
                <a:extLst>
                  <a:ext uri="{FF2B5EF4-FFF2-40B4-BE49-F238E27FC236}">
                    <a16:creationId xmlns:a16="http://schemas.microsoft.com/office/drawing/2014/main" id="{1442E1FF-502E-C538-FDA2-47A844A88041}"/>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7" name="Rectangle 131">
                <a:extLst>
                  <a:ext uri="{FF2B5EF4-FFF2-40B4-BE49-F238E27FC236}">
                    <a16:creationId xmlns:a16="http://schemas.microsoft.com/office/drawing/2014/main" id="{39315FDD-2B7C-DF10-BF69-0B190407BACA}"/>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8" name="Rectangle 132">
                <a:extLst>
                  <a:ext uri="{FF2B5EF4-FFF2-40B4-BE49-F238E27FC236}">
                    <a16:creationId xmlns:a16="http://schemas.microsoft.com/office/drawing/2014/main" id="{9FFAF841-CFA1-0509-735B-49197C73F6C5}"/>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9" name="Rectangle 133">
                <a:extLst>
                  <a:ext uri="{FF2B5EF4-FFF2-40B4-BE49-F238E27FC236}">
                    <a16:creationId xmlns:a16="http://schemas.microsoft.com/office/drawing/2014/main" id="{64DB79A8-EDEC-6059-41E8-C29DF2BB267E}"/>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0" name="Rectangle 134">
                <a:extLst>
                  <a:ext uri="{FF2B5EF4-FFF2-40B4-BE49-F238E27FC236}">
                    <a16:creationId xmlns:a16="http://schemas.microsoft.com/office/drawing/2014/main" id="{73948BCE-8139-18F1-421A-96945D969F45}"/>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1" name="Rectangle 135">
                <a:extLst>
                  <a:ext uri="{FF2B5EF4-FFF2-40B4-BE49-F238E27FC236}">
                    <a16:creationId xmlns:a16="http://schemas.microsoft.com/office/drawing/2014/main" id="{1F74B400-2496-3DB2-2A7C-C5FD00A6964F}"/>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2" name="Rectangle 136">
                <a:extLst>
                  <a:ext uri="{FF2B5EF4-FFF2-40B4-BE49-F238E27FC236}">
                    <a16:creationId xmlns:a16="http://schemas.microsoft.com/office/drawing/2014/main" id="{800871BF-02C4-D924-AC1E-55935F28C75C}"/>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3" name="Rectangle 137">
                <a:extLst>
                  <a:ext uri="{FF2B5EF4-FFF2-40B4-BE49-F238E27FC236}">
                    <a16:creationId xmlns:a16="http://schemas.microsoft.com/office/drawing/2014/main" id="{D9FD30BA-8697-52AA-05BB-533B1DE554F0}"/>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4" name="Freeform 138">
                <a:extLst>
                  <a:ext uri="{FF2B5EF4-FFF2-40B4-BE49-F238E27FC236}">
                    <a16:creationId xmlns:a16="http://schemas.microsoft.com/office/drawing/2014/main" id="{00B466D7-9159-AD45-7FE6-B0E48B3A7934}"/>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5" name="Freeform 139">
                <a:extLst>
                  <a:ext uri="{FF2B5EF4-FFF2-40B4-BE49-F238E27FC236}">
                    <a16:creationId xmlns:a16="http://schemas.microsoft.com/office/drawing/2014/main" id="{ABA4B45F-8351-B748-748C-1C7D1B32C56F}"/>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6" name="Freeform 140">
                <a:extLst>
                  <a:ext uri="{FF2B5EF4-FFF2-40B4-BE49-F238E27FC236}">
                    <a16:creationId xmlns:a16="http://schemas.microsoft.com/office/drawing/2014/main" id="{AE61ABA9-F97D-D334-9C5D-E6C2A2F34D20}"/>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7" name="Freeform 141">
                <a:extLst>
                  <a:ext uri="{FF2B5EF4-FFF2-40B4-BE49-F238E27FC236}">
                    <a16:creationId xmlns:a16="http://schemas.microsoft.com/office/drawing/2014/main" id="{6CE03894-1FE2-BC70-8F2B-138CC1ABC5F5}"/>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8" name="Freeform 142">
                <a:extLst>
                  <a:ext uri="{FF2B5EF4-FFF2-40B4-BE49-F238E27FC236}">
                    <a16:creationId xmlns:a16="http://schemas.microsoft.com/office/drawing/2014/main" id="{47608851-34B7-FCF2-B85A-82184764BEE9}"/>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9" name="Freeform 143">
                <a:extLst>
                  <a:ext uri="{FF2B5EF4-FFF2-40B4-BE49-F238E27FC236}">
                    <a16:creationId xmlns:a16="http://schemas.microsoft.com/office/drawing/2014/main" id="{02964ABD-9E8D-99B0-7A72-A67AEF866B6E}"/>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0" name="Freeform 144">
                <a:extLst>
                  <a:ext uri="{FF2B5EF4-FFF2-40B4-BE49-F238E27FC236}">
                    <a16:creationId xmlns:a16="http://schemas.microsoft.com/office/drawing/2014/main" id="{61197894-7BCA-8935-2C77-1B84746F4E41}"/>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1" name="Freeform 145">
                <a:extLst>
                  <a:ext uri="{FF2B5EF4-FFF2-40B4-BE49-F238E27FC236}">
                    <a16:creationId xmlns:a16="http://schemas.microsoft.com/office/drawing/2014/main" id="{542750BC-50D7-9426-728D-FE230AC3FE64}"/>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2" name="Freeform 146">
                <a:extLst>
                  <a:ext uri="{FF2B5EF4-FFF2-40B4-BE49-F238E27FC236}">
                    <a16:creationId xmlns:a16="http://schemas.microsoft.com/office/drawing/2014/main" id="{FCE357AD-7DE8-828A-DD89-DC9278BC9BA7}"/>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3" name="Rectangle 147">
                <a:extLst>
                  <a:ext uri="{FF2B5EF4-FFF2-40B4-BE49-F238E27FC236}">
                    <a16:creationId xmlns:a16="http://schemas.microsoft.com/office/drawing/2014/main" id="{2F61C893-11F2-8B24-9F03-E57F1A3534F4}"/>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84" name="Rectangle 148">
                <a:extLst>
                  <a:ext uri="{FF2B5EF4-FFF2-40B4-BE49-F238E27FC236}">
                    <a16:creationId xmlns:a16="http://schemas.microsoft.com/office/drawing/2014/main" id="{0A173BB7-4474-8470-7B41-04A141664DDC}"/>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85" name="Freeform 149">
                <a:extLst>
                  <a:ext uri="{FF2B5EF4-FFF2-40B4-BE49-F238E27FC236}">
                    <a16:creationId xmlns:a16="http://schemas.microsoft.com/office/drawing/2014/main" id="{32ED6B57-4ACB-F650-224B-104DF9B2AB16}"/>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86" name="Freeform 150">
                <a:extLst>
                  <a:ext uri="{FF2B5EF4-FFF2-40B4-BE49-F238E27FC236}">
                    <a16:creationId xmlns:a16="http://schemas.microsoft.com/office/drawing/2014/main" id="{BED83873-FB43-42F7-6657-7776092A5EC6}"/>
                  </a:ext>
                </a:extLst>
              </p:cNvPr>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87" name="Freeform 151">
                <a:extLst>
                  <a:ext uri="{FF2B5EF4-FFF2-40B4-BE49-F238E27FC236}">
                    <a16:creationId xmlns:a16="http://schemas.microsoft.com/office/drawing/2014/main" id="{41F1F477-DE14-472E-2E54-26588A45F3E5}"/>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488" name="Oval 152">
                <a:extLst>
                  <a:ext uri="{FF2B5EF4-FFF2-40B4-BE49-F238E27FC236}">
                    <a16:creationId xmlns:a16="http://schemas.microsoft.com/office/drawing/2014/main" id="{27CC4E1C-1251-87E4-179E-970F102F18F1}"/>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sp>
        <p:nvSpPr>
          <p:cNvPr id="14489" name="Rectangle 153">
            <a:extLst>
              <a:ext uri="{FF2B5EF4-FFF2-40B4-BE49-F238E27FC236}">
                <a16:creationId xmlns:a16="http://schemas.microsoft.com/office/drawing/2014/main" id="{082BCC6C-16DC-AE32-6EB6-68F23994E93B}"/>
              </a:ext>
            </a:extLst>
          </p:cNvPr>
          <p:cNvSpPr>
            <a:spLocks noGrp="1" noRot="1" noChangeArrowheads="1"/>
          </p:cNvSpPr>
          <p:nvPr>
            <p:ph type="title"/>
          </p:nvPr>
        </p:nvSpPr>
        <p:spPr bwMode="auto">
          <a:xfrm>
            <a:off x="402167" y="228600"/>
            <a:ext cx="113876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490" name="Rectangle 154">
            <a:extLst>
              <a:ext uri="{FF2B5EF4-FFF2-40B4-BE49-F238E27FC236}">
                <a16:creationId xmlns:a16="http://schemas.microsoft.com/office/drawing/2014/main" id="{F6FF2EC2-4A37-725D-DE69-93B77A0BDE7E}"/>
              </a:ext>
            </a:extLst>
          </p:cNvPr>
          <p:cNvSpPr>
            <a:spLocks noGrp="1" noChangeArrowheads="1"/>
          </p:cNvSpPr>
          <p:nvPr>
            <p:ph type="dt" sz="half" idx="2"/>
          </p:nvPr>
        </p:nvSpPr>
        <p:spPr bwMode="auto">
          <a:xfrm>
            <a:off x="402167" y="6245225"/>
            <a:ext cx="30522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endParaRPr lang="en-US" altLang="en-US"/>
          </a:p>
        </p:txBody>
      </p:sp>
      <p:sp>
        <p:nvSpPr>
          <p:cNvPr id="14491" name="Rectangle 155">
            <a:extLst>
              <a:ext uri="{FF2B5EF4-FFF2-40B4-BE49-F238E27FC236}">
                <a16:creationId xmlns:a16="http://schemas.microsoft.com/office/drawing/2014/main" id="{4B543FD9-972E-066D-4365-761CA34608AF}"/>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endParaRPr lang="en-US" altLang="en-US"/>
          </a:p>
        </p:txBody>
      </p:sp>
      <p:sp>
        <p:nvSpPr>
          <p:cNvPr id="14492" name="Rectangle 156">
            <a:extLst>
              <a:ext uri="{FF2B5EF4-FFF2-40B4-BE49-F238E27FC236}">
                <a16:creationId xmlns:a16="http://schemas.microsoft.com/office/drawing/2014/main" id="{A2F17D7A-6DF9-3842-660F-A417D2153B18}"/>
              </a:ext>
            </a:extLst>
          </p:cNvPr>
          <p:cNvSpPr>
            <a:spLocks noGrp="1" noChangeArrowheads="1"/>
          </p:cNvSpPr>
          <p:nvPr>
            <p:ph type="sldNum" sz="quarter" idx="4"/>
          </p:nvPr>
        </p:nvSpPr>
        <p:spPr bwMode="auto">
          <a:xfrm>
            <a:off x="8737601" y="6245225"/>
            <a:ext cx="30522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35421C6D-9B54-4E3E-9485-B7A132D7D6CB}" type="slidenum">
              <a:rPr lang="en-US" altLang="en-US"/>
              <a:pPr/>
              <a:t>‹#›</a:t>
            </a:fld>
            <a:endParaRPr lang="en-US" altLang="en-US"/>
          </a:p>
        </p:txBody>
      </p:sp>
      <p:sp>
        <p:nvSpPr>
          <p:cNvPr id="14493" name="Rectangle 157">
            <a:extLst>
              <a:ext uri="{FF2B5EF4-FFF2-40B4-BE49-F238E27FC236}">
                <a16:creationId xmlns:a16="http://schemas.microsoft.com/office/drawing/2014/main" id="{A63865C8-4AB6-D17E-305B-EB0C8EE3D558}"/>
              </a:ext>
            </a:extLst>
          </p:cNvPr>
          <p:cNvSpPr>
            <a:spLocks noGrp="1" noRot="1" noChangeArrowheads="1"/>
          </p:cNvSpPr>
          <p:nvPr>
            <p:ph type="body" idx="1"/>
          </p:nvPr>
        </p:nvSpPr>
        <p:spPr bwMode="auto">
          <a:xfrm>
            <a:off x="402167" y="1600200"/>
            <a:ext cx="11387667"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84190480"/>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80000"/>
        <a:buFont typeface="Arial" panose="020B0604020202020204" pitchFamily="34" charset="0"/>
        <a:buChar char="►"/>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Font typeface="Wingdings" panose="05000000000000000000" pitchFamily="2" charset="2"/>
        <a:buChar char="§"/>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80000"/>
        <a:buFont typeface="Arial" panose="020B0604020202020204" pitchFamily="34" charset="0"/>
        <a:buChar char="►"/>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Arial" panose="020B0604020202020204" pitchFamily="34" charset="0"/>
        <a:buChar char="►"/>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8EA96">
                <a:gamma/>
                <a:shade val="83137"/>
                <a:invGamma/>
              </a:srgbClr>
            </a:gs>
            <a:gs pos="100000">
              <a:srgbClr val="D8EA96"/>
            </a:gs>
          </a:gsLst>
          <a:lin ang="5400000" scaled="1"/>
        </a:gradFill>
        <a:effectLst/>
      </p:bgPr>
    </p:bg>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F47DA633-7AD5-1B01-CCBB-C6920B6E64C3}"/>
              </a:ext>
            </a:extLst>
          </p:cNvPr>
          <p:cNvGrpSpPr>
            <a:grpSpLocks/>
          </p:cNvGrpSpPr>
          <p:nvPr/>
        </p:nvGrpSpPr>
        <p:grpSpPr bwMode="auto">
          <a:xfrm>
            <a:off x="1" y="1422400"/>
            <a:ext cx="12196233" cy="5435600"/>
            <a:chOff x="0" y="896"/>
            <a:chExt cx="5762" cy="3424"/>
          </a:xfrm>
        </p:grpSpPr>
        <p:grpSp>
          <p:nvGrpSpPr>
            <p:cNvPr id="14339" name="Group 3">
              <a:extLst>
                <a:ext uri="{FF2B5EF4-FFF2-40B4-BE49-F238E27FC236}">
                  <a16:creationId xmlns:a16="http://schemas.microsoft.com/office/drawing/2014/main" id="{513C3D23-6C6E-EAB6-3481-B50406661BED}"/>
                </a:ext>
              </a:extLst>
            </p:cNvPr>
            <p:cNvGrpSpPr>
              <a:grpSpLocks/>
            </p:cNvGrpSpPr>
            <p:nvPr userDrawn="1"/>
          </p:nvGrpSpPr>
          <p:grpSpPr bwMode="auto">
            <a:xfrm>
              <a:off x="20" y="896"/>
              <a:ext cx="5742" cy="3424"/>
              <a:chOff x="20" y="896"/>
              <a:chExt cx="5742" cy="3424"/>
            </a:xfrm>
          </p:grpSpPr>
          <p:sp>
            <p:nvSpPr>
              <p:cNvPr id="14340" name="Freeform 4">
                <a:extLst>
                  <a:ext uri="{FF2B5EF4-FFF2-40B4-BE49-F238E27FC236}">
                    <a16:creationId xmlns:a16="http://schemas.microsoft.com/office/drawing/2014/main" id="{A6CE5E35-BD4A-C71C-A97E-8A8D55654778}"/>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Freeform 5">
                <a:extLst>
                  <a:ext uri="{FF2B5EF4-FFF2-40B4-BE49-F238E27FC236}">
                    <a16:creationId xmlns:a16="http://schemas.microsoft.com/office/drawing/2014/main" id="{BDD1D7FD-4D97-9823-60B3-5339CEA21ED2}"/>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4BEDE9D9-AE3B-CC56-9DF8-B27B189E6014}"/>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3" name="Freeform 7">
                <a:extLst>
                  <a:ext uri="{FF2B5EF4-FFF2-40B4-BE49-F238E27FC236}">
                    <a16:creationId xmlns:a16="http://schemas.microsoft.com/office/drawing/2014/main" id="{6D7E995A-1942-6C13-473D-A7BB19A5FE24}"/>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Freeform 8">
                <a:extLst>
                  <a:ext uri="{FF2B5EF4-FFF2-40B4-BE49-F238E27FC236}">
                    <a16:creationId xmlns:a16="http://schemas.microsoft.com/office/drawing/2014/main" id="{807F2B36-89F8-B3F1-6931-9DD7591743D1}"/>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Freeform 9">
                <a:extLst>
                  <a:ext uri="{FF2B5EF4-FFF2-40B4-BE49-F238E27FC236}">
                    <a16:creationId xmlns:a16="http://schemas.microsoft.com/office/drawing/2014/main" id="{85D5BB29-E561-48BA-EEF0-0F7CE2297011}"/>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Freeform 10">
                <a:extLst>
                  <a:ext uri="{FF2B5EF4-FFF2-40B4-BE49-F238E27FC236}">
                    <a16:creationId xmlns:a16="http://schemas.microsoft.com/office/drawing/2014/main" id="{F16B9040-CC69-6B58-0FF3-9899D19F8F62}"/>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Freeform 11">
                <a:extLst>
                  <a:ext uri="{FF2B5EF4-FFF2-40B4-BE49-F238E27FC236}">
                    <a16:creationId xmlns:a16="http://schemas.microsoft.com/office/drawing/2014/main" id="{C5589158-7108-6835-59D4-D7C6C0ED83B8}"/>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1046EF00-3212-9281-EC24-9C7F186A5662}"/>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9" name="Freeform 13">
                <a:extLst>
                  <a:ext uri="{FF2B5EF4-FFF2-40B4-BE49-F238E27FC236}">
                    <a16:creationId xmlns:a16="http://schemas.microsoft.com/office/drawing/2014/main" id="{811138DC-1452-5F70-B838-BAB910113678}"/>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50" name="Freeform 14">
                <a:extLst>
                  <a:ext uri="{FF2B5EF4-FFF2-40B4-BE49-F238E27FC236}">
                    <a16:creationId xmlns:a16="http://schemas.microsoft.com/office/drawing/2014/main" id="{C7199C97-C9A8-5434-632A-6CFBC55D9836}"/>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51" name="Freeform 15">
                <a:extLst>
                  <a:ext uri="{FF2B5EF4-FFF2-40B4-BE49-F238E27FC236}">
                    <a16:creationId xmlns:a16="http://schemas.microsoft.com/office/drawing/2014/main" id="{B796AD4D-52E2-70C2-5BFB-1497D0B643D9}"/>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52" name="Freeform 16">
                <a:extLst>
                  <a:ext uri="{FF2B5EF4-FFF2-40B4-BE49-F238E27FC236}">
                    <a16:creationId xmlns:a16="http://schemas.microsoft.com/office/drawing/2014/main" id="{E0A4899C-0CFD-7693-45B5-A897C5D3B495}"/>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14353" name="Group 17">
              <a:extLst>
                <a:ext uri="{FF2B5EF4-FFF2-40B4-BE49-F238E27FC236}">
                  <a16:creationId xmlns:a16="http://schemas.microsoft.com/office/drawing/2014/main" id="{DAB099B1-D65E-B652-D725-D6BE606DDC0D}"/>
                </a:ext>
              </a:extLst>
            </p:cNvPr>
            <p:cNvGrpSpPr>
              <a:grpSpLocks/>
            </p:cNvGrpSpPr>
            <p:nvPr userDrawn="1"/>
          </p:nvGrpSpPr>
          <p:grpSpPr bwMode="auto">
            <a:xfrm>
              <a:off x="0" y="2291"/>
              <a:ext cx="1385" cy="1702"/>
              <a:chOff x="0" y="2291"/>
              <a:chExt cx="1385" cy="1702"/>
            </a:xfrm>
          </p:grpSpPr>
          <p:sp>
            <p:nvSpPr>
              <p:cNvPr id="14354" name="Rectangle 18">
                <a:extLst>
                  <a:ext uri="{FF2B5EF4-FFF2-40B4-BE49-F238E27FC236}">
                    <a16:creationId xmlns:a16="http://schemas.microsoft.com/office/drawing/2014/main" id="{A98FFF40-18CE-CE81-DD82-1329F70FCCEE}"/>
                  </a:ext>
                </a:extLst>
              </p:cNvPr>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5" name="Rectangle 19">
                <a:extLst>
                  <a:ext uri="{FF2B5EF4-FFF2-40B4-BE49-F238E27FC236}">
                    <a16:creationId xmlns:a16="http://schemas.microsoft.com/office/drawing/2014/main" id="{FFEED98C-37EA-B702-EE0E-D79229ACC206}"/>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6" name="Rectangle 20">
                <a:extLst>
                  <a:ext uri="{FF2B5EF4-FFF2-40B4-BE49-F238E27FC236}">
                    <a16:creationId xmlns:a16="http://schemas.microsoft.com/office/drawing/2014/main" id="{0AB494AA-BB93-3FFA-D0A8-4376B918D1A1}"/>
                  </a:ext>
                </a:extLst>
              </p:cNvPr>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7" name="Rectangle 21">
                <a:extLst>
                  <a:ext uri="{FF2B5EF4-FFF2-40B4-BE49-F238E27FC236}">
                    <a16:creationId xmlns:a16="http://schemas.microsoft.com/office/drawing/2014/main" id="{389B6B61-6E12-C5EB-0877-F036A4417B0C}"/>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8" name="Rectangle 22">
                <a:extLst>
                  <a:ext uri="{FF2B5EF4-FFF2-40B4-BE49-F238E27FC236}">
                    <a16:creationId xmlns:a16="http://schemas.microsoft.com/office/drawing/2014/main" id="{0B119BE9-E75C-5558-A943-594CE85F6C97}"/>
                  </a:ext>
                </a:extLst>
              </p:cNvPr>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9" name="Rectangle 23">
                <a:extLst>
                  <a:ext uri="{FF2B5EF4-FFF2-40B4-BE49-F238E27FC236}">
                    <a16:creationId xmlns:a16="http://schemas.microsoft.com/office/drawing/2014/main" id="{38F66713-31A3-83A0-3A0B-543F8E5F2744}"/>
                  </a:ext>
                </a:extLst>
              </p:cNvPr>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0" name="Rectangle 24">
                <a:extLst>
                  <a:ext uri="{FF2B5EF4-FFF2-40B4-BE49-F238E27FC236}">
                    <a16:creationId xmlns:a16="http://schemas.microsoft.com/office/drawing/2014/main" id="{BFB2A705-9BBA-956A-5C8B-D6F8943B6FCC}"/>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1" name="Rectangle 25">
                <a:extLst>
                  <a:ext uri="{FF2B5EF4-FFF2-40B4-BE49-F238E27FC236}">
                    <a16:creationId xmlns:a16="http://schemas.microsoft.com/office/drawing/2014/main" id="{5350A20D-EAB0-FBF5-CC21-ECDCD3E417EF}"/>
                  </a:ext>
                </a:extLst>
              </p:cNvPr>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2" name="Rectangle 26">
                <a:extLst>
                  <a:ext uri="{FF2B5EF4-FFF2-40B4-BE49-F238E27FC236}">
                    <a16:creationId xmlns:a16="http://schemas.microsoft.com/office/drawing/2014/main" id="{A27EB0E0-5248-2449-E772-D6A244CA34D8}"/>
                  </a:ext>
                </a:extLst>
              </p:cNvPr>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3" name="Rectangle 27">
                <a:extLst>
                  <a:ext uri="{FF2B5EF4-FFF2-40B4-BE49-F238E27FC236}">
                    <a16:creationId xmlns:a16="http://schemas.microsoft.com/office/drawing/2014/main" id="{1F08E157-BB19-59EF-A695-4C477EB6872A}"/>
                  </a:ext>
                </a:extLst>
              </p:cNvPr>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4" name="Rectangle 28">
                <a:extLst>
                  <a:ext uri="{FF2B5EF4-FFF2-40B4-BE49-F238E27FC236}">
                    <a16:creationId xmlns:a16="http://schemas.microsoft.com/office/drawing/2014/main" id="{60AA8CC0-E94E-2459-9751-BB9261824878}"/>
                  </a:ext>
                </a:extLst>
              </p:cNvPr>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5" name="Rectangle 29">
                <a:extLst>
                  <a:ext uri="{FF2B5EF4-FFF2-40B4-BE49-F238E27FC236}">
                    <a16:creationId xmlns:a16="http://schemas.microsoft.com/office/drawing/2014/main" id="{8F16E3A5-B492-34B7-9D69-44AA6EB9FAF7}"/>
                  </a:ext>
                </a:extLst>
              </p:cNvPr>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6" name="Rectangle 30">
                <a:extLst>
                  <a:ext uri="{FF2B5EF4-FFF2-40B4-BE49-F238E27FC236}">
                    <a16:creationId xmlns:a16="http://schemas.microsoft.com/office/drawing/2014/main" id="{9AA2D4D8-E9AB-CAC6-6E5D-150E9F08D5CB}"/>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7" name="Rectangle 31">
                <a:extLst>
                  <a:ext uri="{FF2B5EF4-FFF2-40B4-BE49-F238E27FC236}">
                    <a16:creationId xmlns:a16="http://schemas.microsoft.com/office/drawing/2014/main" id="{E55CA630-26A7-556F-F0DD-9BDBCF2FB7A2}"/>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8" name="Rectangle 32">
                <a:extLst>
                  <a:ext uri="{FF2B5EF4-FFF2-40B4-BE49-F238E27FC236}">
                    <a16:creationId xmlns:a16="http://schemas.microsoft.com/office/drawing/2014/main" id="{30A25968-93B6-B150-55F1-F4266BE5D393}"/>
                  </a:ext>
                </a:extLst>
              </p:cNvPr>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9" name="Rectangle 33">
                <a:extLst>
                  <a:ext uri="{FF2B5EF4-FFF2-40B4-BE49-F238E27FC236}">
                    <a16:creationId xmlns:a16="http://schemas.microsoft.com/office/drawing/2014/main" id="{9132713C-8FF6-D16E-1489-25A74AD62FCE}"/>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0" name="Rectangle 34">
                <a:extLst>
                  <a:ext uri="{FF2B5EF4-FFF2-40B4-BE49-F238E27FC236}">
                    <a16:creationId xmlns:a16="http://schemas.microsoft.com/office/drawing/2014/main" id="{9A991E66-90F0-1852-FC1F-712207BA2AFA}"/>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1" name="Rectangle 35">
                <a:extLst>
                  <a:ext uri="{FF2B5EF4-FFF2-40B4-BE49-F238E27FC236}">
                    <a16:creationId xmlns:a16="http://schemas.microsoft.com/office/drawing/2014/main" id="{F42E4F7C-F07C-2A71-F0A6-1791451DD50F}"/>
                  </a:ext>
                </a:extLst>
              </p:cNvPr>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2" name="Rectangle 36">
                <a:extLst>
                  <a:ext uri="{FF2B5EF4-FFF2-40B4-BE49-F238E27FC236}">
                    <a16:creationId xmlns:a16="http://schemas.microsoft.com/office/drawing/2014/main" id="{F659B9AA-74CE-5EE0-588C-3F7B12E0D583}"/>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3" name="Rectangle 37">
                <a:extLst>
                  <a:ext uri="{FF2B5EF4-FFF2-40B4-BE49-F238E27FC236}">
                    <a16:creationId xmlns:a16="http://schemas.microsoft.com/office/drawing/2014/main" id="{2DE6F30A-9312-3A69-0B43-1182E2E9772A}"/>
                  </a:ext>
                </a:extLst>
              </p:cNvPr>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4" name="Rectangle 38">
                <a:extLst>
                  <a:ext uri="{FF2B5EF4-FFF2-40B4-BE49-F238E27FC236}">
                    <a16:creationId xmlns:a16="http://schemas.microsoft.com/office/drawing/2014/main" id="{B8D9B823-5248-542E-DAB3-5B85F131A8F3}"/>
                  </a:ext>
                </a:extLst>
              </p:cNvPr>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5" name="Rectangle 39">
                <a:extLst>
                  <a:ext uri="{FF2B5EF4-FFF2-40B4-BE49-F238E27FC236}">
                    <a16:creationId xmlns:a16="http://schemas.microsoft.com/office/drawing/2014/main" id="{8663B352-50A4-D2B4-2D5F-6FF8E86A202C}"/>
                  </a:ext>
                </a:extLst>
              </p:cNvPr>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6" name="Rectangle 40">
                <a:extLst>
                  <a:ext uri="{FF2B5EF4-FFF2-40B4-BE49-F238E27FC236}">
                    <a16:creationId xmlns:a16="http://schemas.microsoft.com/office/drawing/2014/main" id="{0C1C70A2-47E9-7A23-4023-5228F1B3B1CD}"/>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7" name="Rectangle 41">
                <a:extLst>
                  <a:ext uri="{FF2B5EF4-FFF2-40B4-BE49-F238E27FC236}">
                    <a16:creationId xmlns:a16="http://schemas.microsoft.com/office/drawing/2014/main" id="{A07081B8-6E6E-F640-6BCB-3A13154C8676}"/>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8" name="Rectangle 42">
                <a:extLst>
                  <a:ext uri="{FF2B5EF4-FFF2-40B4-BE49-F238E27FC236}">
                    <a16:creationId xmlns:a16="http://schemas.microsoft.com/office/drawing/2014/main" id="{DD8E0534-9BDD-FF84-DD81-8EAD22303671}"/>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9" name="Rectangle 43">
                <a:extLst>
                  <a:ext uri="{FF2B5EF4-FFF2-40B4-BE49-F238E27FC236}">
                    <a16:creationId xmlns:a16="http://schemas.microsoft.com/office/drawing/2014/main" id="{458338BB-9326-CA0D-2759-AC10A33C8F7B}"/>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0" name="Rectangle 44">
                <a:extLst>
                  <a:ext uri="{FF2B5EF4-FFF2-40B4-BE49-F238E27FC236}">
                    <a16:creationId xmlns:a16="http://schemas.microsoft.com/office/drawing/2014/main" id="{3E6F4343-24A4-4A3F-E6D6-CBA7572884B5}"/>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1" name="Rectangle 45">
                <a:extLst>
                  <a:ext uri="{FF2B5EF4-FFF2-40B4-BE49-F238E27FC236}">
                    <a16:creationId xmlns:a16="http://schemas.microsoft.com/office/drawing/2014/main" id="{2EF5C3B9-E9F4-5955-BB71-735AF3F5E6CC}"/>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2" name="Rectangle 46">
                <a:extLst>
                  <a:ext uri="{FF2B5EF4-FFF2-40B4-BE49-F238E27FC236}">
                    <a16:creationId xmlns:a16="http://schemas.microsoft.com/office/drawing/2014/main" id="{9B13C6B5-DAE7-B441-B1D1-76AF5D0AC700}"/>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3" name="Rectangle 47">
                <a:extLst>
                  <a:ext uri="{FF2B5EF4-FFF2-40B4-BE49-F238E27FC236}">
                    <a16:creationId xmlns:a16="http://schemas.microsoft.com/office/drawing/2014/main" id="{47AA78D6-F842-DB55-477C-0F8DB49E82FC}"/>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4" name="Rectangle 48">
                <a:extLst>
                  <a:ext uri="{FF2B5EF4-FFF2-40B4-BE49-F238E27FC236}">
                    <a16:creationId xmlns:a16="http://schemas.microsoft.com/office/drawing/2014/main" id="{13C837C7-ECF6-F1A4-D8FD-73A82C3E8E17}"/>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5" name="Rectangle 49">
                <a:extLst>
                  <a:ext uri="{FF2B5EF4-FFF2-40B4-BE49-F238E27FC236}">
                    <a16:creationId xmlns:a16="http://schemas.microsoft.com/office/drawing/2014/main" id="{4591832E-EF32-BEBE-A215-9E5331817B46}"/>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6" name="Rectangle 50">
                <a:extLst>
                  <a:ext uri="{FF2B5EF4-FFF2-40B4-BE49-F238E27FC236}">
                    <a16:creationId xmlns:a16="http://schemas.microsoft.com/office/drawing/2014/main" id="{4DA935DE-C411-A109-1B2B-490FD9B57DE9}"/>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7" name="Rectangle 51">
                <a:extLst>
                  <a:ext uri="{FF2B5EF4-FFF2-40B4-BE49-F238E27FC236}">
                    <a16:creationId xmlns:a16="http://schemas.microsoft.com/office/drawing/2014/main" id="{7085EF90-2AFD-7191-EB38-A277A9D36DE9}"/>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8" name="Rectangle 52">
                <a:extLst>
                  <a:ext uri="{FF2B5EF4-FFF2-40B4-BE49-F238E27FC236}">
                    <a16:creationId xmlns:a16="http://schemas.microsoft.com/office/drawing/2014/main" id="{E354EF77-4F87-5CBA-7147-49F380499F56}"/>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9" name="Rectangle 53">
                <a:extLst>
                  <a:ext uri="{FF2B5EF4-FFF2-40B4-BE49-F238E27FC236}">
                    <a16:creationId xmlns:a16="http://schemas.microsoft.com/office/drawing/2014/main" id="{FFF87D77-0CAC-557A-EA64-A979915ABFD7}"/>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0" name="Rectangle 54">
                <a:extLst>
                  <a:ext uri="{FF2B5EF4-FFF2-40B4-BE49-F238E27FC236}">
                    <a16:creationId xmlns:a16="http://schemas.microsoft.com/office/drawing/2014/main" id="{AEFB696A-EFDE-C5CC-BDEE-EA6DE08D74E6}"/>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1" name="Rectangle 55">
                <a:extLst>
                  <a:ext uri="{FF2B5EF4-FFF2-40B4-BE49-F238E27FC236}">
                    <a16:creationId xmlns:a16="http://schemas.microsoft.com/office/drawing/2014/main" id="{87F7E743-4B2D-E3D6-CF74-A54086FA0D7B}"/>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2" name="Rectangle 56">
                <a:extLst>
                  <a:ext uri="{FF2B5EF4-FFF2-40B4-BE49-F238E27FC236}">
                    <a16:creationId xmlns:a16="http://schemas.microsoft.com/office/drawing/2014/main" id="{8CF5462D-3912-DB4A-81D8-2BADF4DBB43C}"/>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3" name="Rectangle 57">
                <a:extLst>
                  <a:ext uri="{FF2B5EF4-FFF2-40B4-BE49-F238E27FC236}">
                    <a16:creationId xmlns:a16="http://schemas.microsoft.com/office/drawing/2014/main" id="{9FFD68EE-73AD-3AF9-14FC-EE7BBE45B408}"/>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4" name="Rectangle 58">
                <a:extLst>
                  <a:ext uri="{FF2B5EF4-FFF2-40B4-BE49-F238E27FC236}">
                    <a16:creationId xmlns:a16="http://schemas.microsoft.com/office/drawing/2014/main" id="{EC5ADF5D-E841-2468-2C28-7520C80F839A}"/>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5" name="Rectangle 59">
                <a:extLst>
                  <a:ext uri="{FF2B5EF4-FFF2-40B4-BE49-F238E27FC236}">
                    <a16:creationId xmlns:a16="http://schemas.microsoft.com/office/drawing/2014/main" id="{CC456FC6-1C86-1939-8410-49E97F0363F5}"/>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6" name="Rectangle 60">
                <a:extLst>
                  <a:ext uri="{FF2B5EF4-FFF2-40B4-BE49-F238E27FC236}">
                    <a16:creationId xmlns:a16="http://schemas.microsoft.com/office/drawing/2014/main" id="{FAA87DE6-8B3E-DBA9-3696-18CD26EA7A12}"/>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7" name="Rectangle 61">
                <a:extLst>
                  <a:ext uri="{FF2B5EF4-FFF2-40B4-BE49-F238E27FC236}">
                    <a16:creationId xmlns:a16="http://schemas.microsoft.com/office/drawing/2014/main" id="{A2F339D6-E6B0-6D41-A154-0D84A0CC680A}"/>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8" name="Rectangle 62">
                <a:extLst>
                  <a:ext uri="{FF2B5EF4-FFF2-40B4-BE49-F238E27FC236}">
                    <a16:creationId xmlns:a16="http://schemas.microsoft.com/office/drawing/2014/main" id="{4DCA9FEF-9BF1-CE57-72C2-4B9B76CD5EE8}"/>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9" name="Rectangle 63">
                <a:extLst>
                  <a:ext uri="{FF2B5EF4-FFF2-40B4-BE49-F238E27FC236}">
                    <a16:creationId xmlns:a16="http://schemas.microsoft.com/office/drawing/2014/main" id="{ADD06744-CBA6-B6B5-A15A-7DCA61A18F38}"/>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0" name="Rectangle 64">
                <a:extLst>
                  <a:ext uri="{FF2B5EF4-FFF2-40B4-BE49-F238E27FC236}">
                    <a16:creationId xmlns:a16="http://schemas.microsoft.com/office/drawing/2014/main" id="{ED1DB874-106B-5D94-4E7A-0988B92A0E8B}"/>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1" name="Rectangle 65">
                <a:extLst>
                  <a:ext uri="{FF2B5EF4-FFF2-40B4-BE49-F238E27FC236}">
                    <a16:creationId xmlns:a16="http://schemas.microsoft.com/office/drawing/2014/main" id="{52052B6D-84BE-FE10-3669-0AB85464982D}"/>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2" name="Rectangle 66">
                <a:extLst>
                  <a:ext uri="{FF2B5EF4-FFF2-40B4-BE49-F238E27FC236}">
                    <a16:creationId xmlns:a16="http://schemas.microsoft.com/office/drawing/2014/main" id="{6A332F45-BB7D-05EA-F99A-ECE6EC1832C3}"/>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3" name="Rectangle 67">
                <a:extLst>
                  <a:ext uri="{FF2B5EF4-FFF2-40B4-BE49-F238E27FC236}">
                    <a16:creationId xmlns:a16="http://schemas.microsoft.com/office/drawing/2014/main" id="{DE2C93E6-DC77-13E4-26EE-F286491F5D54}"/>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4" name="Rectangle 68">
                <a:extLst>
                  <a:ext uri="{FF2B5EF4-FFF2-40B4-BE49-F238E27FC236}">
                    <a16:creationId xmlns:a16="http://schemas.microsoft.com/office/drawing/2014/main" id="{6FA186EE-76A8-694C-27D6-3074D8714289}"/>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5" name="Rectangle 69">
                <a:extLst>
                  <a:ext uri="{FF2B5EF4-FFF2-40B4-BE49-F238E27FC236}">
                    <a16:creationId xmlns:a16="http://schemas.microsoft.com/office/drawing/2014/main" id="{ECF97B57-4408-86C2-A2BE-9BA7C7C10EB7}"/>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6" name="Rectangle 70">
                <a:extLst>
                  <a:ext uri="{FF2B5EF4-FFF2-40B4-BE49-F238E27FC236}">
                    <a16:creationId xmlns:a16="http://schemas.microsoft.com/office/drawing/2014/main" id="{A29CB452-D690-4ECA-C586-1677F9115BAD}"/>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7" name="Rectangle 71">
                <a:extLst>
                  <a:ext uri="{FF2B5EF4-FFF2-40B4-BE49-F238E27FC236}">
                    <a16:creationId xmlns:a16="http://schemas.microsoft.com/office/drawing/2014/main" id="{6D63ED73-DA42-C852-2799-DEC5396AE095}"/>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8" name="Rectangle 72">
                <a:extLst>
                  <a:ext uri="{FF2B5EF4-FFF2-40B4-BE49-F238E27FC236}">
                    <a16:creationId xmlns:a16="http://schemas.microsoft.com/office/drawing/2014/main" id="{8A86CBC9-8D7A-E3BC-4757-383D8046D5C4}"/>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9" name="Rectangle 73">
                <a:extLst>
                  <a:ext uri="{FF2B5EF4-FFF2-40B4-BE49-F238E27FC236}">
                    <a16:creationId xmlns:a16="http://schemas.microsoft.com/office/drawing/2014/main" id="{C5AFEA0F-C8AE-969C-AC3A-1D24C0F947B0}"/>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0" name="Rectangle 74">
                <a:extLst>
                  <a:ext uri="{FF2B5EF4-FFF2-40B4-BE49-F238E27FC236}">
                    <a16:creationId xmlns:a16="http://schemas.microsoft.com/office/drawing/2014/main" id="{312EE2DC-AC7E-B090-6AB3-5EF8853222D8}"/>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1" name="Rectangle 75">
                <a:extLst>
                  <a:ext uri="{FF2B5EF4-FFF2-40B4-BE49-F238E27FC236}">
                    <a16:creationId xmlns:a16="http://schemas.microsoft.com/office/drawing/2014/main" id="{FC57F389-C087-6E38-3B56-709BE73F25B4}"/>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2" name="Rectangle 76">
                <a:extLst>
                  <a:ext uri="{FF2B5EF4-FFF2-40B4-BE49-F238E27FC236}">
                    <a16:creationId xmlns:a16="http://schemas.microsoft.com/office/drawing/2014/main" id="{3191A1B9-F91C-7EBB-7BDF-EAFB0598E255}"/>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3" name="Rectangle 77">
                <a:extLst>
                  <a:ext uri="{FF2B5EF4-FFF2-40B4-BE49-F238E27FC236}">
                    <a16:creationId xmlns:a16="http://schemas.microsoft.com/office/drawing/2014/main" id="{18B86DBC-7436-86A5-BDA7-1AF3152A7808}"/>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4" name="Rectangle 78">
                <a:extLst>
                  <a:ext uri="{FF2B5EF4-FFF2-40B4-BE49-F238E27FC236}">
                    <a16:creationId xmlns:a16="http://schemas.microsoft.com/office/drawing/2014/main" id="{2122F476-3BF2-9FA2-AA67-27EC0A0E4648}"/>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5" name="Rectangle 79">
                <a:extLst>
                  <a:ext uri="{FF2B5EF4-FFF2-40B4-BE49-F238E27FC236}">
                    <a16:creationId xmlns:a16="http://schemas.microsoft.com/office/drawing/2014/main" id="{4564947F-2A76-33F2-6DD2-DD4A0DF9EACB}"/>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6" name="Rectangle 80">
                <a:extLst>
                  <a:ext uri="{FF2B5EF4-FFF2-40B4-BE49-F238E27FC236}">
                    <a16:creationId xmlns:a16="http://schemas.microsoft.com/office/drawing/2014/main" id="{794A55CA-A37A-0DFA-487C-E48C1FCFC43B}"/>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7" name="Freeform 81">
                <a:extLst>
                  <a:ext uri="{FF2B5EF4-FFF2-40B4-BE49-F238E27FC236}">
                    <a16:creationId xmlns:a16="http://schemas.microsoft.com/office/drawing/2014/main" id="{D1A24FCF-9F32-E005-F284-B20C9A4C9FE6}"/>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18" name="Rectangle 82">
                <a:extLst>
                  <a:ext uri="{FF2B5EF4-FFF2-40B4-BE49-F238E27FC236}">
                    <a16:creationId xmlns:a16="http://schemas.microsoft.com/office/drawing/2014/main" id="{44B53F08-5DB6-EB6C-B305-C338B8DD6CCB}"/>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9" name="Rectangle 83">
                <a:extLst>
                  <a:ext uri="{FF2B5EF4-FFF2-40B4-BE49-F238E27FC236}">
                    <a16:creationId xmlns:a16="http://schemas.microsoft.com/office/drawing/2014/main" id="{E697D0AA-2309-CD36-D27F-988F0BD2B594}"/>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0" name="Rectangle 84">
                <a:extLst>
                  <a:ext uri="{FF2B5EF4-FFF2-40B4-BE49-F238E27FC236}">
                    <a16:creationId xmlns:a16="http://schemas.microsoft.com/office/drawing/2014/main" id="{F67638D3-34A5-DAD2-4E62-8FA3DFC83467}"/>
                  </a:ext>
                </a:extLst>
              </p:cNvPr>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1" name="Rectangle 85">
                <a:extLst>
                  <a:ext uri="{FF2B5EF4-FFF2-40B4-BE49-F238E27FC236}">
                    <a16:creationId xmlns:a16="http://schemas.microsoft.com/office/drawing/2014/main" id="{EA67F3F7-EAB0-2B15-CE54-D06AF05EEFD7}"/>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2" name="Rectangle 86">
                <a:extLst>
                  <a:ext uri="{FF2B5EF4-FFF2-40B4-BE49-F238E27FC236}">
                    <a16:creationId xmlns:a16="http://schemas.microsoft.com/office/drawing/2014/main" id="{2CB112AB-4515-3D77-A158-4DB4000C9195}"/>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3" name="Rectangle 87">
                <a:extLst>
                  <a:ext uri="{FF2B5EF4-FFF2-40B4-BE49-F238E27FC236}">
                    <a16:creationId xmlns:a16="http://schemas.microsoft.com/office/drawing/2014/main" id="{23DE599C-5A10-3F80-7A61-F583E234C1A2}"/>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4" name="Rectangle 88">
                <a:extLst>
                  <a:ext uri="{FF2B5EF4-FFF2-40B4-BE49-F238E27FC236}">
                    <a16:creationId xmlns:a16="http://schemas.microsoft.com/office/drawing/2014/main" id="{95011004-71C0-5246-CBA0-C6B7C44410B5}"/>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5" name="Rectangle 89">
                <a:extLst>
                  <a:ext uri="{FF2B5EF4-FFF2-40B4-BE49-F238E27FC236}">
                    <a16:creationId xmlns:a16="http://schemas.microsoft.com/office/drawing/2014/main" id="{75056C65-B9BF-A908-E15E-C599931B6B73}"/>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6" name="Rectangle 90">
                <a:extLst>
                  <a:ext uri="{FF2B5EF4-FFF2-40B4-BE49-F238E27FC236}">
                    <a16:creationId xmlns:a16="http://schemas.microsoft.com/office/drawing/2014/main" id="{0C12A97A-F38B-3E69-EC7A-A6593A83243D}"/>
                  </a:ext>
                </a:extLst>
              </p:cNvPr>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7" name="Rectangle 91">
                <a:extLst>
                  <a:ext uri="{FF2B5EF4-FFF2-40B4-BE49-F238E27FC236}">
                    <a16:creationId xmlns:a16="http://schemas.microsoft.com/office/drawing/2014/main" id="{2401A383-4B54-648D-2927-4AE19EBB6825}"/>
                  </a:ext>
                </a:extLst>
              </p:cNvPr>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8" name="Rectangle 92">
                <a:extLst>
                  <a:ext uri="{FF2B5EF4-FFF2-40B4-BE49-F238E27FC236}">
                    <a16:creationId xmlns:a16="http://schemas.microsoft.com/office/drawing/2014/main" id="{E11DA6D2-E382-7921-5F22-BEEE51C0746D}"/>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9" name="Rectangle 93">
                <a:extLst>
                  <a:ext uri="{FF2B5EF4-FFF2-40B4-BE49-F238E27FC236}">
                    <a16:creationId xmlns:a16="http://schemas.microsoft.com/office/drawing/2014/main" id="{FEEB2A7E-E6F3-1583-77D4-2B2310C5F3F8}"/>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0" name="Rectangle 94">
                <a:extLst>
                  <a:ext uri="{FF2B5EF4-FFF2-40B4-BE49-F238E27FC236}">
                    <a16:creationId xmlns:a16="http://schemas.microsoft.com/office/drawing/2014/main" id="{F39D76F0-1B1C-4C51-1D2E-DB7543558031}"/>
                  </a:ext>
                </a:extLst>
              </p:cNvPr>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1" name="Rectangle 95">
                <a:extLst>
                  <a:ext uri="{FF2B5EF4-FFF2-40B4-BE49-F238E27FC236}">
                    <a16:creationId xmlns:a16="http://schemas.microsoft.com/office/drawing/2014/main" id="{6920097E-7AE5-72E6-A64E-690C24E8EBFA}"/>
                  </a:ext>
                </a:extLst>
              </p:cNvPr>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2" name="Rectangle 96">
                <a:extLst>
                  <a:ext uri="{FF2B5EF4-FFF2-40B4-BE49-F238E27FC236}">
                    <a16:creationId xmlns:a16="http://schemas.microsoft.com/office/drawing/2014/main" id="{94FFAA55-4B20-5C49-9B1D-D7323C5EBA69}"/>
                  </a:ext>
                </a:extLst>
              </p:cNvPr>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3" name="Rectangle 97">
                <a:extLst>
                  <a:ext uri="{FF2B5EF4-FFF2-40B4-BE49-F238E27FC236}">
                    <a16:creationId xmlns:a16="http://schemas.microsoft.com/office/drawing/2014/main" id="{AA7A7537-918F-37CC-4819-5314CB99D975}"/>
                  </a:ext>
                </a:extLst>
              </p:cNvPr>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4" name="Rectangle 98">
                <a:extLst>
                  <a:ext uri="{FF2B5EF4-FFF2-40B4-BE49-F238E27FC236}">
                    <a16:creationId xmlns:a16="http://schemas.microsoft.com/office/drawing/2014/main" id="{BFDCC662-14C6-BF00-1C85-69F59C2E9308}"/>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5" name="Rectangle 99">
                <a:extLst>
                  <a:ext uri="{FF2B5EF4-FFF2-40B4-BE49-F238E27FC236}">
                    <a16:creationId xmlns:a16="http://schemas.microsoft.com/office/drawing/2014/main" id="{1BC7BC2E-494D-6785-7103-AA4545766CF4}"/>
                  </a:ext>
                </a:extLst>
              </p:cNvPr>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6" name="Rectangle 100">
                <a:extLst>
                  <a:ext uri="{FF2B5EF4-FFF2-40B4-BE49-F238E27FC236}">
                    <a16:creationId xmlns:a16="http://schemas.microsoft.com/office/drawing/2014/main" id="{6A8E017D-4D1D-C632-85C6-D807D69B5DBF}"/>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7" name="Rectangle 101">
                <a:extLst>
                  <a:ext uri="{FF2B5EF4-FFF2-40B4-BE49-F238E27FC236}">
                    <a16:creationId xmlns:a16="http://schemas.microsoft.com/office/drawing/2014/main" id="{B598F3C3-B7D3-9C7C-B5D8-7AE858F91414}"/>
                  </a:ext>
                </a:extLst>
              </p:cNvPr>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8" name="Rectangle 102">
                <a:extLst>
                  <a:ext uri="{FF2B5EF4-FFF2-40B4-BE49-F238E27FC236}">
                    <a16:creationId xmlns:a16="http://schemas.microsoft.com/office/drawing/2014/main" id="{1529AABA-406E-3616-F77E-03179AFFD272}"/>
                  </a:ext>
                </a:extLst>
              </p:cNvPr>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9" name="Rectangle 103">
                <a:extLst>
                  <a:ext uri="{FF2B5EF4-FFF2-40B4-BE49-F238E27FC236}">
                    <a16:creationId xmlns:a16="http://schemas.microsoft.com/office/drawing/2014/main" id="{246C9F85-5797-C85E-5CF1-B528AE98ADA4}"/>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0" name="Rectangle 104">
                <a:extLst>
                  <a:ext uri="{FF2B5EF4-FFF2-40B4-BE49-F238E27FC236}">
                    <a16:creationId xmlns:a16="http://schemas.microsoft.com/office/drawing/2014/main" id="{8EA539CD-5380-7E1C-AF5C-CE57AFD26EAD}"/>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1" name="Rectangle 105">
                <a:extLst>
                  <a:ext uri="{FF2B5EF4-FFF2-40B4-BE49-F238E27FC236}">
                    <a16:creationId xmlns:a16="http://schemas.microsoft.com/office/drawing/2014/main" id="{D51FEAA1-18DA-79EF-3083-1C07C085051F}"/>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2" name="Rectangle 106">
                <a:extLst>
                  <a:ext uri="{FF2B5EF4-FFF2-40B4-BE49-F238E27FC236}">
                    <a16:creationId xmlns:a16="http://schemas.microsoft.com/office/drawing/2014/main" id="{CA62D569-C94B-8116-8A32-F6E633FC6B9F}"/>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3" name="Rectangle 107">
                <a:extLst>
                  <a:ext uri="{FF2B5EF4-FFF2-40B4-BE49-F238E27FC236}">
                    <a16:creationId xmlns:a16="http://schemas.microsoft.com/office/drawing/2014/main" id="{410C1CF3-9B87-F8A8-75E3-64BA8F577177}"/>
                  </a:ext>
                </a:extLst>
              </p:cNvPr>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4" name="Rectangle 108">
                <a:extLst>
                  <a:ext uri="{FF2B5EF4-FFF2-40B4-BE49-F238E27FC236}">
                    <a16:creationId xmlns:a16="http://schemas.microsoft.com/office/drawing/2014/main" id="{74378D32-BE20-AE4B-F594-718BF5D7CBEE}"/>
                  </a:ext>
                </a:extLst>
              </p:cNvPr>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5" name="Rectangle 109">
                <a:extLst>
                  <a:ext uri="{FF2B5EF4-FFF2-40B4-BE49-F238E27FC236}">
                    <a16:creationId xmlns:a16="http://schemas.microsoft.com/office/drawing/2014/main" id="{A9C180D7-562B-D7C3-FA0E-38D71B11A31A}"/>
                  </a:ext>
                </a:extLst>
              </p:cNvPr>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6" name="Rectangle 110">
                <a:extLst>
                  <a:ext uri="{FF2B5EF4-FFF2-40B4-BE49-F238E27FC236}">
                    <a16:creationId xmlns:a16="http://schemas.microsoft.com/office/drawing/2014/main" id="{156B7CB7-28F2-9179-906B-474BD8C17F22}"/>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7" name="Rectangle 111">
                <a:extLst>
                  <a:ext uri="{FF2B5EF4-FFF2-40B4-BE49-F238E27FC236}">
                    <a16:creationId xmlns:a16="http://schemas.microsoft.com/office/drawing/2014/main" id="{9D7DB829-3773-F553-8416-71F9EA6858F2}"/>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8" name="Rectangle 112">
                <a:extLst>
                  <a:ext uri="{FF2B5EF4-FFF2-40B4-BE49-F238E27FC236}">
                    <a16:creationId xmlns:a16="http://schemas.microsoft.com/office/drawing/2014/main" id="{380D4093-B8E8-3616-5CCC-AE0983F5F2B9}"/>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9" name="Rectangle 113">
                <a:extLst>
                  <a:ext uri="{FF2B5EF4-FFF2-40B4-BE49-F238E27FC236}">
                    <a16:creationId xmlns:a16="http://schemas.microsoft.com/office/drawing/2014/main" id="{6AC1B6FE-EF10-A43C-ADE5-03509001BCA7}"/>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0" name="Rectangle 114">
                <a:extLst>
                  <a:ext uri="{FF2B5EF4-FFF2-40B4-BE49-F238E27FC236}">
                    <a16:creationId xmlns:a16="http://schemas.microsoft.com/office/drawing/2014/main" id="{CDA28923-EC62-EDF5-DF88-BE44E12033B4}"/>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1" name="Rectangle 115">
                <a:extLst>
                  <a:ext uri="{FF2B5EF4-FFF2-40B4-BE49-F238E27FC236}">
                    <a16:creationId xmlns:a16="http://schemas.microsoft.com/office/drawing/2014/main" id="{0F7BDF0F-0A37-3A26-3D22-D3176ED95BC0}"/>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2" name="Rectangle 116">
                <a:extLst>
                  <a:ext uri="{FF2B5EF4-FFF2-40B4-BE49-F238E27FC236}">
                    <a16:creationId xmlns:a16="http://schemas.microsoft.com/office/drawing/2014/main" id="{2EE8AEA4-4889-8F76-A867-3CECF888A2F8}"/>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3" name="Rectangle 117">
                <a:extLst>
                  <a:ext uri="{FF2B5EF4-FFF2-40B4-BE49-F238E27FC236}">
                    <a16:creationId xmlns:a16="http://schemas.microsoft.com/office/drawing/2014/main" id="{F0083B39-BA28-5C99-011D-CDED395C9851}"/>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4" name="Rectangle 118">
                <a:extLst>
                  <a:ext uri="{FF2B5EF4-FFF2-40B4-BE49-F238E27FC236}">
                    <a16:creationId xmlns:a16="http://schemas.microsoft.com/office/drawing/2014/main" id="{36D51361-DB08-4CFE-2CC5-B7899D2BC749}"/>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5" name="Rectangle 119">
                <a:extLst>
                  <a:ext uri="{FF2B5EF4-FFF2-40B4-BE49-F238E27FC236}">
                    <a16:creationId xmlns:a16="http://schemas.microsoft.com/office/drawing/2014/main" id="{A68CCC63-A1B8-85F8-FE07-8432189E1536}"/>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6" name="Rectangle 120">
                <a:extLst>
                  <a:ext uri="{FF2B5EF4-FFF2-40B4-BE49-F238E27FC236}">
                    <a16:creationId xmlns:a16="http://schemas.microsoft.com/office/drawing/2014/main" id="{1BE925A5-6C33-825B-2CFD-37507E7C0977}"/>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7" name="Rectangle 121">
                <a:extLst>
                  <a:ext uri="{FF2B5EF4-FFF2-40B4-BE49-F238E27FC236}">
                    <a16:creationId xmlns:a16="http://schemas.microsoft.com/office/drawing/2014/main" id="{1A19575E-3431-5A52-5D5B-F569A2D2346F}"/>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8" name="Rectangle 122">
                <a:extLst>
                  <a:ext uri="{FF2B5EF4-FFF2-40B4-BE49-F238E27FC236}">
                    <a16:creationId xmlns:a16="http://schemas.microsoft.com/office/drawing/2014/main" id="{AD4543EC-6D49-D8FB-F3C6-053705D4158D}"/>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9" name="Rectangle 123">
                <a:extLst>
                  <a:ext uri="{FF2B5EF4-FFF2-40B4-BE49-F238E27FC236}">
                    <a16:creationId xmlns:a16="http://schemas.microsoft.com/office/drawing/2014/main" id="{24BC7621-5F5D-AF9A-D3DD-6AB2741BE122}"/>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0" name="Rectangle 124">
                <a:extLst>
                  <a:ext uri="{FF2B5EF4-FFF2-40B4-BE49-F238E27FC236}">
                    <a16:creationId xmlns:a16="http://schemas.microsoft.com/office/drawing/2014/main" id="{3B7C9218-18F0-21ED-8316-22F1229823AB}"/>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1" name="Rectangle 125">
                <a:extLst>
                  <a:ext uri="{FF2B5EF4-FFF2-40B4-BE49-F238E27FC236}">
                    <a16:creationId xmlns:a16="http://schemas.microsoft.com/office/drawing/2014/main" id="{C1636DB8-D867-361A-F9A2-9311840C26FF}"/>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2" name="Rectangle 126">
                <a:extLst>
                  <a:ext uri="{FF2B5EF4-FFF2-40B4-BE49-F238E27FC236}">
                    <a16:creationId xmlns:a16="http://schemas.microsoft.com/office/drawing/2014/main" id="{6B5A9C7F-D39F-A7F3-8B9C-82059E2DD1BA}"/>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3" name="Rectangle 127">
                <a:extLst>
                  <a:ext uri="{FF2B5EF4-FFF2-40B4-BE49-F238E27FC236}">
                    <a16:creationId xmlns:a16="http://schemas.microsoft.com/office/drawing/2014/main" id="{29B054F0-F874-C0F8-CDAF-79D61135CA7E}"/>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4" name="Rectangle 128">
                <a:extLst>
                  <a:ext uri="{FF2B5EF4-FFF2-40B4-BE49-F238E27FC236}">
                    <a16:creationId xmlns:a16="http://schemas.microsoft.com/office/drawing/2014/main" id="{A4819BEB-E907-060E-8E24-1B5C532890B9}"/>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5" name="Rectangle 129">
                <a:extLst>
                  <a:ext uri="{FF2B5EF4-FFF2-40B4-BE49-F238E27FC236}">
                    <a16:creationId xmlns:a16="http://schemas.microsoft.com/office/drawing/2014/main" id="{E57E91C6-8E4D-627A-38E9-70412BA6CCD9}"/>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6" name="Rectangle 130">
                <a:extLst>
                  <a:ext uri="{FF2B5EF4-FFF2-40B4-BE49-F238E27FC236}">
                    <a16:creationId xmlns:a16="http://schemas.microsoft.com/office/drawing/2014/main" id="{3595B128-BF18-A93C-0D12-8DF4347239B1}"/>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7" name="Rectangle 131">
                <a:extLst>
                  <a:ext uri="{FF2B5EF4-FFF2-40B4-BE49-F238E27FC236}">
                    <a16:creationId xmlns:a16="http://schemas.microsoft.com/office/drawing/2014/main" id="{9C7E22EB-AAD8-DF60-9E3A-56888541A412}"/>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8" name="Rectangle 132">
                <a:extLst>
                  <a:ext uri="{FF2B5EF4-FFF2-40B4-BE49-F238E27FC236}">
                    <a16:creationId xmlns:a16="http://schemas.microsoft.com/office/drawing/2014/main" id="{F2EA5CC5-B4C4-0C9D-23A4-3B89E44FAF28}"/>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9" name="Rectangle 133">
                <a:extLst>
                  <a:ext uri="{FF2B5EF4-FFF2-40B4-BE49-F238E27FC236}">
                    <a16:creationId xmlns:a16="http://schemas.microsoft.com/office/drawing/2014/main" id="{1EA7C2D4-93F8-2F8B-FD6C-D7ED5904E931}"/>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0" name="Rectangle 134">
                <a:extLst>
                  <a:ext uri="{FF2B5EF4-FFF2-40B4-BE49-F238E27FC236}">
                    <a16:creationId xmlns:a16="http://schemas.microsoft.com/office/drawing/2014/main" id="{118C5EE6-4ECC-747D-AF63-7597458F87DE}"/>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1" name="Rectangle 135">
                <a:extLst>
                  <a:ext uri="{FF2B5EF4-FFF2-40B4-BE49-F238E27FC236}">
                    <a16:creationId xmlns:a16="http://schemas.microsoft.com/office/drawing/2014/main" id="{47282AB3-095E-B62C-A4F6-D4E12DCA018B}"/>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2" name="Rectangle 136">
                <a:extLst>
                  <a:ext uri="{FF2B5EF4-FFF2-40B4-BE49-F238E27FC236}">
                    <a16:creationId xmlns:a16="http://schemas.microsoft.com/office/drawing/2014/main" id="{7FACB5ED-E183-4FAE-A2A9-2827E69BBBC4}"/>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3" name="Rectangle 137">
                <a:extLst>
                  <a:ext uri="{FF2B5EF4-FFF2-40B4-BE49-F238E27FC236}">
                    <a16:creationId xmlns:a16="http://schemas.microsoft.com/office/drawing/2014/main" id="{F90EC2AD-8E8E-6901-9150-4294AE78435E}"/>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4" name="Freeform 138">
                <a:extLst>
                  <a:ext uri="{FF2B5EF4-FFF2-40B4-BE49-F238E27FC236}">
                    <a16:creationId xmlns:a16="http://schemas.microsoft.com/office/drawing/2014/main" id="{C77E9472-02B7-2C7E-ECF8-069FE79E177A}"/>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5" name="Freeform 139">
                <a:extLst>
                  <a:ext uri="{FF2B5EF4-FFF2-40B4-BE49-F238E27FC236}">
                    <a16:creationId xmlns:a16="http://schemas.microsoft.com/office/drawing/2014/main" id="{0F1AB80E-39DC-2EE0-8015-FC4124FD47A9}"/>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6" name="Freeform 140">
                <a:extLst>
                  <a:ext uri="{FF2B5EF4-FFF2-40B4-BE49-F238E27FC236}">
                    <a16:creationId xmlns:a16="http://schemas.microsoft.com/office/drawing/2014/main" id="{373A2A97-0DB0-6519-B17B-8D3E0ACED66B}"/>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7" name="Freeform 141">
                <a:extLst>
                  <a:ext uri="{FF2B5EF4-FFF2-40B4-BE49-F238E27FC236}">
                    <a16:creationId xmlns:a16="http://schemas.microsoft.com/office/drawing/2014/main" id="{CE82591E-D0B1-0086-6BE1-F5E1205C048E}"/>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8" name="Freeform 142">
                <a:extLst>
                  <a:ext uri="{FF2B5EF4-FFF2-40B4-BE49-F238E27FC236}">
                    <a16:creationId xmlns:a16="http://schemas.microsoft.com/office/drawing/2014/main" id="{1F78A65E-766B-F4B5-23F0-9167C15E5973}"/>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9" name="Freeform 143">
                <a:extLst>
                  <a:ext uri="{FF2B5EF4-FFF2-40B4-BE49-F238E27FC236}">
                    <a16:creationId xmlns:a16="http://schemas.microsoft.com/office/drawing/2014/main" id="{7AEE067E-900B-65DE-AC83-3C34E9193721}"/>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0" name="Freeform 144">
                <a:extLst>
                  <a:ext uri="{FF2B5EF4-FFF2-40B4-BE49-F238E27FC236}">
                    <a16:creationId xmlns:a16="http://schemas.microsoft.com/office/drawing/2014/main" id="{B1E1EBC0-D221-CC86-DEB2-946EE58E0C14}"/>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1" name="Freeform 145">
                <a:extLst>
                  <a:ext uri="{FF2B5EF4-FFF2-40B4-BE49-F238E27FC236}">
                    <a16:creationId xmlns:a16="http://schemas.microsoft.com/office/drawing/2014/main" id="{0029D675-06DD-658D-C417-CA7884EF9EC3}"/>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2" name="Freeform 146">
                <a:extLst>
                  <a:ext uri="{FF2B5EF4-FFF2-40B4-BE49-F238E27FC236}">
                    <a16:creationId xmlns:a16="http://schemas.microsoft.com/office/drawing/2014/main" id="{D21A0B10-6A01-04A0-A5E2-358E3462F2FA}"/>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3" name="Rectangle 147">
                <a:extLst>
                  <a:ext uri="{FF2B5EF4-FFF2-40B4-BE49-F238E27FC236}">
                    <a16:creationId xmlns:a16="http://schemas.microsoft.com/office/drawing/2014/main" id="{564F5C71-6754-059F-F86B-F71132387896}"/>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84" name="Rectangle 148">
                <a:extLst>
                  <a:ext uri="{FF2B5EF4-FFF2-40B4-BE49-F238E27FC236}">
                    <a16:creationId xmlns:a16="http://schemas.microsoft.com/office/drawing/2014/main" id="{2EC5524E-4EB6-3904-99D4-A4BAAE5CD4C2}"/>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85" name="Freeform 149">
                <a:extLst>
                  <a:ext uri="{FF2B5EF4-FFF2-40B4-BE49-F238E27FC236}">
                    <a16:creationId xmlns:a16="http://schemas.microsoft.com/office/drawing/2014/main" id="{4218F5DE-DF94-7167-03C5-CBC62D3BD3B4}"/>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86" name="Freeform 150">
                <a:extLst>
                  <a:ext uri="{FF2B5EF4-FFF2-40B4-BE49-F238E27FC236}">
                    <a16:creationId xmlns:a16="http://schemas.microsoft.com/office/drawing/2014/main" id="{CD78FCCC-8098-48BC-6C3B-25CE7679EA65}"/>
                  </a:ext>
                </a:extLst>
              </p:cNvPr>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87" name="Freeform 151">
                <a:extLst>
                  <a:ext uri="{FF2B5EF4-FFF2-40B4-BE49-F238E27FC236}">
                    <a16:creationId xmlns:a16="http://schemas.microsoft.com/office/drawing/2014/main" id="{653E8A9C-A24B-0DB5-20A4-4DB1FC84F081}"/>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488" name="Oval 152">
                <a:extLst>
                  <a:ext uri="{FF2B5EF4-FFF2-40B4-BE49-F238E27FC236}">
                    <a16:creationId xmlns:a16="http://schemas.microsoft.com/office/drawing/2014/main" id="{A7A61BB8-138F-7151-5F66-65E597DB971C}"/>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sp>
        <p:nvSpPr>
          <p:cNvPr id="14489" name="Rectangle 153">
            <a:extLst>
              <a:ext uri="{FF2B5EF4-FFF2-40B4-BE49-F238E27FC236}">
                <a16:creationId xmlns:a16="http://schemas.microsoft.com/office/drawing/2014/main" id="{BF8C1E7A-D467-B970-5616-BB29B1854829}"/>
              </a:ext>
            </a:extLst>
          </p:cNvPr>
          <p:cNvSpPr>
            <a:spLocks noGrp="1" noRot="1" noChangeArrowheads="1"/>
          </p:cNvSpPr>
          <p:nvPr>
            <p:ph type="title"/>
          </p:nvPr>
        </p:nvSpPr>
        <p:spPr bwMode="auto">
          <a:xfrm>
            <a:off x="402167" y="228600"/>
            <a:ext cx="113876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490" name="Rectangle 154">
            <a:extLst>
              <a:ext uri="{FF2B5EF4-FFF2-40B4-BE49-F238E27FC236}">
                <a16:creationId xmlns:a16="http://schemas.microsoft.com/office/drawing/2014/main" id="{D2646C1B-C817-66C9-FCAE-A77C91424422}"/>
              </a:ext>
            </a:extLst>
          </p:cNvPr>
          <p:cNvSpPr>
            <a:spLocks noGrp="1" noChangeArrowheads="1"/>
          </p:cNvSpPr>
          <p:nvPr>
            <p:ph type="dt" sz="half" idx="2"/>
          </p:nvPr>
        </p:nvSpPr>
        <p:spPr bwMode="auto">
          <a:xfrm>
            <a:off x="402167" y="6245225"/>
            <a:ext cx="30522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endParaRPr lang="en-US" altLang="en-US"/>
          </a:p>
        </p:txBody>
      </p:sp>
      <p:sp>
        <p:nvSpPr>
          <p:cNvPr id="14491" name="Rectangle 155">
            <a:extLst>
              <a:ext uri="{FF2B5EF4-FFF2-40B4-BE49-F238E27FC236}">
                <a16:creationId xmlns:a16="http://schemas.microsoft.com/office/drawing/2014/main" id="{7980330E-EFD5-62A8-E151-68C8C84EBAC0}"/>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endParaRPr lang="en-US" altLang="en-US"/>
          </a:p>
        </p:txBody>
      </p:sp>
      <p:sp>
        <p:nvSpPr>
          <p:cNvPr id="14492" name="Rectangle 156">
            <a:extLst>
              <a:ext uri="{FF2B5EF4-FFF2-40B4-BE49-F238E27FC236}">
                <a16:creationId xmlns:a16="http://schemas.microsoft.com/office/drawing/2014/main" id="{B3E54CF5-1CCE-E9D6-0CB0-80930A9F3295}"/>
              </a:ext>
            </a:extLst>
          </p:cNvPr>
          <p:cNvSpPr>
            <a:spLocks noGrp="1" noChangeArrowheads="1"/>
          </p:cNvSpPr>
          <p:nvPr>
            <p:ph type="sldNum" sz="quarter" idx="4"/>
          </p:nvPr>
        </p:nvSpPr>
        <p:spPr bwMode="auto">
          <a:xfrm>
            <a:off x="8737601" y="6245225"/>
            <a:ext cx="30522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09C06179-0657-40C1-9DC1-3DD8D814508A}" type="slidenum">
              <a:rPr lang="en-US" altLang="en-US"/>
              <a:pPr/>
              <a:t>‹#›</a:t>
            </a:fld>
            <a:endParaRPr lang="en-US" altLang="en-US"/>
          </a:p>
        </p:txBody>
      </p:sp>
      <p:sp>
        <p:nvSpPr>
          <p:cNvPr id="14493" name="Rectangle 157">
            <a:extLst>
              <a:ext uri="{FF2B5EF4-FFF2-40B4-BE49-F238E27FC236}">
                <a16:creationId xmlns:a16="http://schemas.microsoft.com/office/drawing/2014/main" id="{1E528AB8-1E56-3D44-330B-EB7FDF5ADB8E}"/>
              </a:ext>
            </a:extLst>
          </p:cNvPr>
          <p:cNvSpPr>
            <a:spLocks noGrp="1" noRot="1" noChangeArrowheads="1"/>
          </p:cNvSpPr>
          <p:nvPr>
            <p:ph type="body" idx="1"/>
          </p:nvPr>
        </p:nvSpPr>
        <p:spPr bwMode="auto">
          <a:xfrm>
            <a:off x="402167" y="1600200"/>
            <a:ext cx="11387667"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13077530"/>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80000"/>
        <a:buFont typeface="Arial" panose="020B0604020202020204" pitchFamily="34" charset="0"/>
        <a:buChar char="►"/>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Font typeface="Wingdings" panose="05000000000000000000" pitchFamily="2" charset="2"/>
        <a:buChar char="§"/>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80000"/>
        <a:buFont typeface="Arial" panose="020B0604020202020204" pitchFamily="34" charset="0"/>
        <a:buChar char="►"/>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Arial" panose="020B0604020202020204" pitchFamily="34" charset="0"/>
        <a:buChar char="►"/>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8EA96">
                <a:gamma/>
                <a:shade val="83137"/>
                <a:invGamma/>
              </a:srgbClr>
            </a:gs>
            <a:gs pos="100000">
              <a:srgbClr val="D8EA96"/>
            </a:gs>
          </a:gsLst>
          <a:lin ang="5400000" scaled="1"/>
        </a:gradFill>
        <a:effectLst/>
      </p:bgPr>
    </p:bg>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65B685A6-57EC-B25E-D460-2A7B475CA431}"/>
              </a:ext>
            </a:extLst>
          </p:cNvPr>
          <p:cNvGrpSpPr>
            <a:grpSpLocks/>
          </p:cNvGrpSpPr>
          <p:nvPr/>
        </p:nvGrpSpPr>
        <p:grpSpPr bwMode="auto">
          <a:xfrm>
            <a:off x="1" y="1422400"/>
            <a:ext cx="12196233" cy="5435600"/>
            <a:chOff x="0" y="896"/>
            <a:chExt cx="5762" cy="3424"/>
          </a:xfrm>
        </p:grpSpPr>
        <p:grpSp>
          <p:nvGrpSpPr>
            <p:cNvPr id="14339" name="Group 3">
              <a:extLst>
                <a:ext uri="{FF2B5EF4-FFF2-40B4-BE49-F238E27FC236}">
                  <a16:creationId xmlns:a16="http://schemas.microsoft.com/office/drawing/2014/main" id="{39A3D5CC-707C-C836-A419-C43F92D9887C}"/>
                </a:ext>
              </a:extLst>
            </p:cNvPr>
            <p:cNvGrpSpPr>
              <a:grpSpLocks/>
            </p:cNvGrpSpPr>
            <p:nvPr userDrawn="1"/>
          </p:nvGrpSpPr>
          <p:grpSpPr bwMode="auto">
            <a:xfrm>
              <a:off x="20" y="896"/>
              <a:ext cx="5742" cy="3424"/>
              <a:chOff x="20" y="896"/>
              <a:chExt cx="5742" cy="3424"/>
            </a:xfrm>
          </p:grpSpPr>
          <p:sp>
            <p:nvSpPr>
              <p:cNvPr id="14340" name="Freeform 4">
                <a:extLst>
                  <a:ext uri="{FF2B5EF4-FFF2-40B4-BE49-F238E27FC236}">
                    <a16:creationId xmlns:a16="http://schemas.microsoft.com/office/drawing/2014/main" id="{6A17528E-B52F-01CC-7B18-B55156FB8F7C}"/>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Freeform 5">
                <a:extLst>
                  <a:ext uri="{FF2B5EF4-FFF2-40B4-BE49-F238E27FC236}">
                    <a16:creationId xmlns:a16="http://schemas.microsoft.com/office/drawing/2014/main" id="{6828CE48-F9EB-B2EF-8227-62257D71AC1B}"/>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35EE0628-13F2-6567-915F-3A2B46B822AC}"/>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3" name="Freeform 7">
                <a:extLst>
                  <a:ext uri="{FF2B5EF4-FFF2-40B4-BE49-F238E27FC236}">
                    <a16:creationId xmlns:a16="http://schemas.microsoft.com/office/drawing/2014/main" id="{A654564C-3438-D540-D0E1-1BCE3266F7A9}"/>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Freeform 8">
                <a:extLst>
                  <a:ext uri="{FF2B5EF4-FFF2-40B4-BE49-F238E27FC236}">
                    <a16:creationId xmlns:a16="http://schemas.microsoft.com/office/drawing/2014/main" id="{DA6EC63B-6B7A-82BD-68EE-DFCDE02FCF65}"/>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Freeform 9">
                <a:extLst>
                  <a:ext uri="{FF2B5EF4-FFF2-40B4-BE49-F238E27FC236}">
                    <a16:creationId xmlns:a16="http://schemas.microsoft.com/office/drawing/2014/main" id="{93B50E76-C496-4ECF-4FD9-51091304D154}"/>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Freeform 10">
                <a:extLst>
                  <a:ext uri="{FF2B5EF4-FFF2-40B4-BE49-F238E27FC236}">
                    <a16:creationId xmlns:a16="http://schemas.microsoft.com/office/drawing/2014/main" id="{1007B7DF-C82D-3AF3-40A3-626F1AF93A50}"/>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Freeform 11">
                <a:extLst>
                  <a:ext uri="{FF2B5EF4-FFF2-40B4-BE49-F238E27FC236}">
                    <a16:creationId xmlns:a16="http://schemas.microsoft.com/office/drawing/2014/main" id="{F17ADB13-7353-BBCE-CF2D-50DF2F6C7A7B}"/>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B042675A-55B2-6FC3-7FF4-7CBC75A498DB}"/>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9" name="Freeform 13">
                <a:extLst>
                  <a:ext uri="{FF2B5EF4-FFF2-40B4-BE49-F238E27FC236}">
                    <a16:creationId xmlns:a16="http://schemas.microsoft.com/office/drawing/2014/main" id="{C1A350B4-4FF2-760D-AB44-B191A347617C}"/>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50" name="Freeform 14">
                <a:extLst>
                  <a:ext uri="{FF2B5EF4-FFF2-40B4-BE49-F238E27FC236}">
                    <a16:creationId xmlns:a16="http://schemas.microsoft.com/office/drawing/2014/main" id="{F4FA549A-1BE4-E0F3-B2D4-5042B3A0D35F}"/>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51" name="Freeform 15">
                <a:extLst>
                  <a:ext uri="{FF2B5EF4-FFF2-40B4-BE49-F238E27FC236}">
                    <a16:creationId xmlns:a16="http://schemas.microsoft.com/office/drawing/2014/main" id="{54009F81-916C-FB2F-98EB-C3395E935E43}"/>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52" name="Freeform 16">
                <a:extLst>
                  <a:ext uri="{FF2B5EF4-FFF2-40B4-BE49-F238E27FC236}">
                    <a16:creationId xmlns:a16="http://schemas.microsoft.com/office/drawing/2014/main" id="{F6403761-7219-8849-22A6-D864D8399D55}"/>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14353" name="Group 17">
              <a:extLst>
                <a:ext uri="{FF2B5EF4-FFF2-40B4-BE49-F238E27FC236}">
                  <a16:creationId xmlns:a16="http://schemas.microsoft.com/office/drawing/2014/main" id="{CEFA659D-24D2-7F31-E6B6-BA0D421917DF}"/>
                </a:ext>
              </a:extLst>
            </p:cNvPr>
            <p:cNvGrpSpPr>
              <a:grpSpLocks/>
            </p:cNvGrpSpPr>
            <p:nvPr userDrawn="1"/>
          </p:nvGrpSpPr>
          <p:grpSpPr bwMode="auto">
            <a:xfrm>
              <a:off x="0" y="2291"/>
              <a:ext cx="1385" cy="1702"/>
              <a:chOff x="0" y="2291"/>
              <a:chExt cx="1385" cy="1702"/>
            </a:xfrm>
          </p:grpSpPr>
          <p:sp>
            <p:nvSpPr>
              <p:cNvPr id="14354" name="Rectangle 18">
                <a:extLst>
                  <a:ext uri="{FF2B5EF4-FFF2-40B4-BE49-F238E27FC236}">
                    <a16:creationId xmlns:a16="http://schemas.microsoft.com/office/drawing/2014/main" id="{F687C453-A42A-90A2-BF00-6D13FC6385D5}"/>
                  </a:ext>
                </a:extLst>
              </p:cNvPr>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5" name="Rectangle 19">
                <a:extLst>
                  <a:ext uri="{FF2B5EF4-FFF2-40B4-BE49-F238E27FC236}">
                    <a16:creationId xmlns:a16="http://schemas.microsoft.com/office/drawing/2014/main" id="{32D1525E-D48B-A780-28F9-D27A693BD5F4}"/>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6" name="Rectangle 20">
                <a:extLst>
                  <a:ext uri="{FF2B5EF4-FFF2-40B4-BE49-F238E27FC236}">
                    <a16:creationId xmlns:a16="http://schemas.microsoft.com/office/drawing/2014/main" id="{58383016-7D51-34FC-18E1-52AD766F0D38}"/>
                  </a:ext>
                </a:extLst>
              </p:cNvPr>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7" name="Rectangle 21">
                <a:extLst>
                  <a:ext uri="{FF2B5EF4-FFF2-40B4-BE49-F238E27FC236}">
                    <a16:creationId xmlns:a16="http://schemas.microsoft.com/office/drawing/2014/main" id="{D3432D3B-E5B5-BF9D-82EF-D1BA99CCDF8F}"/>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8" name="Rectangle 22">
                <a:extLst>
                  <a:ext uri="{FF2B5EF4-FFF2-40B4-BE49-F238E27FC236}">
                    <a16:creationId xmlns:a16="http://schemas.microsoft.com/office/drawing/2014/main" id="{7F38D14C-CF3C-A292-500E-88DC9D65F6B7}"/>
                  </a:ext>
                </a:extLst>
              </p:cNvPr>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9" name="Rectangle 23">
                <a:extLst>
                  <a:ext uri="{FF2B5EF4-FFF2-40B4-BE49-F238E27FC236}">
                    <a16:creationId xmlns:a16="http://schemas.microsoft.com/office/drawing/2014/main" id="{C777928B-3E4B-2F25-FE47-2B7E1928EA91}"/>
                  </a:ext>
                </a:extLst>
              </p:cNvPr>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0" name="Rectangle 24">
                <a:extLst>
                  <a:ext uri="{FF2B5EF4-FFF2-40B4-BE49-F238E27FC236}">
                    <a16:creationId xmlns:a16="http://schemas.microsoft.com/office/drawing/2014/main" id="{FDF856B5-A87A-1800-DD1E-EBA91D1E47B7}"/>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1" name="Rectangle 25">
                <a:extLst>
                  <a:ext uri="{FF2B5EF4-FFF2-40B4-BE49-F238E27FC236}">
                    <a16:creationId xmlns:a16="http://schemas.microsoft.com/office/drawing/2014/main" id="{3DCED11F-0472-1D66-1C4B-4A988C574B72}"/>
                  </a:ext>
                </a:extLst>
              </p:cNvPr>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2" name="Rectangle 26">
                <a:extLst>
                  <a:ext uri="{FF2B5EF4-FFF2-40B4-BE49-F238E27FC236}">
                    <a16:creationId xmlns:a16="http://schemas.microsoft.com/office/drawing/2014/main" id="{B4C85D4C-3E9A-C1AE-1776-1B34835B2A00}"/>
                  </a:ext>
                </a:extLst>
              </p:cNvPr>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3" name="Rectangle 27">
                <a:extLst>
                  <a:ext uri="{FF2B5EF4-FFF2-40B4-BE49-F238E27FC236}">
                    <a16:creationId xmlns:a16="http://schemas.microsoft.com/office/drawing/2014/main" id="{9214DAFE-B81E-ADA8-4325-8DC0202DC949}"/>
                  </a:ext>
                </a:extLst>
              </p:cNvPr>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4" name="Rectangle 28">
                <a:extLst>
                  <a:ext uri="{FF2B5EF4-FFF2-40B4-BE49-F238E27FC236}">
                    <a16:creationId xmlns:a16="http://schemas.microsoft.com/office/drawing/2014/main" id="{89AC0B6E-EEEB-F1FB-B383-32823335E5A8}"/>
                  </a:ext>
                </a:extLst>
              </p:cNvPr>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5" name="Rectangle 29">
                <a:extLst>
                  <a:ext uri="{FF2B5EF4-FFF2-40B4-BE49-F238E27FC236}">
                    <a16:creationId xmlns:a16="http://schemas.microsoft.com/office/drawing/2014/main" id="{69C94568-A7A7-AA54-B6D9-8304A2D8626A}"/>
                  </a:ext>
                </a:extLst>
              </p:cNvPr>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6" name="Rectangle 30">
                <a:extLst>
                  <a:ext uri="{FF2B5EF4-FFF2-40B4-BE49-F238E27FC236}">
                    <a16:creationId xmlns:a16="http://schemas.microsoft.com/office/drawing/2014/main" id="{B561D315-2BC3-0B14-4D16-65AECFBAC309}"/>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7" name="Rectangle 31">
                <a:extLst>
                  <a:ext uri="{FF2B5EF4-FFF2-40B4-BE49-F238E27FC236}">
                    <a16:creationId xmlns:a16="http://schemas.microsoft.com/office/drawing/2014/main" id="{6485DB79-57F7-BAE2-0929-7C841CB86E2D}"/>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8" name="Rectangle 32">
                <a:extLst>
                  <a:ext uri="{FF2B5EF4-FFF2-40B4-BE49-F238E27FC236}">
                    <a16:creationId xmlns:a16="http://schemas.microsoft.com/office/drawing/2014/main" id="{00120F9E-3EA1-EB67-DC3F-9ACCC0B19536}"/>
                  </a:ext>
                </a:extLst>
              </p:cNvPr>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9" name="Rectangle 33">
                <a:extLst>
                  <a:ext uri="{FF2B5EF4-FFF2-40B4-BE49-F238E27FC236}">
                    <a16:creationId xmlns:a16="http://schemas.microsoft.com/office/drawing/2014/main" id="{A95A25E2-E334-9589-3838-4448FAFF89CE}"/>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0" name="Rectangle 34">
                <a:extLst>
                  <a:ext uri="{FF2B5EF4-FFF2-40B4-BE49-F238E27FC236}">
                    <a16:creationId xmlns:a16="http://schemas.microsoft.com/office/drawing/2014/main" id="{7D8BCCD3-4D3C-2C4D-F3C8-0AF5AA1A42E0}"/>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1" name="Rectangle 35">
                <a:extLst>
                  <a:ext uri="{FF2B5EF4-FFF2-40B4-BE49-F238E27FC236}">
                    <a16:creationId xmlns:a16="http://schemas.microsoft.com/office/drawing/2014/main" id="{E1C79591-2401-6C04-6C35-954A9158AE34}"/>
                  </a:ext>
                </a:extLst>
              </p:cNvPr>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2" name="Rectangle 36">
                <a:extLst>
                  <a:ext uri="{FF2B5EF4-FFF2-40B4-BE49-F238E27FC236}">
                    <a16:creationId xmlns:a16="http://schemas.microsoft.com/office/drawing/2014/main" id="{4B123FAE-A01F-D41D-C435-DAE413DADBF9}"/>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3" name="Rectangle 37">
                <a:extLst>
                  <a:ext uri="{FF2B5EF4-FFF2-40B4-BE49-F238E27FC236}">
                    <a16:creationId xmlns:a16="http://schemas.microsoft.com/office/drawing/2014/main" id="{4498A8A2-E54B-3D96-A11A-5030D40170E3}"/>
                  </a:ext>
                </a:extLst>
              </p:cNvPr>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4" name="Rectangle 38">
                <a:extLst>
                  <a:ext uri="{FF2B5EF4-FFF2-40B4-BE49-F238E27FC236}">
                    <a16:creationId xmlns:a16="http://schemas.microsoft.com/office/drawing/2014/main" id="{46EF7FC9-9005-42CA-482A-C37BCC2F26F8}"/>
                  </a:ext>
                </a:extLst>
              </p:cNvPr>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5" name="Rectangle 39">
                <a:extLst>
                  <a:ext uri="{FF2B5EF4-FFF2-40B4-BE49-F238E27FC236}">
                    <a16:creationId xmlns:a16="http://schemas.microsoft.com/office/drawing/2014/main" id="{C298F781-0BDF-34C8-90F5-A835FDF6868C}"/>
                  </a:ext>
                </a:extLst>
              </p:cNvPr>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6" name="Rectangle 40">
                <a:extLst>
                  <a:ext uri="{FF2B5EF4-FFF2-40B4-BE49-F238E27FC236}">
                    <a16:creationId xmlns:a16="http://schemas.microsoft.com/office/drawing/2014/main" id="{91BD1BE3-4845-3185-9C23-65441C56A9BB}"/>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7" name="Rectangle 41">
                <a:extLst>
                  <a:ext uri="{FF2B5EF4-FFF2-40B4-BE49-F238E27FC236}">
                    <a16:creationId xmlns:a16="http://schemas.microsoft.com/office/drawing/2014/main" id="{85A4C952-7E9F-1F72-67A6-4628ABFB1490}"/>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8" name="Rectangle 42">
                <a:extLst>
                  <a:ext uri="{FF2B5EF4-FFF2-40B4-BE49-F238E27FC236}">
                    <a16:creationId xmlns:a16="http://schemas.microsoft.com/office/drawing/2014/main" id="{05D14100-2B40-0F1A-3EA0-5A5F5BEAD234}"/>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9" name="Rectangle 43">
                <a:extLst>
                  <a:ext uri="{FF2B5EF4-FFF2-40B4-BE49-F238E27FC236}">
                    <a16:creationId xmlns:a16="http://schemas.microsoft.com/office/drawing/2014/main" id="{6788A681-10AC-A2E8-A374-18D40CD070AF}"/>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0" name="Rectangle 44">
                <a:extLst>
                  <a:ext uri="{FF2B5EF4-FFF2-40B4-BE49-F238E27FC236}">
                    <a16:creationId xmlns:a16="http://schemas.microsoft.com/office/drawing/2014/main" id="{F9767C89-FAF7-AF1E-7AA3-3CB893C266F3}"/>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1" name="Rectangle 45">
                <a:extLst>
                  <a:ext uri="{FF2B5EF4-FFF2-40B4-BE49-F238E27FC236}">
                    <a16:creationId xmlns:a16="http://schemas.microsoft.com/office/drawing/2014/main" id="{53075CFB-FBC0-EBC3-DD62-6C731A8A9A9F}"/>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2" name="Rectangle 46">
                <a:extLst>
                  <a:ext uri="{FF2B5EF4-FFF2-40B4-BE49-F238E27FC236}">
                    <a16:creationId xmlns:a16="http://schemas.microsoft.com/office/drawing/2014/main" id="{B631EC2C-C13A-FD68-7B11-9ABFEDC27ED2}"/>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3" name="Rectangle 47">
                <a:extLst>
                  <a:ext uri="{FF2B5EF4-FFF2-40B4-BE49-F238E27FC236}">
                    <a16:creationId xmlns:a16="http://schemas.microsoft.com/office/drawing/2014/main" id="{7A5007FD-DD18-1127-E821-A60C0D44006C}"/>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4" name="Rectangle 48">
                <a:extLst>
                  <a:ext uri="{FF2B5EF4-FFF2-40B4-BE49-F238E27FC236}">
                    <a16:creationId xmlns:a16="http://schemas.microsoft.com/office/drawing/2014/main" id="{D616E1C0-F3B7-668E-09AC-C00A0A6451C6}"/>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5" name="Rectangle 49">
                <a:extLst>
                  <a:ext uri="{FF2B5EF4-FFF2-40B4-BE49-F238E27FC236}">
                    <a16:creationId xmlns:a16="http://schemas.microsoft.com/office/drawing/2014/main" id="{937C8C91-4D63-6FAE-1751-D546732F7FB2}"/>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6" name="Rectangle 50">
                <a:extLst>
                  <a:ext uri="{FF2B5EF4-FFF2-40B4-BE49-F238E27FC236}">
                    <a16:creationId xmlns:a16="http://schemas.microsoft.com/office/drawing/2014/main" id="{856C1F9F-D358-CB21-1C03-1BBBA1F6B212}"/>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7" name="Rectangle 51">
                <a:extLst>
                  <a:ext uri="{FF2B5EF4-FFF2-40B4-BE49-F238E27FC236}">
                    <a16:creationId xmlns:a16="http://schemas.microsoft.com/office/drawing/2014/main" id="{AED15848-CD37-EDE8-95ED-8EA0E278D790}"/>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8" name="Rectangle 52">
                <a:extLst>
                  <a:ext uri="{FF2B5EF4-FFF2-40B4-BE49-F238E27FC236}">
                    <a16:creationId xmlns:a16="http://schemas.microsoft.com/office/drawing/2014/main" id="{14C0D711-0F2F-CAAF-F36F-4A4AC5F7E089}"/>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9" name="Rectangle 53">
                <a:extLst>
                  <a:ext uri="{FF2B5EF4-FFF2-40B4-BE49-F238E27FC236}">
                    <a16:creationId xmlns:a16="http://schemas.microsoft.com/office/drawing/2014/main" id="{E1FD1894-7606-08BC-C0D6-87ED17006064}"/>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0" name="Rectangle 54">
                <a:extLst>
                  <a:ext uri="{FF2B5EF4-FFF2-40B4-BE49-F238E27FC236}">
                    <a16:creationId xmlns:a16="http://schemas.microsoft.com/office/drawing/2014/main" id="{15090D38-5C5B-8766-B8EC-5E6D11C6C2E4}"/>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1" name="Rectangle 55">
                <a:extLst>
                  <a:ext uri="{FF2B5EF4-FFF2-40B4-BE49-F238E27FC236}">
                    <a16:creationId xmlns:a16="http://schemas.microsoft.com/office/drawing/2014/main" id="{641D85C0-EDD7-567E-65F8-D3819771DF6A}"/>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2" name="Rectangle 56">
                <a:extLst>
                  <a:ext uri="{FF2B5EF4-FFF2-40B4-BE49-F238E27FC236}">
                    <a16:creationId xmlns:a16="http://schemas.microsoft.com/office/drawing/2014/main" id="{DFD18260-C0E8-360F-57F0-D81B68B060EB}"/>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3" name="Rectangle 57">
                <a:extLst>
                  <a:ext uri="{FF2B5EF4-FFF2-40B4-BE49-F238E27FC236}">
                    <a16:creationId xmlns:a16="http://schemas.microsoft.com/office/drawing/2014/main" id="{AA216888-2F93-F694-6DB3-F07625DD6428}"/>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4" name="Rectangle 58">
                <a:extLst>
                  <a:ext uri="{FF2B5EF4-FFF2-40B4-BE49-F238E27FC236}">
                    <a16:creationId xmlns:a16="http://schemas.microsoft.com/office/drawing/2014/main" id="{7F21A5F2-0180-E8A0-1363-ECF1DD0F258D}"/>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5" name="Rectangle 59">
                <a:extLst>
                  <a:ext uri="{FF2B5EF4-FFF2-40B4-BE49-F238E27FC236}">
                    <a16:creationId xmlns:a16="http://schemas.microsoft.com/office/drawing/2014/main" id="{0704A21D-66DC-36F4-2588-40B138DB864B}"/>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6" name="Rectangle 60">
                <a:extLst>
                  <a:ext uri="{FF2B5EF4-FFF2-40B4-BE49-F238E27FC236}">
                    <a16:creationId xmlns:a16="http://schemas.microsoft.com/office/drawing/2014/main" id="{19D63CD3-952A-5FE5-8C59-1D1AF848F381}"/>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7" name="Rectangle 61">
                <a:extLst>
                  <a:ext uri="{FF2B5EF4-FFF2-40B4-BE49-F238E27FC236}">
                    <a16:creationId xmlns:a16="http://schemas.microsoft.com/office/drawing/2014/main" id="{C4B3DEC3-B37B-B109-3495-674EFDCE03D0}"/>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8" name="Rectangle 62">
                <a:extLst>
                  <a:ext uri="{FF2B5EF4-FFF2-40B4-BE49-F238E27FC236}">
                    <a16:creationId xmlns:a16="http://schemas.microsoft.com/office/drawing/2014/main" id="{CCFBA2F0-EAFB-AA4E-D4F2-FC2619C28499}"/>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9" name="Rectangle 63">
                <a:extLst>
                  <a:ext uri="{FF2B5EF4-FFF2-40B4-BE49-F238E27FC236}">
                    <a16:creationId xmlns:a16="http://schemas.microsoft.com/office/drawing/2014/main" id="{54F8374F-1414-A6B8-329B-48C7FD859C65}"/>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0" name="Rectangle 64">
                <a:extLst>
                  <a:ext uri="{FF2B5EF4-FFF2-40B4-BE49-F238E27FC236}">
                    <a16:creationId xmlns:a16="http://schemas.microsoft.com/office/drawing/2014/main" id="{4C23DC97-B914-0469-A7E9-A3F13A579EBC}"/>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1" name="Rectangle 65">
                <a:extLst>
                  <a:ext uri="{FF2B5EF4-FFF2-40B4-BE49-F238E27FC236}">
                    <a16:creationId xmlns:a16="http://schemas.microsoft.com/office/drawing/2014/main" id="{9B8DBBF1-80E0-06CB-DBAB-B564CC655F7D}"/>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2" name="Rectangle 66">
                <a:extLst>
                  <a:ext uri="{FF2B5EF4-FFF2-40B4-BE49-F238E27FC236}">
                    <a16:creationId xmlns:a16="http://schemas.microsoft.com/office/drawing/2014/main" id="{AD38D359-97EE-0420-4448-C2CD6B880D25}"/>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3" name="Rectangle 67">
                <a:extLst>
                  <a:ext uri="{FF2B5EF4-FFF2-40B4-BE49-F238E27FC236}">
                    <a16:creationId xmlns:a16="http://schemas.microsoft.com/office/drawing/2014/main" id="{E0229954-3CCB-230D-4BF5-497C67E9DDF0}"/>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4" name="Rectangle 68">
                <a:extLst>
                  <a:ext uri="{FF2B5EF4-FFF2-40B4-BE49-F238E27FC236}">
                    <a16:creationId xmlns:a16="http://schemas.microsoft.com/office/drawing/2014/main" id="{DFD06721-063A-8A22-9D81-86F399B41535}"/>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5" name="Rectangle 69">
                <a:extLst>
                  <a:ext uri="{FF2B5EF4-FFF2-40B4-BE49-F238E27FC236}">
                    <a16:creationId xmlns:a16="http://schemas.microsoft.com/office/drawing/2014/main" id="{7BE4E29A-BC96-4C1B-5066-485A949C78C9}"/>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6" name="Rectangle 70">
                <a:extLst>
                  <a:ext uri="{FF2B5EF4-FFF2-40B4-BE49-F238E27FC236}">
                    <a16:creationId xmlns:a16="http://schemas.microsoft.com/office/drawing/2014/main" id="{CA946A83-6A70-9FA2-17AE-0603D8DC443F}"/>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7" name="Rectangle 71">
                <a:extLst>
                  <a:ext uri="{FF2B5EF4-FFF2-40B4-BE49-F238E27FC236}">
                    <a16:creationId xmlns:a16="http://schemas.microsoft.com/office/drawing/2014/main" id="{3DDAFD5E-0266-C8AE-DF7D-D68458AC9806}"/>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8" name="Rectangle 72">
                <a:extLst>
                  <a:ext uri="{FF2B5EF4-FFF2-40B4-BE49-F238E27FC236}">
                    <a16:creationId xmlns:a16="http://schemas.microsoft.com/office/drawing/2014/main" id="{E3499130-8CB9-B28A-5443-4FBBD4646D89}"/>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9" name="Rectangle 73">
                <a:extLst>
                  <a:ext uri="{FF2B5EF4-FFF2-40B4-BE49-F238E27FC236}">
                    <a16:creationId xmlns:a16="http://schemas.microsoft.com/office/drawing/2014/main" id="{9A160E1D-1AF2-410E-E83D-9264B938F898}"/>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0" name="Rectangle 74">
                <a:extLst>
                  <a:ext uri="{FF2B5EF4-FFF2-40B4-BE49-F238E27FC236}">
                    <a16:creationId xmlns:a16="http://schemas.microsoft.com/office/drawing/2014/main" id="{B2B92850-5D67-6FEC-FBB2-8E6B4FCFCF64}"/>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1" name="Rectangle 75">
                <a:extLst>
                  <a:ext uri="{FF2B5EF4-FFF2-40B4-BE49-F238E27FC236}">
                    <a16:creationId xmlns:a16="http://schemas.microsoft.com/office/drawing/2014/main" id="{8F550665-374B-9D72-A199-C36D793F5B0B}"/>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2" name="Rectangle 76">
                <a:extLst>
                  <a:ext uri="{FF2B5EF4-FFF2-40B4-BE49-F238E27FC236}">
                    <a16:creationId xmlns:a16="http://schemas.microsoft.com/office/drawing/2014/main" id="{CD3EE6DA-DE8B-C504-50A4-EA342D5C6029}"/>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3" name="Rectangle 77">
                <a:extLst>
                  <a:ext uri="{FF2B5EF4-FFF2-40B4-BE49-F238E27FC236}">
                    <a16:creationId xmlns:a16="http://schemas.microsoft.com/office/drawing/2014/main" id="{FD4BA20C-3D52-C973-0589-9CF09B065E18}"/>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4" name="Rectangle 78">
                <a:extLst>
                  <a:ext uri="{FF2B5EF4-FFF2-40B4-BE49-F238E27FC236}">
                    <a16:creationId xmlns:a16="http://schemas.microsoft.com/office/drawing/2014/main" id="{BAD1E7E2-3380-7049-5CC9-5254C55D0782}"/>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5" name="Rectangle 79">
                <a:extLst>
                  <a:ext uri="{FF2B5EF4-FFF2-40B4-BE49-F238E27FC236}">
                    <a16:creationId xmlns:a16="http://schemas.microsoft.com/office/drawing/2014/main" id="{28FFF3E5-F677-4F48-191F-266BE58AE7FF}"/>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6" name="Rectangle 80">
                <a:extLst>
                  <a:ext uri="{FF2B5EF4-FFF2-40B4-BE49-F238E27FC236}">
                    <a16:creationId xmlns:a16="http://schemas.microsoft.com/office/drawing/2014/main" id="{52D1A088-A9DC-61B9-7629-AA7A7A7352A3}"/>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7" name="Freeform 81">
                <a:extLst>
                  <a:ext uri="{FF2B5EF4-FFF2-40B4-BE49-F238E27FC236}">
                    <a16:creationId xmlns:a16="http://schemas.microsoft.com/office/drawing/2014/main" id="{2702FC28-2157-3694-1EC1-14099A185866}"/>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18" name="Rectangle 82">
                <a:extLst>
                  <a:ext uri="{FF2B5EF4-FFF2-40B4-BE49-F238E27FC236}">
                    <a16:creationId xmlns:a16="http://schemas.microsoft.com/office/drawing/2014/main" id="{047331C3-A0E0-798B-C4B7-E3B2C9E98FCC}"/>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9" name="Rectangle 83">
                <a:extLst>
                  <a:ext uri="{FF2B5EF4-FFF2-40B4-BE49-F238E27FC236}">
                    <a16:creationId xmlns:a16="http://schemas.microsoft.com/office/drawing/2014/main" id="{63506D38-884C-8960-01B5-68CAC723951B}"/>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0" name="Rectangle 84">
                <a:extLst>
                  <a:ext uri="{FF2B5EF4-FFF2-40B4-BE49-F238E27FC236}">
                    <a16:creationId xmlns:a16="http://schemas.microsoft.com/office/drawing/2014/main" id="{65C8B533-982D-BC44-7324-D196ACDE318F}"/>
                  </a:ext>
                </a:extLst>
              </p:cNvPr>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1" name="Rectangle 85">
                <a:extLst>
                  <a:ext uri="{FF2B5EF4-FFF2-40B4-BE49-F238E27FC236}">
                    <a16:creationId xmlns:a16="http://schemas.microsoft.com/office/drawing/2014/main" id="{BFA51D64-3F50-5006-132C-53ECB2C34167}"/>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2" name="Rectangle 86">
                <a:extLst>
                  <a:ext uri="{FF2B5EF4-FFF2-40B4-BE49-F238E27FC236}">
                    <a16:creationId xmlns:a16="http://schemas.microsoft.com/office/drawing/2014/main" id="{2EA505D6-A32F-278D-81DC-ADA505EBCAE6}"/>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3" name="Rectangle 87">
                <a:extLst>
                  <a:ext uri="{FF2B5EF4-FFF2-40B4-BE49-F238E27FC236}">
                    <a16:creationId xmlns:a16="http://schemas.microsoft.com/office/drawing/2014/main" id="{8EFC20DE-F45F-9975-36A0-02FC3AAF0D75}"/>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4" name="Rectangle 88">
                <a:extLst>
                  <a:ext uri="{FF2B5EF4-FFF2-40B4-BE49-F238E27FC236}">
                    <a16:creationId xmlns:a16="http://schemas.microsoft.com/office/drawing/2014/main" id="{DD3D0F0E-F344-EBCB-1BA3-A799908DE167}"/>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5" name="Rectangle 89">
                <a:extLst>
                  <a:ext uri="{FF2B5EF4-FFF2-40B4-BE49-F238E27FC236}">
                    <a16:creationId xmlns:a16="http://schemas.microsoft.com/office/drawing/2014/main" id="{4104C22D-C51C-86B0-FBDF-FF3510DFD3E7}"/>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6" name="Rectangle 90">
                <a:extLst>
                  <a:ext uri="{FF2B5EF4-FFF2-40B4-BE49-F238E27FC236}">
                    <a16:creationId xmlns:a16="http://schemas.microsoft.com/office/drawing/2014/main" id="{661B270C-A471-DB15-FF17-1284F638C6D6}"/>
                  </a:ext>
                </a:extLst>
              </p:cNvPr>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7" name="Rectangle 91">
                <a:extLst>
                  <a:ext uri="{FF2B5EF4-FFF2-40B4-BE49-F238E27FC236}">
                    <a16:creationId xmlns:a16="http://schemas.microsoft.com/office/drawing/2014/main" id="{454A53F2-71A1-6F4F-87DC-4DEE8074D61E}"/>
                  </a:ext>
                </a:extLst>
              </p:cNvPr>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8" name="Rectangle 92">
                <a:extLst>
                  <a:ext uri="{FF2B5EF4-FFF2-40B4-BE49-F238E27FC236}">
                    <a16:creationId xmlns:a16="http://schemas.microsoft.com/office/drawing/2014/main" id="{4A325E82-90F3-5EFF-05EE-BAAF119D0FD2}"/>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9" name="Rectangle 93">
                <a:extLst>
                  <a:ext uri="{FF2B5EF4-FFF2-40B4-BE49-F238E27FC236}">
                    <a16:creationId xmlns:a16="http://schemas.microsoft.com/office/drawing/2014/main" id="{EA6EDAA3-EDA6-675F-F2D4-F7F419C480E7}"/>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0" name="Rectangle 94">
                <a:extLst>
                  <a:ext uri="{FF2B5EF4-FFF2-40B4-BE49-F238E27FC236}">
                    <a16:creationId xmlns:a16="http://schemas.microsoft.com/office/drawing/2014/main" id="{C45C31EA-D20B-43FB-94B4-59155E43E6E2}"/>
                  </a:ext>
                </a:extLst>
              </p:cNvPr>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1" name="Rectangle 95">
                <a:extLst>
                  <a:ext uri="{FF2B5EF4-FFF2-40B4-BE49-F238E27FC236}">
                    <a16:creationId xmlns:a16="http://schemas.microsoft.com/office/drawing/2014/main" id="{D3D82D21-4869-521A-95A6-496136407BF2}"/>
                  </a:ext>
                </a:extLst>
              </p:cNvPr>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2" name="Rectangle 96">
                <a:extLst>
                  <a:ext uri="{FF2B5EF4-FFF2-40B4-BE49-F238E27FC236}">
                    <a16:creationId xmlns:a16="http://schemas.microsoft.com/office/drawing/2014/main" id="{7D5FFFD8-EE92-D192-C81E-48EFDC185CDF}"/>
                  </a:ext>
                </a:extLst>
              </p:cNvPr>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3" name="Rectangle 97">
                <a:extLst>
                  <a:ext uri="{FF2B5EF4-FFF2-40B4-BE49-F238E27FC236}">
                    <a16:creationId xmlns:a16="http://schemas.microsoft.com/office/drawing/2014/main" id="{28ED8AAD-1419-FE82-229A-E9B6A1001085}"/>
                  </a:ext>
                </a:extLst>
              </p:cNvPr>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4" name="Rectangle 98">
                <a:extLst>
                  <a:ext uri="{FF2B5EF4-FFF2-40B4-BE49-F238E27FC236}">
                    <a16:creationId xmlns:a16="http://schemas.microsoft.com/office/drawing/2014/main" id="{0F89433A-FEDC-F3D1-81C1-7852C426AF8B}"/>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5" name="Rectangle 99">
                <a:extLst>
                  <a:ext uri="{FF2B5EF4-FFF2-40B4-BE49-F238E27FC236}">
                    <a16:creationId xmlns:a16="http://schemas.microsoft.com/office/drawing/2014/main" id="{DC9AB691-1E38-6589-68F7-C5F7CCCDA494}"/>
                  </a:ext>
                </a:extLst>
              </p:cNvPr>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6" name="Rectangle 100">
                <a:extLst>
                  <a:ext uri="{FF2B5EF4-FFF2-40B4-BE49-F238E27FC236}">
                    <a16:creationId xmlns:a16="http://schemas.microsoft.com/office/drawing/2014/main" id="{B702A25C-EB48-B5DD-C395-66FDC9A0B2D7}"/>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7" name="Rectangle 101">
                <a:extLst>
                  <a:ext uri="{FF2B5EF4-FFF2-40B4-BE49-F238E27FC236}">
                    <a16:creationId xmlns:a16="http://schemas.microsoft.com/office/drawing/2014/main" id="{B2042068-A26E-E54F-FEE6-4FD3D16D81C0}"/>
                  </a:ext>
                </a:extLst>
              </p:cNvPr>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8" name="Rectangle 102">
                <a:extLst>
                  <a:ext uri="{FF2B5EF4-FFF2-40B4-BE49-F238E27FC236}">
                    <a16:creationId xmlns:a16="http://schemas.microsoft.com/office/drawing/2014/main" id="{D8AAF315-F53F-0627-0528-8FA23A2F60F5}"/>
                  </a:ext>
                </a:extLst>
              </p:cNvPr>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9" name="Rectangle 103">
                <a:extLst>
                  <a:ext uri="{FF2B5EF4-FFF2-40B4-BE49-F238E27FC236}">
                    <a16:creationId xmlns:a16="http://schemas.microsoft.com/office/drawing/2014/main" id="{3AF9CEBF-5465-EF37-3146-C069F0ACD616}"/>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0" name="Rectangle 104">
                <a:extLst>
                  <a:ext uri="{FF2B5EF4-FFF2-40B4-BE49-F238E27FC236}">
                    <a16:creationId xmlns:a16="http://schemas.microsoft.com/office/drawing/2014/main" id="{80652CB5-4D7A-56E2-CC6B-EC30F70A682C}"/>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1" name="Rectangle 105">
                <a:extLst>
                  <a:ext uri="{FF2B5EF4-FFF2-40B4-BE49-F238E27FC236}">
                    <a16:creationId xmlns:a16="http://schemas.microsoft.com/office/drawing/2014/main" id="{8234896A-10B4-79F7-7207-DB9D78039F42}"/>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2" name="Rectangle 106">
                <a:extLst>
                  <a:ext uri="{FF2B5EF4-FFF2-40B4-BE49-F238E27FC236}">
                    <a16:creationId xmlns:a16="http://schemas.microsoft.com/office/drawing/2014/main" id="{C519BE7B-4609-FDD3-710F-C14A646BD9E5}"/>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3" name="Rectangle 107">
                <a:extLst>
                  <a:ext uri="{FF2B5EF4-FFF2-40B4-BE49-F238E27FC236}">
                    <a16:creationId xmlns:a16="http://schemas.microsoft.com/office/drawing/2014/main" id="{DC16002B-784F-CC52-FFB0-F0D4ED9960D9}"/>
                  </a:ext>
                </a:extLst>
              </p:cNvPr>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4" name="Rectangle 108">
                <a:extLst>
                  <a:ext uri="{FF2B5EF4-FFF2-40B4-BE49-F238E27FC236}">
                    <a16:creationId xmlns:a16="http://schemas.microsoft.com/office/drawing/2014/main" id="{117E85C2-7EEA-17F5-CCF6-287817B5E48D}"/>
                  </a:ext>
                </a:extLst>
              </p:cNvPr>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5" name="Rectangle 109">
                <a:extLst>
                  <a:ext uri="{FF2B5EF4-FFF2-40B4-BE49-F238E27FC236}">
                    <a16:creationId xmlns:a16="http://schemas.microsoft.com/office/drawing/2014/main" id="{7EC568BF-8A41-D274-455C-E2F01AA23775}"/>
                  </a:ext>
                </a:extLst>
              </p:cNvPr>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6" name="Rectangle 110">
                <a:extLst>
                  <a:ext uri="{FF2B5EF4-FFF2-40B4-BE49-F238E27FC236}">
                    <a16:creationId xmlns:a16="http://schemas.microsoft.com/office/drawing/2014/main" id="{D147BC4B-C837-B256-3D9E-3098143AE4C2}"/>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7" name="Rectangle 111">
                <a:extLst>
                  <a:ext uri="{FF2B5EF4-FFF2-40B4-BE49-F238E27FC236}">
                    <a16:creationId xmlns:a16="http://schemas.microsoft.com/office/drawing/2014/main" id="{4710E273-F083-0D57-9C20-687B5D920B8E}"/>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8" name="Rectangle 112">
                <a:extLst>
                  <a:ext uri="{FF2B5EF4-FFF2-40B4-BE49-F238E27FC236}">
                    <a16:creationId xmlns:a16="http://schemas.microsoft.com/office/drawing/2014/main" id="{192B439D-744C-A01B-CDB7-99842C0C03AE}"/>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9" name="Rectangle 113">
                <a:extLst>
                  <a:ext uri="{FF2B5EF4-FFF2-40B4-BE49-F238E27FC236}">
                    <a16:creationId xmlns:a16="http://schemas.microsoft.com/office/drawing/2014/main" id="{C491833C-77C9-9193-C0E2-CE7F80CF1DB7}"/>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0" name="Rectangle 114">
                <a:extLst>
                  <a:ext uri="{FF2B5EF4-FFF2-40B4-BE49-F238E27FC236}">
                    <a16:creationId xmlns:a16="http://schemas.microsoft.com/office/drawing/2014/main" id="{97F14B53-846B-0B8C-4E99-5005F60BC28E}"/>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1" name="Rectangle 115">
                <a:extLst>
                  <a:ext uri="{FF2B5EF4-FFF2-40B4-BE49-F238E27FC236}">
                    <a16:creationId xmlns:a16="http://schemas.microsoft.com/office/drawing/2014/main" id="{DA2DCEFD-5E54-9B9A-D5B3-17B369A07768}"/>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2" name="Rectangle 116">
                <a:extLst>
                  <a:ext uri="{FF2B5EF4-FFF2-40B4-BE49-F238E27FC236}">
                    <a16:creationId xmlns:a16="http://schemas.microsoft.com/office/drawing/2014/main" id="{3A17D156-C802-CA36-417B-0B7680E4F028}"/>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3" name="Rectangle 117">
                <a:extLst>
                  <a:ext uri="{FF2B5EF4-FFF2-40B4-BE49-F238E27FC236}">
                    <a16:creationId xmlns:a16="http://schemas.microsoft.com/office/drawing/2014/main" id="{11A7036D-E31E-C6A8-0F3F-56D9D520E460}"/>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4" name="Rectangle 118">
                <a:extLst>
                  <a:ext uri="{FF2B5EF4-FFF2-40B4-BE49-F238E27FC236}">
                    <a16:creationId xmlns:a16="http://schemas.microsoft.com/office/drawing/2014/main" id="{56564D42-BA5C-1DFF-8DBE-924E3C3FB654}"/>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5" name="Rectangle 119">
                <a:extLst>
                  <a:ext uri="{FF2B5EF4-FFF2-40B4-BE49-F238E27FC236}">
                    <a16:creationId xmlns:a16="http://schemas.microsoft.com/office/drawing/2014/main" id="{3E15EB8F-76FC-72B1-F040-624D66275776}"/>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6" name="Rectangle 120">
                <a:extLst>
                  <a:ext uri="{FF2B5EF4-FFF2-40B4-BE49-F238E27FC236}">
                    <a16:creationId xmlns:a16="http://schemas.microsoft.com/office/drawing/2014/main" id="{CF5070A6-61A1-14C2-AE8D-5497A7D42336}"/>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7" name="Rectangle 121">
                <a:extLst>
                  <a:ext uri="{FF2B5EF4-FFF2-40B4-BE49-F238E27FC236}">
                    <a16:creationId xmlns:a16="http://schemas.microsoft.com/office/drawing/2014/main" id="{493D1B69-E049-4799-3873-CEF67D338730}"/>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8" name="Rectangle 122">
                <a:extLst>
                  <a:ext uri="{FF2B5EF4-FFF2-40B4-BE49-F238E27FC236}">
                    <a16:creationId xmlns:a16="http://schemas.microsoft.com/office/drawing/2014/main" id="{B4DC1EAF-6E0B-F1EB-DEEE-9ED199171432}"/>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9" name="Rectangle 123">
                <a:extLst>
                  <a:ext uri="{FF2B5EF4-FFF2-40B4-BE49-F238E27FC236}">
                    <a16:creationId xmlns:a16="http://schemas.microsoft.com/office/drawing/2014/main" id="{694D0783-301F-BA00-55D1-D10FB764A381}"/>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0" name="Rectangle 124">
                <a:extLst>
                  <a:ext uri="{FF2B5EF4-FFF2-40B4-BE49-F238E27FC236}">
                    <a16:creationId xmlns:a16="http://schemas.microsoft.com/office/drawing/2014/main" id="{6604DC4D-6B22-0F4A-244A-95B9F474C56A}"/>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1" name="Rectangle 125">
                <a:extLst>
                  <a:ext uri="{FF2B5EF4-FFF2-40B4-BE49-F238E27FC236}">
                    <a16:creationId xmlns:a16="http://schemas.microsoft.com/office/drawing/2014/main" id="{079124E4-1975-9493-BFA9-9927C5E4E0C0}"/>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2" name="Rectangle 126">
                <a:extLst>
                  <a:ext uri="{FF2B5EF4-FFF2-40B4-BE49-F238E27FC236}">
                    <a16:creationId xmlns:a16="http://schemas.microsoft.com/office/drawing/2014/main" id="{05E9302D-EFAC-484F-F488-D05514A756F8}"/>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3" name="Rectangle 127">
                <a:extLst>
                  <a:ext uri="{FF2B5EF4-FFF2-40B4-BE49-F238E27FC236}">
                    <a16:creationId xmlns:a16="http://schemas.microsoft.com/office/drawing/2014/main" id="{25C16791-2609-2CD0-F54A-10A75ACB0146}"/>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4" name="Rectangle 128">
                <a:extLst>
                  <a:ext uri="{FF2B5EF4-FFF2-40B4-BE49-F238E27FC236}">
                    <a16:creationId xmlns:a16="http://schemas.microsoft.com/office/drawing/2014/main" id="{8EC71ADF-9F8F-1EC5-7E35-9EAC3E16E73C}"/>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5" name="Rectangle 129">
                <a:extLst>
                  <a:ext uri="{FF2B5EF4-FFF2-40B4-BE49-F238E27FC236}">
                    <a16:creationId xmlns:a16="http://schemas.microsoft.com/office/drawing/2014/main" id="{9B1366DB-E078-D6DB-67A4-6E0082CE6B9B}"/>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6" name="Rectangle 130">
                <a:extLst>
                  <a:ext uri="{FF2B5EF4-FFF2-40B4-BE49-F238E27FC236}">
                    <a16:creationId xmlns:a16="http://schemas.microsoft.com/office/drawing/2014/main" id="{CFA093F4-C36E-DDBE-02FE-543A193B50F9}"/>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7" name="Rectangle 131">
                <a:extLst>
                  <a:ext uri="{FF2B5EF4-FFF2-40B4-BE49-F238E27FC236}">
                    <a16:creationId xmlns:a16="http://schemas.microsoft.com/office/drawing/2014/main" id="{DCD19C32-9DD1-F3C2-3B6E-2C3FC0F38B50}"/>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8" name="Rectangle 132">
                <a:extLst>
                  <a:ext uri="{FF2B5EF4-FFF2-40B4-BE49-F238E27FC236}">
                    <a16:creationId xmlns:a16="http://schemas.microsoft.com/office/drawing/2014/main" id="{C4E04E25-063C-7A95-D63F-EC5980C3D89B}"/>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9" name="Rectangle 133">
                <a:extLst>
                  <a:ext uri="{FF2B5EF4-FFF2-40B4-BE49-F238E27FC236}">
                    <a16:creationId xmlns:a16="http://schemas.microsoft.com/office/drawing/2014/main" id="{9192A37D-7EBC-841A-EC6A-57B0283899A2}"/>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0" name="Rectangle 134">
                <a:extLst>
                  <a:ext uri="{FF2B5EF4-FFF2-40B4-BE49-F238E27FC236}">
                    <a16:creationId xmlns:a16="http://schemas.microsoft.com/office/drawing/2014/main" id="{6ABA1D25-776D-D592-3035-E3976B16CFF4}"/>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1" name="Rectangle 135">
                <a:extLst>
                  <a:ext uri="{FF2B5EF4-FFF2-40B4-BE49-F238E27FC236}">
                    <a16:creationId xmlns:a16="http://schemas.microsoft.com/office/drawing/2014/main" id="{A31C95E2-8B38-F5B4-604A-71CAE18165F9}"/>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2" name="Rectangle 136">
                <a:extLst>
                  <a:ext uri="{FF2B5EF4-FFF2-40B4-BE49-F238E27FC236}">
                    <a16:creationId xmlns:a16="http://schemas.microsoft.com/office/drawing/2014/main" id="{F5E67848-0F89-A062-07F3-6151EF86930F}"/>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3" name="Rectangle 137">
                <a:extLst>
                  <a:ext uri="{FF2B5EF4-FFF2-40B4-BE49-F238E27FC236}">
                    <a16:creationId xmlns:a16="http://schemas.microsoft.com/office/drawing/2014/main" id="{B6102266-0067-E8E1-60E6-D7702494F941}"/>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4" name="Freeform 138">
                <a:extLst>
                  <a:ext uri="{FF2B5EF4-FFF2-40B4-BE49-F238E27FC236}">
                    <a16:creationId xmlns:a16="http://schemas.microsoft.com/office/drawing/2014/main" id="{602D164A-078C-531A-FC0A-063BF1B5A26E}"/>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5" name="Freeform 139">
                <a:extLst>
                  <a:ext uri="{FF2B5EF4-FFF2-40B4-BE49-F238E27FC236}">
                    <a16:creationId xmlns:a16="http://schemas.microsoft.com/office/drawing/2014/main" id="{407066A0-622E-F19D-1F5B-54C8F952FC31}"/>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6" name="Freeform 140">
                <a:extLst>
                  <a:ext uri="{FF2B5EF4-FFF2-40B4-BE49-F238E27FC236}">
                    <a16:creationId xmlns:a16="http://schemas.microsoft.com/office/drawing/2014/main" id="{0F19C1D3-85DD-C84F-6260-EE493E3C8B96}"/>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7" name="Freeform 141">
                <a:extLst>
                  <a:ext uri="{FF2B5EF4-FFF2-40B4-BE49-F238E27FC236}">
                    <a16:creationId xmlns:a16="http://schemas.microsoft.com/office/drawing/2014/main" id="{FFA3AA89-B6D7-9D76-7587-B40885675FAC}"/>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8" name="Freeform 142">
                <a:extLst>
                  <a:ext uri="{FF2B5EF4-FFF2-40B4-BE49-F238E27FC236}">
                    <a16:creationId xmlns:a16="http://schemas.microsoft.com/office/drawing/2014/main" id="{B4CACBF1-D620-36DD-4F1D-103E6198C8A5}"/>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9" name="Freeform 143">
                <a:extLst>
                  <a:ext uri="{FF2B5EF4-FFF2-40B4-BE49-F238E27FC236}">
                    <a16:creationId xmlns:a16="http://schemas.microsoft.com/office/drawing/2014/main" id="{017C3F4C-942F-2B29-3323-844631C59176}"/>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0" name="Freeform 144">
                <a:extLst>
                  <a:ext uri="{FF2B5EF4-FFF2-40B4-BE49-F238E27FC236}">
                    <a16:creationId xmlns:a16="http://schemas.microsoft.com/office/drawing/2014/main" id="{0A3D3831-41CA-7D7A-55EB-C1F976A360C5}"/>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1" name="Freeform 145">
                <a:extLst>
                  <a:ext uri="{FF2B5EF4-FFF2-40B4-BE49-F238E27FC236}">
                    <a16:creationId xmlns:a16="http://schemas.microsoft.com/office/drawing/2014/main" id="{76AC7970-D3C0-6BE2-B3CE-763B57358521}"/>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2" name="Freeform 146">
                <a:extLst>
                  <a:ext uri="{FF2B5EF4-FFF2-40B4-BE49-F238E27FC236}">
                    <a16:creationId xmlns:a16="http://schemas.microsoft.com/office/drawing/2014/main" id="{AA2E0EF1-0E60-DB4E-C7EB-1EE6DE1AC72E}"/>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3" name="Rectangle 147">
                <a:extLst>
                  <a:ext uri="{FF2B5EF4-FFF2-40B4-BE49-F238E27FC236}">
                    <a16:creationId xmlns:a16="http://schemas.microsoft.com/office/drawing/2014/main" id="{42866048-D5BD-822F-16A9-BB73D088FA44}"/>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84" name="Rectangle 148">
                <a:extLst>
                  <a:ext uri="{FF2B5EF4-FFF2-40B4-BE49-F238E27FC236}">
                    <a16:creationId xmlns:a16="http://schemas.microsoft.com/office/drawing/2014/main" id="{E6D3290E-333B-55DF-391E-2CFD0DB021C2}"/>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85" name="Freeform 149">
                <a:extLst>
                  <a:ext uri="{FF2B5EF4-FFF2-40B4-BE49-F238E27FC236}">
                    <a16:creationId xmlns:a16="http://schemas.microsoft.com/office/drawing/2014/main" id="{52DB9808-057A-B9CC-4D8C-7A51953A055D}"/>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86" name="Freeform 150">
                <a:extLst>
                  <a:ext uri="{FF2B5EF4-FFF2-40B4-BE49-F238E27FC236}">
                    <a16:creationId xmlns:a16="http://schemas.microsoft.com/office/drawing/2014/main" id="{779AA89F-9397-142D-0E84-B2ADE92027E4}"/>
                  </a:ext>
                </a:extLst>
              </p:cNvPr>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87" name="Freeform 151">
                <a:extLst>
                  <a:ext uri="{FF2B5EF4-FFF2-40B4-BE49-F238E27FC236}">
                    <a16:creationId xmlns:a16="http://schemas.microsoft.com/office/drawing/2014/main" id="{113F036F-BC3E-504D-CA72-48B8CC34B833}"/>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488" name="Oval 152">
                <a:extLst>
                  <a:ext uri="{FF2B5EF4-FFF2-40B4-BE49-F238E27FC236}">
                    <a16:creationId xmlns:a16="http://schemas.microsoft.com/office/drawing/2014/main" id="{9B35996D-875C-DA91-FFB0-7FEDC3CBF0D7}"/>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sp>
        <p:nvSpPr>
          <p:cNvPr id="14489" name="Rectangle 153">
            <a:extLst>
              <a:ext uri="{FF2B5EF4-FFF2-40B4-BE49-F238E27FC236}">
                <a16:creationId xmlns:a16="http://schemas.microsoft.com/office/drawing/2014/main" id="{0EA7CCD1-FE39-CF3C-77AD-CFAE663467BE}"/>
              </a:ext>
            </a:extLst>
          </p:cNvPr>
          <p:cNvSpPr>
            <a:spLocks noGrp="1" noRot="1" noChangeArrowheads="1"/>
          </p:cNvSpPr>
          <p:nvPr>
            <p:ph type="title"/>
          </p:nvPr>
        </p:nvSpPr>
        <p:spPr bwMode="auto">
          <a:xfrm>
            <a:off x="402167" y="228600"/>
            <a:ext cx="113876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490" name="Rectangle 154">
            <a:extLst>
              <a:ext uri="{FF2B5EF4-FFF2-40B4-BE49-F238E27FC236}">
                <a16:creationId xmlns:a16="http://schemas.microsoft.com/office/drawing/2014/main" id="{AFBEFCDA-FB60-9265-671C-5726D6EF116E}"/>
              </a:ext>
            </a:extLst>
          </p:cNvPr>
          <p:cNvSpPr>
            <a:spLocks noGrp="1" noChangeArrowheads="1"/>
          </p:cNvSpPr>
          <p:nvPr>
            <p:ph type="dt" sz="half" idx="2"/>
          </p:nvPr>
        </p:nvSpPr>
        <p:spPr bwMode="auto">
          <a:xfrm>
            <a:off x="402167" y="6245225"/>
            <a:ext cx="30522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endParaRPr lang="en-US" altLang="en-US"/>
          </a:p>
        </p:txBody>
      </p:sp>
      <p:sp>
        <p:nvSpPr>
          <p:cNvPr id="14491" name="Rectangle 155">
            <a:extLst>
              <a:ext uri="{FF2B5EF4-FFF2-40B4-BE49-F238E27FC236}">
                <a16:creationId xmlns:a16="http://schemas.microsoft.com/office/drawing/2014/main" id="{898C120A-B8A7-720A-4604-C3D79E100CD1}"/>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endParaRPr lang="en-US" altLang="en-US"/>
          </a:p>
        </p:txBody>
      </p:sp>
      <p:sp>
        <p:nvSpPr>
          <p:cNvPr id="14492" name="Rectangle 156">
            <a:extLst>
              <a:ext uri="{FF2B5EF4-FFF2-40B4-BE49-F238E27FC236}">
                <a16:creationId xmlns:a16="http://schemas.microsoft.com/office/drawing/2014/main" id="{EFB33825-BFC2-8DD2-C487-48E19D5F7AC8}"/>
              </a:ext>
            </a:extLst>
          </p:cNvPr>
          <p:cNvSpPr>
            <a:spLocks noGrp="1" noChangeArrowheads="1"/>
          </p:cNvSpPr>
          <p:nvPr>
            <p:ph type="sldNum" sz="quarter" idx="4"/>
          </p:nvPr>
        </p:nvSpPr>
        <p:spPr bwMode="auto">
          <a:xfrm>
            <a:off x="8737601" y="6245225"/>
            <a:ext cx="30522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C13D57C1-D146-485B-BAAE-10C34473EC04}" type="slidenum">
              <a:rPr lang="en-US" altLang="en-US"/>
              <a:pPr/>
              <a:t>‹#›</a:t>
            </a:fld>
            <a:endParaRPr lang="en-US" altLang="en-US"/>
          </a:p>
        </p:txBody>
      </p:sp>
      <p:sp>
        <p:nvSpPr>
          <p:cNvPr id="14493" name="Rectangle 157">
            <a:extLst>
              <a:ext uri="{FF2B5EF4-FFF2-40B4-BE49-F238E27FC236}">
                <a16:creationId xmlns:a16="http://schemas.microsoft.com/office/drawing/2014/main" id="{9AEDAB9A-04DD-B076-3502-060D6D9324C6}"/>
              </a:ext>
            </a:extLst>
          </p:cNvPr>
          <p:cNvSpPr>
            <a:spLocks noGrp="1" noRot="1" noChangeArrowheads="1"/>
          </p:cNvSpPr>
          <p:nvPr>
            <p:ph type="body" idx="1"/>
          </p:nvPr>
        </p:nvSpPr>
        <p:spPr bwMode="auto">
          <a:xfrm>
            <a:off x="402167" y="1600200"/>
            <a:ext cx="11387667"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533650729"/>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80000"/>
        <a:buFont typeface="Arial" panose="020B0604020202020204" pitchFamily="34" charset="0"/>
        <a:buChar char="►"/>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Font typeface="Wingdings" panose="05000000000000000000" pitchFamily="2" charset="2"/>
        <a:buChar char="§"/>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80000"/>
        <a:buFont typeface="Arial" panose="020B0604020202020204" pitchFamily="34" charset="0"/>
        <a:buChar char="►"/>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Arial" panose="020B0604020202020204" pitchFamily="34" charset="0"/>
        <a:buChar char="►"/>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DB75FE0C-3420-046E-78CE-4F255CB5E047}"/>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1E707886-6A7D-377E-16A9-D39FEA9B19ED}"/>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E43B3E4B-8C18-5489-538C-3C0305B1E13D}"/>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A0D16634-D82D-66CB-85EC-2AE656C91554}"/>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D3039877-7E7C-D3EB-DA3F-16A32EE8193C}"/>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D5B399A9-2CD0-BA67-4A8A-902C44B2C37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7D1321DA-180C-689F-8641-A7AFE8A57595}"/>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27AB0EBB-75A5-A21C-3640-CB4E24EB9E5E}"/>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C3104722-E483-D1C6-1B3D-E485A7204772}"/>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8C173B86-686F-2FEC-BA72-003868119795}"/>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D165F75C-E73C-FA58-0299-C7F85EAC9D3F}"/>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ACBC22CB-E095-38B8-4985-7DC8D4ABE7C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A7F6D1A2-3D17-B55E-ED26-A6986E6F17F0}"/>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F1A220A3-2A46-45AD-BE18-3986F273C53D}" type="slidenum">
              <a:rPr lang="en-US" altLang="en-US"/>
              <a:pPr/>
              <a:t>‹#›</a:t>
            </a:fld>
            <a:endParaRPr lang="en-US" altLang="en-US"/>
          </a:p>
        </p:txBody>
      </p:sp>
    </p:spTree>
    <p:extLst>
      <p:ext uri="{BB962C8B-B14F-4D97-AF65-F5344CB8AC3E}">
        <p14:creationId xmlns:p14="http://schemas.microsoft.com/office/powerpoint/2010/main" val="3183360636"/>
      </p:ext>
    </p:extLst>
  </p:cSld>
  <p:clrMap bg1="dk2" tx1="lt1" bg2="dk1"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609F8788-34C1-04B2-7A65-FD1E65278099}"/>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8362B79D-702A-0ACD-E56D-C67045A42E91}"/>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C1B5DBE7-E433-347C-71E8-FA1DE4CC327C}"/>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54F8387E-C5E2-CEB2-3151-0C25A19EDFBE}"/>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F2D99187-C8D7-003E-B6A8-2469CF887D87}"/>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ECDE9FA5-6162-5DDD-AAD5-3C7205B53632}"/>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064840A7-92E1-27A3-E682-B42904EE91B7}"/>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7865CF83-4262-A751-2F89-1403D3E130CA}"/>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12658B04-96A8-8D97-3C72-842B257C925F}"/>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0C098BD0-2B58-49A6-6C94-52DEC2B90509}"/>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040B1F8B-145C-1975-576A-1AE8C63B5C2A}"/>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DCE01D4B-B604-EA72-FBFC-68C49C500396}"/>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38FE9500-1D9A-0417-273D-B1E146EE6916}"/>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9EEA6C0A-E7D1-411E-A807-1584D24A018F}" type="slidenum">
              <a:rPr lang="en-US" altLang="en-US"/>
              <a:pPr/>
              <a:t>‹#›</a:t>
            </a:fld>
            <a:endParaRPr lang="en-US" altLang="en-US"/>
          </a:p>
        </p:txBody>
      </p:sp>
    </p:spTree>
    <p:extLst>
      <p:ext uri="{BB962C8B-B14F-4D97-AF65-F5344CB8AC3E}">
        <p14:creationId xmlns:p14="http://schemas.microsoft.com/office/powerpoint/2010/main" val="423484254"/>
      </p:ext>
    </p:extLst>
  </p:cSld>
  <p:clrMap bg1="dk2" tx1="lt1" bg2="dk1" tx2="lt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 id="2147484161" r:id="rId13"/>
    <p:sldLayoutId id="2147484162" r:id="rId14"/>
    <p:sldLayoutId id="2147484163"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402FE8A-E399-F477-3B53-F43F881A734F}"/>
              </a:ext>
            </a:extLst>
          </p:cNvPr>
          <p:cNvGrpSpPr>
            <a:grpSpLocks/>
          </p:cNvGrpSpPr>
          <p:nvPr/>
        </p:nvGrpSpPr>
        <p:grpSpPr bwMode="auto">
          <a:xfrm>
            <a:off x="1" y="0"/>
            <a:ext cx="9656233" cy="1981200"/>
            <a:chOff x="0" y="0"/>
            <a:chExt cx="4562" cy="1248"/>
          </a:xfrm>
        </p:grpSpPr>
        <p:sp>
          <p:nvSpPr>
            <p:cNvPr id="86019" name="Freeform 3">
              <a:extLst>
                <a:ext uri="{FF2B5EF4-FFF2-40B4-BE49-F238E27FC236}">
                  <a16:creationId xmlns:a16="http://schemas.microsoft.com/office/drawing/2014/main" id="{ECFFA9F7-C9C7-F1B0-441E-3C2A8A07291A}"/>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1" hangingPunct="1">
                <a:defRPr/>
              </a:pPr>
              <a:endParaRPr lang="en-US" sz="1800"/>
            </a:p>
          </p:txBody>
        </p:sp>
        <p:sp>
          <p:nvSpPr>
            <p:cNvPr id="1033" name="Freeform 4">
              <a:extLst>
                <a:ext uri="{FF2B5EF4-FFF2-40B4-BE49-F238E27FC236}">
                  <a16:creationId xmlns:a16="http://schemas.microsoft.com/office/drawing/2014/main" id="{2DE3194C-11CA-D7DB-82B3-80D18B49DE42}"/>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86021" name="Rectangle 5">
            <a:extLst>
              <a:ext uri="{FF2B5EF4-FFF2-40B4-BE49-F238E27FC236}">
                <a16:creationId xmlns:a16="http://schemas.microsoft.com/office/drawing/2014/main" id="{D0C6126C-3E2F-44E2-C135-D56837FB739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6022" name="Rectangle 6">
            <a:extLst>
              <a:ext uri="{FF2B5EF4-FFF2-40B4-BE49-F238E27FC236}">
                <a16:creationId xmlns:a16="http://schemas.microsoft.com/office/drawing/2014/main" id="{C8401906-8EE5-125D-5585-99AFEA2363B0}"/>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6023" name="Rectangle 7">
            <a:extLst>
              <a:ext uri="{FF2B5EF4-FFF2-40B4-BE49-F238E27FC236}">
                <a16:creationId xmlns:a16="http://schemas.microsoft.com/office/drawing/2014/main" id="{6835CFE5-2DA0-BE62-420F-EE10C420F29B}"/>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86024" name="Rectangle 8">
            <a:extLst>
              <a:ext uri="{FF2B5EF4-FFF2-40B4-BE49-F238E27FC236}">
                <a16:creationId xmlns:a16="http://schemas.microsoft.com/office/drawing/2014/main" id="{C17569A4-9BFC-B5A8-691E-425B007051E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86025" name="Rectangle 9">
            <a:extLst>
              <a:ext uri="{FF2B5EF4-FFF2-40B4-BE49-F238E27FC236}">
                <a16:creationId xmlns:a16="http://schemas.microsoft.com/office/drawing/2014/main" id="{170AECBB-0079-5795-08F7-CC8BEB0403EC}"/>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8BE5C632-D346-49C4-894B-F91112B24DB0}" type="slidenum">
              <a:rPr lang="en-US" altLang="en-US"/>
              <a:pPr/>
              <a:t>‹#›</a:t>
            </a:fld>
            <a:endParaRPr lang="en-US" altLang="en-US"/>
          </a:p>
        </p:txBody>
      </p:sp>
    </p:spTree>
    <p:extLst>
      <p:ext uri="{BB962C8B-B14F-4D97-AF65-F5344CB8AC3E}">
        <p14:creationId xmlns:p14="http://schemas.microsoft.com/office/powerpoint/2010/main" val="1756478708"/>
      </p:ext>
    </p:extLst>
  </p:cSld>
  <p:clrMap bg1="dk2" tx1="lt1" bg2="dk1" tx2="lt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7" r:id="rId13"/>
    <p:sldLayoutId id="2147484178" r:id="rId14"/>
    <p:sldLayoutId id="2147484179" r:id="rId15"/>
    <p:sldLayoutId id="2147484180" r:id="rId16"/>
    <p:sldLayoutId id="2147484181"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60FDF9BC-2BB5-2844-7ECF-09E3CBE5A0B1}"/>
              </a:ext>
            </a:extLst>
          </p:cNvPr>
          <p:cNvGrpSpPr>
            <a:grpSpLocks/>
          </p:cNvGrpSpPr>
          <p:nvPr/>
        </p:nvGrpSpPr>
        <p:grpSpPr bwMode="auto">
          <a:xfrm>
            <a:off x="2118" y="0"/>
            <a:ext cx="12198349" cy="6851650"/>
            <a:chOff x="1" y="0"/>
            <a:chExt cx="5763" cy="4316"/>
          </a:xfrm>
        </p:grpSpPr>
        <p:sp>
          <p:nvSpPr>
            <p:cNvPr id="14339" name="Freeform 3">
              <a:extLst>
                <a:ext uri="{FF2B5EF4-FFF2-40B4-BE49-F238E27FC236}">
                  <a16:creationId xmlns:a16="http://schemas.microsoft.com/office/drawing/2014/main" id="{7442C34E-E663-9D2E-7453-0BC08913694A}"/>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0" name="Freeform 4">
              <a:extLst>
                <a:ext uri="{FF2B5EF4-FFF2-40B4-BE49-F238E27FC236}">
                  <a16:creationId xmlns:a16="http://schemas.microsoft.com/office/drawing/2014/main" id="{661F0A20-646E-63E2-1A24-41B297EA69F0}"/>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1" name="Freeform 5">
              <a:extLst>
                <a:ext uri="{FF2B5EF4-FFF2-40B4-BE49-F238E27FC236}">
                  <a16:creationId xmlns:a16="http://schemas.microsoft.com/office/drawing/2014/main" id="{CD7EDDEA-B700-BFA2-0405-83D44A3EB61E}"/>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4342" name="Group 6">
              <a:extLst>
                <a:ext uri="{FF2B5EF4-FFF2-40B4-BE49-F238E27FC236}">
                  <a16:creationId xmlns:a16="http://schemas.microsoft.com/office/drawing/2014/main" id="{F5CD17FC-136F-AE3D-3000-F2637534A53A}"/>
                </a:ext>
              </a:extLst>
            </p:cNvPr>
            <p:cNvGrpSpPr>
              <a:grpSpLocks/>
            </p:cNvGrpSpPr>
            <p:nvPr/>
          </p:nvGrpSpPr>
          <p:grpSpPr bwMode="auto">
            <a:xfrm>
              <a:off x="288" y="0"/>
              <a:ext cx="5098" cy="4316"/>
              <a:chOff x="288" y="0"/>
              <a:chExt cx="5098" cy="4316"/>
            </a:xfrm>
          </p:grpSpPr>
          <p:sp>
            <p:nvSpPr>
              <p:cNvPr id="14343" name="Freeform 7">
                <a:extLst>
                  <a:ext uri="{FF2B5EF4-FFF2-40B4-BE49-F238E27FC236}">
                    <a16:creationId xmlns:a16="http://schemas.microsoft.com/office/drawing/2014/main" id="{6A621B47-4C55-DCE7-7B31-5B796B49F3FD}"/>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4" name="Freeform 8">
                <a:extLst>
                  <a:ext uri="{FF2B5EF4-FFF2-40B4-BE49-F238E27FC236}">
                    <a16:creationId xmlns:a16="http://schemas.microsoft.com/office/drawing/2014/main" id="{F315780A-EE89-3F02-E47B-A32BC6F25D4D}"/>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5" name="Freeform 9">
                <a:extLst>
                  <a:ext uri="{FF2B5EF4-FFF2-40B4-BE49-F238E27FC236}">
                    <a16:creationId xmlns:a16="http://schemas.microsoft.com/office/drawing/2014/main" id="{B3C8AE0B-D95B-5F1D-DCF5-C0F6482ACB27}"/>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6" name="Freeform 10">
                <a:extLst>
                  <a:ext uri="{FF2B5EF4-FFF2-40B4-BE49-F238E27FC236}">
                    <a16:creationId xmlns:a16="http://schemas.microsoft.com/office/drawing/2014/main" id="{BEEFB132-5D77-933E-DB6A-0F3B6C204209}"/>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7" name="Freeform 11">
                <a:extLst>
                  <a:ext uri="{FF2B5EF4-FFF2-40B4-BE49-F238E27FC236}">
                    <a16:creationId xmlns:a16="http://schemas.microsoft.com/office/drawing/2014/main" id="{AFAC18CB-A701-2A5E-DC9B-679F57EA0A23}"/>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8" name="Freeform 12">
                <a:extLst>
                  <a:ext uri="{FF2B5EF4-FFF2-40B4-BE49-F238E27FC236}">
                    <a16:creationId xmlns:a16="http://schemas.microsoft.com/office/drawing/2014/main" id="{880267B2-6A06-CD49-4835-57C769A5B33C}"/>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AE2F2C15-F824-75F1-6181-1C88A9DFB2FE}"/>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058EE3BD-FCB0-537A-EC58-A9F120986009}"/>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EA34BD21-E5F0-B7DD-B43C-D5B94D2EEAAD}"/>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0EDC5458-1CDA-4750-BE97-243DA5FB26C1}"/>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D548AE35-947E-7D3E-1B3A-312709BBD1A9}"/>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78AAB238-2518-0318-8552-33E746E6BE9E}"/>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2A2D199A-6853-868D-3F0E-EB2B84B480F0}"/>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56" name="Freeform 20">
              <a:extLst>
                <a:ext uri="{FF2B5EF4-FFF2-40B4-BE49-F238E27FC236}">
                  <a16:creationId xmlns:a16="http://schemas.microsoft.com/office/drawing/2014/main" id="{0F8EE55B-E2DD-D308-1DE3-ED29C21EBFF4}"/>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F500B4C9-6027-7C5F-C370-1F8F1AD86EC5}"/>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CB91F2A5-A64A-7687-3AF1-12EA072C3476}"/>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97740744-1CF7-A486-230D-9E933B635B31}"/>
                </a:ext>
              </a:extLst>
            </p:cNvPr>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B46393F2-0408-CA69-E2E0-0D90EF9AD649}"/>
                </a:ext>
              </a:extLst>
            </p:cNvPr>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CE5F8B08-45F3-B0C1-5DD6-8F2C854C1B34}"/>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E36D1E31-5B34-7B3D-EE8A-BB3F4AADA49C}"/>
                </a:ext>
              </a:extLst>
            </p:cNvPr>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Freeform 27">
              <a:extLst>
                <a:ext uri="{FF2B5EF4-FFF2-40B4-BE49-F238E27FC236}">
                  <a16:creationId xmlns:a16="http://schemas.microsoft.com/office/drawing/2014/main" id="{FCA2A04E-0306-68CC-B271-42DBD6D5DE0A}"/>
                </a:ext>
              </a:extLst>
            </p:cNvPr>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4" name="Line 28">
              <a:extLst>
                <a:ext uri="{FF2B5EF4-FFF2-40B4-BE49-F238E27FC236}">
                  <a16:creationId xmlns:a16="http://schemas.microsoft.com/office/drawing/2014/main" id="{636F2EEB-4D41-5C5A-B146-94E4C3FAB085}"/>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365" name="Line 29">
              <a:extLst>
                <a:ext uri="{FF2B5EF4-FFF2-40B4-BE49-F238E27FC236}">
                  <a16:creationId xmlns:a16="http://schemas.microsoft.com/office/drawing/2014/main" id="{B8512FDC-5443-BD3B-76AE-DB3F0F45B7F0}"/>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366" name="Line 30">
              <a:extLst>
                <a:ext uri="{FF2B5EF4-FFF2-40B4-BE49-F238E27FC236}">
                  <a16:creationId xmlns:a16="http://schemas.microsoft.com/office/drawing/2014/main" id="{16FB05E0-50DA-2D0C-FAC5-2896D4F0ABA7}"/>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14367" name="Group 31">
              <a:extLst>
                <a:ext uri="{FF2B5EF4-FFF2-40B4-BE49-F238E27FC236}">
                  <a16:creationId xmlns:a16="http://schemas.microsoft.com/office/drawing/2014/main" id="{48CA236F-D9C7-A025-6E5D-511C4E5FE373}"/>
                </a:ext>
              </a:extLst>
            </p:cNvPr>
            <p:cNvGrpSpPr>
              <a:grpSpLocks/>
            </p:cNvGrpSpPr>
            <p:nvPr/>
          </p:nvGrpSpPr>
          <p:grpSpPr bwMode="auto">
            <a:xfrm>
              <a:off x="1" y="392"/>
              <a:ext cx="5758" cy="1571"/>
              <a:chOff x="1" y="392"/>
              <a:chExt cx="5758" cy="1571"/>
            </a:xfrm>
          </p:grpSpPr>
          <p:sp>
            <p:nvSpPr>
              <p:cNvPr id="14368" name="Line 32">
                <a:extLst>
                  <a:ext uri="{FF2B5EF4-FFF2-40B4-BE49-F238E27FC236}">
                    <a16:creationId xmlns:a16="http://schemas.microsoft.com/office/drawing/2014/main" id="{0F29D652-2ACB-A9D8-522E-0C5DD5B6B3AD}"/>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369" name="Line 33">
                <a:extLst>
                  <a:ext uri="{FF2B5EF4-FFF2-40B4-BE49-F238E27FC236}">
                    <a16:creationId xmlns:a16="http://schemas.microsoft.com/office/drawing/2014/main" id="{4B4C0491-CB00-74BD-6995-F6D650DFC432}"/>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370" name="Line 34">
                <a:extLst>
                  <a:ext uri="{FF2B5EF4-FFF2-40B4-BE49-F238E27FC236}">
                    <a16:creationId xmlns:a16="http://schemas.microsoft.com/office/drawing/2014/main" id="{FD4E08E8-4341-19FC-7BC3-6A40192C256F}"/>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371" name="Line 35">
                <a:extLst>
                  <a:ext uri="{FF2B5EF4-FFF2-40B4-BE49-F238E27FC236}">
                    <a16:creationId xmlns:a16="http://schemas.microsoft.com/office/drawing/2014/main" id="{73F4FDE5-9DD8-1BAD-DD02-8ED2EA87699E}"/>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372" name="Line 36">
                <a:extLst>
                  <a:ext uri="{FF2B5EF4-FFF2-40B4-BE49-F238E27FC236}">
                    <a16:creationId xmlns:a16="http://schemas.microsoft.com/office/drawing/2014/main" id="{29C1ACD7-D4F2-B184-5D8E-EA72BF92D8E7}"/>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4373" name="Line 37">
              <a:extLst>
                <a:ext uri="{FF2B5EF4-FFF2-40B4-BE49-F238E27FC236}">
                  <a16:creationId xmlns:a16="http://schemas.microsoft.com/office/drawing/2014/main" id="{13116988-8346-B24B-D00E-05FA498F8909}"/>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374" name="Line 38">
              <a:extLst>
                <a:ext uri="{FF2B5EF4-FFF2-40B4-BE49-F238E27FC236}">
                  <a16:creationId xmlns:a16="http://schemas.microsoft.com/office/drawing/2014/main" id="{83642859-15F4-BEBC-31FD-9E02E3E4D2EB}"/>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4375" name="Rectangle 39">
            <a:extLst>
              <a:ext uri="{FF2B5EF4-FFF2-40B4-BE49-F238E27FC236}">
                <a16:creationId xmlns:a16="http://schemas.microsoft.com/office/drawing/2014/main" id="{84372E88-44A9-0CEE-DE04-428E1F020063}"/>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14376" name="Rectangle 40">
            <a:extLst>
              <a:ext uri="{FF2B5EF4-FFF2-40B4-BE49-F238E27FC236}">
                <a16:creationId xmlns:a16="http://schemas.microsoft.com/office/drawing/2014/main" id="{E513DA62-29F9-EAF0-6A2F-144C1AB12A90}"/>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defRPr>
            </a:lvl1pPr>
          </a:lstStyle>
          <a:p>
            <a:endParaRPr lang="en-US" altLang="en-US"/>
          </a:p>
        </p:txBody>
      </p:sp>
      <p:sp>
        <p:nvSpPr>
          <p:cNvPr id="14377" name="Rectangle 41">
            <a:extLst>
              <a:ext uri="{FF2B5EF4-FFF2-40B4-BE49-F238E27FC236}">
                <a16:creationId xmlns:a16="http://schemas.microsoft.com/office/drawing/2014/main" id="{45D0C610-1302-9BBD-756F-975D3D36F29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endParaRPr lang="en-US" altLang="en-US"/>
          </a:p>
        </p:txBody>
      </p:sp>
      <p:sp>
        <p:nvSpPr>
          <p:cNvPr id="14378" name="Rectangle 42">
            <a:extLst>
              <a:ext uri="{FF2B5EF4-FFF2-40B4-BE49-F238E27FC236}">
                <a16:creationId xmlns:a16="http://schemas.microsoft.com/office/drawing/2014/main" id="{744DC104-27F6-E276-6370-C34195BC0252}"/>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defRPr>
            </a:lvl1pPr>
          </a:lstStyle>
          <a:p>
            <a:fld id="{EA3D2C09-08E0-4E6D-B5CC-3BE090C032E6}" type="slidenum">
              <a:rPr lang="en-US" altLang="en-US"/>
              <a:pPr/>
              <a:t>‹#›</a:t>
            </a:fld>
            <a:endParaRPr lang="en-US" altLang="en-US"/>
          </a:p>
        </p:txBody>
      </p:sp>
      <p:sp>
        <p:nvSpPr>
          <p:cNvPr id="14379" name="Rectangle 43">
            <a:extLst>
              <a:ext uri="{FF2B5EF4-FFF2-40B4-BE49-F238E27FC236}">
                <a16:creationId xmlns:a16="http://schemas.microsoft.com/office/drawing/2014/main" id="{2833B5D2-5E8C-D023-3500-B01D1D09EAEA}"/>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413776842"/>
      </p:ext>
    </p:extLst>
  </p:cSld>
  <p:clrMap bg1="dk2" tx1="lt1" bg2="dk1" tx2="lt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 id="2147484195" r:id="rId13"/>
    <p:sldLayoutId id="2147484196" r:id="rId14"/>
    <p:sldLayoutId id="2147484197" r:id="rId15"/>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2"/>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6175529-77B2-2654-AB19-0AA6494AE9D2}"/>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34D4F434-6040-401B-3C99-BAAC87CAF51F}"/>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EA9C93DB-67E3-C419-0655-20ACB5741009}"/>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BCD34538-6734-F7C2-6232-F4E69708C26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BC839E51-C8E9-C08B-82CD-E533A3CA4B3C}"/>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B0C12773-DFA0-1683-5A89-F170EF14A66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52BB0C54-B51E-9272-FE61-DBE8904CFA3F}"/>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CB53FDE4-3D9B-04ED-CFD9-2B0084899978}"/>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C1ED4840-855D-A106-3937-C115AFA9023F}"/>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C8C829FE-702D-1720-5F7E-C1797BCD25D3}"/>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9AD884C7-9E6C-A247-2EEF-9B31924FB8DA}"/>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BC2281E4-5859-A452-A4BC-420302C73F5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0BE7280E-CD20-FE2F-01E0-87E352662E7B}"/>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22D954AA-6AD1-4DE8-88C6-D6FE5499A4E3}" type="slidenum">
              <a:rPr lang="en-US" altLang="en-US"/>
              <a:pPr/>
              <a:t>‹#›</a:t>
            </a:fld>
            <a:endParaRPr lang="en-US" altLang="en-US"/>
          </a:p>
        </p:txBody>
      </p:sp>
    </p:spTree>
    <p:extLst>
      <p:ext uri="{BB962C8B-B14F-4D97-AF65-F5344CB8AC3E}">
        <p14:creationId xmlns:p14="http://schemas.microsoft.com/office/powerpoint/2010/main" val="3438947203"/>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0E261158-C5C3-E5C9-A8CD-4CBB3949B235}"/>
              </a:ext>
            </a:extLst>
          </p:cNvPr>
          <p:cNvGrpSpPr>
            <a:grpSpLocks/>
          </p:cNvGrpSpPr>
          <p:nvPr/>
        </p:nvGrpSpPr>
        <p:grpSpPr bwMode="auto">
          <a:xfrm>
            <a:off x="1" y="0"/>
            <a:ext cx="9656233" cy="1981200"/>
            <a:chOff x="0" y="0"/>
            <a:chExt cx="4562" cy="1248"/>
          </a:xfrm>
        </p:grpSpPr>
        <p:sp>
          <p:nvSpPr>
            <p:cNvPr id="86019" name="Freeform 3">
              <a:extLst>
                <a:ext uri="{FF2B5EF4-FFF2-40B4-BE49-F238E27FC236}">
                  <a16:creationId xmlns:a16="http://schemas.microsoft.com/office/drawing/2014/main" id="{3BF66233-AAB3-314C-52BF-D31B0B9CCE81}"/>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1" hangingPunct="1">
                <a:defRPr/>
              </a:pPr>
              <a:endParaRPr lang="en-US" sz="1800"/>
            </a:p>
          </p:txBody>
        </p:sp>
        <p:sp>
          <p:nvSpPr>
            <p:cNvPr id="1033" name="Freeform 4">
              <a:extLst>
                <a:ext uri="{FF2B5EF4-FFF2-40B4-BE49-F238E27FC236}">
                  <a16:creationId xmlns:a16="http://schemas.microsoft.com/office/drawing/2014/main" id="{667F4D51-E828-0C96-AC72-116D9103684F}"/>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86021" name="Rectangle 5">
            <a:extLst>
              <a:ext uri="{FF2B5EF4-FFF2-40B4-BE49-F238E27FC236}">
                <a16:creationId xmlns:a16="http://schemas.microsoft.com/office/drawing/2014/main" id="{C81BB17C-102D-A9D3-70B1-B324108317B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6022" name="Rectangle 6">
            <a:extLst>
              <a:ext uri="{FF2B5EF4-FFF2-40B4-BE49-F238E27FC236}">
                <a16:creationId xmlns:a16="http://schemas.microsoft.com/office/drawing/2014/main" id="{D73717A4-B84C-35F9-F12E-7AFE856DA240}"/>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6023" name="Rectangle 7">
            <a:extLst>
              <a:ext uri="{FF2B5EF4-FFF2-40B4-BE49-F238E27FC236}">
                <a16:creationId xmlns:a16="http://schemas.microsoft.com/office/drawing/2014/main" id="{FEB1C262-9192-2CCA-FDFA-3DDD96B808AD}"/>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86024" name="Rectangle 8">
            <a:extLst>
              <a:ext uri="{FF2B5EF4-FFF2-40B4-BE49-F238E27FC236}">
                <a16:creationId xmlns:a16="http://schemas.microsoft.com/office/drawing/2014/main" id="{B6E77674-B19E-3972-21D9-EDCB252A09C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86025" name="Rectangle 9">
            <a:extLst>
              <a:ext uri="{FF2B5EF4-FFF2-40B4-BE49-F238E27FC236}">
                <a16:creationId xmlns:a16="http://schemas.microsoft.com/office/drawing/2014/main" id="{E9E032D7-EE5B-F0F7-4540-4D8F4538822B}"/>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F497086D-763D-4DCE-8DC1-B9F7D0C57EFF}" type="slidenum">
              <a:rPr lang="en-US" altLang="en-US"/>
              <a:pPr/>
              <a:t>‹#›</a:t>
            </a:fld>
            <a:endParaRPr lang="en-US" altLang="en-US"/>
          </a:p>
        </p:txBody>
      </p:sp>
    </p:spTree>
    <p:extLst>
      <p:ext uri="{BB962C8B-B14F-4D97-AF65-F5344CB8AC3E}">
        <p14:creationId xmlns:p14="http://schemas.microsoft.com/office/powerpoint/2010/main" val="328548183"/>
      </p:ext>
    </p:extLst>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327B1619-8BDD-0E5F-B51C-874FCDEC542D}"/>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7BBB09BB-E729-328E-D19B-79FB25CC4CC7}"/>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91AFC050-701F-1EC5-FB05-77435270222C}"/>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60A6BF18-D860-746D-3B16-B801DBDEEFB6}"/>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EA7FA4B7-AE2C-BF94-2CEA-83EB7C6066A4}"/>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87A03AAF-526B-A68A-00BF-671BA8BCB3F4}"/>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51651AB3-791A-AEAC-AC84-2F691D9690FF}"/>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81077435-7D6B-252C-A898-4239F9589088}"/>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678959FF-766F-861D-18A6-FBD3F06814B2}"/>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6CCFF270-F726-3972-77DB-CDB20049ED96}"/>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21D6381A-BDB0-9812-68ED-D451E2B8D9BF}"/>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FBD39E42-FF4E-E789-34F8-144125252F74}"/>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8B703590-4BEE-F98E-2954-6B36F9FA511C}"/>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069B54C3-AE27-4FDE-B641-04D1F4F2EDC3}" type="slidenum">
              <a:rPr lang="en-US" altLang="en-US"/>
              <a:pPr/>
              <a:t>‹#›</a:t>
            </a:fld>
            <a:endParaRPr lang="en-US" altLang="en-US"/>
          </a:p>
        </p:txBody>
      </p:sp>
    </p:spTree>
    <p:extLst>
      <p:ext uri="{BB962C8B-B14F-4D97-AF65-F5344CB8AC3E}">
        <p14:creationId xmlns:p14="http://schemas.microsoft.com/office/powerpoint/2010/main" val="1899866322"/>
      </p:ext>
    </p:extLst>
  </p:cSld>
  <p:clrMap bg1="dk2" tx1="lt1" bg2="dk1" tx2="lt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69FAF5A2-5D8D-0A12-94EB-61D31349D2C3}"/>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D7813200-6034-0B4D-4037-CF1D1890BF62}"/>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74620562-885E-861C-98BD-B2BCC460D581}"/>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5" name="Rectangle 5">
            <a:extLst>
              <a:ext uri="{FF2B5EF4-FFF2-40B4-BE49-F238E27FC236}">
                <a16:creationId xmlns:a16="http://schemas.microsoft.com/office/drawing/2014/main" id="{F5264140-0535-CF90-85F4-8CDEFD34C701}"/>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6" name="Rectangle 6">
            <a:extLst>
              <a:ext uri="{FF2B5EF4-FFF2-40B4-BE49-F238E27FC236}">
                <a16:creationId xmlns:a16="http://schemas.microsoft.com/office/drawing/2014/main" id="{8EA29571-6DC8-C8A2-87ED-3B69E9115250}"/>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0">
                <a:effectLst>
                  <a:outerShdw blurRad="38100" dist="38100" dir="2700000" algn="tl">
                    <a:srgbClr val="FFFFFF"/>
                  </a:outerShdw>
                </a:effectLst>
                <a:latin typeface="Arial" panose="020B0604020202020204" pitchFamily="34" charset="0"/>
              </a:defRPr>
            </a:lvl1pPr>
          </a:lstStyle>
          <a:p>
            <a:fld id="{B42234BA-1A8F-482A-8A37-540271C00940}" type="slidenum">
              <a:rPr lang="en-US" altLang="en-US"/>
              <a:pPr/>
              <a:t>‹#›</a:t>
            </a:fld>
            <a:endParaRPr lang="en-US" altLang="en-US"/>
          </a:p>
        </p:txBody>
      </p:sp>
    </p:spTree>
    <p:extLst>
      <p:ext uri="{BB962C8B-B14F-4D97-AF65-F5344CB8AC3E}">
        <p14:creationId xmlns:p14="http://schemas.microsoft.com/office/powerpoint/2010/main" val="980317128"/>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 id="2147484262" r:id="rId12"/>
    <p:sldLayoutId id="2147484263" r:id="rId13"/>
    <p:sldLayoutId id="2147484264" r:id="rId14"/>
    <p:sldLayoutId id="2147484265" r:id="rId15"/>
    <p:sldLayoutId id="2147484266" r:id="rId16"/>
    <p:sldLayoutId id="2147484267" r:id="rId17"/>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58474557-07A6-A342-5EAA-1103BC108F15}"/>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FED3EBFF-D274-040D-8125-51E7A8CFBCB4}"/>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A2050E10-545C-027C-2AA9-EEE9286C160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5" name="Rectangle 5">
            <a:extLst>
              <a:ext uri="{FF2B5EF4-FFF2-40B4-BE49-F238E27FC236}">
                <a16:creationId xmlns:a16="http://schemas.microsoft.com/office/drawing/2014/main" id="{88055D51-E343-7CFF-52D0-7EF869C23E8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6" name="Rectangle 6">
            <a:extLst>
              <a:ext uri="{FF2B5EF4-FFF2-40B4-BE49-F238E27FC236}">
                <a16:creationId xmlns:a16="http://schemas.microsoft.com/office/drawing/2014/main" id="{8E5C091D-4AFF-9AD5-D883-0DF8AAAEE948}"/>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0">
                <a:effectLst>
                  <a:outerShdw blurRad="38100" dist="38100" dir="2700000" algn="tl">
                    <a:srgbClr val="FFFFFF"/>
                  </a:outerShdw>
                </a:effectLst>
                <a:latin typeface="Arial" panose="020B0604020202020204" pitchFamily="34" charset="0"/>
              </a:defRPr>
            </a:lvl1pPr>
          </a:lstStyle>
          <a:p>
            <a:fld id="{54631839-ED0A-44D9-8673-99D4B0D8D908}" type="slidenum">
              <a:rPr lang="en-US" altLang="en-US"/>
              <a:pPr/>
              <a:t>‹#›</a:t>
            </a:fld>
            <a:endParaRPr lang="en-US" altLang="en-US"/>
          </a:p>
        </p:txBody>
      </p:sp>
    </p:spTree>
    <p:extLst>
      <p:ext uri="{BB962C8B-B14F-4D97-AF65-F5344CB8AC3E}">
        <p14:creationId xmlns:p14="http://schemas.microsoft.com/office/powerpoint/2010/main" val="1616192475"/>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 id="2147484300" r:id="rId13"/>
    <p:sldLayoutId id="2147484301" r:id="rId14"/>
    <p:sldLayoutId id="2147484302" r:id="rId15"/>
    <p:sldLayoutId id="2147484303" r:id="rId16"/>
    <p:sldLayoutId id="2147484304" r:id="rId17"/>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471CE52B-D7CE-7A4D-2EEC-6809B56FCF28}"/>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C895AF5D-63B0-D343-4106-FB4662E6BD63}"/>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0292EF78-D48D-AEE8-6A68-3F8C4FD5882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7C410BDF-3EC3-928A-7A8D-064A7D24C7AD}"/>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B99A4A7B-33CB-A068-2919-2D7C1CD9F62A}"/>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821D8D10-9F90-06FE-1F84-49CDE8B1AF5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0C5516DF-7298-2CBA-8720-C6714AE83658}"/>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D45C5FDD-6145-27A0-961F-48F4919BD03A}"/>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2423E4EA-1962-3227-52F3-6E56B009454E}"/>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F7C3B239-76DB-C756-CCD9-AF1F47850B21}"/>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89B8D108-7EA0-B3D8-05A3-0295C762CD3D}"/>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DF0F5F4E-0C8F-CAB5-EF63-138B8D1B0AE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8BE3443A-3696-A6E5-8303-D22337BC222B}"/>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3151F940-DC4B-4285-B36E-7C8C2D97D82F}" type="slidenum">
              <a:rPr lang="en-US" altLang="en-US"/>
              <a:pPr/>
              <a:t>‹#›</a:t>
            </a:fld>
            <a:endParaRPr lang="en-US" altLang="en-US"/>
          </a:p>
        </p:txBody>
      </p:sp>
    </p:spTree>
    <p:extLst>
      <p:ext uri="{BB962C8B-B14F-4D97-AF65-F5344CB8AC3E}">
        <p14:creationId xmlns:p14="http://schemas.microsoft.com/office/powerpoint/2010/main" val="3299968272"/>
      </p:ext>
    </p:extLst>
  </p:cSld>
  <p:clrMap bg1="dk2" tx1="lt1" bg2="dk1" tx2="lt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8EA96">
                <a:gamma/>
                <a:shade val="83137"/>
                <a:invGamma/>
              </a:srgbClr>
            </a:gs>
            <a:gs pos="100000">
              <a:srgbClr val="D8EA96"/>
            </a:gs>
          </a:gsLst>
          <a:lin ang="5400000" scaled="1"/>
        </a:gradFill>
        <a:effectLst/>
      </p:bgPr>
    </p:bg>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BBF05FF2-2FA8-C2F3-35CE-1D447D49FEEB}"/>
              </a:ext>
            </a:extLst>
          </p:cNvPr>
          <p:cNvGrpSpPr>
            <a:grpSpLocks/>
          </p:cNvGrpSpPr>
          <p:nvPr/>
        </p:nvGrpSpPr>
        <p:grpSpPr bwMode="auto">
          <a:xfrm>
            <a:off x="1" y="1422400"/>
            <a:ext cx="12196233" cy="5435600"/>
            <a:chOff x="0" y="896"/>
            <a:chExt cx="5762" cy="3424"/>
          </a:xfrm>
        </p:grpSpPr>
        <p:grpSp>
          <p:nvGrpSpPr>
            <p:cNvPr id="14339" name="Group 3">
              <a:extLst>
                <a:ext uri="{FF2B5EF4-FFF2-40B4-BE49-F238E27FC236}">
                  <a16:creationId xmlns:a16="http://schemas.microsoft.com/office/drawing/2014/main" id="{23436834-5C7A-C32C-DC53-0A05FDE024E0}"/>
                </a:ext>
              </a:extLst>
            </p:cNvPr>
            <p:cNvGrpSpPr>
              <a:grpSpLocks/>
            </p:cNvGrpSpPr>
            <p:nvPr userDrawn="1"/>
          </p:nvGrpSpPr>
          <p:grpSpPr bwMode="auto">
            <a:xfrm>
              <a:off x="20" y="896"/>
              <a:ext cx="5742" cy="3424"/>
              <a:chOff x="20" y="896"/>
              <a:chExt cx="5742" cy="3424"/>
            </a:xfrm>
          </p:grpSpPr>
          <p:sp>
            <p:nvSpPr>
              <p:cNvPr id="14340" name="Freeform 4">
                <a:extLst>
                  <a:ext uri="{FF2B5EF4-FFF2-40B4-BE49-F238E27FC236}">
                    <a16:creationId xmlns:a16="http://schemas.microsoft.com/office/drawing/2014/main" id="{16F9C3AC-3CC5-689A-D39E-1A1EE9FC9CBC}"/>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Freeform 5">
                <a:extLst>
                  <a:ext uri="{FF2B5EF4-FFF2-40B4-BE49-F238E27FC236}">
                    <a16:creationId xmlns:a16="http://schemas.microsoft.com/office/drawing/2014/main" id="{D7386231-647D-68BE-D6FD-0CDD9F45919E}"/>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9F708638-B4BA-A3CE-3F74-F0A472DAC585}"/>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3" name="Freeform 7">
                <a:extLst>
                  <a:ext uri="{FF2B5EF4-FFF2-40B4-BE49-F238E27FC236}">
                    <a16:creationId xmlns:a16="http://schemas.microsoft.com/office/drawing/2014/main" id="{84364D8E-265B-333F-A9E9-8B81924DA638}"/>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Freeform 8">
                <a:extLst>
                  <a:ext uri="{FF2B5EF4-FFF2-40B4-BE49-F238E27FC236}">
                    <a16:creationId xmlns:a16="http://schemas.microsoft.com/office/drawing/2014/main" id="{578FE42D-FA46-F488-32B3-5918CB1F0F23}"/>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Freeform 9">
                <a:extLst>
                  <a:ext uri="{FF2B5EF4-FFF2-40B4-BE49-F238E27FC236}">
                    <a16:creationId xmlns:a16="http://schemas.microsoft.com/office/drawing/2014/main" id="{54F5AEC6-E149-9D40-E6F4-4FFE47841651}"/>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Lst>
                <a:ahLst/>
                <a:cxnLst>
                  <a:cxn ang="0">
                    <a:pos x="T0" y="T1"/>
                  </a:cxn>
                  <a:cxn ang="0">
                    <a:pos x="T2" y="T3"/>
                  </a:cxn>
                  <a:cxn ang="0">
                    <a:pos x="T4" y="T5"/>
                  </a:cxn>
                  <a:cxn ang="0">
                    <a:pos x="T6" y="T7"/>
                  </a:cxn>
                  <a:cxn ang="0">
                    <a:pos x="T8" y="T9"/>
                  </a:cxn>
                  <a:cxn ang="0">
                    <a:pos x="T10" y="T11"/>
                  </a:cxn>
                  <a:cxn ang="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Freeform 10">
                <a:extLst>
                  <a:ext uri="{FF2B5EF4-FFF2-40B4-BE49-F238E27FC236}">
                    <a16:creationId xmlns:a16="http://schemas.microsoft.com/office/drawing/2014/main" id="{907ABB5B-755C-275D-D581-9FABA878B863}"/>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Freeform 11">
                <a:extLst>
                  <a:ext uri="{FF2B5EF4-FFF2-40B4-BE49-F238E27FC236}">
                    <a16:creationId xmlns:a16="http://schemas.microsoft.com/office/drawing/2014/main" id="{FBC98CEF-D1D4-DF36-9EF2-3352EF78780D}"/>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7E26C46E-12B9-87D2-A289-D9A9001AEDAB}"/>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9" name="Freeform 13">
                <a:extLst>
                  <a:ext uri="{FF2B5EF4-FFF2-40B4-BE49-F238E27FC236}">
                    <a16:creationId xmlns:a16="http://schemas.microsoft.com/office/drawing/2014/main" id="{5F0C731D-EB9E-52CD-C6CC-D0DCF1E63F1C}"/>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50" name="Freeform 14">
                <a:extLst>
                  <a:ext uri="{FF2B5EF4-FFF2-40B4-BE49-F238E27FC236}">
                    <a16:creationId xmlns:a16="http://schemas.microsoft.com/office/drawing/2014/main" id="{CFC425A7-830E-7B83-A333-CF9E10B25435}"/>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Lst>
                <a:ahLst/>
                <a:cxnLst>
                  <a:cxn ang="0">
                    <a:pos x="T0" y="T1"/>
                  </a:cxn>
                  <a:cxn ang="0">
                    <a:pos x="T2" y="T3"/>
                  </a:cxn>
                  <a:cxn ang="0">
                    <a:pos x="T4" y="T5"/>
                  </a:cxn>
                  <a:cxn ang="0">
                    <a:pos x="T6" y="T7"/>
                  </a:cxn>
                  <a:cxn ang="0">
                    <a:pos x="T8" y="T9"/>
                  </a:cxn>
                  <a:cxn ang="0">
                    <a:pos x="T10" y="T11"/>
                  </a:cxn>
                  <a:cxn ang="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51" name="Freeform 15">
                <a:extLst>
                  <a:ext uri="{FF2B5EF4-FFF2-40B4-BE49-F238E27FC236}">
                    <a16:creationId xmlns:a16="http://schemas.microsoft.com/office/drawing/2014/main" id="{20CC6437-B406-6877-9F45-CA27E93A0B1A}"/>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52" name="Freeform 16">
                <a:extLst>
                  <a:ext uri="{FF2B5EF4-FFF2-40B4-BE49-F238E27FC236}">
                    <a16:creationId xmlns:a16="http://schemas.microsoft.com/office/drawing/2014/main" id="{DD633C1B-C84F-92EF-7120-3FF7BB1CE8E0}"/>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nvGrpSpPr>
            <p:cNvPr id="14353" name="Group 17">
              <a:extLst>
                <a:ext uri="{FF2B5EF4-FFF2-40B4-BE49-F238E27FC236}">
                  <a16:creationId xmlns:a16="http://schemas.microsoft.com/office/drawing/2014/main" id="{E17CECBB-10CA-E270-784F-85C1BAE6FAE9}"/>
                </a:ext>
              </a:extLst>
            </p:cNvPr>
            <p:cNvGrpSpPr>
              <a:grpSpLocks/>
            </p:cNvGrpSpPr>
            <p:nvPr userDrawn="1"/>
          </p:nvGrpSpPr>
          <p:grpSpPr bwMode="auto">
            <a:xfrm>
              <a:off x="0" y="2291"/>
              <a:ext cx="1385" cy="1702"/>
              <a:chOff x="0" y="2291"/>
              <a:chExt cx="1385" cy="1702"/>
            </a:xfrm>
          </p:grpSpPr>
          <p:sp>
            <p:nvSpPr>
              <p:cNvPr id="14354" name="Rectangle 18">
                <a:extLst>
                  <a:ext uri="{FF2B5EF4-FFF2-40B4-BE49-F238E27FC236}">
                    <a16:creationId xmlns:a16="http://schemas.microsoft.com/office/drawing/2014/main" id="{D348C26C-12BC-7724-24AB-D7CA7AFBC23E}"/>
                  </a:ext>
                </a:extLst>
              </p:cNvPr>
              <p:cNvSpPr>
                <a:spLocks noChangeArrowheads="1"/>
              </p:cNvSpPr>
              <p:nvPr userDrawn="1"/>
            </p:nvSpPr>
            <p:spPr bwMode="ltGray">
              <a:xfrm rot="6798887">
                <a:off x="62" y="388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5" name="Rectangle 19">
                <a:extLst>
                  <a:ext uri="{FF2B5EF4-FFF2-40B4-BE49-F238E27FC236}">
                    <a16:creationId xmlns:a16="http://schemas.microsoft.com/office/drawing/2014/main" id="{D8BB239D-01E2-8464-3AA3-76FC2CB7F5DA}"/>
                  </a:ext>
                </a:extLst>
              </p:cNvPr>
              <p:cNvSpPr>
                <a:spLocks noChangeArrowheads="1"/>
              </p:cNvSpPr>
              <p:nvPr userDrawn="1"/>
            </p:nvSpPr>
            <p:spPr bwMode="ltGray">
              <a:xfrm rot="6798887">
                <a:off x="33" y="388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6" name="Rectangle 20">
                <a:extLst>
                  <a:ext uri="{FF2B5EF4-FFF2-40B4-BE49-F238E27FC236}">
                    <a16:creationId xmlns:a16="http://schemas.microsoft.com/office/drawing/2014/main" id="{4C1D8312-8541-FC94-BB41-8C03EE7A6090}"/>
                  </a:ext>
                </a:extLst>
              </p:cNvPr>
              <p:cNvSpPr>
                <a:spLocks noChangeArrowheads="1"/>
              </p:cNvSpPr>
              <p:nvPr userDrawn="1"/>
            </p:nvSpPr>
            <p:spPr bwMode="ltGray">
              <a:xfrm rot="6798887">
                <a:off x="6" y="387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7" name="Rectangle 21">
                <a:extLst>
                  <a:ext uri="{FF2B5EF4-FFF2-40B4-BE49-F238E27FC236}">
                    <a16:creationId xmlns:a16="http://schemas.microsoft.com/office/drawing/2014/main" id="{CFE825CD-1CD6-3F3A-101E-C1903F442A91}"/>
                  </a:ext>
                </a:extLst>
              </p:cNvPr>
              <p:cNvSpPr>
                <a:spLocks noChangeArrowheads="1"/>
              </p:cNvSpPr>
              <p:nvPr userDrawn="1"/>
            </p:nvSpPr>
            <p:spPr bwMode="ltGray">
              <a:xfrm rot="5999912">
                <a:off x="209" y="388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8" name="Rectangle 22">
                <a:extLst>
                  <a:ext uri="{FF2B5EF4-FFF2-40B4-BE49-F238E27FC236}">
                    <a16:creationId xmlns:a16="http://schemas.microsoft.com/office/drawing/2014/main" id="{9EFFC8FB-481C-72A9-E58E-5394482E6236}"/>
                  </a:ext>
                </a:extLst>
              </p:cNvPr>
              <p:cNvSpPr>
                <a:spLocks noChangeArrowheads="1"/>
              </p:cNvSpPr>
              <p:nvPr userDrawn="1"/>
            </p:nvSpPr>
            <p:spPr bwMode="ltGray">
              <a:xfrm rot="5999912">
                <a:off x="182" y="388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59" name="Rectangle 23">
                <a:extLst>
                  <a:ext uri="{FF2B5EF4-FFF2-40B4-BE49-F238E27FC236}">
                    <a16:creationId xmlns:a16="http://schemas.microsoft.com/office/drawing/2014/main" id="{5D99C8B4-8024-11DC-D0E5-7613545C2094}"/>
                  </a:ext>
                </a:extLst>
              </p:cNvPr>
              <p:cNvSpPr>
                <a:spLocks noChangeArrowheads="1"/>
              </p:cNvSpPr>
              <p:nvPr userDrawn="1"/>
            </p:nvSpPr>
            <p:spPr bwMode="ltGray">
              <a:xfrm rot="6250138">
                <a:off x="152" y="388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0" name="Rectangle 24">
                <a:extLst>
                  <a:ext uri="{FF2B5EF4-FFF2-40B4-BE49-F238E27FC236}">
                    <a16:creationId xmlns:a16="http://schemas.microsoft.com/office/drawing/2014/main" id="{B9F38812-279D-24F4-1E49-0360F1DE72B6}"/>
                  </a:ext>
                </a:extLst>
              </p:cNvPr>
              <p:cNvSpPr>
                <a:spLocks noChangeArrowheads="1"/>
              </p:cNvSpPr>
              <p:nvPr userDrawn="1"/>
            </p:nvSpPr>
            <p:spPr bwMode="ltGray">
              <a:xfrm rot="6238076">
                <a:off x="123" y="388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1" name="Rectangle 25">
                <a:extLst>
                  <a:ext uri="{FF2B5EF4-FFF2-40B4-BE49-F238E27FC236}">
                    <a16:creationId xmlns:a16="http://schemas.microsoft.com/office/drawing/2014/main" id="{3265F714-EA33-34F0-C660-B6194334095C}"/>
                  </a:ext>
                </a:extLst>
              </p:cNvPr>
              <p:cNvSpPr>
                <a:spLocks noChangeArrowheads="1"/>
              </p:cNvSpPr>
              <p:nvPr userDrawn="1"/>
            </p:nvSpPr>
            <p:spPr bwMode="ltGray">
              <a:xfrm rot="5380717">
                <a:off x="363" y="386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2" name="Rectangle 26">
                <a:extLst>
                  <a:ext uri="{FF2B5EF4-FFF2-40B4-BE49-F238E27FC236}">
                    <a16:creationId xmlns:a16="http://schemas.microsoft.com/office/drawing/2014/main" id="{B0776E84-7BA8-C494-6BAF-F1F1631A8013}"/>
                  </a:ext>
                </a:extLst>
              </p:cNvPr>
              <p:cNvSpPr>
                <a:spLocks noChangeArrowheads="1"/>
              </p:cNvSpPr>
              <p:nvPr userDrawn="1"/>
            </p:nvSpPr>
            <p:spPr bwMode="ltGray">
              <a:xfrm rot="5380717">
                <a:off x="332" y="387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3" name="Rectangle 27">
                <a:extLst>
                  <a:ext uri="{FF2B5EF4-FFF2-40B4-BE49-F238E27FC236}">
                    <a16:creationId xmlns:a16="http://schemas.microsoft.com/office/drawing/2014/main" id="{C81A7D61-5BEC-2EE6-3504-81B6F77357E7}"/>
                  </a:ext>
                </a:extLst>
              </p:cNvPr>
              <p:cNvSpPr>
                <a:spLocks noChangeArrowheads="1"/>
              </p:cNvSpPr>
              <p:nvPr userDrawn="1"/>
            </p:nvSpPr>
            <p:spPr bwMode="ltGray">
              <a:xfrm rot="5583200">
                <a:off x="302" y="387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4" name="Rectangle 28">
                <a:extLst>
                  <a:ext uri="{FF2B5EF4-FFF2-40B4-BE49-F238E27FC236}">
                    <a16:creationId xmlns:a16="http://schemas.microsoft.com/office/drawing/2014/main" id="{04DE4EA1-3BB3-75C0-232A-31FEBD6AA0AD}"/>
                  </a:ext>
                </a:extLst>
              </p:cNvPr>
              <p:cNvSpPr>
                <a:spLocks noChangeArrowheads="1"/>
              </p:cNvSpPr>
              <p:nvPr userDrawn="1"/>
            </p:nvSpPr>
            <p:spPr bwMode="ltGray">
              <a:xfrm rot="5737625">
                <a:off x="270" y="3882"/>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5" name="Rectangle 29">
                <a:extLst>
                  <a:ext uri="{FF2B5EF4-FFF2-40B4-BE49-F238E27FC236}">
                    <a16:creationId xmlns:a16="http://schemas.microsoft.com/office/drawing/2014/main" id="{8B50BEF8-9898-3703-4A35-511B5F91F5C8}"/>
                  </a:ext>
                </a:extLst>
              </p:cNvPr>
              <p:cNvSpPr>
                <a:spLocks noChangeArrowheads="1"/>
              </p:cNvSpPr>
              <p:nvPr userDrawn="1"/>
            </p:nvSpPr>
            <p:spPr bwMode="ltGray">
              <a:xfrm rot="4715477">
                <a:off x="516" y="382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6" name="Rectangle 30">
                <a:extLst>
                  <a:ext uri="{FF2B5EF4-FFF2-40B4-BE49-F238E27FC236}">
                    <a16:creationId xmlns:a16="http://schemas.microsoft.com/office/drawing/2014/main" id="{4D301347-BC73-5723-45A9-FAB1493E1B39}"/>
                  </a:ext>
                </a:extLst>
              </p:cNvPr>
              <p:cNvSpPr>
                <a:spLocks noChangeArrowheads="1"/>
              </p:cNvSpPr>
              <p:nvPr userDrawn="1"/>
            </p:nvSpPr>
            <p:spPr bwMode="ltGray">
              <a:xfrm rot="4924949">
                <a:off x="486" y="38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7" name="Rectangle 31">
                <a:extLst>
                  <a:ext uri="{FF2B5EF4-FFF2-40B4-BE49-F238E27FC236}">
                    <a16:creationId xmlns:a16="http://schemas.microsoft.com/office/drawing/2014/main" id="{EF6C79AF-2785-7D47-9702-D7B273D4B27E}"/>
                  </a:ext>
                </a:extLst>
              </p:cNvPr>
              <p:cNvSpPr>
                <a:spLocks noChangeArrowheads="1"/>
              </p:cNvSpPr>
              <p:nvPr userDrawn="1"/>
            </p:nvSpPr>
            <p:spPr bwMode="ltGray">
              <a:xfrm rot="4924949">
                <a:off x="456" y="38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8" name="Rectangle 32">
                <a:extLst>
                  <a:ext uri="{FF2B5EF4-FFF2-40B4-BE49-F238E27FC236}">
                    <a16:creationId xmlns:a16="http://schemas.microsoft.com/office/drawing/2014/main" id="{D31F6AD9-DE67-7C91-E5DA-473171627560}"/>
                  </a:ext>
                </a:extLst>
              </p:cNvPr>
              <p:cNvSpPr>
                <a:spLocks noChangeArrowheads="1"/>
              </p:cNvSpPr>
              <p:nvPr userDrawn="1"/>
            </p:nvSpPr>
            <p:spPr bwMode="ltGray">
              <a:xfrm rot="5041352">
                <a:off x="426" y="385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69" name="Rectangle 33">
                <a:extLst>
                  <a:ext uri="{FF2B5EF4-FFF2-40B4-BE49-F238E27FC236}">
                    <a16:creationId xmlns:a16="http://schemas.microsoft.com/office/drawing/2014/main" id="{B0185429-45E1-339D-C807-E151D41EFD6E}"/>
                  </a:ext>
                </a:extLst>
              </p:cNvPr>
              <p:cNvSpPr>
                <a:spLocks noChangeArrowheads="1"/>
              </p:cNvSpPr>
              <p:nvPr userDrawn="1"/>
            </p:nvSpPr>
            <p:spPr bwMode="ltGray">
              <a:xfrm rot="3816889">
                <a:off x="664" y="376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0" name="Rectangle 34">
                <a:extLst>
                  <a:ext uri="{FF2B5EF4-FFF2-40B4-BE49-F238E27FC236}">
                    <a16:creationId xmlns:a16="http://schemas.microsoft.com/office/drawing/2014/main" id="{70584DF3-7BD7-9604-AB6A-710035CEEF4E}"/>
                  </a:ext>
                </a:extLst>
              </p:cNvPr>
              <p:cNvSpPr>
                <a:spLocks noChangeArrowheads="1"/>
              </p:cNvSpPr>
              <p:nvPr userDrawn="1"/>
            </p:nvSpPr>
            <p:spPr bwMode="ltGray">
              <a:xfrm rot="3816889">
                <a:off x="634" y="3780"/>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1" name="Rectangle 35">
                <a:extLst>
                  <a:ext uri="{FF2B5EF4-FFF2-40B4-BE49-F238E27FC236}">
                    <a16:creationId xmlns:a16="http://schemas.microsoft.com/office/drawing/2014/main" id="{65460DC7-64FA-10F3-9CAF-7364B0595E4C}"/>
                  </a:ext>
                </a:extLst>
              </p:cNvPr>
              <p:cNvSpPr>
                <a:spLocks noChangeArrowheads="1"/>
              </p:cNvSpPr>
              <p:nvPr userDrawn="1"/>
            </p:nvSpPr>
            <p:spPr bwMode="ltGray">
              <a:xfrm rot="4104184">
                <a:off x="605" y="3791"/>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2" name="Rectangle 36">
                <a:extLst>
                  <a:ext uri="{FF2B5EF4-FFF2-40B4-BE49-F238E27FC236}">
                    <a16:creationId xmlns:a16="http://schemas.microsoft.com/office/drawing/2014/main" id="{D1B1873A-4ECF-CE2E-8CB9-55C564740BC2}"/>
                  </a:ext>
                </a:extLst>
              </p:cNvPr>
              <p:cNvSpPr>
                <a:spLocks noChangeArrowheads="1"/>
              </p:cNvSpPr>
              <p:nvPr userDrawn="1"/>
            </p:nvSpPr>
            <p:spPr bwMode="ltGray">
              <a:xfrm rot="4325343">
                <a:off x="575" y="380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3" name="Rectangle 37">
                <a:extLst>
                  <a:ext uri="{FF2B5EF4-FFF2-40B4-BE49-F238E27FC236}">
                    <a16:creationId xmlns:a16="http://schemas.microsoft.com/office/drawing/2014/main" id="{DCF5A0FA-6B44-0EDA-83D5-D5415C5BB08F}"/>
                  </a:ext>
                </a:extLst>
              </p:cNvPr>
              <p:cNvSpPr>
                <a:spLocks noChangeArrowheads="1"/>
              </p:cNvSpPr>
              <p:nvPr userDrawn="1"/>
            </p:nvSpPr>
            <p:spPr bwMode="ltGray">
              <a:xfrm rot="3368036">
                <a:off x="799" y="3683"/>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4" name="Rectangle 38">
                <a:extLst>
                  <a:ext uri="{FF2B5EF4-FFF2-40B4-BE49-F238E27FC236}">
                    <a16:creationId xmlns:a16="http://schemas.microsoft.com/office/drawing/2014/main" id="{23E41812-AC1B-87EF-2C56-3B6B0BF4A898}"/>
                  </a:ext>
                </a:extLst>
              </p:cNvPr>
              <p:cNvSpPr>
                <a:spLocks noChangeArrowheads="1"/>
              </p:cNvSpPr>
              <p:nvPr userDrawn="1"/>
            </p:nvSpPr>
            <p:spPr bwMode="ltGray">
              <a:xfrm rot="3368036">
                <a:off x="772" y="369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5" name="Rectangle 39">
                <a:extLst>
                  <a:ext uri="{FF2B5EF4-FFF2-40B4-BE49-F238E27FC236}">
                    <a16:creationId xmlns:a16="http://schemas.microsoft.com/office/drawing/2014/main" id="{3156ADC8-5D65-4526-B568-6416F624D15A}"/>
                  </a:ext>
                </a:extLst>
              </p:cNvPr>
              <p:cNvSpPr>
                <a:spLocks noChangeArrowheads="1"/>
              </p:cNvSpPr>
              <p:nvPr userDrawn="1"/>
            </p:nvSpPr>
            <p:spPr bwMode="ltGray">
              <a:xfrm rot="3368036">
                <a:off x="745" y="37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6" name="Rectangle 40">
                <a:extLst>
                  <a:ext uri="{FF2B5EF4-FFF2-40B4-BE49-F238E27FC236}">
                    <a16:creationId xmlns:a16="http://schemas.microsoft.com/office/drawing/2014/main" id="{233092EE-DA36-D113-5AF9-E3EC48C8426D}"/>
                  </a:ext>
                </a:extLst>
              </p:cNvPr>
              <p:cNvSpPr>
                <a:spLocks noChangeArrowheads="1"/>
              </p:cNvSpPr>
              <p:nvPr userDrawn="1"/>
            </p:nvSpPr>
            <p:spPr bwMode="ltGray">
              <a:xfrm rot="3816889">
                <a:off x="717" y="373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7" name="Rectangle 41">
                <a:extLst>
                  <a:ext uri="{FF2B5EF4-FFF2-40B4-BE49-F238E27FC236}">
                    <a16:creationId xmlns:a16="http://schemas.microsoft.com/office/drawing/2014/main" id="{C158D6C1-5201-D4A5-43C7-4674C9883A14}"/>
                  </a:ext>
                </a:extLst>
              </p:cNvPr>
              <p:cNvSpPr>
                <a:spLocks noChangeArrowheads="1"/>
              </p:cNvSpPr>
              <p:nvPr userDrawn="1"/>
            </p:nvSpPr>
            <p:spPr bwMode="ltGray">
              <a:xfrm rot="2302266">
                <a:off x="923" y="358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8" name="Rectangle 42">
                <a:extLst>
                  <a:ext uri="{FF2B5EF4-FFF2-40B4-BE49-F238E27FC236}">
                    <a16:creationId xmlns:a16="http://schemas.microsoft.com/office/drawing/2014/main" id="{1F33D564-B1C3-D51B-4D0A-3A4FB43281B8}"/>
                  </a:ext>
                </a:extLst>
              </p:cNvPr>
              <p:cNvSpPr>
                <a:spLocks noChangeArrowheads="1"/>
              </p:cNvSpPr>
              <p:nvPr userDrawn="1"/>
            </p:nvSpPr>
            <p:spPr bwMode="ltGray">
              <a:xfrm rot="2302266">
                <a:off x="899" y="360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79" name="Rectangle 43">
                <a:extLst>
                  <a:ext uri="{FF2B5EF4-FFF2-40B4-BE49-F238E27FC236}">
                    <a16:creationId xmlns:a16="http://schemas.microsoft.com/office/drawing/2014/main" id="{466F4308-2D15-BB12-0D9A-EA5C84218C14}"/>
                  </a:ext>
                </a:extLst>
              </p:cNvPr>
              <p:cNvSpPr>
                <a:spLocks noChangeArrowheads="1"/>
              </p:cNvSpPr>
              <p:nvPr userDrawn="1"/>
            </p:nvSpPr>
            <p:spPr bwMode="ltGray">
              <a:xfrm rot="2707562">
                <a:off x="876" y="3626"/>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0" name="Rectangle 44">
                <a:extLst>
                  <a:ext uri="{FF2B5EF4-FFF2-40B4-BE49-F238E27FC236}">
                    <a16:creationId xmlns:a16="http://schemas.microsoft.com/office/drawing/2014/main" id="{5C0C8E27-EFE7-59BD-C867-B42A3D1FE9BE}"/>
                  </a:ext>
                </a:extLst>
              </p:cNvPr>
              <p:cNvSpPr>
                <a:spLocks noChangeArrowheads="1"/>
              </p:cNvSpPr>
              <p:nvPr userDrawn="1"/>
            </p:nvSpPr>
            <p:spPr bwMode="ltGray">
              <a:xfrm rot="2707562">
                <a:off x="850" y="3644"/>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1" name="Rectangle 45">
                <a:extLst>
                  <a:ext uri="{FF2B5EF4-FFF2-40B4-BE49-F238E27FC236}">
                    <a16:creationId xmlns:a16="http://schemas.microsoft.com/office/drawing/2014/main" id="{043F9D7F-221D-31E3-4D3A-CAB6543EB3C5}"/>
                  </a:ext>
                </a:extLst>
              </p:cNvPr>
              <p:cNvSpPr>
                <a:spLocks noChangeArrowheads="1"/>
              </p:cNvSpPr>
              <p:nvPr userDrawn="1"/>
            </p:nvSpPr>
            <p:spPr bwMode="ltGray">
              <a:xfrm rot="1525830">
                <a:off x="1027" y="3473"/>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2" name="Rectangle 46">
                <a:extLst>
                  <a:ext uri="{FF2B5EF4-FFF2-40B4-BE49-F238E27FC236}">
                    <a16:creationId xmlns:a16="http://schemas.microsoft.com/office/drawing/2014/main" id="{4B4301B7-7EBA-F9BA-81A7-644960E5FEF6}"/>
                  </a:ext>
                </a:extLst>
              </p:cNvPr>
              <p:cNvSpPr>
                <a:spLocks noChangeArrowheads="1"/>
              </p:cNvSpPr>
              <p:nvPr userDrawn="1"/>
            </p:nvSpPr>
            <p:spPr bwMode="ltGray">
              <a:xfrm rot="1525830">
                <a:off x="1009" y="349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3" name="Rectangle 47">
                <a:extLst>
                  <a:ext uri="{FF2B5EF4-FFF2-40B4-BE49-F238E27FC236}">
                    <a16:creationId xmlns:a16="http://schemas.microsoft.com/office/drawing/2014/main" id="{1AA823F9-4B6C-D206-FD52-DCC1ED20C024}"/>
                  </a:ext>
                </a:extLst>
              </p:cNvPr>
              <p:cNvSpPr>
                <a:spLocks noChangeArrowheads="1"/>
              </p:cNvSpPr>
              <p:nvPr userDrawn="1"/>
            </p:nvSpPr>
            <p:spPr bwMode="ltGray">
              <a:xfrm rot="1788117">
                <a:off x="990" y="351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4" name="Rectangle 48">
                <a:extLst>
                  <a:ext uri="{FF2B5EF4-FFF2-40B4-BE49-F238E27FC236}">
                    <a16:creationId xmlns:a16="http://schemas.microsoft.com/office/drawing/2014/main" id="{AB4A2A71-DA18-F838-D05A-395A42E5889C}"/>
                  </a:ext>
                </a:extLst>
              </p:cNvPr>
              <p:cNvSpPr>
                <a:spLocks noChangeArrowheads="1"/>
              </p:cNvSpPr>
              <p:nvPr userDrawn="1"/>
            </p:nvSpPr>
            <p:spPr bwMode="ltGray">
              <a:xfrm rot="1788117">
                <a:off x="969" y="354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5" name="Rectangle 49">
                <a:extLst>
                  <a:ext uri="{FF2B5EF4-FFF2-40B4-BE49-F238E27FC236}">
                    <a16:creationId xmlns:a16="http://schemas.microsoft.com/office/drawing/2014/main" id="{45FCAB49-88FC-30E1-2E2A-5E34DA3C1363}"/>
                  </a:ext>
                </a:extLst>
              </p:cNvPr>
              <p:cNvSpPr>
                <a:spLocks noChangeArrowheads="1"/>
              </p:cNvSpPr>
              <p:nvPr userDrawn="1"/>
            </p:nvSpPr>
            <p:spPr bwMode="ltGray">
              <a:xfrm rot="841630">
                <a:off x="1113" y="3355"/>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6" name="Rectangle 50">
                <a:extLst>
                  <a:ext uri="{FF2B5EF4-FFF2-40B4-BE49-F238E27FC236}">
                    <a16:creationId xmlns:a16="http://schemas.microsoft.com/office/drawing/2014/main" id="{2A5AE82C-F468-5D37-8766-A6E2174B7495}"/>
                  </a:ext>
                </a:extLst>
              </p:cNvPr>
              <p:cNvSpPr>
                <a:spLocks noChangeArrowheads="1"/>
              </p:cNvSpPr>
              <p:nvPr userDrawn="1"/>
            </p:nvSpPr>
            <p:spPr bwMode="ltGray">
              <a:xfrm rot="841630">
                <a:off x="1100" y="3378"/>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7" name="Rectangle 51">
                <a:extLst>
                  <a:ext uri="{FF2B5EF4-FFF2-40B4-BE49-F238E27FC236}">
                    <a16:creationId xmlns:a16="http://schemas.microsoft.com/office/drawing/2014/main" id="{E7D1F64E-3BAE-8068-EFDB-103F4F073C9B}"/>
                  </a:ext>
                </a:extLst>
              </p:cNvPr>
              <p:cNvSpPr>
                <a:spLocks noChangeArrowheads="1"/>
              </p:cNvSpPr>
              <p:nvPr userDrawn="1"/>
            </p:nvSpPr>
            <p:spPr bwMode="ltGray">
              <a:xfrm rot="1308689">
                <a:off x="1086" y="340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8" name="Rectangle 52">
                <a:extLst>
                  <a:ext uri="{FF2B5EF4-FFF2-40B4-BE49-F238E27FC236}">
                    <a16:creationId xmlns:a16="http://schemas.microsoft.com/office/drawing/2014/main" id="{8FA2D29B-FD24-CB86-EAA4-3E8B6C7C17B4}"/>
                  </a:ext>
                </a:extLst>
              </p:cNvPr>
              <p:cNvSpPr>
                <a:spLocks noChangeArrowheads="1"/>
              </p:cNvSpPr>
              <p:nvPr userDrawn="1"/>
            </p:nvSpPr>
            <p:spPr bwMode="ltGray">
              <a:xfrm rot="1308689">
                <a:off x="1064" y="342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89" name="Rectangle 53">
                <a:extLst>
                  <a:ext uri="{FF2B5EF4-FFF2-40B4-BE49-F238E27FC236}">
                    <a16:creationId xmlns:a16="http://schemas.microsoft.com/office/drawing/2014/main" id="{2309E110-7606-5B8D-66F6-D6915E65BB8D}"/>
                  </a:ext>
                </a:extLst>
              </p:cNvPr>
              <p:cNvSpPr>
                <a:spLocks noChangeArrowheads="1"/>
              </p:cNvSpPr>
              <p:nvPr userDrawn="1"/>
            </p:nvSpPr>
            <p:spPr bwMode="ltGray">
              <a:xfrm rot="469913">
                <a:off x="1172" y="3225"/>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0" name="Rectangle 54">
                <a:extLst>
                  <a:ext uri="{FF2B5EF4-FFF2-40B4-BE49-F238E27FC236}">
                    <a16:creationId xmlns:a16="http://schemas.microsoft.com/office/drawing/2014/main" id="{3AC38165-FB64-230D-DF66-1785292A737E}"/>
                  </a:ext>
                </a:extLst>
              </p:cNvPr>
              <p:cNvSpPr>
                <a:spLocks noChangeArrowheads="1"/>
              </p:cNvSpPr>
              <p:nvPr userDrawn="1"/>
            </p:nvSpPr>
            <p:spPr bwMode="ltGray">
              <a:xfrm rot="559869">
                <a:off x="1162" y="3250"/>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1" name="Rectangle 55">
                <a:extLst>
                  <a:ext uri="{FF2B5EF4-FFF2-40B4-BE49-F238E27FC236}">
                    <a16:creationId xmlns:a16="http://schemas.microsoft.com/office/drawing/2014/main" id="{D7FFDFBF-3217-DA58-3EC9-E752CA863842}"/>
                  </a:ext>
                </a:extLst>
              </p:cNvPr>
              <p:cNvSpPr>
                <a:spLocks noChangeArrowheads="1"/>
              </p:cNvSpPr>
              <p:nvPr userDrawn="1"/>
            </p:nvSpPr>
            <p:spPr bwMode="ltGray">
              <a:xfrm rot="734079">
                <a:off x="1154" y="327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2" name="Rectangle 56">
                <a:extLst>
                  <a:ext uri="{FF2B5EF4-FFF2-40B4-BE49-F238E27FC236}">
                    <a16:creationId xmlns:a16="http://schemas.microsoft.com/office/drawing/2014/main" id="{00DE13F6-E984-4AC2-9931-6F811E49910F}"/>
                  </a:ext>
                </a:extLst>
              </p:cNvPr>
              <p:cNvSpPr>
                <a:spLocks noChangeArrowheads="1"/>
              </p:cNvSpPr>
              <p:nvPr userDrawn="1"/>
            </p:nvSpPr>
            <p:spPr bwMode="ltGray">
              <a:xfrm rot="734079">
                <a:off x="1141" y="330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3" name="Rectangle 57">
                <a:extLst>
                  <a:ext uri="{FF2B5EF4-FFF2-40B4-BE49-F238E27FC236}">
                    <a16:creationId xmlns:a16="http://schemas.microsoft.com/office/drawing/2014/main" id="{55F9C7A3-B7E7-1E66-8317-527D52BD696E}"/>
                  </a:ext>
                </a:extLst>
              </p:cNvPr>
              <p:cNvSpPr>
                <a:spLocks noChangeArrowheads="1"/>
              </p:cNvSpPr>
              <p:nvPr userDrawn="1"/>
            </p:nvSpPr>
            <p:spPr bwMode="ltGray">
              <a:xfrm rot="-293905">
                <a:off x="1211" y="309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4" name="Rectangle 58">
                <a:extLst>
                  <a:ext uri="{FF2B5EF4-FFF2-40B4-BE49-F238E27FC236}">
                    <a16:creationId xmlns:a16="http://schemas.microsoft.com/office/drawing/2014/main" id="{C9E18584-E724-B88E-B8B0-E7EE6BB1549F}"/>
                  </a:ext>
                </a:extLst>
              </p:cNvPr>
              <p:cNvSpPr>
                <a:spLocks noChangeArrowheads="1"/>
              </p:cNvSpPr>
              <p:nvPr userDrawn="1"/>
            </p:nvSpPr>
            <p:spPr bwMode="ltGray">
              <a:xfrm rot="-8">
                <a:off x="1201" y="3122"/>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5" name="Rectangle 59">
                <a:extLst>
                  <a:ext uri="{FF2B5EF4-FFF2-40B4-BE49-F238E27FC236}">
                    <a16:creationId xmlns:a16="http://schemas.microsoft.com/office/drawing/2014/main" id="{5B2A1A6D-B1B2-7F23-2C11-371EB837C370}"/>
                  </a:ext>
                </a:extLst>
              </p:cNvPr>
              <p:cNvSpPr>
                <a:spLocks noChangeArrowheads="1"/>
              </p:cNvSpPr>
              <p:nvPr userDrawn="1"/>
            </p:nvSpPr>
            <p:spPr bwMode="ltGray">
              <a:xfrm rot="-8">
                <a:off x="1200" y="3147"/>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6" name="Rectangle 60">
                <a:extLst>
                  <a:ext uri="{FF2B5EF4-FFF2-40B4-BE49-F238E27FC236}">
                    <a16:creationId xmlns:a16="http://schemas.microsoft.com/office/drawing/2014/main" id="{72486647-AC99-A446-00F8-E398A0E47AA0}"/>
                  </a:ext>
                </a:extLst>
              </p:cNvPr>
              <p:cNvSpPr>
                <a:spLocks noChangeArrowheads="1"/>
              </p:cNvSpPr>
              <p:nvPr userDrawn="1"/>
            </p:nvSpPr>
            <p:spPr bwMode="ltGray">
              <a:xfrm rot="214188">
                <a:off x="1189" y="31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7" name="Rectangle 61">
                <a:extLst>
                  <a:ext uri="{FF2B5EF4-FFF2-40B4-BE49-F238E27FC236}">
                    <a16:creationId xmlns:a16="http://schemas.microsoft.com/office/drawing/2014/main" id="{BA4F2001-94A3-7228-A603-B28BB2168527}"/>
                  </a:ext>
                </a:extLst>
              </p:cNvPr>
              <p:cNvSpPr>
                <a:spLocks noChangeArrowheads="1"/>
              </p:cNvSpPr>
              <p:nvPr userDrawn="1"/>
            </p:nvSpPr>
            <p:spPr bwMode="ltGray">
              <a:xfrm rot="-682388">
                <a:off x="1219" y="296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8" name="Rectangle 62">
                <a:extLst>
                  <a:ext uri="{FF2B5EF4-FFF2-40B4-BE49-F238E27FC236}">
                    <a16:creationId xmlns:a16="http://schemas.microsoft.com/office/drawing/2014/main" id="{A4757361-C911-0707-D24E-6707F4A8864A}"/>
                  </a:ext>
                </a:extLst>
              </p:cNvPr>
              <p:cNvSpPr>
                <a:spLocks noChangeArrowheads="1"/>
              </p:cNvSpPr>
              <p:nvPr userDrawn="1"/>
            </p:nvSpPr>
            <p:spPr bwMode="ltGray">
              <a:xfrm rot="-480400">
                <a:off x="1220" y="2991"/>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399" name="Rectangle 63">
                <a:extLst>
                  <a:ext uri="{FF2B5EF4-FFF2-40B4-BE49-F238E27FC236}">
                    <a16:creationId xmlns:a16="http://schemas.microsoft.com/office/drawing/2014/main" id="{CDE5D2CE-7445-43BD-CBAA-F2F3F6D42C20}"/>
                  </a:ext>
                </a:extLst>
              </p:cNvPr>
              <p:cNvSpPr>
                <a:spLocks noChangeArrowheads="1"/>
              </p:cNvSpPr>
              <p:nvPr userDrawn="1"/>
            </p:nvSpPr>
            <p:spPr bwMode="ltGray">
              <a:xfrm rot="-480400">
                <a:off x="1220" y="30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0" name="Rectangle 64">
                <a:extLst>
                  <a:ext uri="{FF2B5EF4-FFF2-40B4-BE49-F238E27FC236}">
                    <a16:creationId xmlns:a16="http://schemas.microsoft.com/office/drawing/2014/main" id="{4FF4351F-0A75-15E7-C35B-C3BE60D8DD82}"/>
                  </a:ext>
                </a:extLst>
              </p:cNvPr>
              <p:cNvSpPr>
                <a:spLocks noChangeArrowheads="1"/>
              </p:cNvSpPr>
              <p:nvPr userDrawn="1"/>
            </p:nvSpPr>
            <p:spPr bwMode="ltGray">
              <a:xfrm rot="-270546">
                <a:off x="1219" y="30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1" name="Rectangle 65">
                <a:extLst>
                  <a:ext uri="{FF2B5EF4-FFF2-40B4-BE49-F238E27FC236}">
                    <a16:creationId xmlns:a16="http://schemas.microsoft.com/office/drawing/2014/main" id="{9561762E-E390-FFC7-CAC3-121FA34E03B9}"/>
                  </a:ext>
                </a:extLst>
              </p:cNvPr>
              <p:cNvSpPr>
                <a:spLocks noChangeArrowheads="1"/>
              </p:cNvSpPr>
              <p:nvPr userDrawn="1"/>
            </p:nvSpPr>
            <p:spPr bwMode="ltGray">
              <a:xfrm rot="-1132286">
                <a:off x="1207" y="2843"/>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2" name="Rectangle 66">
                <a:extLst>
                  <a:ext uri="{FF2B5EF4-FFF2-40B4-BE49-F238E27FC236}">
                    <a16:creationId xmlns:a16="http://schemas.microsoft.com/office/drawing/2014/main" id="{11046116-9591-32D0-A3A3-8B62088E15A6}"/>
                  </a:ext>
                </a:extLst>
              </p:cNvPr>
              <p:cNvSpPr>
                <a:spLocks noChangeArrowheads="1"/>
              </p:cNvSpPr>
              <p:nvPr userDrawn="1"/>
            </p:nvSpPr>
            <p:spPr bwMode="ltGray">
              <a:xfrm rot="-969272">
                <a:off x="1213" y="286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3" name="Rectangle 67">
                <a:extLst>
                  <a:ext uri="{FF2B5EF4-FFF2-40B4-BE49-F238E27FC236}">
                    <a16:creationId xmlns:a16="http://schemas.microsoft.com/office/drawing/2014/main" id="{95AA46B0-7106-49FE-9BBB-8EA66C828DF4}"/>
                  </a:ext>
                </a:extLst>
              </p:cNvPr>
              <p:cNvSpPr>
                <a:spLocks noChangeArrowheads="1"/>
              </p:cNvSpPr>
              <p:nvPr userDrawn="1"/>
            </p:nvSpPr>
            <p:spPr bwMode="ltGray">
              <a:xfrm rot="-969272">
                <a:off x="1216" y="288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4" name="Rectangle 68">
                <a:extLst>
                  <a:ext uri="{FF2B5EF4-FFF2-40B4-BE49-F238E27FC236}">
                    <a16:creationId xmlns:a16="http://schemas.microsoft.com/office/drawing/2014/main" id="{E4015B83-71C0-D285-A4F8-0A6EF3E6D35A}"/>
                  </a:ext>
                </a:extLst>
              </p:cNvPr>
              <p:cNvSpPr>
                <a:spLocks noChangeArrowheads="1"/>
              </p:cNvSpPr>
              <p:nvPr userDrawn="1"/>
            </p:nvSpPr>
            <p:spPr bwMode="ltGray">
              <a:xfrm rot="-806259">
                <a:off x="1219" y="291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5" name="Rectangle 69">
                <a:extLst>
                  <a:ext uri="{FF2B5EF4-FFF2-40B4-BE49-F238E27FC236}">
                    <a16:creationId xmlns:a16="http://schemas.microsoft.com/office/drawing/2014/main" id="{6BF671F8-5ECC-D2DD-1B5D-618B6C1BC411}"/>
                  </a:ext>
                </a:extLst>
              </p:cNvPr>
              <p:cNvSpPr>
                <a:spLocks noChangeArrowheads="1"/>
              </p:cNvSpPr>
              <p:nvPr userDrawn="1"/>
            </p:nvSpPr>
            <p:spPr bwMode="ltGray">
              <a:xfrm rot="-1543941">
                <a:off x="1165" y="272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6" name="Rectangle 70">
                <a:extLst>
                  <a:ext uri="{FF2B5EF4-FFF2-40B4-BE49-F238E27FC236}">
                    <a16:creationId xmlns:a16="http://schemas.microsoft.com/office/drawing/2014/main" id="{F534382A-793A-FD41-C78E-6CD47E853FD1}"/>
                  </a:ext>
                </a:extLst>
              </p:cNvPr>
              <p:cNvSpPr>
                <a:spLocks noChangeArrowheads="1"/>
              </p:cNvSpPr>
              <p:nvPr userDrawn="1"/>
            </p:nvSpPr>
            <p:spPr bwMode="ltGray">
              <a:xfrm rot="-1341953">
                <a:off x="1176" y="2752"/>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7" name="Rectangle 71">
                <a:extLst>
                  <a:ext uri="{FF2B5EF4-FFF2-40B4-BE49-F238E27FC236}">
                    <a16:creationId xmlns:a16="http://schemas.microsoft.com/office/drawing/2014/main" id="{73C2ABFC-B8F7-0917-4E94-07C87B4B9901}"/>
                  </a:ext>
                </a:extLst>
              </p:cNvPr>
              <p:cNvSpPr>
                <a:spLocks noChangeArrowheads="1"/>
              </p:cNvSpPr>
              <p:nvPr userDrawn="1"/>
            </p:nvSpPr>
            <p:spPr bwMode="ltGray">
              <a:xfrm rot="-1341953">
                <a:off x="1184" y="277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8" name="Rectangle 72">
                <a:extLst>
                  <a:ext uri="{FF2B5EF4-FFF2-40B4-BE49-F238E27FC236}">
                    <a16:creationId xmlns:a16="http://schemas.microsoft.com/office/drawing/2014/main" id="{6E649397-A35E-1014-1842-47E993ACFDC2}"/>
                  </a:ext>
                </a:extLst>
              </p:cNvPr>
              <p:cNvSpPr>
                <a:spLocks noChangeArrowheads="1"/>
              </p:cNvSpPr>
              <p:nvPr userDrawn="1"/>
            </p:nvSpPr>
            <p:spPr bwMode="ltGray">
              <a:xfrm rot="-1341953">
                <a:off x="1194" y="279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09" name="Rectangle 73">
                <a:extLst>
                  <a:ext uri="{FF2B5EF4-FFF2-40B4-BE49-F238E27FC236}">
                    <a16:creationId xmlns:a16="http://schemas.microsoft.com/office/drawing/2014/main" id="{7C29E584-C5CC-5FDD-FE1C-43CB79C206D5}"/>
                  </a:ext>
                </a:extLst>
              </p:cNvPr>
              <p:cNvSpPr>
                <a:spLocks noChangeArrowheads="1"/>
              </p:cNvSpPr>
              <p:nvPr userDrawn="1"/>
            </p:nvSpPr>
            <p:spPr bwMode="ltGray">
              <a:xfrm rot="-1928746">
                <a:off x="1101" y="262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0" name="Rectangle 74">
                <a:extLst>
                  <a:ext uri="{FF2B5EF4-FFF2-40B4-BE49-F238E27FC236}">
                    <a16:creationId xmlns:a16="http://schemas.microsoft.com/office/drawing/2014/main" id="{D391CC22-CE35-B7F4-3CF9-FC70CB27FF28}"/>
                  </a:ext>
                </a:extLst>
              </p:cNvPr>
              <p:cNvSpPr>
                <a:spLocks noChangeArrowheads="1"/>
              </p:cNvSpPr>
              <p:nvPr userDrawn="1"/>
            </p:nvSpPr>
            <p:spPr bwMode="ltGray">
              <a:xfrm rot="-1844175">
                <a:off x="1114" y="2645"/>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1" name="Rectangle 75">
                <a:extLst>
                  <a:ext uri="{FF2B5EF4-FFF2-40B4-BE49-F238E27FC236}">
                    <a16:creationId xmlns:a16="http://schemas.microsoft.com/office/drawing/2014/main" id="{EDC86B58-E008-D92B-A7F7-E8026430852A}"/>
                  </a:ext>
                </a:extLst>
              </p:cNvPr>
              <p:cNvSpPr>
                <a:spLocks noChangeArrowheads="1"/>
              </p:cNvSpPr>
              <p:nvPr userDrawn="1"/>
            </p:nvSpPr>
            <p:spPr bwMode="ltGray">
              <a:xfrm rot="-1752383">
                <a:off x="1129" y="266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2" name="Rectangle 76">
                <a:extLst>
                  <a:ext uri="{FF2B5EF4-FFF2-40B4-BE49-F238E27FC236}">
                    <a16:creationId xmlns:a16="http://schemas.microsoft.com/office/drawing/2014/main" id="{F41A77FC-6676-0037-7FAC-4DC9A8FC9893}"/>
                  </a:ext>
                </a:extLst>
              </p:cNvPr>
              <p:cNvSpPr>
                <a:spLocks noChangeArrowheads="1"/>
              </p:cNvSpPr>
              <p:nvPr userDrawn="1"/>
            </p:nvSpPr>
            <p:spPr bwMode="ltGray">
              <a:xfrm rot="-1752383">
                <a:off x="1142" y="268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3" name="Rectangle 77">
                <a:extLst>
                  <a:ext uri="{FF2B5EF4-FFF2-40B4-BE49-F238E27FC236}">
                    <a16:creationId xmlns:a16="http://schemas.microsoft.com/office/drawing/2014/main" id="{799A0777-ADFE-73C7-2338-7110815E5664}"/>
                  </a:ext>
                </a:extLst>
              </p:cNvPr>
              <p:cNvSpPr>
                <a:spLocks noChangeArrowheads="1"/>
              </p:cNvSpPr>
              <p:nvPr userDrawn="1"/>
            </p:nvSpPr>
            <p:spPr bwMode="ltGray">
              <a:xfrm rot="-2466736">
                <a:off x="1014" y="2538"/>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4" name="Rectangle 78">
                <a:extLst>
                  <a:ext uri="{FF2B5EF4-FFF2-40B4-BE49-F238E27FC236}">
                    <a16:creationId xmlns:a16="http://schemas.microsoft.com/office/drawing/2014/main" id="{26DB8011-1988-8D7F-ECF4-4E7058DEC898}"/>
                  </a:ext>
                </a:extLst>
              </p:cNvPr>
              <p:cNvSpPr>
                <a:spLocks noChangeArrowheads="1"/>
              </p:cNvSpPr>
              <p:nvPr userDrawn="1"/>
            </p:nvSpPr>
            <p:spPr bwMode="ltGray">
              <a:xfrm rot="-2466736">
                <a:off x="1035" y="255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5" name="Rectangle 79">
                <a:extLst>
                  <a:ext uri="{FF2B5EF4-FFF2-40B4-BE49-F238E27FC236}">
                    <a16:creationId xmlns:a16="http://schemas.microsoft.com/office/drawing/2014/main" id="{BC0B9D72-A500-E893-6623-31CDF64D2429}"/>
                  </a:ext>
                </a:extLst>
              </p:cNvPr>
              <p:cNvSpPr>
                <a:spLocks noChangeArrowheads="1"/>
              </p:cNvSpPr>
              <p:nvPr userDrawn="1"/>
            </p:nvSpPr>
            <p:spPr bwMode="ltGray">
              <a:xfrm rot="-2466736">
                <a:off x="1050" y="2574"/>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6" name="Rectangle 80">
                <a:extLst>
                  <a:ext uri="{FF2B5EF4-FFF2-40B4-BE49-F238E27FC236}">
                    <a16:creationId xmlns:a16="http://schemas.microsoft.com/office/drawing/2014/main" id="{11247A29-3FFD-4481-D884-BDEAE1947CEE}"/>
                  </a:ext>
                </a:extLst>
              </p:cNvPr>
              <p:cNvSpPr>
                <a:spLocks noChangeArrowheads="1"/>
              </p:cNvSpPr>
              <p:nvPr userDrawn="1"/>
            </p:nvSpPr>
            <p:spPr bwMode="ltGray">
              <a:xfrm rot="-2342866">
                <a:off x="1068" y="2590"/>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7" name="Freeform 81">
                <a:extLst>
                  <a:ext uri="{FF2B5EF4-FFF2-40B4-BE49-F238E27FC236}">
                    <a16:creationId xmlns:a16="http://schemas.microsoft.com/office/drawing/2014/main" id="{60896B45-B506-4498-0D61-EAC3CCADA99D}"/>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18" name="Rectangle 82">
                <a:extLst>
                  <a:ext uri="{FF2B5EF4-FFF2-40B4-BE49-F238E27FC236}">
                    <a16:creationId xmlns:a16="http://schemas.microsoft.com/office/drawing/2014/main" id="{89B4BB5C-8F40-5931-67A2-CE4D345864C9}"/>
                  </a:ext>
                </a:extLst>
              </p:cNvPr>
              <p:cNvSpPr>
                <a:spLocks noChangeArrowheads="1"/>
              </p:cNvSpPr>
              <p:nvPr userDrawn="1"/>
            </p:nvSpPr>
            <p:spPr bwMode="ltGray">
              <a:xfrm rot="6575641">
                <a:off x="-217" y="3138"/>
                <a:ext cx="122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19" name="Rectangle 83">
                <a:extLst>
                  <a:ext uri="{FF2B5EF4-FFF2-40B4-BE49-F238E27FC236}">
                    <a16:creationId xmlns:a16="http://schemas.microsoft.com/office/drawing/2014/main" id="{594BE8F3-E21B-ECC3-510A-5FEFB9E68F93}"/>
                  </a:ext>
                </a:extLst>
              </p:cNvPr>
              <p:cNvSpPr>
                <a:spLocks noChangeArrowheads="1"/>
              </p:cNvSpPr>
              <p:nvPr userDrawn="1"/>
            </p:nvSpPr>
            <p:spPr bwMode="ltGray">
              <a:xfrm rot="238799">
                <a:off x="4" y="3146"/>
                <a:ext cx="103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0" name="Rectangle 84">
                <a:extLst>
                  <a:ext uri="{FF2B5EF4-FFF2-40B4-BE49-F238E27FC236}">
                    <a16:creationId xmlns:a16="http://schemas.microsoft.com/office/drawing/2014/main" id="{A60D6FF6-582F-25F8-2DD9-453AF5A86F52}"/>
                  </a:ext>
                </a:extLst>
              </p:cNvPr>
              <p:cNvSpPr>
                <a:spLocks noChangeArrowheads="1"/>
              </p:cNvSpPr>
              <p:nvPr userDrawn="1"/>
            </p:nvSpPr>
            <p:spPr bwMode="ltGray">
              <a:xfrm rot="-2957028">
                <a:off x="907" y="247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1" name="Rectangle 85">
                <a:extLst>
                  <a:ext uri="{FF2B5EF4-FFF2-40B4-BE49-F238E27FC236}">
                    <a16:creationId xmlns:a16="http://schemas.microsoft.com/office/drawing/2014/main" id="{2F3E1E4E-D68D-DD3C-1863-757AE7F26A52}"/>
                  </a:ext>
                </a:extLst>
              </p:cNvPr>
              <p:cNvSpPr>
                <a:spLocks noChangeArrowheads="1"/>
              </p:cNvSpPr>
              <p:nvPr userDrawn="1"/>
            </p:nvSpPr>
            <p:spPr bwMode="ltGray">
              <a:xfrm rot="-2957028">
                <a:off x="930" y="2486"/>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2" name="Rectangle 86">
                <a:extLst>
                  <a:ext uri="{FF2B5EF4-FFF2-40B4-BE49-F238E27FC236}">
                    <a16:creationId xmlns:a16="http://schemas.microsoft.com/office/drawing/2014/main" id="{CAC02750-AF1B-3636-9807-88CFFE98C210}"/>
                  </a:ext>
                </a:extLst>
              </p:cNvPr>
              <p:cNvSpPr>
                <a:spLocks noChangeArrowheads="1"/>
              </p:cNvSpPr>
              <p:nvPr userDrawn="1"/>
            </p:nvSpPr>
            <p:spPr bwMode="ltGray">
              <a:xfrm rot="-2957028">
                <a:off x="954" y="2497"/>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3" name="Rectangle 87">
                <a:extLst>
                  <a:ext uri="{FF2B5EF4-FFF2-40B4-BE49-F238E27FC236}">
                    <a16:creationId xmlns:a16="http://schemas.microsoft.com/office/drawing/2014/main" id="{4CF20DF4-CADE-FDDE-146E-BD73462F30EF}"/>
                  </a:ext>
                </a:extLst>
              </p:cNvPr>
              <p:cNvSpPr>
                <a:spLocks noChangeArrowheads="1"/>
              </p:cNvSpPr>
              <p:nvPr userDrawn="1"/>
            </p:nvSpPr>
            <p:spPr bwMode="ltGray">
              <a:xfrm rot="-2661033">
                <a:off x="974" y="2509"/>
                <a:ext cx="86"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4" name="Rectangle 88">
                <a:extLst>
                  <a:ext uri="{FF2B5EF4-FFF2-40B4-BE49-F238E27FC236}">
                    <a16:creationId xmlns:a16="http://schemas.microsoft.com/office/drawing/2014/main" id="{864A6906-23EB-2770-1B1D-4B4387B746CE}"/>
                  </a:ext>
                </a:extLst>
              </p:cNvPr>
              <p:cNvSpPr>
                <a:spLocks noChangeArrowheads="1"/>
              </p:cNvSpPr>
              <p:nvPr userDrawn="1"/>
            </p:nvSpPr>
            <p:spPr bwMode="ltGray">
              <a:xfrm rot="-3638503">
                <a:off x="788" y="242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5" name="Rectangle 89">
                <a:extLst>
                  <a:ext uri="{FF2B5EF4-FFF2-40B4-BE49-F238E27FC236}">
                    <a16:creationId xmlns:a16="http://schemas.microsoft.com/office/drawing/2014/main" id="{C1CACFDC-B636-CA3A-C118-FF2A6049B03B}"/>
                  </a:ext>
                </a:extLst>
              </p:cNvPr>
              <p:cNvSpPr>
                <a:spLocks noChangeArrowheads="1"/>
              </p:cNvSpPr>
              <p:nvPr userDrawn="1"/>
            </p:nvSpPr>
            <p:spPr bwMode="ltGray">
              <a:xfrm rot="-3638503">
                <a:off x="815" y="2434"/>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6" name="Rectangle 90">
                <a:extLst>
                  <a:ext uri="{FF2B5EF4-FFF2-40B4-BE49-F238E27FC236}">
                    <a16:creationId xmlns:a16="http://schemas.microsoft.com/office/drawing/2014/main" id="{6DC80BD1-8B3D-7887-3A02-A0B0D1AFBA4A}"/>
                  </a:ext>
                </a:extLst>
              </p:cNvPr>
              <p:cNvSpPr>
                <a:spLocks noChangeArrowheads="1"/>
              </p:cNvSpPr>
              <p:nvPr userDrawn="1"/>
            </p:nvSpPr>
            <p:spPr bwMode="ltGray">
              <a:xfrm rot="-3514633">
                <a:off x="837" y="2441"/>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7" name="Rectangle 91">
                <a:extLst>
                  <a:ext uri="{FF2B5EF4-FFF2-40B4-BE49-F238E27FC236}">
                    <a16:creationId xmlns:a16="http://schemas.microsoft.com/office/drawing/2014/main" id="{85F9F883-5A39-E6A9-E0F4-41FF7F754DBB}"/>
                  </a:ext>
                </a:extLst>
              </p:cNvPr>
              <p:cNvSpPr>
                <a:spLocks noChangeArrowheads="1"/>
              </p:cNvSpPr>
              <p:nvPr userDrawn="1"/>
            </p:nvSpPr>
            <p:spPr bwMode="ltGray">
              <a:xfrm rot="-3220799">
                <a:off x="862" y="2453"/>
                <a:ext cx="8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8" name="Rectangle 92">
                <a:extLst>
                  <a:ext uri="{FF2B5EF4-FFF2-40B4-BE49-F238E27FC236}">
                    <a16:creationId xmlns:a16="http://schemas.microsoft.com/office/drawing/2014/main" id="{DF023FB1-97F3-AF61-ADC0-A28556358256}"/>
                  </a:ext>
                </a:extLst>
              </p:cNvPr>
              <p:cNvSpPr>
                <a:spLocks noChangeArrowheads="1"/>
              </p:cNvSpPr>
              <p:nvPr userDrawn="1"/>
            </p:nvSpPr>
            <p:spPr bwMode="ltGray">
              <a:xfrm rot="-4338250">
                <a:off x="649" y="2396"/>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29" name="Rectangle 93">
                <a:extLst>
                  <a:ext uri="{FF2B5EF4-FFF2-40B4-BE49-F238E27FC236}">
                    <a16:creationId xmlns:a16="http://schemas.microsoft.com/office/drawing/2014/main" id="{F857A0D0-7EAE-F4CA-CA0A-BB0B50F1A3EA}"/>
                  </a:ext>
                </a:extLst>
              </p:cNvPr>
              <p:cNvSpPr>
                <a:spLocks noChangeArrowheads="1"/>
              </p:cNvSpPr>
              <p:nvPr userDrawn="1"/>
            </p:nvSpPr>
            <p:spPr bwMode="ltGray">
              <a:xfrm rot="-4250359">
                <a:off x="677" y="2402"/>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0" name="Rectangle 94">
                <a:extLst>
                  <a:ext uri="{FF2B5EF4-FFF2-40B4-BE49-F238E27FC236}">
                    <a16:creationId xmlns:a16="http://schemas.microsoft.com/office/drawing/2014/main" id="{59BF6E7E-2BE5-D22C-7940-88C099664BD9}"/>
                  </a:ext>
                </a:extLst>
              </p:cNvPr>
              <p:cNvSpPr>
                <a:spLocks noChangeArrowheads="1"/>
              </p:cNvSpPr>
              <p:nvPr userDrawn="1"/>
            </p:nvSpPr>
            <p:spPr bwMode="ltGray">
              <a:xfrm rot="-4250359">
                <a:off x="707" y="2407"/>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1" name="Rectangle 95">
                <a:extLst>
                  <a:ext uri="{FF2B5EF4-FFF2-40B4-BE49-F238E27FC236}">
                    <a16:creationId xmlns:a16="http://schemas.microsoft.com/office/drawing/2014/main" id="{A2CED9F3-4B58-2A8D-9E36-5F0385A1CBDA}"/>
                  </a:ext>
                </a:extLst>
              </p:cNvPr>
              <p:cNvSpPr>
                <a:spLocks noChangeArrowheads="1"/>
              </p:cNvSpPr>
              <p:nvPr userDrawn="1"/>
            </p:nvSpPr>
            <p:spPr bwMode="ltGray">
              <a:xfrm rot="-3989246">
                <a:off x="737" y="241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2" name="Rectangle 96">
                <a:extLst>
                  <a:ext uri="{FF2B5EF4-FFF2-40B4-BE49-F238E27FC236}">
                    <a16:creationId xmlns:a16="http://schemas.microsoft.com/office/drawing/2014/main" id="{5F9C55EE-DE9F-9378-DDCA-1BA5732F87AF}"/>
                  </a:ext>
                </a:extLst>
              </p:cNvPr>
              <p:cNvSpPr>
                <a:spLocks noChangeArrowheads="1"/>
              </p:cNvSpPr>
              <p:nvPr userDrawn="1"/>
            </p:nvSpPr>
            <p:spPr bwMode="ltGray">
              <a:xfrm rot="-4862215">
                <a:off x="503" y="239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3" name="Rectangle 97">
                <a:extLst>
                  <a:ext uri="{FF2B5EF4-FFF2-40B4-BE49-F238E27FC236}">
                    <a16:creationId xmlns:a16="http://schemas.microsoft.com/office/drawing/2014/main" id="{9B5526C1-E890-0216-D5DE-3F0E43EF9B06}"/>
                  </a:ext>
                </a:extLst>
              </p:cNvPr>
              <p:cNvSpPr>
                <a:spLocks noChangeArrowheads="1"/>
              </p:cNvSpPr>
              <p:nvPr userDrawn="1"/>
            </p:nvSpPr>
            <p:spPr bwMode="ltGray">
              <a:xfrm rot="-4673370">
                <a:off x="533" y="239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4" name="Rectangle 98">
                <a:extLst>
                  <a:ext uri="{FF2B5EF4-FFF2-40B4-BE49-F238E27FC236}">
                    <a16:creationId xmlns:a16="http://schemas.microsoft.com/office/drawing/2014/main" id="{E01179E8-6BD8-8772-54AF-8BF3C0E0C115}"/>
                  </a:ext>
                </a:extLst>
              </p:cNvPr>
              <p:cNvSpPr>
                <a:spLocks noChangeArrowheads="1"/>
              </p:cNvSpPr>
              <p:nvPr userDrawn="1"/>
            </p:nvSpPr>
            <p:spPr bwMode="ltGray">
              <a:xfrm rot="-4646721">
                <a:off x="563" y="2390"/>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5" name="Rectangle 99">
                <a:extLst>
                  <a:ext uri="{FF2B5EF4-FFF2-40B4-BE49-F238E27FC236}">
                    <a16:creationId xmlns:a16="http://schemas.microsoft.com/office/drawing/2014/main" id="{BA63B72C-1455-F6B3-4E99-FAF9C419BE15}"/>
                  </a:ext>
                </a:extLst>
              </p:cNvPr>
              <p:cNvSpPr>
                <a:spLocks noChangeArrowheads="1"/>
              </p:cNvSpPr>
              <p:nvPr userDrawn="1"/>
            </p:nvSpPr>
            <p:spPr bwMode="ltGray">
              <a:xfrm rot="-4580623">
                <a:off x="594" y="2391"/>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6" name="Rectangle 100">
                <a:extLst>
                  <a:ext uri="{FF2B5EF4-FFF2-40B4-BE49-F238E27FC236}">
                    <a16:creationId xmlns:a16="http://schemas.microsoft.com/office/drawing/2014/main" id="{B6E50E95-B4A5-FFAC-436A-955E561C5170}"/>
                  </a:ext>
                </a:extLst>
              </p:cNvPr>
              <p:cNvSpPr>
                <a:spLocks noChangeArrowheads="1"/>
              </p:cNvSpPr>
              <p:nvPr userDrawn="1"/>
            </p:nvSpPr>
            <p:spPr bwMode="ltGray">
              <a:xfrm rot="-5195129">
                <a:off x="355" y="2414"/>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7" name="Rectangle 101">
                <a:extLst>
                  <a:ext uri="{FF2B5EF4-FFF2-40B4-BE49-F238E27FC236}">
                    <a16:creationId xmlns:a16="http://schemas.microsoft.com/office/drawing/2014/main" id="{680DC2AA-D691-DDE9-9BE3-0BD20D6B3B0B}"/>
                  </a:ext>
                </a:extLst>
              </p:cNvPr>
              <p:cNvSpPr>
                <a:spLocks noChangeArrowheads="1"/>
              </p:cNvSpPr>
              <p:nvPr userDrawn="1"/>
            </p:nvSpPr>
            <p:spPr bwMode="ltGray">
              <a:xfrm rot="-5360484">
                <a:off x="385" y="2409"/>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8" name="Rectangle 102">
                <a:extLst>
                  <a:ext uri="{FF2B5EF4-FFF2-40B4-BE49-F238E27FC236}">
                    <a16:creationId xmlns:a16="http://schemas.microsoft.com/office/drawing/2014/main" id="{FFDDCF8F-31C7-E336-3727-D1DFE031A840}"/>
                  </a:ext>
                </a:extLst>
              </p:cNvPr>
              <p:cNvSpPr>
                <a:spLocks noChangeArrowheads="1"/>
              </p:cNvSpPr>
              <p:nvPr userDrawn="1"/>
            </p:nvSpPr>
            <p:spPr bwMode="ltGray">
              <a:xfrm rot="-5288939">
                <a:off x="418" y="2405"/>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39" name="Rectangle 103">
                <a:extLst>
                  <a:ext uri="{FF2B5EF4-FFF2-40B4-BE49-F238E27FC236}">
                    <a16:creationId xmlns:a16="http://schemas.microsoft.com/office/drawing/2014/main" id="{B047B4B9-EED6-3E0F-6BB0-B1782A1895CC}"/>
                  </a:ext>
                </a:extLst>
              </p:cNvPr>
              <p:cNvSpPr>
                <a:spLocks noChangeArrowheads="1"/>
              </p:cNvSpPr>
              <p:nvPr userDrawn="1"/>
            </p:nvSpPr>
            <p:spPr bwMode="ltGray">
              <a:xfrm rot="-5164854">
                <a:off x="449" y="2400"/>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0" name="Rectangle 104">
                <a:extLst>
                  <a:ext uri="{FF2B5EF4-FFF2-40B4-BE49-F238E27FC236}">
                    <a16:creationId xmlns:a16="http://schemas.microsoft.com/office/drawing/2014/main" id="{39202A22-B81A-65B6-C6E7-A17AEB99C61D}"/>
                  </a:ext>
                </a:extLst>
              </p:cNvPr>
              <p:cNvSpPr>
                <a:spLocks noChangeArrowheads="1"/>
              </p:cNvSpPr>
              <p:nvPr userDrawn="1"/>
            </p:nvSpPr>
            <p:spPr bwMode="ltGray">
              <a:xfrm rot="-6132163">
                <a:off x="206" y="245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1" name="Rectangle 105">
                <a:extLst>
                  <a:ext uri="{FF2B5EF4-FFF2-40B4-BE49-F238E27FC236}">
                    <a16:creationId xmlns:a16="http://schemas.microsoft.com/office/drawing/2014/main" id="{D0D2AE74-930C-38E2-4EBA-D746BB230308}"/>
                  </a:ext>
                </a:extLst>
              </p:cNvPr>
              <p:cNvSpPr>
                <a:spLocks noChangeArrowheads="1"/>
              </p:cNvSpPr>
              <p:nvPr userDrawn="1"/>
            </p:nvSpPr>
            <p:spPr bwMode="ltGray">
              <a:xfrm rot="-6220433">
                <a:off x="237" y="244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2" name="Rectangle 106">
                <a:extLst>
                  <a:ext uri="{FF2B5EF4-FFF2-40B4-BE49-F238E27FC236}">
                    <a16:creationId xmlns:a16="http://schemas.microsoft.com/office/drawing/2014/main" id="{FF458E54-101F-8F44-E844-E3357C9CCD3D}"/>
                  </a:ext>
                </a:extLst>
              </p:cNvPr>
              <p:cNvSpPr>
                <a:spLocks noChangeArrowheads="1"/>
              </p:cNvSpPr>
              <p:nvPr userDrawn="1"/>
            </p:nvSpPr>
            <p:spPr bwMode="ltGray">
              <a:xfrm rot="-6110943">
                <a:off x="266" y="243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3" name="Rectangle 107">
                <a:extLst>
                  <a:ext uri="{FF2B5EF4-FFF2-40B4-BE49-F238E27FC236}">
                    <a16:creationId xmlns:a16="http://schemas.microsoft.com/office/drawing/2014/main" id="{3A2D1EB0-F3D2-08E6-2843-032EF2B78E47}"/>
                  </a:ext>
                </a:extLst>
              </p:cNvPr>
              <p:cNvSpPr>
                <a:spLocks noChangeArrowheads="1"/>
              </p:cNvSpPr>
              <p:nvPr userDrawn="1"/>
            </p:nvSpPr>
            <p:spPr bwMode="ltGray">
              <a:xfrm rot="-5919570">
                <a:off x="292" y="2427"/>
                <a:ext cx="69"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4" name="Rectangle 108">
                <a:extLst>
                  <a:ext uri="{FF2B5EF4-FFF2-40B4-BE49-F238E27FC236}">
                    <a16:creationId xmlns:a16="http://schemas.microsoft.com/office/drawing/2014/main" id="{722B85A8-498B-BAFC-B831-5D22FC2F1486}"/>
                  </a:ext>
                </a:extLst>
              </p:cNvPr>
              <p:cNvSpPr>
                <a:spLocks noChangeArrowheads="1"/>
              </p:cNvSpPr>
              <p:nvPr userDrawn="1"/>
            </p:nvSpPr>
            <p:spPr bwMode="ltGray">
              <a:xfrm rot="-7376291">
                <a:off x="5" y="2549"/>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5" name="Rectangle 109">
                <a:extLst>
                  <a:ext uri="{FF2B5EF4-FFF2-40B4-BE49-F238E27FC236}">
                    <a16:creationId xmlns:a16="http://schemas.microsoft.com/office/drawing/2014/main" id="{03864B2A-7D26-7DFF-20B5-E5E995113904}"/>
                  </a:ext>
                </a:extLst>
              </p:cNvPr>
              <p:cNvSpPr>
                <a:spLocks noChangeArrowheads="1"/>
              </p:cNvSpPr>
              <p:nvPr userDrawn="1"/>
            </p:nvSpPr>
            <p:spPr bwMode="ltGray">
              <a:xfrm rot="-7168347">
                <a:off x="64" y="2517"/>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6" name="Rectangle 110">
                <a:extLst>
                  <a:ext uri="{FF2B5EF4-FFF2-40B4-BE49-F238E27FC236}">
                    <a16:creationId xmlns:a16="http://schemas.microsoft.com/office/drawing/2014/main" id="{4860DEEF-2F56-B3B5-89E9-65C6D39EB736}"/>
                  </a:ext>
                </a:extLst>
              </p:cNvPr>
              <p:cNvSpPr>
                <a:spLocks noChangeArrowheads="1"/>
              </p:cNvSpPr>
              <p:nvPr userDrawn="1"/>
            </p:nvSpPr>
            <p:spPr bwMode="ltGray">
              <a:xfrm rot="-6802416">
                <a:off x="92" y="250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7" name="Rectangle 111">
                <a:extLst>
                  <a:ext uri="{FF2B5EF4-FFF2-40B4-BE49-F238E27FC236}">
                    <a16:creationId xmlns:a16="http://schemas.microsoft.com/office/drawing/2014/main" id="{8AD9C6B2-7487-285F-422D-5B5638460FDE}"/>
                  </a:ext>
                </a:extLst>
              </p:cNvPr>
              <p:cNvSpPr>
                <a:spLocks noChangeArrowheads="1"/>
              </p:cNvSpPr>
              <p:nvPr userDrawn="1"/>
            </p:nvSpPr>
            <p:spPr bwMode="ltGray">
              <a:xfrm rot="-6802416">
                <a:off x="119" y="2492"/>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8" name="Rectangle 112">
                <a:extLst>
                  <a:ext uri="{FF2B5EF4-FFF2-40B4-BE49-F238E27FC236}">
                    <a16:creationId xmlns:a16="http://schemas.microsoft.com/office/drawing/2014/main" id="{5828B5D8-A96B-6AD3-86E7-78FA16CBF670}"/>
                  </a:ext>
                </a:extLst>
              </p:cNvPr>
              <p:cNvSpPr>
                <a:spLocks noChangeArrowheads="1"/>
              </p:cNvSpPr>
              <p:nvPr userDrawn="1"/>
            </p:nvSpPr>
            <p:spPr bwMode="ltGray">
              <a:xfrm rot="-6457704">
                <a:off x="150" y="2478"/>
                <a:ext cx="6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49" name="Rectangle 113">
                <a:extLst>
                  <a:ext uri="{FF2B5EF4-FFF2-40B4-BE49-F238E27FC236}">
                    <a16:creationId xmlns:a16="http://schemas.microsoft.com/office/drawing/2014/main" id="{40E3274F-3BFC-D0BB-A02B-F46EF373565A}"/>
                  </a:ext>
                </a:extLst>
              </p:cNvPr>
              <p:cNvSpPr>
                <a:spLocks noChangeArrowheads="1"/>
              </p:cNvSpPr>
              <p:nvPr userDrawn="1"/>
            </p:nvSpPr>
            <p:spPr bwMode="ltGray">
              <a:xfrm rot="-1876771">
                <a:off x="0" y="3363"/>
                <a:ext cx="7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0" name="Rectangle 114">
                <a:extLst>
                  <a:ext uri="{FF2B5EF4-FFF2-40B4-BE49-F238E27FC236}">
                    <a16:creationId xmlns:a16="http://schemas.microsoft.com/office/drawing/2014/main" id="{B2E05B06-A309-F0F8-7A51-6A5B7CF63078}"/>
                  </a:ext>
                </a:extLst>
              </p:cNvPr>
              <p:cNvSpPr>
                <a:spLocks noChangeArrowheads="1"/>
              </p:cNvSpPr>
              <p:nvPr userDrawn="1"/>
            </p:nvSpPr>
            <p:spPr bwMode="ltGray">
              <a:xfrm rot="3283992">
                <a:off x="511" y="347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1" name="Rectangle 115">
                <a:extLst>
                  <a:ext uri="{FF2B5EF4-FFF2-40B4-BE49-F238E27FC236}">
                    <a16:creationId xmlns:a16="http://schemas.microsoft.com/office/drawing/2014/main" id="{26FF8C7D-2F7A-7B30-486F-EEA50974F8C2}"/>
                  </a:ext>
                </a:extLst>
              </p:cNvPr>
              <p:cNvSpPr>
                <a:spLocks noChangeArrowheads="1"/>
              </p:cNvSpPr>
              <p:nvPr userDrawn="1"/>
            </p:nvSpPr>
            <p:spPr bwMode="ltGray">
              <a:xfrm rot="3283992">
                <a:off x="35" y="2798"/>
                <a:ext cx="24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2" name="Rectangle 116">
                <a:extLst>
                  <a:ext uri="{FF2B5EF4-FFF2-40B4-BE49-F238E27FC236}">
                    <a16:creationId xmlns:a16="http://schemas.microsoft.com/office/drawing/2014/main" id="{3C9D2A6A-69C7-FD06-5F99-D437C284E54D}"/>
                  </a:ext>
                </a:extLst>
              </p:cNvPr>
              <p:cNvSpPr>
                <a:spLocks noChangeArrowheads="1"/>
              </p:cNvSpPr>
              <p:nvPr userDrawn="1"/>
            </p:nvSpPr>
            <p:spPr bwMode="ltGray">
              <a:xfrm rot="-1876771">
                <a:off x="700" y="2851"/>
                <a:ext cx="31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3" name="Rectangle 117">
                <a:extLst>
                  <a:ext uri="{FF2B5EF4-FFF2-40B4-BE49-F238E27FC236}">
                    <a16:creationId xmlns:a16="http://schemas.microsoft.com/office/drawing/2014/main" id="{DF4FF79D-D913-B761-5214-F3394AC887F1}"/>
                  </a:ext>
                </a:extLst>
              </p:cNvPr>
              <p:cNvSpPr>
                <a:spLocks noChangeArrowheads="1"/>
              </p:cNvSpPr>
              <p:nvPr userDrawn="1"/>
            </p:nvSpPr>
            <p:spPr bwMode="ltGray">
              <a:xfrm rot="5908516">
                <a:off x="200" y="3915"/>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4" name="Rectangle 118">
                <a:extLst>
                  <a:ext uri="{FF2B5EF4-FFF2-40B4-BE49-F238E27FC236}">
                    <a16:creationId xmlns:a16="http://schemas.microsoft.com/office/drawing/2014/main" id="{A369C957-70D0-0D67-E25B-B6AA38C3718C}"/>
                  </a:ext>
                </a:extLst>
              </p:cNvPr>
              <p:cNvSpPr>
                <a:spLocks noChangeArrowheads="1"/>
              </p:cNvSpPr>
              <p:nvPr userDrawn="1"/>
            </p:nvSpPr>
            <p:spPr bwMode="ltGray">
              <a:xfrm rot="6683973">
                <a:off x="45" y="3915"/>
                <a:ext cx="144"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5" name="Rectangle 119">
                <a:extLst>
                  <a:ext uri="{FF2B5EF4-FFF2-40B4-BE49-F238E27FC236}">
                    <a16:creationId xmlns:a16="http://schemas.microsoft.com/office/drawing/2014/main" id="{57934EFF-B1F0-580C-32F3-8FE9FF5B58B3}"/>
                  </a:ext>
                </a:extLst>
              </p:cNvPr>
              <p:cNvSpPr>
                <a:spLocks noChangeArrowheads="1"/>
              </p:cNvSpPr>
              <p:nvPr userDrawn="1"/>
            </p:nvSpPr>
            <p:spPr bwMode="ltGray">
              <a:xfrm rot="5245609">
                <a:off x="361" y="389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6" name="Rectangle 120">
                <a:extLst>
                  <a:ext uri="{FF2B5EF4-FFF2-40B4-BE49-F238E27FC236}">
                    <a16:creationId xmlns:a16="http://schemas.microsoft.com/office/drawing/2014/main" id="{8A2E3731-D447-3BF1-8FEB-01716162B320}"/>
                  </a:ext>
                </a:extLst>
              </p:cNvPr>
              <p:cNvSpPr>
                <a:spLocks noChangeArrowheads="1"/>
              </p:cNvSpPr>
              <p:nvPr userDrawn="1"/>
            </p:nvSpPr>
            <p:spPr bwMode="ltGray">
              <a:xfrm rot="4500520">
                <a:off x="522" y="3847"/>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7" name="Rectangle 121">
                <a:extLst>
                  <a:ext uri="{FF2B5EF4-FFF2-40B4-BE49-F238E27FC236}">
                    <a16:creationId xmlns:a16="http://schemas.microsoft.com/office/drawing/2014/main" id="{8CD8FD7C-567D-12D8-396E-57AC9ED4A8C0}"/>
                  </a:ext>
                </a:extLst>
              </p:cNvPr>
              <p:cNvSpPr>
                <a:spLocks noChangeArrowheads="1"/>
              </p:cNvSpPr>
              <p:nvPr userDrawn="1"/>
            </p:nvSpPr>
            <p:spPr bwMode="ltGray">
              <a:xfrm rot="3805227">
                <a:off x="670" y="377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8" name="Rectangle 122">
                <a:extLst>
                  <a:ext uri="{FF2B5EF4-FFF2-40B4-BE49-F238E27FC236}">
                    <a16:creationId xmlns:a16="http://schemas.microsoft.com/office/drawing/2014/main" id="{A1B2EB1C-CBB2-2367-D631-A60746BEF74E}"/>
                  </a:ext>
                </a:extLst>
              </p:cNvPr>
              <p:cNvSpPr>
                <a:spLocks noChangeArrowheads="1"/>
              </p:cNvSpPr>
              <p:nvPr userDrawn="1"/>
            </p:nvSpPr>
            <p:spPr bwMode="ltGray">
              <a:xfrm rot="3060138">
                <a:off x="813" y="3688"/>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59" name="Rectangle 123">
                <a:extLst>
                  <a:ext uri="{FF2B5EF4-FFF2-40B4-BE49-F238E27FC236}">
                    <a16:creationId xmlns:a16="http://schemas.microsoft.com/office/drawing/2014/main" id="{88A051B7-0D7B-826E-C784-12A0AA4003C2}"/>
                  </a:ext>
                </a:extLst>
              </p:cNvPr>
              <p:cNvSpPr>
                <a:spLocks noChangeArrowheads="1"/>
              </p:cNvSpPr>
              <p:nvPr userDrawn="1"/>
            </p:nvSpPr>
            <p:spPr bwMode="ltGray">
              <a:xfrm rot="2090281">
                <a:off x="938" y="3582"/>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0" name="Rectangle 124">
                <a:extLst>
                  <a:ext uri="{FF2B5EF4-FFF2-40B4-BE49-F238E27FC236}">
                    <a16:creationId xmlns:a16="http://schemas.microsoft.com/office/drawing/2014/main" id="{4E419947-0C9E-3E9B-DFF8-5764856EEDFA}"/>
                  </a:ext>
                </a:extLst>
              </p:cNvPr>
              <p:cNvSpPr>
                <a:spLocks noChangeArrowheads="1"/>
              </p:cNvSpPr>
              <p:nvPr userDrawn="1"/>
            </p:nvSpPr>
            <p:spPr bwMode="ltGray">
              <a:xfrm rot="-7168347">
                <a:off x="-18" y="2506"/>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1" name="Rectangle 125">
                <a:extLst>
                  <a:ext uri="{FF2B5EF4-FFF2-40B4-BE49-F238E27FC236}">
                    <a16:creationId xmlns:a16="http://schemas.microsoft.com/office/drawing/2014/main" id="{F975D752-8893-355E-D271-0F926CA2AECB}"/>
                  </a:ext>
                </a:extLst>
              </p:cNvPr>
              <p:cNvSpPr>
                <a:spLocks noChangeArrowheads="1"/>
              </p:cNvSpPr>
              <p:nvPr userDrawn="1"/>
            </p:nvSpPr>
            <p:spPr bwMode="ltGray">
              <a:xfrm rot="-6406501">
                <a:off x="136" y="2433"/>
                <a:ext cx="132"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2" name="Rectangle 126">
                <a:extLst>
                  <a:ext uri="{FF2B5EF4-FFF2-40B4-BE49-F238E27FC236}">
                    <a16:creationId xmlns:a16="http://schemas.microsoft.com/office/drawing/2014/main" id="{86B2FF2E-309F-FBD0-3700-74642EA2B66B}"/>
                  </a:ext>
                </a:extLst>
              </p:cNvPr>
              <p:cNvSpPr>
                <a:spLocks noChangeArrowheads="1"/>
              </p:cNvSpPr>
              <p:nvPr userDrawn="1"/>
            </p:nvSpPr>
            <p:spPr bwMode="ltGray">
              <a:xfrm rot="-4970620">
                <a:off x="447" y="2364"/>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3" name="Rectangle 127">
                <a:extLst>
                  <a:ext uri="{FF2B5EF4-FFF2-40B4-BE49-F238E27FC236}">
                    <a16:creationId xmlns:a16="http://schemas.microsoft.com/office/drawing/2014/main" id="{5F9A0DB7-E1D4-BA45-C895-0F815BC1F1A6}"/>
                  </a:ext>
                </a:extLst>
              </p:cNvPr>
              <p:cNvSpPr>
                <a:spLocks noChangeArrowheads="1"/>
              </p:cNvSpPr>
              <p:nvPr userDrawn="1"/>
            </p:nvSpPr>
            <p:spPr bwMode="ltGray">
              <a:xfrm rot="-4298502">
                <a:off x="597" y="2360"/>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4" name="Rectangle 128">
                <a:extLst>
                  <a:ext uri="{FF2B5EF4-FFF2-40B4-BE49-F238E27FC236}">
                    <a16:creationId xmlns:a16="http://schemas.microsoft.com/office/drawing/2014/main" id="{E5459742-54BD-1EA1-690C-616C4146E0EC}"/>
                  </a:ext>
                </a:extLst>
              </p:cNvPr>
              <p:cNvSpPr>
                <a:spLocks noChangeArrowheads="1"/>
              </p:cNvSpPr>
              <p:nvPr userDrawn="1"/>
            </p:nvSpPr>
            <p:spPr bwMode="ltGray">
              <a:xfrm rot="-3676305">
                <a:off x="739" y="2386"/>
                <a:ext cx="155"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5" name="Rectangle 129">
                <a:extLst>
                  <a:ext uri="{FF2B5EF4-FFF2-40B4-BE49-F238E27FC236}">
                    <a16:creationId xmlns:a16="http://schemas.microsoft.com/office/drawing/2014/main" id="{44EEC484-E722-F2DE-BE6D-B974F4E6BD41}"/>
                  </a:ext>
                </a:extLst>
              </p:cNvPr>
              <p:cNvSpPr>
                <a:spLocks noChangeArrowheads="1"/>
              </p:cNvSpPr>
              <p:nvPr userDrawn="1"/>
            </p:nvSpPr>
            <p:spPr bwMode="ltGray">
              <a:xfrm rot="-3188616">
                <a:off x="869" y="24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6" name="Rectangle 130">
                <a:extLst>
                  <a:ext uri="{FF2B5EF4-FFF2-40B4-BE49-F238E27FC236}">
                    <a16:creationId xmlns:a16="http://schemas.microsoft.com/office/drawing/2014/main" id="{13D87B48-5CDC-BD80-5CB6-3C61FAB3C207}"/>
                  </a:ext>
                </a:extLst>
              </p:cNvPr>
              <p:cNvSpPr>
                <a:spLocks noChangeArrowheads="1"/>
              </p:cNvSpPr>
              <p:nvPr userDrawn="1"/>
            </p:nvSpPr>
            <p:spPr bwMode="ltGray">
              <a:xfrm rot="-2610246">
                <a:off x="984" y="2497"/>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7" name="Rectangle 131">
                <a:extLst>
                  <a:ext uri="{FF2B5EF4-FFF2-40B4-BE49-F238E27FC236}">
                    <a16:creationId xmlns:a16="http://schemas.microsoft.com/office/drawing/2014/main" id="{3DA7E52C-E9C5-A29E-8875-F95CCBAE5FFD}"/>
                  </a:ext>
                </a:extLst>
              </p:cNvPr>
              <p:cNvSpPr>
                <a:spLocks noChangeArrowheads="1"/>
              </p:cNvSpPr>
              <p:nvPr userDrawn="1"/>
            </p:nvSpPr>
            <p:spPr bwMode="ltGray">
              <a:xfrm rot="-2190008">
                <a:off x="1075" y="2585"/>
                <a:ext cx="173"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8" name="Rectangle 132">
                <a:extLst>
                  <a:ext uri="{FF2B5EF4-FFF2-40B4-BE49-F238E27FC236}">
                    <a16:creationId xmlns:a16="http://schemas.microsoft.com/office/drawing/2014/main" id="{D4111EDA-30D4-4B0D-6283-E870389B5657}"/>
                  </a:ext>
                </a:extLst>
              </p:cNvPr>
              <p:cNvSpPr>
                <a:spLocks noChangeArrowheads="1"/>
              </p:cNvSpPr>
              <p:nvPr userDrawn="1"/>
            </p:nvSpPr>
            <p:spPr bwMode="ltGray">
              <a:xfrm rot="-1728558">
                <a:off x="1147" y="2688"/>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69" name="Rectangle 133">
                <a:extLst>
                  <a:ext uri="{FF2B5EF4-FFF2-40B4-BE49-F238E27FC236}">
                    <a16:creationId xmlns:a16="http://schemas.microsoft.com/office/drawing/2014/main" id="{0C9075CB-7B8C-980D-C1BA-C617C440F9B1}"/>
                  </a:ext>
                </a:extLst>
              </p:cNvPr>
              <p:cNvSpPr>
                <a:spLocks noChangeArrowheads="1"/>
              </p:cNvSpPr>
              <p:nvPr userDrawn="1"/>
            </p:nvSpPr>
            <p:spPr bwMode="ltGray">
              <a:xfrm rot="-1172118">
                <a:off x="1198" y="2805"/>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0" name="Rectangle 134">
                <a:extLst>
                  <a:ext uri="{FF2B5EF4-FFF2-40B4-BE49-F238E27FC236}">
                    <a16:creationId xmlns:a16="http://schemas.microsoft.com/office/drawing/2014/main" id="{90395357-55D8-A2B0-D57D-916E844A41E6}"/>
                  </a:ext>
                </a:extLst>
              </p:cNvPr>
              <p:cNvSpPr>
                <a:spLocks noChangeArrowheads="1"/>
              </p:cNvSpPr>
              <p:nvPr userDrawn="1"/>
            </p:nvSpPr>
            <p:spPr bwMode="ltGray">
              <a:xfrm rot="-753845">
                <a:off x="1218" y="2930"/>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1" name="Rectangle 135">
                <a:extLst>
                  <a:ext uri="{FF2B5EF4-FFF2-40B4-BE49-F238E27FC236}">
                    <a16:creationId xmlns:a16="http://schemas.microsoft.com/office/drawing/2014/main" id="{8E4C664B-1FDD-6C8C-CF2C-F2F675A79926}"/>
                  </a:ext>
                </a:extLst>
              </p:cNvPr>
              <p:cNvSpPr>
                <a:spLocks noChangeArrowheads="1"/>
              </p:cNvSpPr>
              <p:nvPr userDrawn="1"/>
            </p:nvSpPr>
            <p:spPr bwMode="ltGray">
              <a:xfrm rot="-287823">
                <a:off x="1213" y="3066"/>
                <a:ext cx="167"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2" name="Rectangle 136">
                <a:extLst>
                  <a:ext uri="{FF2B5EF4-FFF2-40B4-BE49-F238E27FC236}">
                    <a16:creationId xmlns:a16="http://schemas.microsoft.com/office/drawing/2014/main" id="{DB073630-2071-7DA3-3DDE-D38F58647E98}"/>
                  </a:ext>
                </a:extLst>
              </p:cNvPr>
              <p:cNvSpPr>
                <a:spLocks noChangeArrowheads="1"/>
              </p:cNvSpPr>
              <p:nvPr userDrawn="1"/>
            </p:nvSpPr>
            <p:spPr bwMode="ltGray">
              <a:xfrm rot="696741">
                <a:off x="1126" y="3337"/>
                <a:ext cx="15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3" name="Rectangle 137">
                <a:extLst>
                  <a:ext uri="{FF2B5EF4-FFF2-40B4-BE49-F238E27FC236}">
                    <a16:creationId xmlns:a16="http://schemas.microsoft.com/office/drawing/2014/main" id="{11974364-CF63-F515-862D-091D5B79598B}"/>
                  </a:ext>
                </a:extLst>
              </p:cNvPr>
              <p:cNvSpPr>
                <a:spLocks noChangeArrowheads="1"/>
              </p:cNvSpPr>
              <p:nvPr userDrawn="1"/>
            </p:nvSpPr>
            <p:spPr bwMode="ltGray">
              <a:xfrm rot="1529990">
                <a:off x="1041" y="3465"/>
                <a:ext cx="140"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74" name="Freeform 138">
                <a:extLst>
                  <a:ext uri="{FF2B5EF4-FFF2-40B4-BE49-F238E27FC236}">
                    <a16:creationId xmlns:a16="http://schemas.microsoft.com/office/drawing/2014/main" id="{BC2A6F0A-ED2C-9248-FEF8-2B14C72A021D}"/>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5" name="Freeform 139">
                <a:extLst>
                  <a:ext uri="{FF2B5EF4-FFF2-40B4-BE49-F238E27FC236}">
                    <a16:creationId xmlns:a16="http://schemas.microsoft.com/office/drawing/2014/main" id="{7300BE9B-BA1C-EB30-7309-877EE0FD58FD}"/>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6" name="Freeform 140">
                <a:extLst>
                  <a:ext uri="{FF2B5EF4-FFF2-40B4-BE49-F238E27FC236}">
                    <a16:creationId xmlns:a16="http://schemas.microsoft.com/office/drawing/2014/main" id="{44E54FFE-7093-68E9-7BBD-30CE4D0DD2B7}"/>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7" name="Freeform 141">
                <a:extLst>
                  <a:ext uri="{FF2B5EF4-FFF2-40B4-BE49-F238E27FC236}">
                    <a16:creationId xmlns:a16="http://schemas.microsoft.com/office/drawing/2014/main" id="{7545AC65-8C86-8177-8DB7-4A21091DD1F8}"/>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8" name="Freeform 142">
                <a:extLst>
                  <a:ext uri="{FF2B5EF4-FFF2-40B4-BE49-F238E27FC236}">
                    <a16:creationId xmlns:a16="http://schemas.microsoft.com/office/drawing/2014/main" id="{080B391C-B031-C5FE-37C2-BEA574EA8965}"/>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79" name="Freeform 143">
                <a:extLst>
                  <a:ext uri="{FF2B5EF4-FFF2-40B4-BE49-F238E27FC236}">
                    <a16:creationId xmlns:a16="http://schemas.microsoft.com/office/drawing/2014/main" id="{BA2E983D-7B54-FC07-0659-67999B6EF9E9}"/>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0" name="Freeform 144">
                <a:extLst>
                  <a:ext uri="{FF2B5EF4-FFF2-40B4-BE49-F238E27FC236}">
                    <a16:creationId xmlns:a16="http://schemas.microsoft.com/office/drawing/2014/main" id="{547613F6-4B7F-A000-2D4E-EFA14B485F58}"/>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1" name="Freeform 145">
                <a:extLst>
                  <a:ext uri="{FF2B5EF4-FFF2-40B4-BE49-F238E27FC236}">
                    <a16:creationId xmlns:a16="http://schemas.microsoft.com/office/drawing/2014/main" id="{D0D3E9D1-12A3-59F1-3E57-F169CBD665E3}"/>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2" name="Freeform 146">
                <a:extLst>
                  <a:ext uri="{FF2B5EF4-FFF2-40B4-BE49-F238E27FC236}">
                    <a16:creationId xmlns:a16="http://schemas.microsoft.com/office/drawing/2014/main" id="{E7BCA791-9585-36D2-E3F4-C53BD81E557D}"/>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483" name="Rectangle 147">
                <a:extLst>
                  <a:ext uri="{FF2B5EF4-FFF2-40B4-BE49-F238E27FC236}">
                    <a16:creationId xmlns:a16="http://schemas.microsoft.com/office/drawing/2014/main" id="{A44ACB54-45CD-038A-5789-9032583238EF}"/>
                  </a:ext>
                </a:extLst>
              </p:cNvPr>
              <p:cNvSpPr>
                <a:spLocks noChangeArrowheads="1"/>
              </p:cNvSpPr>
              <p:nvPr userDrawn="1"/>
            </p:nvSpPr>
            <p:spPr bwMode="ltGray">
              <a:xfrm rot="244926">
                <a:off x="1177" y="3201"/>
                <a:ext cx="161"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84" name="Rectangle 148">
                <a:extLst>
                  <a:ext uri="{FF2B5EF4-FFF2-40B4-BE49-F238E27FC236}">
                    <a16:creationId xmlns:a16="http://schemas.microsoft.com/office/drawing/2014/main" id="{383C7C12-F78C-2B45-189B-EE9412559A90}"/>
                  </a:ext>
                </a:extLst>
              </p:cNvPr>
              <p:cNvSpPr>
                <a:spLocks noChangeArrowheads="1"/>
              </p:cNvSpPr>
              <p:nvPr userDrawn="1"/>
            </p:nvSpPr>
            <p:spPr bwMode="ltGray">
              <a:xfrm rot="-5598588">
                <a:off x="290" y="2386"/>
                <a:ext cx="138" cy="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4485" name="Freeform 149">
                <a:extLst>
                  <a:ext uri="{FF2B5EF4-FFF2-40B4-BE49-F238E27FC236}">
                    <a16:creationId xmlns:a16="http://schemas.microsoft.com/office/drawing/2014/main" id="{543FADD7-A446-ED73-681B-07FC666F565F}"/>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86" name="Freeform 150">
                <a:extLst>
                  <a:ext uri="{FF2B5EF4-FFF2-40B4-BE49-F238E27FC236}">
                    <a16:creationId xmlns:a16="http://schemas.microsoft.com/office/drawing/2014/main" id="{0552B461-A342-F4EE-C5AE-62D41D71D1CD}"/>
                  </a:ext>
                </a:extLst>
              </p:cNvPr>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4487" name="Freeform 151">
                <a:extLst>
                  <a:ext uri="{FF2B5EF4-FFF2-40B4-BE49-F238E27FC236}">
                    <a16:creationId xmlns:a16="http://schemas.microsoft.com/office/drawing/2014/main" id="{638CDB82-1A81-4637-E9AE-54A78F8F1EB7}"/>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488" name="Oval 152">
                <a:extLst>
                  <a:ext uri="{FF2B5EF4-FFF2-40B4-BE49-F238E27FC236}">
                    <a16:creationId xmlns:a16="http://schemas.microsoft.com/office/drawing/2014/main" id="{15219ADD-1D43-3033-8F38-10691628326A}"/>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sp>
        <p:nvSpPr>
          <p:cNvPr id="14489" name="Rectangle 153">
            <a:extLst>
              <a:ext uri="{FF2B5EF4-FFF2-40B4-BE49-F238E27FC236}">
                <a16:creationId xmlns:a16="http://schemas.microsoft.com/office/drawing/2014/main" id="{5E488608-454E-1C45-CF29-18603EF45DB3}"/>
              </a:ext>
            </a:extLst>
          </p:cNvPr>
          <p:cNvSpPr>
            <a:spLocks noGrp="1" noRot="1" noChangeArrowheads="1"/>
          </p:cNvSpPr>
          <p:nvPr>
            <p:ph type="title"/>
          </p:nvPr>
        </p:nvSpPr>
        <p:spPr bwMode="auto">
          <a:xfrm>
            <a:off x="402167" y="228600"/>
            <a:ext cx="113876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490" name="Rectangle 154">
            <a:extLst>
              <a:ext uri="{FF2B5EF4-FFF2-40B4-BE49-F238E27FC236}">
                <a16:creationId xmlns:a16="http://schemas.microsoft.com/office/drawing/2014/main" id="{EDBEDD34-CD6D-A740-ABE9-7332740A6849}"/>
              </a:ext>
            </a:extLst>
          </p:cNvPr>
          <p:cNvSpPr>
            <a:spLocks noGrp="1" noChangeArrowheads="1"/>
          </p:cNvSpPr>
          <p:nvPr>
            <p:ph type="dt" sz="half" idx="2"/>
          </p:nvPr>
        </p:nvSpPr>
        <p:spPr bwMode="auto">
          <a:xfrm>
            <a:off x="402167" y="6245225"/>
            <a:ext cx="30522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endParaRPr lang="en-US" altLang="en-US"/>
          </a:p>
        </p:txBody>
      </p:sp>
      <p:sp>
        <p:nvSpPr>
          <p:cNvPr id="14491" name="Rectangle 155">
            <a:extLst>
              <a:ext uri="{FF2B5EF4-FFF2-40B4-BE49-F238E27FC236}">
                <a16:creationId xmlns:a16="http://schemas.microsoft.com/office/drawing/2014/main" id="{023C412F-E22D-E785-CD73-2C3CB620BB45}"/>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endParaRPr lang="en-US" altLang="en-US"/>
          </a:p>
        </p:txBody>
      </p:sp>
      <p:sp>
        <p:nvSpPr>
          <p:cNvPr id="14492" name="Rectangle 156">
            <a:extLst>
              <a:ext uri="{FF2B5EF4-FFF2-40B4-BE49-F238E27FC236}">
                <a16:creationId xmlns:a16="http://schemas.microsoft.com/office/drawing/2014/main" id="{61CBF19A-B076-E65A-BB3C-C53BE686BA2B}"/>
              </a:ext>
            </a:extLst>
          </p:cNvPr>
          <p:cNvSpPr>
            <a:spLocks noGrp="1" noChangeArrowheads="1"/>
          </p:cNvSpPr>
          <p:nvPr>
            <p:ph type="sldNum" sz="quarter" idx="4"/>
          </p:nvPr>
        </p:nvSpPr>
        <p:spPr bwMode="auto">
          <a:xfrm>
            <a:off x="8737601" y="6245225"/>
            <a:ext cx="305223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54B93328-0AC5-43E4-BCD7-6370925825CF}" type="slidenum">
              <a:rPr lang="en-US" altLang="en-US"/>
              <a:pPr/>
              <a:t>‹#›</a:t>
            </a:fld>
            <a:endParaRPr lang="en-US" altLang="en-US"/>
          </a:p>
        </p:txBody>
      </p:sp>
      <p:sp>
        <p:nvSpPr>
          <p:cNvPr id="14493" name="Rectangle 157">
            <a:extLst>
              <a:ext uri="{FF2B5EF4-FFF2-40B4-BE49-F238E27FC236}">
                <a16:creationId xmlns:a16="http://schemas.microsoft.com/office/drawing/2014/main" id="{E94FB472-4973-1672-8CCB-3FE96A89757E}"/>
              </a:ext>
            </a:extLst>
          </p:cNvPr>
          <p:cNvSpPr>
            <a:spLocks noGrp="1" noRot="1" noChangeArrowheads="1"/>
          </p:cNvSpPr>
          <p:nvPr>
            <p:ph type="body" idx="1"/>
          </p:nvPr>
        </p:nvSpPr>
        <p:spPr bwMode="auto">
          <a:xfrm>
            <a:off x="402167" y="1600200"/>
            <a:ext cx="11387667"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10359258"/>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 id="2147484336" r:id="rId15"/>
    <p:sldLayoutId id="2147484337" r:id="rId16"/>
    <p:sldLayoutId id="2147484338" r:id="rId17"/>
    <p:sldLayoutId id="2147484339" r:id="rId18"/>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80000"/>
        <a:buFont typeface="Arial" panose="020B0604020202020204" pitchFamily="34" charset="0"/>
        <a:buChar char="►"/>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Font typeface="Wingdings" panose="05000000000000000000" pitchFamily="2" charset="2"/>
        <a:buChar char="§"/>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80000"/>
        <a:buFont typeface="Arial" panose="020B0604020202020204" pitchFamily="34" charset="0"/>
        <a:buChar char="►"/>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Arial" panose="020B0604020202020204" pitchFamily="34" charset="0"/>
        <a:buChar char="►"/>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34D520C-4A77-93AA-886A-45C88612249A}"/>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112FA1CF-DED2-ECF4-1028-CC592E02FC2A}"/>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2FD9418D-FCAC-43B2-42E5-F7F90711975D}"/>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5" name="Rectangle 5">
            <a:extLst>
              <a:ext uri="{FF2B5EF4-FFF2-40B4-BE49-F238E27FC236}">
                <a16:creationId xmlns:a16="http://schemas.microsoft.com/office/drawing/2014/main" id="{D63C88DA-433D-044D-49C1-E95C1D79347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6" name="Rectangle 6">
            <a:extLst>
              <a:ext uri="{FF2B5EF4-FFF2-40B4-BE49-F238E27FC236}">
                <a16:creationId xmlns:a16="http://schemas.microsoft.com/office/drawing/2014/main" id="{ECA925FA-8588-F6AE-82C8-32B85272CA2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i="0">
                <a:effectLst>
                  <a:outerShdw blurRad="38100" dist="38100" dir="2700000" algn="tl">
                    <a:srgbClr val="FFFFFF"/>
                  </a:outerShdw>
                </a:effectLst>
                <a:latin typeface="Arial" panose="020B0604020202020204" pitchFamily="34" charset="0"/>
              </a:defRPr>
            </a:lvl1pPr>
          </a:lstStyle>
          <a:p>
            <a:fld id="{6A4E47C2-1DC1-43F3-9F31-374A00A8BB06}" type="slidenum">
              <a:rPr lang="en-US" altLang="en-US"/>
              <a:pPr/>
              <a:t>‹#›</a:t>
            </a:fld>
            <a:endParaRPr lang="en-US" altLang="en-US"/>
          </a:p>
        </p:txBody>
      </p:sp>
    </p:spTree>
    <p:extLst>
      <p:ext uri="{BB962C8B-B14F-4D97-AF65-F5344CB8AC3E}">
        <p14:creationId xmlns:p14="http://schemas.microsoft.com/office/powerpoint/2010/main" val="3862497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Image result for paper texture">
            <a:extLst>
              <a:ext uri="{FF2B5EF4-FFF2-40B4-BE49-F238E27FC236}">
                <a16:creationId xmlns:a16="http://schemas.microsoft.com/office/drawing/2014/main" id="{DB8548B1-0D03-4CF5-B096-7F591BEBFEB0}"/>
              </a:ext>
            </a:extLst>
          </p:cNvPr>
          <p:cNvPicPr>
            <a:picLocks noChangeAspect="1" noChangeArrowheads="1"/>
          </p:cNvPicPr>
          <p:nvPr userDrawn="1"/>
        </p:nvPicPr>
        <p:blipFill rotWithShape="1">
          <a:blip r:embed="rId16" cstate="screen">
            <a:extLst>
              <a:ext uri="{BEBA8EAE-BF5A-486C-A8C5-ECC9F3942E4B}">
                <a14:imgProps xmlns:a14="http://schemas.microsoft.com/office/drawing/2010/main">
                  <a14:imgLayer r:embed="rId17">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73B098D0-93BD-4B51-8E9E-5D4D6D950F2C}"/>
              </a:ext>
            </a:extLst>
          </p:cNvPr>
          <p:cNvSpPr>
            <a:spLocks noGrp="1"/>
          </p:cNvSpPr>
          <p:nvPr>
            <p:ph type="title"/>
          </p:nvPr>
        </p:nvSpPr>
        <p:spPr>
          <a:xfrm>
            <a:off x="838200" y="429768"/>
            <a:ext cx="10515600" cy="63719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7B4C3-38C8-499D-91DE-107F743B91F6}"/>
              </a:ext>
            </a:extLst>
          </p:cNvPr>
          <p:cNvSpPr>
            <a:spLocks noGrp="1"/>
          </p:cNvSpPr>
          <p:nvPr>
            <p:ph type="body" idx="1"/>
          </p:nvPr>
        </p:nvSpPr>
        <p:spPr>
          <a:xfrm>
            <a:off x="838200" y="1301262"/>
            <a:ext cx="10515600" cy="4875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ECC217D-737C-4959-B035-84EAC74D5CA3}"/>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Shape 61">
            <a:extLst>
              <a:ext uri="{FF2B5EF4-FFF2-40B4-BE49-F238E27FC236}">
                <a16:creationId xmlns:a16="http://schemas.microsoft.com/office/drawing/2014/main" id="{4C6CEA86-90A4-4284-86BF-23E5E6F4A73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13" name="Slide Number Placeholder 5">
            <a:extLst>
              <a:ext uri="{FF2B5EF4-FFF2-40B4-BE49-F238E27FC236}">
                <a16:creationId xmlns:a16="http://schemas.microsoft.com/office/drawing/2014/main" id="{A1AB594D-E50C-4B04-A2BD-2626B3B76697}"/>
              </a:ext>
            </a:extLst>
          </p:cNvPr>
          <p:cNvSpPr>
            <a:spLocks noGrp="1"/>
          </p:cNvSpPr>
          <p:nvPr>
            <p:ph type="sldNum" sz="quarter" idx="4"/>
          </p:nvPr>
        </p:nvSpPr>
        <p:spPr>
          <a:xfrm>
            <a:off x="11353800" y="6356350"/>
            <a:ext cx="515080" cy="365125"/>
          </a:xfrm>
          <a:prstGeom prst="rect">
            <a:avLst/>
          </a:prstGeom>
        </p:spPr>
        <p:txBody>
          <a:bodyPr/>
          <a:lstStyle>
            <a:lvl1pPr algn="r">
              <a:defRPr>
                <a:solidFill>
                  <a:schemeClr val="tx1"/>
                </a:solidFill>
              </a:defRPr>
            </a:lvl1p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33542479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hf hdr="0" ftr="0" dt="0"/>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131C981-1D77-66AB-2BD0-C997540849BC}"/>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76889667-6373-5534-C7E1-E5822C63B32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929B87E2-B358-1241-7AB6-5BF3A432A253}"/>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F7ECC1C7-B942-7F5B-494D-F407EF193FEA}"/>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02E8388E-DF10-62B8-AED4-C3A912053D09}"/>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09101338-C558-E0B3-432F-18B954B8378B}"/>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087521EB-4171-E578-7E79-AE289F3F0E95}"/>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6A5C03BE-B032-1BA3-7794-9AE0EB0EC3DB}"/>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B799C98B-9B07-4D42-BC31-26090E274C13}"/>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120E30A9-C9BC-CB18-0EEA-708FE0025C80}"/>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047A208F-192D-F6F0-E7F4-0D27BB4B4BA0}"/>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57779A82-8E63-64B7-29A8-F9C1D6834C6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28644173-CCCC-D800-C86F-713BC2F07966}"/>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C6098E02-148A-45FB-AB71-CFAC0E44DE33}" type="slidenum">
              <a:rPr lang="en-US" altLang="en-US"/>
              <a:pPr/>
              <a:t>‹#›</a:t>
            </a:fld>
            <a:endParaRPr lang="en-US" altLang="en-US"/>
          </a:p>
        </p:txBody>
      </p:sp>
    </p:spTree>
    <p:extLst>
      <p:ext uri="{BB962C8B-B14F-4D97-AF65-F5344CB8AC3E}">
        <p14:creationId xmlns:p14="http://schemas.microsoft.com/office/powerpoint/2010/main" val="1524577167"/>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F3D8CEC1-C959-0D03-A5A2-D85721A1B042}"/>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C4C0FD7D-4C78-167D-2CC6-494D265459DB}"/>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92D41557-62DE-AA28-6C2C-98EE74B71672}"/>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B9217F96-D3FD-32CB-2F4C-38DA26B619C2}"/>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8F8EB0D7-4FF5-0695-2DA9-0A3DD6614726}"/>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34BF187D-5984-90A7-39FC-8F20BECC4E7C}"/>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5FAE6B91-C4B7-2B24-7DC1-8A1F3CCE5D80}"/>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11A120A4-B1D6-0465-A23D-C8A05A7E608B}"/>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4AB150A2-367F-0887-A457-4567DA310F3F}"/>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381BD872-50DD-6BC7-D240-0829418F61CE}"/>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AE45FE5E-A1BE-31EE-1C94-0CF7AF0AC801}"/>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7C83D7C3-5D0A-122D-88DB-3106CD4B4FC4}"/>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379562A5-F1AD-3CAF-ED00-65B5EFA12042}"/>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EF4B6A2C-DEE4-46AA-821B-EA2F4487AEEC}" type="slidenum">
              <a:rPr lang="en-US" altLang="en-US"/>
              <a:pPr/>
              <a:t>‹#›</a:t>
            </a:fld>
            <a:endParaRPr lang="en-US" altLang="en-US"/>
          </a:p>
        </p:txBody>
      </p:sp>
    </p:spTree>
    <p:extLst>
      <p:ext uri="{BB962C8B-B14F-4D97-AF65-F5344CB8AC3E}">
        <p14:creationId xmlns:p14="http://schemas.microsoft.com/office/powerpoint/2010/main" val="455821571"/>
      </p:ext>
    </p:extLst>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F51C7E8C-8952-418E-A333-E3E07DC3C11A}"/>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18AFE0C8-4B5F-460A-A6EB-6DF180B2BAC3}"/>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11ADA3C8-AE9C-4909-A919-E82170C4734F}"/>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5" name="Rectangle 5">
            <a:extLst>
              <a:ext uri="{FF2B5EF4-FFF2-40B4-BE49-F238E27FC236}">
                <a16:creationId xmlns:a16="http://schemas.microsoft.com/office/drawing/2014/main" id="{62F4906B-526E-4F66-AF36-521253BC01F6}"/>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6" name="Rectangle 6">
            <a:extLst>
              <a:ext uri="{FF2B5EF4-FFF2-40B4-BE49-F238E27FC236}">
                <a16:creationId xmlns:a16="http://schemas.microsoft.com/office/drawing/2014/main" id="{1FB97A42-C6CE-40E4-9CCC-E3D2598B55B6}"/>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i="0" smtClean="0">
                <a:effectLst>
                  <a:outerShdw blurRad="38100" dist="38100" dir="2700000" algn="tl">
                    <a:srgbClr val="FFFFFF"/>
                  </a:outerShdw>
                </a:effectLst>
                <a:latin typeface="Arial" panose="020B0604020202020204" pitchFamily="34" charset="0"/>
              </a:defRPr>
            </a:lvl1pPr>
          </a:lstStyle>
          <a:p>
            <a:pPr>
              <a:defRPr/>
            </a:pPr>
            <a:fld id="{B8632C19-F88E-443D-95EC-5D7D0B5EC754}" type="slidenum">
              <a:rPr lang="en-US" altLang="en-US"/>
              <a:pPr>
                <a:defRPr/>
              </a:pPr>
              <a:t>‹#›</a:t>
            </a:fld>
            <a:endParaRPr lang="en-US" altLang="en-US"/>
          </a:p>
        </p:txBody>
      </p:sp>
    </p:spTree>
    <p:extLst>
      <p:ext uri="{BB962C8B-B14F-4D97-AF65-F5344CB8AC3E}">
        <p14:creationId xmlns:p14="http://schemas.microsoft.com/office/powerpoint/2010/main" val="72386836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a:extLst>
              <a:ext uri="{FF2B5EF4-FFF2-40B4-BE49-F238E27FC236}">
                <a16:creationId xmlns:a16="http://schemas.microsoft.com/office/drawing/2014/main" id="{F6CA7684-2043-4476-8F72-7D9B610BA57D}"/>
              </a:ext>
            </a:extLst>
          </p:cNvPr>
          <p:cNvSpPr>
            <a:spLocks noChangeShapeType="1"/>
          </p:cNvSpPr>
          <p:nvPr/>
        </p:nvSpPr>
        <p:spPr bwMode="auto">
          <a:xfrm>
            <a:off x="10617200" y="1524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27" name="Rectangle 3">
            <a:extLst>
              <a:ext uri="{FF2B5EF4-FFF2-40B4-BE49-F238E27FC236}">
                <a16:creationId xmlns:a16="http://schemas.microsoft.com/office/drawing/2014/main" id="{4749DC30-975D-428B-ADA1-4C5B69BDAD6B}"/>
              </a:ext>
            </a:extLst>
          </p:cNvPr>
          <p:cNvSpPr>
            <a:spLocks noGrp="1" noChangeArrowheads="1"/>
          </p:cNvSpPr>
          <p:nvPr>
            <p:ph type="title"/>
          </p:nvPr>
        </p:nvSpPr>
        <p:spPr bwMode="auto">
          <a:xfrm>
            <a:off x="609600" y="122238"/>
            <a:ext cx="10058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F218EC89-971F-4C64-A542-3028C40C8B78}"/>
              </a:ext>
            </a:extLst>
          </p:cNvPr>
          <p:cNvSpPr>
            <a:spLocks noGrp="1" noChangeArrowheads="1"/>
          </p:cNvSpPr>
          <p:nvPr>
            <p:ph type="body" idx="1"/>
          </p:nvPr>
        </p:nvSpPr>
        <p:spPr bwMode="auto">
          <a:xfrm>
            <a:off x="609600" y="1719263"/>
            <a:ext cx="10972800"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41" name="Rectangle 5">
            <a:extLst>
              <a:ext uri="{FF2B5EF4-FFF2-40B4-BE49-F238E27FC236}">
                <a16:creationId xmlns:a16="http://schemas.microsoft.com/office/drawing/2014/main" id="{0B914FF0-FA55-4557-BB5B-004B8D79CF0C}"/>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14342" name="Rectangle 6">
            <a:extLst>
              <a:ext uri="{FF2B5EF4-FFF2-40B4-BE49-F238E27FC236}">
                <a16:creationId xmlns:a16="http://schemas.microsoft.com/office/drawing/2014/main" id="{68CFBBEB-0AEA-4DB6-BFB4-24598BAD1F91}"/>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14343" name="Rectangle 7">
            <a:extLst>
              <a:ext uri="{FF2B5EF4-FFF2-40B4-BE49-F238E27FC236}">
                <a16:creationId xmlns:a16="http://schemas.microsoft.com/office/drawing/2014/main" id="{95B17906-38B1-4844-A889-40299CAED1EB}"/>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D590763D-5B0B-4E9B-9AB6-4373D38B2907}" type="slidenum">
              <a:rPr lang="en-US" altLang="en-US"/>
              <a:pPr>
                <a:defRPr/>
              </a:pPr>
              <a:t>‹#›</a:t>
            </a:fld>
            <a:endParaRPr lang="en-US" altLang="en-US"/>
          </a:p>
        </p:txBody>
      </p:sp>
      <p:grpSp>
        <p:nvGrpSpPr>
          <p:cNvPr id="1032" name="Group 8">
            <a:extLst>
              <a:ext uri="{FF2B5EF4-FFF2-40B4-BE49-F238E27FC236}">
                <a16:creationId xmlns:a16="http://schemas.microsoft.com/office/drawing/2014/main" id="{97ACCD99-9DE8-4571-A4C7-CE1CEE8BCD70}"/>
              </a:ext>
            </a:extLst>
          </p:cNvPr>
          <p:cNvGrpSpPr>
            <a:grpSpLocks/>
          </p:cNvGrpSpPr>
          <p:nvPr/>
        </p:nvGrpSpPr>
        <p:grpSpPr bwMode="auto">
          <a:xfrm>
            <a:off x="10871201" y="152400"/>
            <a:ext cx="1056217" cy="1295400"/>
            <a:chOff x="5136" y="960"/>
            <a:chExt cx="528" cy="864"/>
          </a:xfrm>
        </p:grpSpPr>
        <p:sp>
          <p:nvSpPr>
            <p:cNvPr id="1033" name="Oval 9">
              <a:extLst>
                <a:ext uri="{FF2B5EF4-FFF2-40B4-BE49-F238E27FC236}">
                  <a16:creationId xmlns:a16="http://schemas.microsoft.com/office/drawing/2014/main" id="{2697CBFA-3ED2-400D-8262-B3CE3A7EF9FB}"/>
                </a:ext>
              </a:extLst>
            </p:cNvPr>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4" name="Oval 10">
              <a:extLst>
                <a:ext uri="{FF2B5EF4-FFF2-40B4-BE49-F238E27FC236}">
                  <a16:creationId xmlns:a16="http://schemas.microsoft.com/office/drawing/2014/main" id="{27B86C61-5A93-43C4-A7B6-FA14F3BBD3A4}"/>
                </a:ext>
              </a:extLst>
            </p:cNvPr>
            <p:cNvSpPr>
              <a:spLocks noChangeArrowheads="1"/>
            </p:cNvSpPr>
            <p:nvPr/>
          </p:nvSpPr>
          <p:spPr bwMode="auto">
            <a:xfrm>
              <a:off x="5248" y="960"/>
              <a:ext cx="79"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5" name="Oval 11">
              <a:extLst>
                <a:ext uri="{FF2B5EF4-FFF2-40B4-BE49-F238E27FC236}">
                  <a16:creationId xmlns:a16="http://schemas.microsoft.com/office/drawing/2014/main" id="{C9517B77-CAC5-4625-BB0E-54034527F208}"/>
                </a:ext>
              </a:extLst>
            </p:cNvPr>
            <p:cNvSpPr>
              <a:spLocks noChangeArrowheads="1"/>
            </p:cNvSpPr>
            <p:nvPr/>
          </p:nvSpPr>
          <p:spPr bwMode="auto">
            <a:xfrm>
              <a:off x="5360" y="960"/>
              <a:ext cx="76"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6" name="Oval 12">
              <a:extLst>
                <a:ext uri="{FF2B5EF4-FFF2-40B4-BE49-F238E27FC236}">
                  <a16:creationId xmlns:a16="http://schemas.microsoft.com/office/drawing/2014/main" id="{8CE9D9C5-DC48-4E19-8637-2E09FC8A7401}"/>
                </a:ext>
              </a:extLst>
            </p:cNvPr>
            <p:cNvSpPr>
              <a:spLocks noChangeArrowheads="1"/>
            </p:cNvSpPr>
            <p:nvPr/>
          </p:nvSpPr>
          <p:spPr bwMode="auto">
            <a:xfrm>
              <a:off x="5136" y="1072"/>
              <a:ext cx="80"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7" name="Oval 13">
              <a:extLst>
                <a:ext uri="{FF2B5EF4-FFF2-40B4-BE49-F238E27FC236}">
                  <a16:creationId xmlns:a16="http://schemas.microsoft.com/office/drawing/2014/main" id="{F350FCA0-DC0B-4EE8-80B9-A6297061FD85}"/>
                </a:ext>
              </a:extLst>
            </p:cNvPr>
            <p:cNvSpPr>
              <a:spLocks noChangeArrowheads="1"/>
            </p:cNvSpPr>
            <p:nvPr/>
          </p:nvSpPr>
          <p:spPr bwMode="auto">
            <a:xfrm>
              <a:off x="5248" y="1072"/>
              <a:ext cx="79"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8" name="Oval 14">
              <a:extLst>
                <a:ext uri="{FF2B5EF4-FFF2-40B4-BE49-F238E27FC236}">
                  <a16:creationId xmlns:a16="http://schemas.microsoft.com/office/drawing/2014/main" id="{CC70A42B-B390-48B7-BD9A-5EDB8F944AA6}"/>
                </a:ext>
              </a:extLst>
            </p:cNvPr>
            <p:cNvSpPr>
              <a:spLocks noChangeArrowheads="1"/>
            </p:cNvSpPr>
            <p:nvPr/>
          </p:nvSpPr>
          <p:spPr bwMode="auto">
            <a:xfrm>
              <a:off x="5360" y="1072"/>
              <a:ext cx="76"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9" name="Oval 15">
              <a:extLst>
                <a:ext uri="{FF2B5EF4-FFF2-40B4-BE49-F238E27FC236}">
                  <a16:creationId xmlns:a16="http://schemas.microsoft.com/office/drawing/2014/main" id="{E163E230-5739-4843-9148-BEF19AB0B95E}"/>
                </a:ext>
              </a:extLst>
            </p:cNvPr>
            <p:cNvSpPr>
              <a:spLocks noChangeArrowheads="1"/>
            </p:cNvSpPr>
            <p:nvPr/>
          </p:nvSpPr>
          <p:spPr bwMode="auto">
            <a:xfrm>
              <a:off x="5472" y="1072"/>
              <a:ext cx="73" cy="7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0" name="Oval 16">
              <a:extLst>
                <a:ext uri="{FF2B5EF4-FFF2-40B4-BE49-F238E27FC236}">
                  <a16:creationId xmlns:a16="http://schemas.microsoft.com/office/drawing/2014/main" id="{12A423B4-CF0E-40C2-995B-EC8038899846}"/>
                </a:ext>
              </a:extLst>
            </p:cNvPr>
            <p:cNvSpPr>
              <a:spLocks noChangeArrowheads="1"/>
            </p:cNvSpPr>
            <p:nvPr/>
          </p:nvSpPr>
          <p:spPr bwMode="auto">
            <a:xfrm>
              <a:off x="5136" y="1184"/>
              <a:ext cx="80" cy="73"/>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1" name="Oval 17">
              <a:extLst>
                <a:ext uri="{FF2B5EF4-FFF2-40B4-BE49-F238E27FC236}">
                  <a16:creationId xmlns:a16="http://schemas.microsoft.com/office/drawing/2014/main" id="{CEE42EDE-FD9A-45F5-A1F8-A73F0465CA78}"/>
                </a:ext>
              </a:extLst>
            </p:cNvPr>
            <p:cNvSpPr>
              <a:spLocks noChangeArrowheads="1"/>
            </p:cNvSpPr>
            <p:nvPr/>
          </p:nvSpPr>
          <p:spPr bwMode="auto">
            <a:xfrm>
              <a:off x="5248" y="1184"/>
              <a:ext cx="79" cy="73"/>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2" name="Oval 18">
              <a:extLst>
                <a:ext uri="{FF2B5EF4-FFF2-40B4-BE49-F238E27FC236}">
                  <a16:creationId xmlns:a16="http://schemas.microsoft.com/office/drawing/2014/main" id="{DF2693CC-53F7-4387-B1FE-0DDC9014E1BA}"/>
                </a:ext>
              </a:extLst>
            </p:cNvPr>
            <p:cNvSpPr>
              <a:spLocks noChangeArrowheads="1"/>
            </p:cNvSpPr>
            <p:nvPr/>
          </p:nvSpPr>
          <p:spPr bwMode="auto">
            <a:xfrm>
              <a:off x="5360" y="1184"/>
              <a:ext cx="76" cy="7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3" name="Oval 19">
              <a:extLst>
                <a:ext uri="{FF2B5EF4-FFF2-40B4-BE49-F238E27FC236}">
                  <a16:creationId xmlns:a16="http://schemas.microsoft.com/office/drawing/2014/main" id="{2F3715E6-0F40-48B1-81EA-F1C60A6EEA98}"/>
                </a:ext>
              </a:extLst>
            </p:cNvPr>
            <p:cNvSpPr>
              <a:spLocks noChangeArrowheads="1"/>
            </p:cNvSpPr>
            <p:nvPr/>
          </p:nvSpPr>
          <p:spPr bwMode="auto">
            <a:xfrm>
              <a:off x="5472" y="1184"/>
              <a:ext cx="73" cy="7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4" name="Oval 20">
              <a:extLst>
                <a:ext uri="{FF2B5EF4-FFF2-40B4-BE49-F238E27FC236}">
                  <a16:creationId xmlns:a16="http://schemas.microsoft.com/office/drawing/2014/main" id="{C490535D-B736-4C60-B477-7160B137EE0B}"/>
                </a:ext>
              </a:extLst>
            </p:cNvPr>
            <p:cNvSpPr>
              <a:spLocks noChangeArrowheads="1"/>
            </p:cNvSpPr>
            <p:nvPr/>
          </p:nvSpPr>
          <p:spPr bwMode="auto">
            <a:xfrm>
              <a:off x="5584" y="1184"/>
              <a:ext cx="80" cy="73"/>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5" name="Oval 21">
              <a:extLst>
                <a:ext uri="{FF2B5EF4-FFF2-40B4-BE49-F238E27FC236}">
                  <a16:creationId xmlns:a16="http://schemas.microsoft.com/office/drawing/2014/main" id="{89544A8B-7AE9-4354-87B2-24CE95B52A67}"/>
                </a:ext>
              </a:extLst>
            </p:cNvPr>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6" name="Oval 22">
              <a:extLst>
                <a:ext uri="{FF2B5EF4-FFF2-40B4-BE49-F238E27FC236}">
                  <a16:creationId xmlns:a16="http://schemas.microsoft.com/office/drawing/2014/main" id="{566C1C1D-C6EE-4B7E-B738-A699D4AB9F5E}"/>
                </a:ext>
              </a:extLst>
            </p:cNvPr>
            <p:cNvSpPr>
              <a:spLocks noChangeArrowheads="1"/>
            </p:cNvSpPr>
            <p:nvPr/>
          </p:nvSpPr>
          <p:spPr bwMode="auto">
            <a:xfrm>
              <a:off x="5248" y="1296"/>
              <a:ext cx="79"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7" name="Oval 23">
              <a:extLst>
                <a:ext uri="{FF2B5EF4-FFF2-40B4-BE49-F238E27FC236}">
                  <a16:creationId xmlns:a16="http://schemas.microsoft.com/office/drawing/2014/main" id="{26EEF6DC-15C3-4AC6-89EC-52AC19152228}"/>
                </a:ext>
              </a:extLst>
            </p:cNvPr>
            <p:cNvSpPr>
              <a:spLocks noChangeArrowheads="1"/>
            </p:cNvSpPr>
            <p:nvPr/>
          </p:nvSpPr>
          <p:spPr bwMode="auto">
            <a:xfrm>
              <a:off x="5360" y="1296"/>
              <a:ext cx="76"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8" name="Oval 24">
              <a:extLst>
                <a:ext uri="{FF2B5EF4-FFF2-40B4-BE49-F238E27FC236}">
                  <a16:creationId xmlns:a16="http://schemas.microsoft.com/office/drawing/2014/main" id="{3F43D460-99C8-4F9E-9828-BC58E9B81D26}"/>
                </a:ext>
              </a:extLst>
            </p:cNvPr>
            <p:cNvSpPr>
              <a:spLocks noChangeArrowheads="1"/>
            </p:cNvSpPr>
            <p:nvPr/>
          </p:nvSpPr>
          <p:spPr bwMode="auto">
            <a:xfrm>
              <a:off x="5472" y="1296"/>
              <a:ext cx="73"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9" name="Oval 25">
              <a:extLst>
                <a:ext uri="{FF2B5EF4-FFF2-40B4-BE49-F238E27FC236}">
                  <a16:creationId xmlns:a16="http://schemas.microsoft.com/office/drawing/2014/main" id="{E0B7F88E-740D-44EE-9B81-ED2CD5F02B14}"/>
                </a:ext>
              </a:extLst>
            </p:cNvPr>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0" name="Oval 26">
              <a:extLst>
                <a:ext uri="{FF2B5EF4-FFF2-40B4-BE49-F238E27FC236}">
                  <a16:creationId xmlns:a16="http://schemas.microsoft.com/office/drawing/2014/main" id="{E562EA97-8118-4416-9340-3CAFB2C4CAE8}"/>
                </a:ext>
              </a:extLst>
            </p:cNvPr>
            <p:cNvSpPr>
              <a:spLocks noChangeArrowheads="1"/>
            </p:cNvSpPr>
            <p:nvPr/>
          </p:nvSpPr>
          <p:spPr bwMode="auto">
            <a:xfrm>
              <a:off x="5248" y="1408"/>
              <a:ext cx="79"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1" name="Oval 27">
              <a:extLst>
                <a:ext uri="{FF2B5EF4-FFF2-40B4-BE49-F238E27FC236}">
                  <a16:creationId xmlns:a16="http://schemas.microsoft.com/office/drawing/2014/main" id="{E24D7B5C-6BE6-48B3-AF54-E4DF5C42FD75}"/>
                </a:ext>
              </a:extLst>
            </p:cNvPr>
            <p:cNvSpPr>
              <a:spLocks noChangeArrowheads="1"/>
            </p:cNvSpPr>
            <p:nvPr/>
          </p:nvSpPr>
          <p:spPr bwMode="auto">
            <a:xfrm>
              <a:off x="5360" y="1408"/>
              <a:ext cx="76"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2" name="Oval 28">
              <a:extLst>
                <a:ext uri="{FF2B5EF4-FFF2-40B4-BE49-F238E27FC236}">
                  <a16:creationId xmlns:a16="http://schemas.microsoft.com/office/drawing/2014/main" id="{5DF808F5-D790-4CB9-8025-E009705CC1B4}"/>
                </a:ext>
              </a:extLst>
            </p:cNvPr>
            <p:cNvSpPr>
              <a:spLocks noChangeArrowheads="1"/>
            </p:cNvSpPr>
            <p:nvPr/>
          </p:nvSpPr>
          <p:spPr bwMode="auto">
            <a:xfrm>
              <a:off x="5472" y="1408"/>
              <a:ext cx="73"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3" name="Oval 29">
              <a:extLst>
                <a:ext uri="{FF2B5EF4-FFF2-40B4-BE49-F238E27FC236}">
                  <a16:creationId xmlns:a16="http://schemas.microsoft.com/office/drawing/2014/main" id="{9E9DC23A-3EA9-4B19-834F-B008136AC3B9}"/>
                </a:ext>
              </a:extLst>
            </p:cNvPr>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4" name="Oval 30">
              <a:extLst>
                <a:ext uri="{FF2B5EF4-FFF2-40B4-BE49-F238E27FC236}">
                  <a16:creationId xmlns:a16="http://schemas.microsoft.com/office/drawing/2014/main" id="{4A664919-49F3-485D-B57F-E3C50B87A245}"/>
                </a:ext>
              </a:extLst>
            </p:cNvPr>
            <p:cNvSpPr>
              <a:spLocks noChangeArrowheads="1"/>
            </p:cNvSpPr>
            <p:nvPr/>
          </p:nvSpPr>
          <p:spPr bwMode="auto">
            <a:xfrm>
              <a:off x="5136" y="1520"/>
              <a:ext cx="80" cy="79"/>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5" name="Oval 31">
              <a:extLst>
                <a:ext uri="{FF2B5EF4-FFF2-40B4-BE49-F238E27FC236}">
                  <a16:creationId xmlns:a16="http://schemas.microsoft.com/office/drawing/2014/main" id="{FD0D1625-62A5-47E7-9350-16C4D4427B45}"/>
                </a:ext>
              </a:extLst>
            </p:cNvPr>
            <p:cNvSpPr>
              <a:spLocks noChangeArrowheads="1"/>
            </p:cNvSpPr>
            <p:nvPr/>
          </p:nvSpPr>
          <p:spPr bwMode="auto">
            <a:xfrm>
              <a:off x="5248" y="1520"/>
              <a:ext cx="79" cy="79"/>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6" name="Oval 32">
              <a:extLst>
                <a:ext uri="{FF2B5EF4-FFF2-40B4-BE49-F238E27FC236}">
                  <a16:creationId xmlns:a16="http://schemas.microsoft.com/office/drawing/2014/main" id="{B4E7CE0B-167C-4656-B3F2-15F9406123D5}"/>
                </a:ext>
              </a:extLst>
            </p:cNvPr>
            <p:cNvSpPr>
              <a:spLocks noChangeArrowheads="1"/>
            </p:cNvSpPr>
            <p:nvPr/>
          </p:nvSpPr>
          <p:spPr bwMode="auto">
            <a:xfrm>
              <a:off x="5360" y="1520"/>
              <a:ext cx="76" cy="79"/>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7" name="Oval 33">
              <a:extLst>
                <a:ext uri="{FF2B5EF4-FFF2-40B4-BE49-F238E27FC236}">
                  <a16:creationId xmlns:a16="http://schemas.microsoft.com/office/drawing/2014/main" id="{A187045F-737C-4A96-8278-3DA37319588F}"/>
                </a:ext>
              </a:extLst>
            </p:cNvPr>
            <p:cNvSpPr>
              <a:spLocks noChangeArrowheads="1"/>
            </p:cNvSpPr>
            <p:nvPr/>
          </p:nvSpPr>
          <p:spPr bwMode="auto">
            <a:xfrm>
              <a:off x="5472" y="1520"/>
              <a:ext cx="73" cy="79"/>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8" name="Oval 34">
              <a:extLst>
                <a:ext uri="{FF2B5EF4-FFF2-40B4-BE49-F238E27FC236}">
                  <a16:creationId xmlns:a16="http://schemas.microsoft.com/office/drawing/2014/main" id="{D8660E44-07B3-4379-BDE1-7BCB61CC72D0}"/>
                </a:ext>
              </a:extLst>
            </p:cNvPr>
            <p:cNvSpPr>
              <a:spLocks noChangeArrowheads="1"/>
            </p:cNvSpPr>
            <p:nvPr/>
          </p:nvSpPr>
          <p:spPr bwMode="auto">
            <a:xfrm>
              <a:off x="5136" y="1632"/>
              <a:ext cx="80" cy="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9" name="Oval 35">
              <a:extLst>
                <a:ext uri="{FF2B5EF4-FFF2-40B4-BE49-F238E27FC236}">
                  <a16:creationId xmlns:a16="http://schemas.microsoft.com/office/drawing/2014/main" id="{22CCA323-7059-492D-B029-946D304C5A71}"/>
                </a:ext>
              </a:extLst>
            </p:cNvPr>
            <p:cNvSpPr>
              <a:spLocks noChangeArrowheads="1"/>
            </p:cNvSpPr>
            <p:nvPr/>
          </p:nvSpPr>
          <p:spPr bwMode="auto">
            <a:xfrm>
              <a:off x="5248" y="1632"/>
              <a:ext cx="79" cy="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60" name="Oval 36">
              <a:extLst>
                <a:ext uri="{FF2B5EF4-FFF2-40B4-BE49-F238E27FC236}">
                  <a16:creationId xmlns:a16="http://schemas.microsoft.com/office/drawing/2014/main" id="{CBD264C8-398D-40B8-9AA1-E0C3F575282F}"/>
                </a:ext>
              </a:extLst>
            </p:cNvPr>
            <p:cNvSpPr>
              <a:spLocks noChangeArrowheads="1"/>
            </p:cNvSpPr>
            <p:nvPr/>
          </p:nvSpPr>
          <p:spPr bwMode="auto">
            <a:xfrm>
              <a:off x="5360" y="1632"/>
              <a:ext cx="76" cy="75"/>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61" name="Oval 37">
              <a:extLst>
                <a:ext uri="{FF2B5EF4-FFF2-40B4-BE49-F238E27FC236}">
                  <a16:creationId xmlns:a16="http://schemas.microsoft.com/office/drawing/2014/main" id="{3F7DBE24-998F-40C4-B8D3-9BCE7DE56C95}"/>
                </a:ext>
              </a:extLst>
            </p:cNvPr>
            <p:cNvSpPr>
              <a:spLocks noChangeArrowheads="1"/>
            </p:cNvSpPr>
            <p:nvPr/>
          </p:nvSpPr>
          <p:spPr bwMode="auto">
            <a:xfrm>
              <a:off x="5472" y="1632"/>
              <a:ext cx="73" cy="75"/>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62" name="Oval 38">
              <a:extLst>
                <a:ext uri="{FF2B5EF4-FFF2-40B4-BE49-F238E27FC236}">
                  <a16:creationId xmlns:a16="http://schemas.microsoft.com/office/drawing/2014/main" id="{6130FB47-A9B4-444D-A8F0-8910DD2E187E}"/>
                </a:ext>
              </a:extLst>
            </p:cNvPr>
            <p:cNvSpPr>
              <a:spLocks noChangeArrowheads="1"/>
            </p:cNvSpPr>
            <p:nvPr/>
          </p:nvSpPr>
          <p:spPr bwMode="auto">
            <a:xfrm>
              <a:off x="5248" y="1744"/>
              <a:ext cx="79"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63" name="Oval 39">
              <a:extLst>
                <a:ext uri="{FF2B5EF4-FFF2-40B4-BE49-F238E27FC236}">
                  <a16:creationId xmlns:a16="http://schemas.microsoft.com/office/drawing/2014/main" id="{1E8874D6-D118-4590-97E0-78BB2CA31DA4}"/>
                </a:ext>
              </a:extLst>
            </p:cNvPr>
            <p:cNvSpPr>
              <a:spLocks noChangeArrowheads="1"/>
            </p:cNvSpPr>
            <p:nvPr/>
          </p:nvSpPr>
          <p:spPr bwMode="auto">
            <a:xfrm>
              <a:off x="5472" y="1744"/>
              <a:ext cx="73"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grpSp>
    </p:spTree>
    <p:extLst>
      <p:ext uri="{BB962C8B-B14F-4D97-AF65-F5344CB8AC3E}">
        <p14:creationId xmlns:p14="http://schemas.microsoft.com/office/powerpoint/2010/main" val="170892587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p:hf hdr="0" ftr="0" dt="0"/>
  <p:txStyles>
    <p:titleStyle>
      <a:lvl1pPr algn="l" rtl="0" eaLnBrk="0" fontAlgn="base" hangingPunct="0">
        <a:spcBef>
          <a:spcPct val="0"/>
        </a:spcBef>
        <a:spcAft>
          <a:spcPct val="0"/>
        </a:spcAft>
        <a:defRPr sz="3900" b="1" kern="1200">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panose="020B0604020202020204" pitchFamily="34" charset="0"/>
        </a:defRPr>
      </a:lvl2pPr>
      <a:lvl3pPr algn="l" rtl="0" eaLnBrk="0" fontAlgn="base" hangingPunct="0">
        <a:spcBef>
          <a:spcPct val="0"/>
        </a:spcBef>
        <a:spcAft>
          <a:spcPct val="0"/>
        </a:spcAft>
        <a:defRPr sz="3900" b="1">
          <a:solidFill>
            <a:schemeClr val="tx2"/>
          </a:solidFill>
          <a:latin typeface="Arial" panose="020B0604020202020204" pitchFamily="34" charset="0"/>
        </a:defRPr>
      </a:lvl3pPr>
      <a:lvl4pPr algn="l" rtl="0" eaLnBrk="0" fontAlgn="base" hangingPunct="0">
        <a:spcBef>
          <a:spcPct val="0"/>
        </a:spcBef>
        <a:spcAft>
          <a:spcPct val="0"/>
        </a:spcAft>
        <a:defRPr sz="3900" b="1">
          <a:solidFill>
            <a:schemeClr val="tx2"/>
          </a:solidFill>
          <a:latin typeface="Arial" panose="020B0604020202020204" pitchFamily="34" charset="0"/>
        </a:defRPr>
      </a:lvl4pPr>
      <a:lvl5pPr algn="l" rtl="0" eaLnBrk="0" fontAlgn="base" hangingPunct="0">
        <a:spcBef>
          <a:spcPct val="0"/>
        </a:spcBef>
        <a:spcAft>
          <a:spcPct val="0"/>
        </a:spcAft>
        <a:defRPr sz="3900" b="1">
          <a:solidFill>
            <a:schemeClr val="tx2"/>
          </a:solidFill>
          <a:latin typeface="Arial" panose="020B0604020202020204" pitchFamily="34" charset="0"/>
        </a:defRPr>
      </a:lvl5pPr>
      <a:lvl6pPr marL="457200" algn="l" rtl="0" fontAlgn="base">
        <a:spcBef>
          <a:spcPct val="0"/>
        </a:spcBef>
        <a:spcAft>
          <a:spcPct val="0"/>
        </a:spcAft>
        <a:defRPr sz="3900" b="1">
          <a:solidFill>
            <a:schemeClr val="tx2"/>
          </a:solidFill>
          <a:latin typeface="Arial" panose="020B0604020202020204" pitchFamily="34" charset="0"/>
        </a:defRPr>
      </a:lvl6pPr>
      <a:lvl7pPr marL="914400" algn="l" rtl="0" fontAlgn="base">
        <a:spcBef>
          <a:spcPct val="0"/>
        </a:spcBef>
        <a:spcAft>
          <a:spcPct val="0"/>
        </a:spcAft>
        <a:defRPr sz="3900" b="1">
          <a:solidFill>
            <a:schemeClr val="tx2"/>
          </a:solidFill>
          <a:latin typeface="Arial" panose="020B0604020202020204" pitchFamily="34" charset="0"/>
        </a:defRPr>
      </a:lvl7pPr>
      <a:lvl8pPr marL="1371600" algn="l" rtl="0" fontAlgn="base">
        <a:spcBef>
          <a:spcPct val="0"/>
        </a:spcBef>
        <a:spcAft>
          <a:spcPct val="0"/>
        </a:spcAft>
        <a:defRPr sz="3900" b="1">
          <a:solidFill>
            <a:schemeClr val="tx2"/>
          </a:solidFill>
          <a:latin typeface="Arial" panose="020B0604020202020204" pitchFamily="34" charset="0"/>
        </a:defRPr>
      </a:lvl8pPr>
      <a:lvl9pPr marL="1828800" algn="l" rtl="0" fontAlgn="base">
        <a:spcBef>
          <a:spcPct val="0"/>
        </a:spcBef>
        <a:spcAft>
          <a:spcPct val="0"/>
        </a:spcAft>
        <a:defRPr sz="39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kern="12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sz="2600" kern="1200">
          <a:solidFill>
            <a:schemeClr val="tx1"/>
          </a:solidFill>
          <a:latin typeface="+mn-lt"/>
          <a:ea typeface="+mn-ea"/>
          <a:cs typeface="+mn-cs"/>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sz="2300" kern="1200">
          <a:solidFill>
            <a:schemeClr val="tx1"/>
          </a:solidFill>
          <a:latin typeface="+mn-lt"/>
          <a:ea typeface="+mn-ea"/>
          <a:cs typeface="+mn-cs"/>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kern="1200">
          <a:solidFill>
            <a:schemeClr val="tx1"/>
          </a:solidFill>
          <a:latin typeface="+mn-lt"/>
          <a:ea typeface="+mn-ea"/>
          <a:cs typeface="+mn-cs"/>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8">
            <a:extLst>
              <a:ext uri="{FF2B5EF4-FFF2-40B4-BE49-F238E27FC236}">
                <a16:creationId xmlns:a16="http://schemas.microsoft.com/office/drawing/2014/main" id="{0EEAFB63-F2D6-494C-8583-59F6DE7A0144}"/>
              </a:ext>
            </a:extLst>
          </p:cNvPr>
          <p:cNvGrpSpPr>
            <a:grpSpLocks/>
          </p:cNvGrpSpPr>
          <p:nvPr/>
        </p:nvGrpSpPr>
        <p:grpSpPr bwMode="auto">
          <a:xfrm>
            <a:off x="304800" y="228600"/>
            <a:ext cx="11582400" cy="5943600"/>
            <a:chOff x="144" y="144"/>
            <a:chExt cx="5472" cy="3744"/>
          </a:xfrm>
        </p:grpSpPr>
        <p:sp>
          <p:nvSpPr>
            <p:cNvPr id="1032" name="Rectangle 2">
              <a:extLst>
                <a:ext uri="{FF2B5EF4-FFF2-40B4-BE49-F238E27FC236}">
                  <a16:creationId xmlns:a16="http://schemas.microsoft.com/office/drawing/2014/main" id="{D0298A1C-9948-4788-A477-DB86ABBA230E}"/>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i="1">
                  <a:solidFill>
                    <a:schemeClr val="tx1"/>
                  </a:solidFill>
                  <a:latin typeface="Arial Narrow" panose="020B0606020202030204" pitchFamily="34" charset="0"/>
                  <a:cs typeface="Arial" panose="020B0604020202020204" pitchFamily="34" charset="0"/>
                </a:defRPr>
              </a:lvl1pPr>
              <a:lvl2pPr marL="742950" indent="-285750">
                <a:defRPr sz="2400" i="1">
                  <a:solidFill>
                    <a:schemeClr val="tx1"/>
                  </a:solidFill>
                  <a:latin typeface="Arial Narrow" panose="020B0606020202030204" pitchFamily="34" charset="0"/>
                  <a:cs typeface="Arial" panose="020B0604020202020204" pitchFamily="34" charset="0"/>
                </a:defRPr>
              </a:lvl2pPr>
              <a:lvl3pPr marL="1143000" indent="-228600">
                <a:defRPr sz="2400" i="1">
                  <a:solidFill>
                    <a:schemeClr val="tx1"/>
                  </a:solidFill>
                  <a:latin typeface="Arial Narrow" panose="020B0606020202030204" pitchFamily="34" charset="0"/>
                  <a:cs typeface="Arial" panose="020B0604020202020204" pitchFamily="34" charset="0"/>
                </a:defRPr>
              </a:lvl3pPr>
              <a:lvl4pPr marL="1600200" indent="-228600">
                <a:defRPr sz="2400" i="1">
                  <a:solidFill>
                    <a:schemeClr val="tx1"/>
                  </a:solidFill>
                  <a:latin typeface="Arial Narrow" panose="020B0606020202030204" pitchFamily="34" charset="0"/>
                  <a:cs typeface="Arial" panose="020B0604020202020204" pitchFamily="34" charset="0"/>
                </a:defRPr>
              </a:lvl4pPr>
              <a:lvl5pPr marL="2057400" indent="-228600">
                <a:defRPr sz="2400" i="1">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i="0">
                <a:latin typeface="Times New Roman" panose="02020603050405020304" pitchFamily="18" charset="0"/>
              </a:endParaRPr>
            </a:p>
          </p:txBody>
        </p:sp>
        <p:sp>
          <p:nvSpPr>
            <p:cNvPr id="1033" name="Rectangle 3">
              <a:extLst>
                <a:ext uri="{FF2B5EF4-FFF2-40B4-BE49-F238E27FC236}">
                  <a16:creationId xmlns:a16="http://schemas.microsoft.com/office/drawing/2014/main" id="{7FB05624-912A-4F3A-BAAF-E230B0820FA2}"/>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i="1">
                  <a:solidFill>
                    <a:schemeClr val="tx1"/>
                  </a:solidFill>
                  <a:latin typeface="Arial Narrow" panose="020B0606020202030204" pitchFamily="34" charset="0"/>
                  <a:cs typeface="Arial" panose="020B0604020202020204" pitchFamily="34" charset="0"/>
                </a:defRPr>
              </a:lvl1pPr>
              <a:lvl2pPr marL="742950" indent="-285750">
                <a:defRPr sz="2400" i="1">
                  <a:solidFill>
                    <a:schemeClr val="tx1"/>
                  </a:solidFill>
                  <a:latin typeface="Arial Narrow" panose="020B0606020202030204" pitchFamily="34" charset="0"/>
                  <a:cs typeface="Arial" panose="020B0604020202020204" pitchFamily="34" charset="0"/>
                </a:defRPr>
              </a:lvl2pPr>
              <a:lvl3pPr marL="1143000" indent="-228600">
                <a:defRPr sz="2400" i="1">
                  <a:solidFill>
                    <a:schemeClr val="tx1"/>
                  </a:solidFill>
                  <a:latin typeface="Arial Narrow" panose="020B0606020202030204" pitchFamily="34" charset="0"/>
                  <a:cs typeface="Arial" panose="020B0604020202020204" pitchFamily="34" charset="0"/>
                </a:defRPr>
              </a:lvl3pPr>
              <a:lvl4pPr marL="1600200" indent="-228600">
                <a:defRPr sz="2400" i="1">
                  <a:solidFill>
                    <a:schemeClr val="tx1"/>
                  </a:solidFill>
                  <a:latin typeface="Arial Narrow" panose="020B0606020202030204" pitchFamily="34" charset="0"/>
                  <a:cs typeface="Arial" panose="020B0604020202020204" pitchFamily="34" charset="0"/>
                </a:defRPr>
              </a:lvl4pPr>
              <a:lvl5pPr marL="2057400" indent="-228600">
                <a:defRPr sz="2400" i="1">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i="0">
                <a:latin typeface="Times New Roman" panose="02020603050405020304" pitchFamily="18" charset="0"/>
              </a:endParaRPr>
            </a:p>
          </p:txBody>
        </p:sp>
        <p:sp>
          <p:nvSpPr>
            <p:cNvPr id="1034" name="Line 9">
              <a:extLst>
                <a:ext uri="{FF2B5EF4-FFF2-40B4-BE49-F238E27FC236}">
                  <a16:creationId xmlns:a16="http://schemas.microsoft.com/office/drawing/2014/main" id="{DA4EC771-4AEA-4398-8CF0-04EF9419404D}"/>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027" name="Rectangle 4">
            <a:extLst>
              <a:ext uri="{FF2B5EF4-FFF2-40B4-BE49-F238E27FC236}">
                <a16:creationId xmlns:a16="http://schemas.microsoft.com/office/drawing/2014/main" id="{40F5D11B-DF51-41F5-A1C4-4B3F3063A9DB}"/>
              </a:ext>
            </a:extLst>
          </p:cNvPr>
          <p:cNvSpPr>
            <a:spLocks noGrp="1" noChangeArrowheads="1"/>
          </p:cNvSpPr>
          <p:nvPr>
            <p:ph type="title"/>
          </p:nvPr>
        </p:nvSpPr>
        <p:spPr bwMode="auto">
          <a:xfrm>
            <a:off x="711200" y="473075"/>
            <a:ext cx="1087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5">
            <a:extLst>
              <a:ext uri="{FF2B5EF4-FFF2-40B4-BE49-F238E27FC236}">
                <a16:creationId xmlns:a16="http://schemas.microsoft.com/office/drawing/2014/main" id="{4B6D3579-6D9E-4424-BBE9-82F6EE889412}"/>
              </a:ext>
            </a:extLst>
          </p:cNvPr>
          <p:cNvSpPr>
            <a:spLocks noGrp="1" noChangeArrowheads="1"/>
          </p:cNvSpPr>
          <p:nvPr>
            <p:ph type="body" idx="1"/>
          </p:nvPr>
        </p:nvSpPr>
        <p:spPr bwMode="auto">
          <a:xfrm>
            <a:off x="711200" y="1828800"/>
            <a:ext cx="10871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a:extLst>
              <a:ext uri="{FF2B5EF4-FFF2-40B4-BE49-F238E27FC236}">
                <a16:creationId xmlns:a16="http://schemas.microsoft.com/office/drawing/2014/main" id="{900A4F27-BF03-4525-AF79-310223732D23}"/>
              </a:ext>
            </a:extLst>
          </p:cNvPr>
          <p:cNvSpPr>
            <a:spLocks noGrp="1" noChangeArrowheads="1"/>
          </p:cNvSpPr>
          <p:nvPr>
            <p:ph type="dt" sz="half" idx="2"/>
          </p:nvPr>
        </p:nvSpPr>
        <p:spPr bwMode="auto">
          <a:xfrm>
            <a:off x="711200" y="62484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i="0">
                <a:latin typeface="+mn-lt"/>
              </a:defRPr>
            </a:lvl1pPr>
          </a:lstStyle>
          <a:p>
            <a:pPr>
              <a:defRPr/>
            </a:pPr>
            <a:endParaRPr lang="en-US" altLang="en-US"/>
          </a:p>
        </p:txBody>
      </p:sp>
      <p:sp>
        <p:nvSpPr>
          <p:cNvPr id="24583" name="Rectangle 7">
            <a:extLst>
              <a:ext uri="{FF2B5EF4-FFF2-40B4-BE49-F238E27FC236}">
                <a16:creationId xmlns:a16="http://schemas.microsoft.com/office/drawing/2014/main" id="{D411CDBE-D2A9-4ECD-81A1-8EAF953F5326}"/>
              </a:ext>
            </a:extLst>
          </p:cNvPr>
          <p:cNvSpPr>
            <a:spLocks noGrp="1" noChangeArrowheads="1"/>
          </p:cNvSpPr>
          <p:nvPr>
            <p:ph type="ftr" sz="quarter" idx="3"/>
          </p:nvPr>
        </p:nvSpPr>
        <p:spPr bwMode="auto">
          <a:xfrm>
            <a:off x="43180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i="0">
                <a:latin typeface="+mn-lt"/>
              </a:defRPr>
            </a:lvl1pPr>
          </a:lstStyle>
          <a:p>
            <a:pPr>
              <a:defRPr/>
            </a:pPr>
            <a:endParaRPr lang="en-US" altLang="en-US"/>
          </a:p>
        </p:txBody>
      </p:sp>
      <p:sp>
        <p:nvSpPr>
          <p:cNvPr id="24584" name="Rectangle 8">
            <a:extLst>
              <a:ext uri="{FF2B5EF4-FFF2-40B4-BE49-F238E27FC236}">
                <a16:creationId xmlns:a16="http://schemas.microsoft.com/office/drawing/2014/main" id="{6CD5AEBB-948B-4307-B710-4CD7C60BDE28}"/>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i="0" smtClean="0">
                <a:latin typeface="+mn-lt"/>
              </a:defRPr>
            </a:lvl1pPr>
          </a:lstStyle>
          <a:p>
            <a:pPr>
              <a:defRPr/>
            </a:pPr>
            <a:fld id="{0636CAD6-3F9E-4FBD-9BAD-BB7C62E0F708}" type="slidenum">
              <a:rPr lang="en-US" altLang="en-US"/>
              <a:pPr>
                <a:defRPr/>
              </a:pPr>
              <a:t>‹#›</a:t>
            </a:fld>
            <a:endParaRPr lang="en-US" altLang="en-US"/>
          </a:p>
        </p:txBody>
      </p:sp>
    </p:spTree>
    <p:extLst>
      <p:ext uri="{BB962C8B-B14F-4D97-AF65-F5344CB8AC3E}">
        <p14:creationId xmlns:p14="http://schemas.microsoft.com/office/powerpoint/2010/main" val="3234536182"/>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hdr="0" ftr="0" dt="0"/>
  <p:txStyles>
    <p:titleStyle>
      <a:lvl1pPr algn="l" rtl="0" eaLnBrk="0" fontAlgn="base" hangingPunct="0">
        <a:lnSpc>
          <a:spcPct val="80000"/>
        </a:lnSpc>
        <a:spcBef>
          <a:spcPct val="0"/>
        </a:spcBef>
        <a:spcAft>
          <a:spcPct val="0"/>
        </a:spcAft>
        <a:defRPr sz="4400" kern="12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5.xml"/></Relationships>
</file>

<file path=ppt/slides/_rels/slide1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5.xml"/></Relationships>
</file>

<file path=ppt/slides/_rels/slide1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5.xml"/></Relationships>
</file>

<file path=ppt/slides/_rels/slide1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5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hyperlink" Target="https://graphicdesign.stackexchange.com/questions/75310/how-to-give-transparent-border-around-an-object-in-illustrator" TargetMode="External"/><Relationship Id="rId2" Type="http://schemas.openxmlformats.org/officeDocument/2006/relationships/image" Target="../media/image9.png"/><Relationship Id="rId1" Type="http://schemas.openxmlformats.org/officeDocument/2006/relationships/slideLayout" Target="../slideLayouts/slideLayout45.xml"/><Relationship Id="rId5" Type="http://schemas.openxmlformats.org/officeDocument/2006/relationships/hyperlink" Target="http://commons.wikimedia.org/wiki/File:Group_full.svg" TargetMode="External"/><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5.xml"/></Relationships>
</file>

<file path=ppt/slides/_rels/slide1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5.xml"/></Relationships>
</file>

<file path=ppt/slides/_rels/slide1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55.xml"/></Relationships>
</file>

<file path=ppt/slides/_rels/slide1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6.xml"/></Relationships>
</file>

<file path=ppt/slides/_rels/slide1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6.xml"/></Relationships>
</file>

<file path=ppt/slides/_rels/slide14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5.xml"/></Relationships>
</file>

<file path=ppt/slides/_rels/slide1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1.xml"/></Relationships>
</file>

<file path=ppt/slides/_rels/slide1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1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6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96.xml"/></Relationships>
</file>

<file path=ppt/slides/_rels/slide1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5.xml"/></Relationships>
</file>

<file path=ppt/slides/_rels/slide1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87.xml"/></Relationships>
</file>

<file path=ppt/slides/_rels/slide1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8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9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0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23.xml"/></Relationships>
</file>

<file path=ppt/slides/_rels/slide20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23.xml"/></Relationships>
</file>

<file path=ppt/slides/_rels/slide20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23.xml"/></Relationships>
</file>

<file path=ppt/slides/_rels/slide20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3.xml"/></Relationships>
</file>

<file path=ppt/slides/_rels/slide20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6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5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8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79.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9.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82.xml"/><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AD6E0A-C0E2-94E0-3861-47538FABF7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2127" y="863600"/>
            <a:ext cx="10427745" cy="387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5D18C3-D9EC-795A-C029-FDC78664B8F6}"/>
              </a:ext>
            </a:extLst>
          </p:cNvPr>
          <p:cNvSpPr txBox="1"/>
          <p:nvPr/>
        </p:nvSpPr>
        <p:spPr>
          <a:xfrm>
            <a:off x="2178049" y="5163403"/>
            <a:ext cx="78359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BC72F0">
                    <a:lumMod val="20000"/>
                    <a:lumOff val="80000"/>
                  </a:srgbClr>
                </a:solidFill>
                <a:effectLst>
                  <a:outerShdw blurRad="38100" dist="38100" dir="2700000" algn="tl">
                    <a:srgbClr val="000000">
                      <a:alpha val="43137"/>
                    </a:srgbClr>
                  </a:outerShdw>
                </a:effectLst>
                <a:uLnTx/>
                <a:uFillTx/>
                <a:latin typeface="Berlin Sans FB Demi" panose="020E0802020502020306" pitchFamily="34" charset="0"/>
                <a:ea typeface="+mn-ea"/>
                <a:cs typeface="+mn-cs"/>
              </a:rPr>
              <a:t>-----ADAM TO DAVID-----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BC72F0">
                    <a:lumMod val="20000"/>
                    <a:lumOff val="80000"/>
                  </a:srgbClr>
                </a:solidFill>
                <a:effectLst>
                  <a:outerShdw blurRad="38100" dist="38100" dir="2700000" algn="tl">
                    <a:srgbClr val="000000">
                      <a:alpha val="43137"/>
                    </a:srgbClr>
                  </a:outerShdw>
                </a:effectLst>
                <a:uLnTx/>
                <a:uFillTx/>
                <a:latin typeface="Berlin Sans FB Demi" panose="020E0802020502020306" pitchFamily="34" charset="0"/>
                <a:ea typeface="+mn-ea"/>
                <a:cs typeface="+mn-cs"/>
              </a:rPr>
              <a:t>(Week 2)</a:t>
            </a:r>
          </a:p>
        </p:txBody>
      </p:sp>
    </p:spTree>
    <p:extLst>
      <p:ext uri="{BB962C8B-B14F-4D97-AF65-F5344CB8AC3E}">
        <p14:creationId xmlns:p14="http://schemas.microsoft.com/office/powerpoint/2010/main" val="4086138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BB7F3054-BDEF-0562-4CA8-9CC640228B1E}"/>
              </a:ext>
            </a:extLst>
          </p:cNvPr>
          <p:cNvSpPr>
            <a:spLocks noGrp="1" noChangeArrowheads="1"/>
          </p:cNvSpPr>
          <p:nvPr>
            <p:ph type="title"/>
          </p:nvPr>
        </p:nvSpPr>
        <p:spPr>
          <a:xfrm>
            <a:off x="1981200" y="125414"/>
            <a:ext cx="8229600" cy="865187"/>
          </a:xfrm>
        </p:spPr>
        <p:txBody>
          <a:bodyPr/>
          <a:lstStyle/>
          <a:p>
            <a:pPr eaLnBrk="1" hangingPunct="1">
              <a:lnSpc>
                <a:spcPct val="80000"/>
              </a:lnSpc>
              <a:defRPr/>
            </a:pPr>
            <a:r>
              <a:rPr lang="en-US" altLang="en-US" sz="3600">
                <a:latin typeface="Eras Bold ITC" pitchFamily="34" charset="0"/>
              </a:rPr>
              <a:t>AN ANCIENT QUESTION: </a:t>
            </a:r>
            <a:br>
              <a:rPr lang="en-US" altLang="en-US" sz="3600">
                <a:latin typeface="Eras Bold ITC" pitchFamily="34" charset="0"/>
              </a:rPr>
            </a:br>
            <a:r>
              <a:rPr lang="en-US" altLang="en-US" sz="3600">
                <a:latin typeface="Eras Bold ITC" pitchFamily="34" charset="0"/>
              </a:rPr>
              <a:t>How does the universe exist?</a:t>
            </a:r>
          </a:p>
        </p:txBody>
      </p:sp>
      <p:sp>
        <p:nvSpPr>
          <p:cNvPr id="101379" name="Rectangle 3">
            <a:extLst>
              <a:ext uri="{FF2B5EF4-FFF2-40B4-BE49-F238E27FC236}">
                <a16:creationId xmlns:a16="http://schemas.microsoft.com/office/drawing/2014/main" id="{393492B0-F23A-2BE1-D5C0-EFB84EC0C0EF}"/>
              </a:ext>
            </a:extLst>
          </p:cNvPr>
          <p:cNvSpPr>
            <a:spLocks noGrp="1" noChangeArrowheads="1"/>
          </p:cNvSpPr>
          <p:nvPr>
            <p:ph type="body" sz="half" idx="1"/>
          </p:nvPr>
        </p:nvSpPr>
        <p:spPr>
          <a:xfrm>
            <a:off x="1752600" y="1143000"/>
            <a:ext cx="2971800" cy="5562600"/>
          </a:xfrm>
          <a:solidFill>
            <a:srgbClr val="003366"/>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4000" dirty="0">
                <a:solidFill>
                  <a:schemeClr val="hlink"/>
                </a:solidFill>
                <a:latin typeface="Agency FB" pitchFamily="2" charset="0"/>
              </a:rPr>
              <a:t>In Canaan</a:t>
            </a:r>
          </a:p>
          <a:p>
            <a:pPr eaLnBrk="1" hangingPunct="1">
              <a:lnSpc>
                <a:spcPct val="90000"/>
              </a:lnSpc>
              <a:buFont typeface="Wingdings" panose="05000000000000000000" pitchFamily="2" charset="2"/>
              <a:buNone/>
              <a:defRPr/>
            </a:pPr>
            <a:r>
              <a:rPr lang="en-US" altLang="en-US" sz="2400" i="1" dirty="0">
                <a:solidFill>
                  <a:schemeClr val="folHlink"/>
                </a:solidFill>
              </a:rPr>
              <a:t>Ugaritic myths focus not so much on origins as on how the universe functions.</a:t>
            </a:r>
          </a:p>
          <a:p>
            <a:pPr eaLnBrk="1" hangingPunct="1">
              <a:lnSpc>
                <a:spcPct val="90000"/>
              </a:lnSpc>
              <a:buFont typeface="Wingdings" panose="05000000000000000000" pitchFamily="2" charset="2"/>
              <a:buNone/>
              <a:defRPr/>
            </a:pPr>
            <a:r>
              <a:rPr lang="en-US" altLang="en-US" sz="2400" i="1" dirty="0">
                <a:solidFill>
                  <a:schemeClr val="folHlink"/>
                </a:solidFill>
              </a:rPr>
              <a:t>The gods are not the greatest power, but rather, magic can be brought to bear upon the gods, other humans, nature, and events.</a:t>
            </a:r>
          </a:p>
        </p:txBody>
      </p:sp>
      <p:sp>
        <p:nvSpPr>
          <p:cNvPr id="101382" name="Rectangle 6">
            <a:extLst>
              <a:ext uri="{FF2B5EF4-FFF2-40B4-BE49-F238E27FC236}">
                <a16:creationId xmlns:a16="http://schemas.microsoft.com/office/drawing/2014/main" id="{B4E93E77-EFAC-C266-DACB-2F5695FB3EC2}"/>
              </a:ext>
            </a:extLst>
          </p:cNvPr>
          <p:cNvSpPr>
            <a:spLocks noGrp="1" noChangeArrowheads="1"/>
          </p:cNvSpPr>
          <p:nvPr>
            <p:ph type="body" sz="half" idx="2"/>
          </p:nvPr>
        </p:nvSpPr>
        <p:spPr>
          <a:xfrm>
            <a:off x="4800600" y="1143000"/>
            <a:ext cx="3657600" cy="4267200"/>
          </a:xfrm>
        </p:spPr>
        <p:txBody>
          <a:bodyPr/>
          <a:lstStyle/>
          <a:p>
            <a:pPr eaLnBrk="1" hangingPunct="1">
              <a:lnSpc>
                <a:spcPct val="90000"/>
              </a:lnSpc>
              <a:buFont typeface="Wingdings" panose="05000000000000000000" pitchFamily="2" charset="2"/>
              <a:buNone/>
              <a:defRPr/>
            </a:pPr>
            <a:r>
              <a:rPr lang="en-US" altLang="en-US" sz="2400"/>
              <a:t>The primary myth depicts Ba’al (god of rain) and his consort Anath (goddess of fertility) building a palace.</a:t>
            </a:r>
          </a:p>
          <a:p>
            <a:pPr eaLnBrk="1" hangingPunct="1">
              <a:lnSpc>
                <a:spcPct val="90000"/>
              </a:lnSpc>
              <a:buFont typeface="Wingdings" panose="05000000000000000000" pitchFamily="2" charset="2"/>
              <a:buNone/>
              <a:defRPr/>
            </a:pPr>
            <a:r>
              <a:rPr lang="en-US" altLang="en-US" sz="2400"/>
              <a:t>Mot (god of death) slays </a:t>
            </a:r>
            <a:br>
              <a:rPr lang="en-US" altLang="en-US" sz="2400"/>
            </a:br>
            <a:r>
              <a:rPr lang="en-US" altLang="en-US" sz="2400"/>
              <a:t>Ba’al, taking him to the underworld.</a:t>
            </a:r>
          </a:p>
          <a:p>
            <a:pPr eaLnBrk="1" hangingPunct="1">
              <a:lnSpc>
                <a:spcPct val="90000"/>
              </a:lnSpc>
              <a:buFont typeface="Wingdings" panose="05000000000000000000" pitchFamily="2" charset="2"/>
              <a:buNone/>
              <a:defRPr/>
            </a:pPr>
            <a:r>
              <a:rPr lang="en-US" altLang="en-US" sz="2400"/>
              <a:t>Anath retaliates by killing Mot, whereupon Ba’al rises again to reclaim his palace.</a:t>
            </a:r>
          </a:p>
        </p:txBody>
      </p:sp>
      <p:pic>
        <p:nvPicPr>
          <p:cNvPr id="101383" name="Picture 7" descr="ARS09">
            <a:extLst>
              <a:ext uri="{FF2B5EF4-FFF2-40B4-BE49-F238E27FC236}">
                <a16:creationId xmlns:a16="http://schemas.microsoft.com/office/drawing/2014/main" id="{2A52CF87-CC45-BD20-58FD-BEFB3E382AF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t="-591"/>
          <a:stretch>
            <a:fillRect/>
          </a:stretch>
        </p:blipFill>
        <p:spPr bwMode="auto">
          <a:xfrm>
            <a:off x="8516938" y="1219200"/>
            <a:ext cx="20002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Text Box 8">
            <a:extLst>
              <a:ext uri="{FF2B5EF4-FFF2-40B4-BE49-F238E27FC236}">
                <a16:creationId xmlns:a16="http://schemas.microsoft.com/office/drawing/2014/main" id="{2EF9943F-CE20-A76F-C270-059A40EF2CDB}"/>
              </a:ext>
            </a:extLst>
          </p:cNvPr>
          <p:cNvSpPr txBox="1">
            <a:spLocks noChangeArrowheads="1"/>
          </p:cNvSpPr>
          <p:nvPr/>
        </p:nvSpPr>
        <p:spPr bwMode="auto">
          <a:xfrm>
            <a:off x="4953000" y="5334001"/>
            <a:ext cx="5562600" cy="1382713"/>
          </a:xfrm>
          <a:prstGeom prst="rect">
            <a:avLst/>
          </a:prstGeom>
          <a:solidFill>
            <a:srgbClr val="604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
                <a:srgbClr val="FFCC00"/>
              </a:buClr>
              <a:buSzPct val="75000"/>
              <a:buFontTx/>
              <a:buNone/>
              <a:tabLst/>
              <a:defRPr/>
            </a:pPr>
            <a:r>
              <a:rPr kumimoji="0" lang="en-US" altLang="en-US" sz="2800" b="0" i="0" u="none" strike="noStrike" kern="1200" cap="none" spc="0" normalizeH="0" baseline="0" noProof="0">
                <a:ln>
                  <a:noFill/>
                </a:ln>
                <a:solidFill>
                  <a:srgbClr val="FFFF00"/>
                </a:solidFill>
                <a:effectLst>
                  <a:outerShdw blurRad="38100" dist="38100" dir="2700000" algn="tl">
                    <a:srgbClr val="000000"/>
                  </a:outerShdw>
                </a:effectLst>
                <a:uLnTx/>
                <a:uFillTx/>
                <a:latin typeface="Agency FB" pitchFamily="2" charset="0"/>
                <a:ea typeface="+mn-ea"/>
                <a:cs typeface="Arial" panose="020B0604020202020204" pitchFamily="34" charset="0"/>
              </a:rPr>
              <a:t>This mythology explains the cycles of the seasons, which could be controlled by magic ritual.</a:t>
            </a:r>
            <a:endParaRPr kumimoji="0" lang="en-US" altLang="en-US" sz="2800" b="0" i="0" u="none" strike="noStrike" kern="1200" cap="none" spc="0" normalizeH="0" baseline="0" noProof="0">
              <a:ln>
                <a:noFill/>
              </a:ln>
              <a:solidFill>
                <a:srgbClr val="FFFF00"/>
              </a:solidFill>
              <a:effectLst/>
              <a:uLnTx/>
              <a:uFillTx/>
              <a:latin typeface="Agency FB" pitchFamily="2" charset="0"/>
              <a:ea typeface="+mn-ea"/>
              <a:cs typeface="Arial" panose="020B0604020202020204" pitchFamily="34" charset="0"/>
            </a:endParaRPr>
          </a:p>
        </p:txBody>
      </p:sp>
      <p:sp>
        <p:nvSpPr>
          <p:cNvPr id="101385" name="Text Box 9">
            <a:extLst>
              <a:ext uri="{FF2B5EF4-FFF2-40B4-BE49-F238E27FC236}">
                <a16:creationId xmlns:a16="http://schemas.microsoft.com/office/drawing/2014/main" id="{DACBF66F-4BCB-A7E6-0C6A-043DB66888E8}"/>
              </a:ext>
            </a:extLst>
          </p:cNvPr>
          <p:cNvSpPr txBox="1">
            <a:spLocks noChangeArrowheads="1"/>
          </p:cNvSpPr>
          <p:nvPr/>
        </p:nvSpPr>
        <p:spPr bwMode="auto">
          <a:xfrm>
            <a:off x="9296400" y="4572001"/>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1800" b="0" i="1" u="none" strike="noStrike" kern="1200" cap="none" spc="0" normalizeH="0" baseline="0" noProof="0">
                <a:ln>
                  <a:noFill/>
                </a:ln>
                <a:solidFill>
                  <a:srgbClr val="FFC000"/>
                </a:solidFill>
                <a:effectLst/>
                <a:uLnTx/>
                <a:uFillTx/>
                <a:latin typeface="Arial Narrow" panose="020B0606020202030204" pitchFamily="34" charset="0"/>
                <a:ea typeface="+mn-ea"/>
                <a:cs typeface="Arial" panose="020B0604020202020204" pitchFamily="34" charset="0"/>
              </a:rPr>
              <a:t>Ba’al</a:t>
            </a:r>
          </a:p>
        </p:txBody>
      </p:sp>
      <p:sp>
        <p:nvSpPr>
          <p:cNvPr id="2" name="Slide Number Placeholder 1">
            <a:extLst>
              <a:ext uri="{FF2B5EF4-FFF2-40B4-BE49-F238E27FC236}">
                <a16:creationId xmlns:a16="http://schemas.microsoft.com/office/drawing/2014/main" id="{7168E03F-04B4-32EE-3F0E-84E65B92C1AF}"/>
              </a:ext>
            </a:extLst>
          </p:cNvPr>
          <p:cNvSpPr>
            <a:spLocks noGrp="1"/>
          </p:cNvSpPr>
          <p:nvPr>
            <p:ph type="sldNum" sz="quarter" idx="12"/>
          </p:nvPr>
        </p:nvSpPr>
        <p:spPr/>
        <p:txBody>
          <a:bodyPr/>
          <a:lstStyle/>
          <a:p>
            <a:fld id="{8D6A6F34-C2E3-4478-8623-715B24E81CD7}" type="slidenum">
              <a:rPr lang="en-US" altLang="en-US" smtClean="0"/>
              <a:pPr/>
              <a:t>10</a:t>
            </a:fld>
            <a:endParaRPr lang="en-US" altLang="en-US"/>
          </a:p>
        </p:txBody>
      </p:sp>
    </p:spTree>
    <p:extLst>
      <p:ext uri="{BB962C8B-B14F-4D97-AF65-F5344CB8AC3E}">
        <p14:creationId xmlns:p14="http://schemas.microsoft.com/office/powerpoint/2010/main" val="4074086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1379">
                                            <p:bg/>
                                          </p:spTgt>
                                        </p:tgtEl>
                                        <p:attrNameLst>
                                          <p:attrName>style.visibility</p:attrName>
                                        </p:attrNameLst>
                                      </p:cBhvr>
                                      <p:to>
                                        <p:strVal val="visible"/>
                                      </p:to>
                                    </p:set>
                                    <p:animEffect transition="in" filter="randombar(horizontal)">
                                      <p:cBhvr>
                                        <p:cTn id="7" dur="500"/>
                                        <p:tgtEl>
                                          <p:spTgt spid="101379">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1379">
                                            <p:txEl>
                                              <p:pRg st="0" end="0"/>
                                            </p:txEl>
                                          </p:spTgt>
                                        </p:tgtEl>
                                        <p:attrNameLst>
                                          <p:attrName>style.visibility</p:attrName>
                                        </p:attrNameLst>
                                      </p:cBhvr>
                                      <p:to>
                                        <p:strVal val="visible"/>
                                      </p:to>
                                    </p:set>
                                    <p:animEffect transition="in" filter="randombar(horizontal)">
                                      <p:cBhvr>
                                        <p:cTn id="10" dur="500"/>
                                        <p:tgtEl>
                                          <p:spTgt spid="101379">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Effect transition="in" filter="randombar(horizontal)">
                                      <p:cBhvr>
                                        <p:cTn id="13" dur="500"/>
                                        <p:tgtEl>
                                          <p:spTgt spid="101379">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1379">
                                            <p:txEl>
                                              <p:pRg st="2" end="2"/>
                                            </p:txEl>
                                          </p:spTgt>
                                        </p:tgtEl>
                                        <p:attrNameLst>
                                          <p:attrName>style.visibility</p:attrName>
                                        </p:attrNameLst>
                                      </p:cBhvr>
                                      <p:to>
                                        <p:strVal val="visible"/>
                                      </p:to>
                                    </p:set>
                                    <p:animEffect transition="in" filter="randombar(horizontal)">
                                      <p:cBhvr>
                                        <p:cTn id="18" dur="500"/>
                                        <p:tgtEl>
                                          <p:spTgt spid="101379">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01382">
                                            <p:txEl>
                                              <p:pRg st="0" end="0"/>
                                            </p:txEl>
                                          </p:spTgt>
                                        </p:tgtEl>
                                        <p:attrNameLst>
                                          <p:attrName>style.visibility</p:attrName>
                                        </p:attrNameLst>
                                      </p:cBhvr>
                                      <p:to>
                                        <p:strVal val="visible"/>
                                      </p:to>
                                    </p:set>
                                    <p:anim calcmode="lin" valueType="num">
                                      <p:cBhvr>
                                        <p:cTn id="23" dur="500" fill="hold"/>
                                        <p:tgtEl>
                                          <p:spTgt spid="101382">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01382">
                                            <p:txEl>
                                              <p:pRg st="0" end="0"/>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01383"/>
                                        </p:tgtEl>
                                        <p:attrNameLst>
                                          <p:attrName>style.visibility</p:attrName>
                                        </p:attrNameLst>
                                      </p:cBhvr>
                                      <p:to>
                                        <p:strVal val="visible"/>
                                      </p:to>
                                    </p:set>
                                    <p:anim calcmode="lin" valueType="num">
                                      <p:cBhvr>
                                        <p:cTn id="27" dur="500" fill="hold"/>
                                        <p:tgtEl>
                                          <p:spTgt spid="101383"/>
                                        </p:tgtEl>
                                        <p:attrNameLst>
                                          <p:attrName>ppt_w</p:attrName>
                                        </p:attrNameLst>
                                      </p:cBhvr>
                                      <p:tavLst>
                                        <p:tav tm="0">
                                          <p:val>
                                            <p:fltVal val="0"/>
                                          </p:val>
                                        </p:tav>
                                        <p:tav tm="100000">
                                          <p:val>
                                            <p:strVal val="#ppt_w"/>
                                          </p:val>
                                        </p:tav>
                                      </p:tavLst>
                                    </p:anim>
                                    <p:anim calcmode="lin" valueType="num">
                                      <p:cBhvr>
                                        <p:cTn id="28" dur="500" fill="hold"/>
                                        <p:tgtEl>
                                          <p:spTgt spid="101383"/>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01385">
                                            <p:txEl>
                                              <p:pRg st="0" end="0"/>
                                            </p:txEl>
                                          </p:spTgt>
                                        </p:tgtEl>
                                        <p:attrNameLst>
                                          <p:attrName>style.visibility</p:attrName>
                                        </p:attrNameLst>
                                      </p:cBhvr>
                                      <p:to>
                                        <p:strVal val="visible"/>
                                      </p:to>
                                    </p:set>
                                    <p:anim calcmode="lin" valueType="num">
                                      <p:cBhvr>
                                        <p:cTn id="31" dur="500" fill="hold"/>
                                        <p:tgtEl>
                                          <p:spTgt spid="101385">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0138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01382">
                                            <p:txEl>
                                              <p:pRg st="1" end="1"/>
                                            </p:txEl>
                                          </p:spTgt>
                                        </p:tgtEl>
                                        <p:attrNameLst>
                                          <p:attrName>style.visibility</p:attrName>
                                        </p:attrNameLst>
                                      </p:cBhvr>
                                      <p:to>
                                        <p:strVal val="visible"/>
                                      </p:to>
                                    </p:set>
                                    <p:anim calcmode="lin" valueType="num">
                                      <p:cBhvr>
                                        <p:cTn id="37" dur="500" fill="hold"/>
                                        <p:tgtEl>
                                          <p:spTgt spid="101382">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0138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101382">
                                            <p:txEl>
                                              <p:pRg st="2" end="2"/>
                                            </p:txEl>
                                          </p:spTgt>
                                        </p:tgtEl>
                                        <p:attrNameLst>
                                          <p:attrName>style.visibility</p:attrName>
                                        </p:attrNameLst>
                                      </p:cBhvr>
                                      <p:to>
                                        <p:strVal val="visible"/>
                                      </p:to>
                                    </p:set>
                                    <p:anim calcmode="lin" valueType="num">
                                      <p:cBhvr>
                                        <p:cTn id="43" dur="500" fill="hold"/>
                                        <p:tgtEl>
                                          <p:spTgt spid="101382">
                                            <p:txEl>
                                              <p:pRg st="2" end="2"/>
                                            </p:txEl>
                                          </p:spTgt>
                                        </p:tgtEl>
                                        <p:attrNameLst>
                                          <p:attrName>ppt_w</p:attrName>
                                        </p:attrNameLst>
                                      </p:cBhvr>
                                      <p:tavLst>
                                        <p:tav tm="0">
                                          <p:val>
                                            <p:fltVal val="0"/>
                                          </p:val>
                                        </p:tav>
                                        <p:tav tm="100000">
                                          <p:val>
                                            <p:strVal val="#ppt_w"/>
                                          </p:val>
                                        </p:tav>
                                      </p:tavLst>
                                    </p:anim>
                                    <p:anim calcmode="lin" valueType="num">
                                      <p:cBhvr>
                                        <p:cTn id="44" dur="500" fill="hold"/>
                                        <p:tgtEl>
                                          <p:spTgt spid="10138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01384"/>
                                        </p:tgtEl>
                                        <p:attrNameLst>
                                          <p:attrName>style.visibility</p:attrName>
                                        </p:attrNameLst>
                                      </p:cBhvr>
                                      <p:to>
                                        <p:strVal val="visible"/>
                                      </p:to>
                                    </p:set>
                                    <p:animEffect transition="in" filter="randombar(horizontal)">
                                      <p:cBhvr>
                                        <p:cTn id="49" dur="500"/>
                                        <p:tgtEl>
                                          <p:spTgt spid="101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uiExpand="1" build="p" animBg="1"/>
      <p:bldP spid="10138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D1E36916-C77B-5FFE-5216-A4DD0140553A}"/>
              </a:ext>
            </a:extLst>
          </p:cNvPr>
          <p:cNvSpPr>
            <a:spLocks noGrp="1" noChangeArrowheads="1"/>
          </p:cNvSpPr>
          <p:nvPr>
            <p:ph type="title"/>
          </p:nvPr>
        </p:nvSpPr>
        <p:spPr>
          <a:xfrm>
            <a:off x="1524000" y="76200"/>
            <a:ext cx="9144000" cy="1143000"/>
          </a:xfrm>
        </p:spPr>
        <p:txBody>
          <a:bodyPr/>
          <a:lstStyle/>
          <a:p>
            <a:pPr eaLnBrk="1" hangingPunct="1">
              <a:defRPr/>
            </a:pPr>
            <a:r>
              <a:rPr lang="en-US" altLang="en-US" sz="4800" dirty="0">
                <a:solidFill>
                  <a:srgbClr val="00FFFF"/>
                </a:solidFill>
                <a:latin typeface="Narkisim" panose="020E0502050101010101" pitchFamily="34" charset="-79"/>
              </a:rPr>
              <a:t>Age of the Earth/Universe</a:t>
            </a:r>
            <a:br>
              <a:rPr lang="en-US" altLang="en-US" sz="4000" dirty="0">
                <a:solidFill>
                  <a:srgbClr val="00FFFF"/>
                </a:solidFill>
                <a:latin typeface="Narkisim" panose="020E0502050101010101" pitchFamily="34" charset="-79"/>
              </a:rPr>
            </a:br>
            <a:r>
              <a:rPr lang="en-US" altLang="en-US" sz="2400" dirty="0">
                <a:solidFill>
                  <a:srgbClr val="00FFFF"/>
                </a:solidFill>
                <a:latin typeface="Narkisim" panose="020E0502050101010101" pitchFamily="34" charset="-79"/>
              </a:rPr>
              <a:t>may be related to but is not the same as the theory of evolution</a:t>
            </a:r>
            <a:endParaRPr lang="en-US" altLang="en-US" sz="4000" dirty="0">
              <a:solidFill>
                <a:srgbClr val="00FFFF"/>
              </a:solidFill>
              <a:latin typeface="Narkisim" panose="020E0502050101010101" pitchFamily="34" charset="-79"/>
            </a:endParaRPr>
          </a:p>
        </p:txBody>
      </p:sp>
      <p:sp>
        <p:nvSpPr>
          <p:cNvPr id="126980" name="Rectangle 4">
            <a:extLst>
              <a:ext uri="{FF2B5EF4-FFF2-40B4-BE49-F238E27FC236}">
                <a16:creationId xmlns:a16="http://schemas.microsoft.com/office/drawing/2014/main" id="{72D517C7-4E0F-8FD8-5A94-BDDB17E35F88}"/>
              </a:ext>
            </a:extLst>
          </p:cNvPr>
          <p:cNvSpPr>
            <a:spLocks noGrp="1" noChangeArrowheads="1"/>
          </p:cNvSpPr>
          <p:nvPr>
            <p:ph type="body" sz="half" idx="1"/>
          </p:nvPr>
        </p:nvSpPr>
        <p:spPr>
          <a:xfrm>
            <a:off x="1600200" y="1295401"/>
            <a:ext cx="4495800" cy="4530725"/>
          </a:xfrm>
        </p:spPr>
        <p:txBody>
          <a:bodyPr/>
          <a:lstStyle/>
          <a:p>
            <a:pPr eaLnBrk="1" hangingPunct="1">
              <a:buFont typeface="Wingdings" panose="05000000000000000000" pitchFamily="2" charset="2"/>
              <a:buNone/>
              <a:defRPr/>
            </a:pPr>
            <a:r>
              <a:rPr lang="en-US" altLang="en-US" sz="2800" b="1">
                <a:solidFill>
                  <a:srgbClr val="FF9900"/>
                </a:solidFill>
              </a:rPr>
              <a:t>Young Earth Theory (less than 10,000 years)</a:t>
            </a:r>
          </a:p>
          <a:p>
            <a:pPr eaLnBrk="1" hangingPunct="1">
              <a:defRPr/>
            </a:pPr>
            <a:r>
              <a:rPr lang="en-US" altLang="en-US" sz="2400" i="1">
                <a:latin typeface="Arial Narrow" panose="020B0606020202030204" pitchFamily="34" charset="0"/>
              </a:rPr>
              <a:t>Requires a flat reading of Scripture (avoids poetic genre)</a:t>
            </a:r>
          </a:p>
          <a:p>
            <a:pPr eaLnBrk="1" hangingPunct="1">
              <a:defRPr/>
            </a:pPr>
            <a:r>
              <a:rPr lang="en-US" altLang="en-US" sz="2400" i="1">
                <a:latin typeface="Arial Narrow" panose="020B0606020202030204" pitchFamily="34" charset="0"/>
              </a:rPr>
              <a:t>Requires catastrophism (the flood is responsible for much of the earth’s geological phenomena)</a:t>
            </a:r>
          </a:p>
          <a:p>
            <a:pPr eaLnBrk="1" hangingPunct="1">
              <a:defRPr/>
            </a:pPr>
            <a:r>
              <a:rPr lang="en-US" altLang="en-US" sz="2400" i="1">
                <a:latin typeface="Arial Narrow" panose="020B0606020202030204" pitchFamily="34" charset="0"/>
              </a:rPr>
              <a:t>Popular date, 4004 BC (Ussher), though some would extend it</a:t>
            </a:r>
          </a:p>
        </p:txBody>
      </p:sp>
      <p:sp>
        <p:nvSpPr>
          <p:cNvPr id="126981" name="Rectangle 5">
            <a:extLst>
              <a:ext uri="{FF2B5EF4-FFF2-40B4-BE49-F238E27FC236}">
                <a16:creationId xmlns:a16="http://schemas.microsoft.com/office/drawing/2014/main" id="{BA896559-0DBD-8B00-AD6C-74CEFE69180A}"/>
              </a:ext>
            </a:extLst>
          </p:cNvPr>
          <p:cNvSpPr>
            <a:spLocks noGrp="1" noChangeArrowheads="1"/>
          </p:cNvSpPr>
          <p:nvPr>
            <p:ph type="body" sz="half" idx="2"/>
          </p:nvPr>
        </p:nvSpPr>
        <p:spPr>
          <a:xfrm>
            <a:off x="6248400" y="1295401"/>
            <a:ext cx="4343400" cy="4530725"/>
          </a:xfrm>
        </p:spPr>
        <p:txBody>
          <a:bodyPr/>
          <a:lstStyle/>
          <a:p>
            <a:pPr eaLnBrk="1" hangingPunct="1">
              <a:buFont typeface="Wingdings" panose="05000000000000000000" pitchFamily="2" charset="2"/>
              <a:buNone/>
              <a:defRPr/>
            </a:pPr>
            <a:r>
              <a:rPr lang="en-US" altLang="en-US" sz="2800" b="1" dirty="0">
                <a:solidFill>
                  <a:srgbClr val="FF9900"/>
                </a:solidFill>
              </a:rPr>
              <a:t>Old Earth Theory (up to 10 billion years)</a:t>
            </a:r>
          </a:p>
          <a:p>
            <a:pPr eaLnBrk="1" hangingPunct="1">
              <a:defRPr/>
            </a:pPr>
            <a:r>
              <a:rPr lang="en-US" altLang="en-US" sz="2400" i="1" dirty="0">
                <a:latin typeface="Arial Narrow" panose="020B0606020202030204" pitchFamily="34" charset="0"/>
              </a:rPr>
              <a:t>Requires a poetic reading of Scripture (avoids overt literalism)</a:t>
            </a:r>
          </a:p>
          <a:p>
            <a:pPr eaLnBrk="1" hangingPunct="1">
              <a:defRPr/>
            </a:pPr>
            <a:r>
              <a:rPr lang="en-US" altLang="en-US" sz="2400" i="1" dirty="0">
                <a:latin typeface="Arial Narrow" panose="020B0606020202030204" pitchFamily="34" charset="0"/>
              </a:rPr>
              <a:t>Requires uniformitarianism (long epochs are responsible for the geological and anthropological phenomena)</a:t>
            </a:r>
          </a:p>
          <a:p>
            <a:pPr eaLnBrk="1" hangingPunct="1">
              <a:defRPr/>
            </a:pPr>
            <a:r>
              <a:rPr lang="en-US" altLang="en-US" sz="2400" i="1" dirty="0">
                <a:latin typeface="Arial Narrow" panose="020B0606020202030204" pitchFamily="34" charset="0"/>
              </a:rPr>
              <a:t>Usually accepts the “Big Bang” theory (astronomy)</a:t>
            </a:r>
          </a:p>
        </p:txBody>
      </p:sp>
      <p:sp>
        <p:nvSpPr>
          <p:cNvPr id="126982" name="Text Box 6">
            <a:extLst>
              <a:ext uri="{FF2B5EF4-FFF2-40B4-BE49-F238E27FC236}">
                <a16:creationId xmlns:a16="http://schemas.microsoft.com/office/drawing/2014/main" id="{8D80F02A-AD39-95B4-35E8-F6BE7D760BDA}"/>
              </a:ext>
            </a:extLst>
          </p:cNvPr>
          <p:cNvSpPr txBox="1">
            <a:spLocks noChangeArrowheads="1"/>
          </p:cNvSpPr>
          <p:nvPr/>
        </p:nvSpPr>
        <p:spPr bwMode="auto">
          <a:xfrm>
            <a:off x="6400799" y="5486400"/>
            <a:ext cx="5494017" cy="830997"/>
          </a:xfrm>
          <a:prstGeom prst="rect">
            <a:avLst/>
          </a:prstGeom>
          <a:solidFill>
            <a:srgbClr val="003F3E"/>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400" b="1" dirty="0">
                <a:solidFill>
                  <a:srgbClr val="FFFFBD"/>
                </a:solidFill>
              </a:rPr>
              <a:t>OBJECTION: Usually accepts creation plus natural processes.</a:t>
            </a:r>
          </a:p>
        </p:txBody>
      </p:sp>
      <p:sp>
        <p:nvSpPr>
          <p:cNvPr id="126983" name="Text Box 7">
            <a:extLst>
              <a:ext uri="{FF2B5EF4-FFF2-40B4-BE49-F238E27FC236}">
                <a16:creationId xmlns:a16="http://schemas.microsoft.com/office/drawing/2014/main" id="{D7FFBA1C-BFB0-A915-215C-47804ABA3DD2}"/>
              </a:ext>
            </a:extLst>
          </p:cNvPr>
          <p:cNvSpPr txBox="1">
            <a:spLocks noChangeArrowheads="1"/>
          </p:cNvSpPr>
          <p:nvPr/>
        </p:nvSpPr>
        <p:spPr bwMode="auto">
          <a:xfrm>
            <a:off x="297180" y="5140326"/>
            <a:ext cx="5646420" cy="1200329"/>
          </a:xfrm>
          <a:prstGeom prst="rect">
            <a:avLst/>
          </a:prstGeom>
          <a:solidFill>
            <a:srgbClr val="003F3E"/>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400" b="1" dirty="0">
                <a:solidFill>
                  <a:srgbClr val="FFFFBD"/>
                </a:solidFill>
              </a:rPr>
              <a:t>OBJECTION: Why would God create the world with the appearance of antiquity if this were not true?</a:t>
            </a:r>
          </a:p>
        </p:txBody>
      </p:sp>
      <p:sp>
        <p:nvSpPr>
          <p:cNvPr id="45063" name="Line 8">
            <a:extLst>
              <a:ext uri="{FF2B5EF4-FFF2-40B4-BE49-F238E27FC236}">
                <a16:creationId xmlns:a16="http://schemas.microsoft.com/office/drawing/2014/main" id="{BB7AF88D-FCA0-1B4E-307A-49F7ED0E4346}"/>
              </a:ext>
            </a:extLst>
          </p:cNvPr>
          <p:cNvSpPr>
            <a:spLocks noChangeShapeType="1"/>
          </p:cNvSpPr>
          <p:nvPr/>
        </p:nvSpPr>
        <p:spPr bwMode="auto">
          <a:xfrm>
            <a:off x="6172200" y="1371600"/>
            <a:ext cx="0" cy="533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8F34E60-AE46-E483-FF74-497A371EAC90}"/>
              </a:ext>
            </a:extLst>
          </p:cNvPr>
          <p:cNvSpPr>
            <a:spLocks noGrp="1"/>
          </p:cNvSpPr>
          <p:nvPr>
            <p:ph type="sldNum" sz="quarter" idx="12"/>
          </p:nvPr>
        </p:nvSpPr>
        <p:spPr/>
        <p:txBody>
          <a:bodyPr/>
          <a:lstStyle/>
          <a:p>
            <a:fld id="{85595A88-1277-4101-89AA-1F3AC90706C5}" type="slidenum">
              <a:rPr lang="en-US" altLang="en-US" smtClean="0"/>
              <a:pPr/>
              <a:t>100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6980">
                                            <p:txEl>
                                              <p:pRg st="0" end="0"/>
                                            </p:txEl>
                                          </p:spTgt>
                                        </p:tgtEl>
                                        <p:attrNameLst>
                                          <p:attrName>style.visibility</p:attrName>
                                        </p:attrNameLst>
                                      </p:cBhvr>
                                      <p:to>
                                        <p:strVal val="visible"/>
                                      </p:to>
                                    </p:set>
                                    <p:anim calcmode="lin" valueType="num">
                                      <p:cBhvr>
                                        <p:cTn id="7" dur="500" fill="hold"/>
                                        <p:tgtEl>
                                          <p:spTgt spid="12698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698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26981">
                                            <p:txEl>
                                              <p:pRg st="0" end="0"/>
                                            </p:txEl>
                                          </p:spTgt>
                                        </p:tgtEl>
                                        <p:attrNameLst>
                                          <p:attrName>style.visibility</p:attrName>
                                        </p:attrNameLst>
                                      </p:cBhvr>
                                      <p:to>
                                        <p:strVal val="visible"/>
                                      </p:to>
                                    </p:set>
                                    <p:anim calcmode="lin" valueType="num">
                                      <p:cBhvr>
                                        <p:cTn id="13" dur="500" fill="hold"/>
                                        <p:tgtEl>
                                          <p:spTgt spid="12698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2698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6980">
                                            <p:txEl>
                                              <p:pRg st="1" end="1"/>
                                            </p:txEl>
                                          </p:spTgt>
                                        </p:tgtEl>
                                        <p:attrNameLst>
                                          <p:attrName>style.visibility</p:attrName>
                                        </p:attrNameLst>
                                      </p:cBhvr>
                                      <p:to>
                                        <p:strVal val="visible"/>
                                      </p:to>
                                    </p:set>
                                    <p:anim calcmode="lin" valueType="num">
                                      <p:cBhvr additive="base">
                                        <p:cTn id="19" dur="500" fill="hold"/>
                                        <p:tgtEl>
                                          <p:spTgt spid="12698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698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6981">
                                            <p:txEl>
                                              <p:pRg st="1" end="1"/>
                                            </p:txEl>
                                          </p:spTgt>
                                        </p:tgtEl>
                                        <p:attrNameLst>
                                          <p:attrName>style.visibility</p:attrName>
                                        </p:attrNameLst>
                                      </p:cBhvr>
                                      <p:to>
                                        <p:strVal val="visible"/>
                                      </p:to>
                                    </p:set>
                                    <p:anim calcmode="lin" valueType="num">
                                      <p:cBhvr additive="base">
                                        <p:cTn id="25" dur="500" fill="hold"/>
                                        <p:tgtEl>
                                          <p:spTgt spid="12698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698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26980">
                                            <p:txEl>
                                              <p:pRg st="2" end="2"/>
                                            </p:txEl>
                                          </p:spTgt>
                                        </p:tgtEl>
                                        <p:attrNameLst>
                                          <p:attrName>style.visibility</p:attrName>
                                        </p:attrNameLst>
                                      </p:cBhvr>
                                      <p:to>
                                        <p:strVal val="visible"/>
                                      </p:to>
                                    </p:set>
                                    <p:anim calcmode="lin" valueType="num">
                                      <p:cBhvr additive="base">
                                        <p:cTn id="31" dur="500" fill="hold"/>
                                        <p:tgtEl>
                                          <p:spTgt spid="12698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698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26981">
                                            <p:txEl>
                                              <p:pRg st="2" end="2"/>
                                            </p:txEl>
                                          </p:spTgt>
                                        </p:tgtEl>
                                        <p:attrNameLst>
                                          <p:attrName>style.visibility</p:attrName>
                                        </p:attrNameLst>
                                      </p:cBhvr>
                                      <p:to>
                                        <p:strVal val="visible"/>
                                      </p:to>
                                    </p:set>
                                    <p:anim calcmode="lin" valueType="num">
                                      <p:cBhvr additive="base">
                                        <p:cTn id="37" dur="500" fill="hold"/>
                                        <p:tgtEl>
                                          <p:spTgt spid="126981">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698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26980">
                                            <p:txEl>
                                              <p:pRg st="3" end="3"/>
                                            </p:txEl>
                                          </p:spTgt>
                                        </p:tgtEl>
                                        <p:attrNameLst>
                                          <p:attrName>style.visibility</p:attrName>
                                        </p:attrNameLst>
                                      </p:cBhvr>
                                      <p:to>
                                        <p:strVal val="visible"/>
                                      </p:to>
                                    </p:set>
                                    <p:anim calcmode="lin" valueType="num">
                                      <p:cBhvr additive="base">
                                        <p:cTn id="43" dur="500" fill="hold"/>
                                        <p:tgtEl>
                                          <p:spTgt spid="126980">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698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26981">
                                            <p:txEl>
                                              <p:pRg st="3" end="3"/>
                                            </p:txEl>
                                          </p:spTgt>
                                        </p:tgtEl>
                                        <p:attrNameLst>
                                          <p:attrName>style.visibility</p:attrName>
                                        </p:attrNameLst>
                                      </p:cBhvr>
                                      <p:to>
                                        <p:strVal val="visible"/>
                                      </p:to>
                                    </p:set>
                                    <p:anim calcmode="lin" valueType="num">
                                      <p:cBhvr additive="base">
                                        <p:cTn id="49" dur="500" fill="hold"/>
                                        <p:tgtEl>
                                          <p:spTgt spid="126981">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698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26983"/>
                                        </p:tgtEl>
                                        <p:attrNameLst>
                                          <p:attrName>style.visibility</p:attrName>
                                        </p:attrNameLst>
                                      </p:cBhvr>
                                      <p:to>
                                        <p:strVal val="visible"/>
                                      </p:to>
                                    </p:set>
                                    <p:animEffect transition="in" filter="dissolve">
                                      <p:cBhvr>
                                        <p:cTn id="55" dur="500"/>
                                        <p:tgtEl>
                                          <p:spTgt spid="12698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126982"/>
                                        </p:tgtEl>
                                        <p:attrNameLst>
                                          <p:attrName>style.visibility</p:attrName>
                                        </p:attrNameLst>
                                      </p:cBhvr>
                                      <p:to>
                                        <p:strVal val="visible"/>
                                      </p:to>
                                    </p:set>
                                    <p:animEffect transition="in" filter="dissolve">
                                      <p:cBhvr>
                                        <p:cTn id="60" dur="500"/>
                                        <p:tgtEl>
                                          <p:spTgt spid="126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2" grpId="0" animBg="1"/>
      <p:bldP spid="12698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17F102B3-30A0-4B37-28E8-1E1D4B3820A9}"/>
              </a:ext>
            </a:extLst>
          </p:cNvPr>
          <p:cNvSpPr>
            <a:spLocks noGrp="1" noChangeArrowheads="1"/>
          </p:cNvSpPr>
          <p:nvPr>
            <p:ph type="title"/>
          </p:nvPr>
        </p:nvSpPr>
        <p:spPr>
          <a:xfrm>
            <a:off x="1981200" y="76201"/>
            <a:ext cx="8229600" cy="1139825"/>
          </a:xfrm>
        </p:spPr>
        <p:txBody>
          <a:bodyPr/>
          <a:lstStyle/>
          <a:p>
            <a:pPr eaLnBrk="1" hangingPunct="1">
              <a:defRPr/>
            </a:pPr>
            <a:r>
              <a:rPr lang="en-US" altLang="en-US" sz="4800" dirty="0">
                <a:solidFill>
                  <a:srgbClr val="00FFFF"/>
                </a:solidFill>
                <a:latin typeface="Narkisim" panose="020E0502050101010101" pitchFamily="34" charset="-79"/>
              </a:rPr>
              <a:t>The Genesis “Day”</a:t>
            </a:r>
            <a:br>
              <a:rPr lang="en-US" altLang="en-US" sz="4000" dirty="0">
                <a:solidFill>
                  <a:srgbClr val="00FFFF"/>
                </a:solidFill>
                <a:latin typeface="Narkisim" panose="020E0502050101010101" pitchFamily="34" charset="-79"/>
              </a:rPr>
            </a:br>
            <a:r>
              <a:rPr lang="en-US" altLang="en-US" sz="2400" dirty="0">
                <a:solidFill>
                  <a:srgbClr val="00FFFF"/>
                </a:solidFill>
                <a:latin typeface="Narkisim" panose="020E0502050101010101" pitchFamily="34" charset="-79"/>
              </a:rPr>
              <a:t>related to the question of age is the meaning of the Genesis </a:t>
            </a:r>
            <a:r>
              <a:rPr lang="en-US" altLang="en-US" sz="2800" dirty="0" err="1">
                <a:solidFill>
                  <a:srgbClr val="00FFFF"/>
                </a:solidFill>
                <a:effectLst/>
                <a:latin typeface="HebrewTh" pitchFamily="2" charset="0"/>
              </a:rPr>
              <a:t>MOy</a:t>
            </a:r>
            <a:endParaRPr lang="en-US" altLang="en-US" sz="2800" dirty="0">
              <a:solidFill>
                <a:srgbClr val="00FFFF"/>
              </a:solidFill>
              <a:effectLst/>
              <a:latin typeface="HebrewTh" pitchFamily="2" charset="0"/>
            </a:endParaRPr>
          </a:p>
        </p:txBody>
      </p:sp>
      <p:sp>
        <p:nvSpPr>
          <p:cNvPr id="129027" name="Rectangle 3">
            <a:extLst>
              <a:ext uri="{FF2B5EF4-FFF2-40B4-BE49-F238E27FC236}">
                <a16:creationId xmlns:a16="http://schemas.microsoft.com/office/drawing/2014/main" id="{C9A46688-BCE6-0CF8-4C20-2A94C9D76A07}"/>
              </a:ext>
            </a:extLst>
          </p:cNvPr>
          <p:cNvSpPr>
            <a:spLocks noGrp="1" noChangeArrowheads="1"/>
          </p:cNvSpPr>
          <p:nvPr>
            <p:ph type="body" idx="1"/>
          </p:nvPr>
        </p:nvSpPr>
        <p:spPr>
          <a:xfrm>
            <a:off x="1905000" y="1219200"/>
            <a:ext cx="8305800" cy="3886200"/>
          </a:xfrm>
        </p:spPr>
        <p:txBody>
          <a:bodyPr/>
          <a:lstStyle/>
          <a:p>
            <a:pPr eaLnBrk="1" hangingPunct="1">
              <a:buFont typeface="Wingdings" panose="05000000000000000000" pitchFamily="2" charset="2"/>
              <a:buNone/>
              <a:defRPr/>
            </a:pPr>
            <a:r>
              <a:rPr lang="en-US" altLang="en-US" sz="2800" b="1">
                <a:solidFill>
                  <a:srgbClr val="FFCC00"/>
                </a:solidFill>
              </a:rPr>
              <a:t>If a solar day…</a:t>
            </a:r>
          </a:p>
          <a:p>
            <a:pPr eaLnBrk="1" hangingPunct="1">
              <a:buFont typeface="Wingdings" panose="05000000000000000000" pitchFamily="2" charset="2"/>
              <a:buNone/>
              <a:defRPr/>
            </a:pPr>
            <a:r>
              <a:rPr lang="en-US" altLang="en-US" sz="2400" b="1" i="1">
                <a:latin typeface="Arial Narrow" panose="020B0606020202030204" pitchFamily="34" charset="0"/>
              </a:rPr>
              <a:t>	The sun was not created until the 4</a:t>
            </a:r>
            <a:r>
              <a:rPr lang="en-US" altLang="en-US" sz="2400" b="1" i="1" baseline="30000">
                <a:latin typeface="Arial Narrow" panose="020B0606020202030204" pitchFamily="34" charset="0"/>
              </a:rPr>
              <a:t>th</a:t>
            </a:r>
            <a:r>
              <a:rPr lang="en-US" altLang="en-US" sz="2400" b="1" i="1">
                <a:latin typeface="Arial Narrow" panose="020B0606020202030204" pitchFamily="34" charset="0"/>
              </a:rPr>
              <a:t> day.</a:t>
            </a:r>
          </a:p>
          <a:p>
            <a:pPr eaLnBrk="1" hangingPunct="1">
              <a:buFont typeface="Wingdings" panose="05000000000000000000" pitchFamily="2" charset="2"/>
              <a:buNone/>
              <a:defRPr/>
            </a:pPr>
            <a:r>
              <a:rPr lang="en-US" altLang="en-US" sz="2800" b="1">
                <a:solidFill>
                  <a:srgbClr val="FFCC00"/>
                </a:solidFill>
              </a:rPr>
              <a:t>If a revelational day…</a:t>
            </a:r>
          </a:p>
          <a:p>
            <a:pPr eaLnBrk="1" hangingPunct="1">
              <a:buFont typeface="Wingdings" panose="05000000000000000000" pitchFamily="2" charset="2"/>
              <a:buNone/>
              <a:defRPr/>
            </a:pPr>
            <a:r>
              <a:rPr lang="en-US" altLang="en-US" sz="2400" b="1" i="1">
                <a:latin typeface="Arial Narrow" panose="020B0606020202030204" pitchFamily="34" charset="0"/>
              </a:rPr>
              <a:t>	It took Yahweh seven days to reveal to Moses the creation story.</a:t>
            </a:r>
          </a:p>
          <a:p>
            <a:pPr eaLnBrk="1" hangingPunct="1">
              <a:buFont typeface="Wingdings" panose="05000000000000000000" pitchFamily="2" charset="2"/>
              <a:buNone/>
              <a:defRPr/>
            </a:pPr>
            <a:r>
              <a:rPr lang="en-US" altLang="en-US" sz="2800" b="1">
                <a:solidFill>
                  <a:srgbClr val="FFCC00"/>
                </a:solidFill>
              </a:rPr>
              <a:t>If each day represents a geologic age…</a:t>
            </a:r>
          </a:p>
          <a:p>
            <a:pPr eaLnBrk="1" hangingPunct="1">
              <a:buFont typeface="Wingdings" panose="05000000000000000000" pitchFamily="2" charset="2"/>
              <a:buNone/>
              <a:defRPr/>
            </a:pPr>
            <a:r>
              <a:rPr lang="en-US" altLang="en-US" sz="2400" b="1" i="1">
                <a:latin typeface="Arial Narrow" panose="020B0606020202030204" pitchFamily="34" charset="0"/>
              </a:rPr>
              <a:t>	The geologic periods are not evenly spaced.</a:t>
            </a:r>
          </a:p>
          <a:p>
            <a:pPr eaLnBrk="1" hangingPunct="1">
              <a:buFont typeface="Wingdings" panose="05000000000000000000" pitchFamily="2" charset="2"/>
              <a:buNone/>
              <a:defRPr/>
            </a:pPr>
            <a:r>
              <a:rPr lang="en-US" altLang="en-US" sz="2800" b="1">
                <a:solidFill>
                  <a:srgbClr val="FFCC00"/>
                </a:solidFill>
              </a:rPr>
              <a:t>If the days are poetic structural devices…</a:t>
            </a:r>
          </a:p>
          <a:p>
            <a:pPr eaLnBrk="1" hangingPunct="1">
              <a:buFont typeface="Wingdings" panose="05000000000000000000" pitchFamily="2" charset="2"/>
              <a:buNone/>
              <a:defRPr/>
            </a:pPr>
            <a:r>
              <a:rPr lang="en-US" altLang="en-US" sz="2400" b="1" i="1">
                <a:latin typeface="Arial Narrow" panose="020B0606020202030204" pitchFamily="34" charset="0"/>
              </a:rPr>
              <a:t>	The days are formulaic, not markers of precise time increments.</a:t>
            </a:r>
          </a:p>
        </p:txBody>
      </p:sp>
      <p:sp>
        <p:nvSpPr>
          <p:cNvPr id="129028" name="Text Box 4">
            <a:extLst>
              <a:ext uri="{FF2B5EF4-FFF2-40B4-BE49-F238E27FC236}">
                <a16:creationId xmlns:a16="http://schemas.microsoft.com/office/drawing/2014/main" id="{1B4C8F12-332B-1D88-FDA9-84DF29AA31A3}"/>
              </a:ext>
            </a:extLst>
          </p:cNvPr>
          <p:cNvSpPr txBox="1">
            <a:spLocks noChangeArrowheads="1"/>
          </p:cNvSpPr>
          <p:nvPr/>
        </p:nvSpPr>
        <p:spPr bwMode="auto">
          <a:xfrm>
            <a:off x="388620" y="5334001"/>
            <a:ext cx="11224260" cy="1384995"/>
          </a:xfrm>
          <a:prstGeom prst="rect">
            <a:avLst/>
          </a:prstGeom>
          <a:solidFill>
            <a:schemeClr val="accent1">
              <a:lumMod val="60000"/>
              <a:lumOff val="40000"/>
            </a:schemeClr>
          </a:solidFill>
          <a:ln>
            <a:noFill/>
          </a:ln>
          <a:effec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800" b="1" dirty="0">
                <a:solidFill>
                  <a:srgbClr val="2E1700"/>
                </a:solidFill>
                <a:latin typeface="Arial Narrow" panose="020B0606020202030204" pitchFamily="34" charset="0"/>
              </a:rPr>
              <a:t>The argument that in all cases the Hebrew word </a:t>
            </a:r>
            <a:r>
              <a:rPr lang="en-US" altLang="en-US" sz="2800" b="1" dirty="0" err="1">
                <a:solidFill>
                  <a:srgbClr val="2E1700"/>
                </a:solidFill>
                <a:latin typeface="HebrewTh" pitchFamily="2" charset="0"/>
              </a:rPr>
              <a:t>MOy</a:t>
            </a:r>
            <a:r>
              <a:rPr lang="en-US" altLang="en-US" sz="2800" b="1" dirty="0">
                <a:solidFill>
                  <a:srgbClr val="2E1700"/>
                </a:solidFill>
                <a:latin typeface="Arial Narrow" panose="020B0606020202030204" pitchFamily="34" charset="0"/>
              </a:rPr>
              <a:t> (= day) must refer to a 24-hour period is invalid, else one would then have to conclude from Ge. 2:4 that God made the universe on a single day.</a:t>
            </a:r>
          </a:p>
        </p:txBody>
      </p:sp>
      <p:sp>
        <p:nvSpPr>
          <p:cNvPr id="2" name="Slide Number Placeholder 1">
            <a:extLst>
              <a:ext uri="{FF2B5EF4-FFF2-40B4-BE49-F238E27FC236}">
                <a16:creationId xmlns:a16="http://schemas.microsoft.com/office/drawing/2014/main" id="{50AFAAD4-DBDD-1829-FC39-B2B2BA412E2C}"/>
              </a:ext>
            </a:extLst>
          </p:cNvPr>
          <p:cNvSpPr>
            <a:spLocks noGrp="1"/>
          </p:cNvSpPr>
          <p:nvPr>
            <p:ph type="sldNum" sz="quarter" idx="12"/>
          </p:nvPr>
        </p:nvSpPr>
        <p:spPr/>
        <p:txBody>
          <a:bodyPr/>
          <a:lstStyle/>
          <a:p>
            <a:fld id="{9A6D7812-BC6A-43D2-BAA8-93CF3B45942C}" type="slidenum">
              <a:rPr lang="en-US" altLang="en-US" smtClean="0"/>
              <a:pPr/>
              <a:t>101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500" fill="hold"/>
                                        <p:tgtEl>
                                          <p:spTgt spid="12902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2902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2902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29027">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129027">
                                            <p:txEl>
                                              <p:pRg st="1" end="1"/>
                                            </p:txEl>
                                          </p:spTgt>
                                        </p:tgtEl>
                                        <p:attrNameLst>
                                          <p:attrName>style.visibility</p:attrName>
                                        </p:attrNameLst>
                                      </p:cBhvr>
                                      <p:to>
                                        <p:strVal val="visible"/>
                                      </p:to>
                                    </p:set>
                                    <p:anim calcmode="lin" valueType="num">
                                      <p:cBhvr>
                                        <p:cTn id="13" dur="500" fill="hold"/>
                                        <p:tgtEl>
                                          <p:spTgt spid="12902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2902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2902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290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29027">
                                            <p:txEl>
                                              <p:pRg st="2" end="2"/>
                                            </p:txEl>
                                          </p:spTgt>
                                        </p:tgtEl>
                                        <p:attrNameLst>
                                          <p:attrName>style.visibility</p:attrName>
                                        </p:attrNameLst>
                                      </p:cBhvr>
                                      <p:to>
                                        <p:strVal val="visible"/>
                                      </p:to>
                                    </p:set>
                                    <p:anim calcmode="lin" valueType="num">
                                      <p:cBhvr>
                                        <p:cTn id="21" dur="500" fill="hold"/>
                                        <p:tgtEl>
                                          <p:spTgt spid="12902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2902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2902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29027">
                                            <p:txEl>
                                              <p:pRg st="2" end="2"/>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129027">
                                            <p:txEl>
                                              <p:pRg st="3" end="3"/>
                                            </p:txEl>
                                          </p:spTgt>
                                        </p:tgtEl>
                                        <p:attrNameLst>
                                          <p:attrName>style.visibility</p:attrName>
                                        </p:attrNameLst>
                                      </p:cBhvr>
                                      <p:to>
                                        <p:strVal val="visible"/>
                                      </p:to>
                                    </p:set>
                                    <p:anim calcmode="lin" valueType="num">
                                      <p:cBhvr>
                                        <p:cTn id="27" dur="500" fill="hold"/>
                                        <p:tgtEl>
                                          <p:spTgt spid="12902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2902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2902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290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129027">
                                            <p:txEl>
                                              <p:pRg st="4" end="4"/>
                                            </p:txEl>
                                          </p:spTgt>
                                        </p:tgtEl>
                                        <p:attrNameLst>
                                          <p:attrName>style.visibility</p:attrName>
                                        </p:attrNameLst>
                                      </p:cBhvr>
                                      <p:to>
                                        <p:strVal val="visible"/>
                                      </p:to>
                                    </p:set>
                                    <p:anim calcmode="lin" valueType="num">
                                      <p:cBhvr>
                                        <p:cTn id="35" dur="500" fill="hold"/>
                                        <p:tgtEl>
                                          <p:spTgt spid="12902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2902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2902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29027">
                                            <p:txEl>
                                              <p:pRg st="4" end="4"/>
                                            </p:txEl>
                                          </p:spTgt>
                                        </p:tgtEl>
                                        <p:attrNameLst>
                                          <p:attrName>ppt_y</p:attrName>
                                        </p:attrNameLst>
                                      </p:cBhvr>
                                      <p:tavLst>
                                        <p:tav tm="0">
                                          <p:val>
                                            <p:strVal val="#ppt_y"/>
                                          </p:val>
                                        </p:tav>
                                        <p:tav tm="100000">
                                          <p:val>
                                            <p:strVal val="#ppt_y"/>
                                          </p:val>
                                        </p:tav>
                                      </p:tavLst>
                                    </p:anim>
                                  </p:childTnLst>
                                </p:cTn>
                              </p:par>
                              <p:par>
                                <p:cTn id="39" presetID="39" presetClass="entr" presetSubtype="0" accel="100000" fill="hold" nodeType="withEffect">
                                  <p:stCondLst>
                                    <p:cond delay="0"/>
                                  </p:stCondLst>
                                  <p:childTnLst>
                                    <p:set>
                                      <p:cBhvr>
                                        <p:cTn id="40" dur="1" fill="hold">
                                          <p:stCondLst>
                                            <p:cond delay="0"/>
                                          </p:stCondLst>
                                        </p:cTn>
                                        <p:tgtEl>
                                          <p:spTgt spid="129027">
                                            <p:txEl>
                                              <p:pRg st="5" end="5"/>
                                            </p:txEl>
                                          </p:spTgt>
                                        </p:tgtEl>
                                        <p:attrNameLst>
                                          <p:attrName>style.visibility</p:attrName>
                                        </p:attrNameLst>
                                      </p:cBhvr>
                                      <p:to>
                                        <p:strVal val="visible"/>
                                      </p:to>
                                    </p:set>
                                    <p:anim calcmode="lin" valueType="num">
                                      <p:cBhvr>
                                        <p:cTn id="41" dur="500" fill="hold"/>
                                        <p:tgtEl>
                                          <p:spTgt spid="129027">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129027">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129027">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12902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9" presetClass="entr" presetSubtype="0" accel="100000" fill="hold" nodeType="clickEffect">
                                  <p:stCondLst>
                                    <p:cond delay="0"/>
                                  </p:stCondLst>
                                  <p:childTnLst>
                                    <p:set>
                                      <p:cBhvr>
                                        <p:cTn id="48" dur="1" fill="hold">
                                          <p:stCondLst>
                                            <p:cond delay="0"/>
                                          </p:stCondLst>
                                        </p:cTn>
                                        <p:tgtEl>
                                          <p:spTgt spid="129027">
                                            <p:txEl>
                                              <p:pRg st="6" end="6"/>
                                            </p:txEl>
                                          </p:spTgt>
                                        </p:tgtEl>
                                        <p:attrNameLst>
                                          <p:attrName>style.visibility</p:attrName>
                                        </p:attrNameLst>
                                      </p:cBhvr>
                                      <p:to>
                                        <p:strVal val="visible"/>
                                      </p:to>
                                    </p:set>
                                    <p:anim calcmode="lin" valueType="num">
                                      <p:cBhvr>
                                        <p:cTn id="49" dur="500" fill="hold"/>
                                        <p:tgtEl>
                                          <p:spTgt spid="129027">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129027">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129027">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129027">
                                            <p:txEl>
                                              <p:pRg st="6" end="6"/>
                                            </p:txEl>
                                          </p:spTgt>
                                        </p:tgtEl>
                                        <p:attrNameLst>
                                          <p:attrName>ppt_y</p:attrName>
                                        </p:attrNameLst>
                                      </p:cBhvr>
                                      <p:tavLst>
                                        <p:tav tm="0">
                                          <p:val>
                                            <p:strVal val="#ppt_y"/>
                                          </p:val>
                                        </p:tav>
                                        <p:tav tm="100000">
                                          <p:val>
                                            <p:strVal val="#ppt_y"/>
                                          </p:val>
                                        </p:tav>
                                      </p:tavLst>
                                    </p:anim>
                                  </p:childTnLst>
                                </p:cTn>
                              </p:par>
                              <p:par>
                                <p:cTn id="53" presetID="39" presetClass="entr" presetSubtype="0" accel="100000" fill="hold" nodeType="withEffect">
                                  <p:stCondLst>
                                    <p:cond delay="0"/>
                                  </p:stCondLst>
                                  <p:childTnLst>
                                    <p:set>
                                      <p:cBhvr>
                                        <p:cTn id="54" dur="1" fill="hold">
                                          <p:stCondLst>
                                            <p:cond delay="0"/>
                                          </p:stCondLst>
                                        </p:cTn>
                                        <p:tgtEl>
                                          <p:spTgt spid="129027">
                                            <p:txEl>
                                              <p:pRg st="7" end="7"/>
                                            </p:txEl>
                                          </p:spTgt>
                                        </p:tgtEl>
                                        <p:attrNameLst>
                                          <p:attrName>style.visibility</p:attrName>
                                        </p:attrNameLst>
                                      </p:cBhvr>
                                      <p:to>
                                        <p:strVal val="visible"/>
                                      </p:to>
                                    </p:set>
                                    <p:anim calcmode="lin" valueType="num">
                                      <p:cBhvr>
                                        <p:cTn id="55" dur="500" fill="hold"/>
                                        <p:tgtEl>
                                          <p:spTgt spid="129027">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29027">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29027">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2902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4" presetClass="entr" presetSubtype="5" fill="hold" grpId="0" nodeType="clickEffect">
                                  <p:stCondLst>
                                    <p:cond delay="0"/>
                                  </p:stCondLst>
                                  <p:childTnLst>
                                    <p:set>
                                      <p:cBhvr>
                                        <p:cTn id="62" dur="1" fill="hold">
                                          <p:stCondLst>
                                            <p:cond delay="0"/>
                                          </p:stCondLst>
                                        </p:cTn>
                                        <p:tgtEl>
                                          <p:spTgt spid="129028"/>
                                        </p:tgtEl>
                                        <p:attrNameLst>
                                          <p:attrName>style.visibility</p:attrName>
                                        </p:attrNameLst>
                                      </p:cBhvr>
                                      <p:to>
                                        <p:strVal val="visible"/>
                                      </p:to>
                                    </p:set>
                                    <p:animEffect transition="in" filter="randombar(vertical)">
                                      <p:cBhvr>
                                        <p:cTn id="63" dur="500"/>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a:extLst>
              <a:ext uri="{FF2B5EF4-FFF2-40B4-BE49-F238E27FC236}">
                <a16:creationId xmlns:a16="http://schemas.microsoft.com/office/drawing/2014/main" id="{5E82E1E9-1E81-A65A-0667-B3AECE0380A6}"/>
              </a:ext>
            </a:extLst>
          </p:cNvPr>
          <p:cNvSpPr>
            <a:spLocks noGrp="1" noChangeArrowheads="1"/>
          </p:cNvSpPr>
          <p:nvPr>
            <p:ph type="title"/>
          </p:nvPr>
        </p:nvSpPr>
        <p:spPr>
          <a:xfrm>
            <a:off x="1981200" y="513907"/>
            <a:ext cx="8229600" cy="712788"/>
          </a:xfrm>
        </p:spPr>
        <p:txBody>
          <a:bodyPr/>
          <a:lstStyle/>
          <a:p>
            <a:pPr eaLnBrk="1" hangingPunct="1">
              <a:defRPr/>
            </a:pPr>
            <a:r>
              <a:rPr lang="en-US" altLang="en-US" sz="4800" dirty="0">
                <a:solidFill>
                  <a:srgbClr val="00FFFF"/>
                </a:solidFill>
                <a:latin typeface="Narkisim" panose="020E0502050101010101" pitchFamily="34" charset="-79"/>
              </a:rPr>
              <a:t>Cosmic Temple Interpretation</a:t>
            </a:r>
          </a:p>
        </p:txBody>
      </p:sp>
      <p:sp>
        <p:nvSpPr>
          <p:cNvPr id="348163" name="Rectangle 3">
            <a:extLst>
              <a:ext uri="{FF2B5EF4-FFF2-40B4-BE49-F238E27FC236}">
                <a16:creationId xmlns:a16="http://schemas.microsoft.com/office/drawing/2014/main" id="{EE7AEDDF-A0DD-4E61-179A-83B0F6AF8A54}"/>
              </a:ext>
            </a:extLst>
          </p:cNvPr>
          <p:cNvSpPr>
            <a:spLocks noGrp="1" noChangeArrowheads="1"/>
          </p:cNvSpPr>
          <p:nvPr>
            <p:ph type="body" idx="1"/>
          </p:nvPr>
        </p:nvSpPr>
        <p:spPr>
          <a:xfrm>
            <a:off x="666750" y="1703388"/>
            <a:ext cx="10858500" cy="4474535"/>
          </a:xfrm>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rPr>
              <a:t>Here, Genesis 1 does not describe material creation at all, but rather, the functional inauguration of God’s residence (i.e., his temple) from which he runs the world.</a:t>
            </a:r>
          </a:p>
          <a:p>
            <a:pPr eaLnBrk="1" hangingPunct="1">
              <a:lnSpc>
                <a:spcPct val="90000"/>
              </a:lnSpc>
              <a:defRPr/>
            </a:pPr>
            <a:r>
              <a:rPr lang="en-US" altLang="en-US" sz="2400" b="1" i="1" dirty="0">
                <a:latin typeface="Arial Narrow" panose="020B0606020202030204" pitchFamily="34" charset="0"/>
              </a:rPr>
              <a:t>The Hebrew verb</a:t>
            </a:r>
            <a:r>
              <a:rPr lang="en-US" altLang="en-US" sz="2400" i="1" dirty="0"/>
              <a:t> </a:t>
            </a:r>
            <a:r>
              <a:rPr lang="en-US" altLang="en-US" sz="2400" dirty="0" err="1">
                <a:latin typeface="HebrewTh" pitchFamily="2" charset="0"/>
              </a:rPr>
              <a:t>xrAbA</a:t>
            </a:r>
            <a:r>
              <a:rPr lang="en-US" altLang="en-US" sz="2400" b="1" dirty="0">
                <a:latin typeface="Arial Narrow" panose="020B0606020202030204" pitchFamily="34" charset="0"/>
              </a:rPr>
              <a:t> </a:t>
            </a:r>
            <a:r>
              <a:rPr lang="en-US" altLang="en-US" sz="2400" b="1" i="1" dirty="0">
                <a:latin typeface="Arial Narrow" panose="020B0606020202030204" pitchFamily="34" charset="0"/>
              </a:rPr>
              <a:t>(= to create) concerns the assignment of functions, not the material existence of the universe.</a:t>
            </a:r>
          </a:p>
          <a:p>
            <a:pPr eaLnBrk="1" hangingPunct="1">
              <a:lnSpc>
                <a:spcPct val="90000"/>
              </a:lnSpc>
              <a:defRPr/>
            </a:pPr>
            <a:r>
              <a:rPr lang="en-US" altLang="en-US" sz="2400" b="1" i="1" dirty="0">
                <a:latin typeface="Arial Narrow" panose="020B0606020202030204" pitchFamily="34" charset="0"/>
              </a:rPr>
              <a:t>The first three days pertain to the functions of time, weather and food.</a:t>
            </a:r>
          </a:p>
          <a:p>
            <a:pPr eaLnBrk="1" hangingPunct="1">
              <a:lnSpc>
                <a:spcPct val="90000"/>
              </a:lnSpc>
              <a:defRPr/>
            </a:pPr>
            <a:r>
              <a:rPr lang="en-US" altLang="en-US" sz="2400" b="1" i="1" dirty="0">
                <a:latin typeface="Arial Narrow" panose="020B0606020202030204" pitchFamily="34" charset="0"/>
              </a:rPr>
              <a:t>The second three days pertain to the roles and spheres of the elements in the cosmos.</a:t>
            </a:r>
          </a:p>
          <a:p>
            <a:pPr eaLnBrk="1" hangingPunct="1">
              <a:lnSpc>
                <a:spcPct val="90000"/>
              </a:lnSpc>
              <a:defRPr/>
            </a:pPr>
            <a:r>
              <a:rPr lang="en-US" altLang="en-US" sz="2400" b="1" i="1" dirty="0">
                <a:latin typeface="Arial Narrow" panose="020B0606020202030204" pitchFamily="34" charset="0"/>
              </a:rPr>
              <a:t>The evaluation “it was good” refers to functional goodness for the benefit of humans (i.e., everything works as it should).</a:t>
            </a:r>
          </a:p>
          <a:p>
            <a:pPr eaLnBrk="1" hangingPunct="1">
              <a:lnSpc>
                <a:spcPct val="90000"/>
              </a:lnSpc>
              <a:defRPr/>
            </a:pPr>
            <a:r>
              <a:rPr lang="en-US" altLang="en-US" sz="2400" b="1" i="1" dirty="0">
                <a:latin typeface="Arial Narrow" panose="020B0606020202030204" pitchFamily="34" charset="0"/>
              </a:rPr>
              <a:t>God’s rest refers to his residence in the cosmic temple from which he takes up his lordship to sustain the world.</a:t>
            </a:r>
            <a:endParaRPr lang="en-US" altLang="en-US" sz="2400" i="1" dirty="0"/>
          </a:p>
        </p:txBody>
      </p:sp>
      <p:sp>
        <p:nvSpPr>
          <p:cNvPr id="2" name="Slide Number Placeholder 1">
            <a:extLst>
              <a:ext uri="{FF2B5EF4-FFF2-40B4-BE49-F238E27FC236}">
                <a16:creationId xmlns:a16="http://schemas.microsoft.com/office/drawing/2014/main" id="{ACFFEB3A-4A32-6972-08FF-80EA169146C7}"/>
              </a:ext>
            </a:extLst>
          </p:cNvPr>
          <p:cNvSpPr>
            <a:spLocks noGrp="1"/>
          </p:cNvSpPr>
          <p:nvPr>
            <p:ph type="sldNum" sz="quarter" idx="12"/>
          </p:nvPr>
        </p:nvSpPr>
        <p:spPr/>
        <p:txBody>
          <a:bodyPr/>
          <a:lstStyle/>
          <a:p>
            <a:fld id="{9A6D7812-BC6A-43D2-BAA8-93CF3B45942C}" type="slidenum">
              <a:rPr lang="en-US" altLang="en-US" smtClean="0"/>
              <a:pPr/>
              <a:t>102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8163">
                                            <p:txEl>
                                              <p:pRg st="0" end="0"/>
                                            </p:txEl>
                                          </p:spTgt>
                                        </p:tgtEl>
                                        <p:attrNameLst>
                                          <p:attrName>style.visibility</p:attrName>
                                        </p:attrNameLst>
                                      </p:cBhvr>
                                      <p:to>
                                        <p:strVal val="visible"/>
                                      </p:to>
                                    </p:set>
                                    <p:anim calcmode="lin" valueType="num">
                                      <p:cBhvr>
                                        <p:cTn id="7" dur="500" fill="hold"/>
                                        <p:tgtEl>
                                          <p:spTgt spid="3481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81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4816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48163">
                                            <p:txEl>
                                              <p:pRg st="1" end="1"/>
                                            </p:txEl>
                                          </p:spTgt>
                                        </p:tgtEl>
                                        <p:attrNameLst>
                                          <p:attrName>style.visibility</p:attrName>
                                        </p:attrNameLst>
                                      </p:cBhvr>
                                      <p:to>
                                        <p:strVal val="visible"/>
                                      </p:to>
                                    </p:set>
                                    <p:anim calcmode="lin" valueType="num">
                                      <p:cBhvr additive="base">
                                        <p:cTn id="14" dur="500" fill="hold"/>
                                        <p:tgtEl>
                                          <p:spTgt spid="34816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481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48163">
                                            <p:txEl>
                                              <p:pRg st="2" end="2"/>
                                            </p:txEl>
                                          </p:spTgt>
                                        </p:tgtEl>
                                        <p:attrNameLst>
                                          <p:attrName>style.visibility</p:attrName>
                                        </p:attrNameLst>
                                      </p:cBhvr>
                                      <p:to>
                                        <p:strVal val="visible"/>
                                      </p:to>
                                    </p:set>
                                    <p:anim calcmode="lin" valueType="num">
                                      <p:cBhvr additive="base">
                                        <p:cTn id="20" dur="500" fill="hold"/>
                                        <p:tgtEl>
                                          <p:spTgt spid="34816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481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48163">
                                            <p:txEl>
                                              <p:pRg st="3" end="3"/>
                                            </p:txEl>
                                          </p:spTgt>
                                        </p:tgtEl>
                                        <p:attrNameLst>
                                          <p:attrName>style.visibility</p:attrName>
                                        </p:attrNameLst>
                                      </p:cBhvr>
                                      <p:to>
                                        <p:strVal val="visible"/>
                                      </p:to>
                                    </p:set>
                                    <p:anim calcmode="lin" valueType="num">
                                      <p:cBhvr additive="base">
                                        <p:cTn id="26" dur="500" fill="hold"/>
                                        <p:tgtEl>
                                          <p:spTgt spid="34816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481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48163">
                                            <p:txEl>
                                              <p:pRg st="4" end="4"/>
                                            </p:txEl>
                                          </p:spTgt>
                                        </p:tgtEl>
                                        <p:attrNameLst>
                                          <p:attrName>style.visibility</p:attrName>
                                        </p:attrNameLst>
                                      </p:cBhvr>
                                      <p:to>
                                        <p:strVal val="visible"/>
                                      </p:to>
                                    </p:set>
                                    <p:anim calcmode="lin" valueType="num">
                                      <p:cBhvr additive="base">
                                        <p:cTn id="32" dur="500" fill="hold"/>
                                        <p:tgtEl>
                                          <p:spTgt spid="34816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481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48163">
                                            <p:txEl>
                                              <p:pRg st="5" end="5"/>
                                            </p:txEl>
                                          </p:spTgt>
                                        </p:tgtEl>
                                        <p:attrNameLst>
                                          <p:attrName>style.visibility</p:attrName>
                                        </p:attrNameLst>
                                      </p:cBhvr>
                                      <p:to>
                                        <p:strVal val="visible"/>
                                      </p:to>
                                    </p:set>
                                    <p:anim calcmode="lin" valueType="num">
                                      <p:cBhvr additive="base">
                                        <p:cTn id="38" dur="500" fill="hold"/>
                                        <p:tgtEl>
                                          <p:spTgt spid="34816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4816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6C057A85-C69B-CA36-EAC7-CBA53EA5846A}"/>
              </a:ext>
            </a:extLst>
          </p:cNvPr>
          <p:cNvSpPr>
            <a:spLocks noGrp="1" noChangeArrowheads="1"/>
          </p:cNvSpPr>
          <p:nvPr>
            <p:ph type="title"/>
          </p:nvPr>
        </p:nvSpPr>
        <p:spPr/>
        <p:txBody>
          <a:bodyPr/>
          <a:lstStyle/>
          <a:p>
            <a:pPr eaLnBrk="1" hangingPunct="1">
              <a:defRPr/>
            </a:pPr>
            <a:r>
              <a:rPr lang="en-US" altLang="en-US" sz="4800" dirty="0">
                <a:solidFill>
                  <a:srgbClr val="00FFFF"/>
                </a:solidFill>
                <a:latin typeface="Narkisim" panose="020E0502050101010101" pitchFamily="34" charset="-79"/>
              </a:rPr>
              <a:t>Cosmic Temple Cont.--</a:t>
            </a:r>
          </a:p>
        </p:txBody>
      </p:sp>
      <p:sp>
        <p:nvSpPr>
          <p:cNvPr id="349187" name="Rectangle 3">
            <a:extLst>
              <a:ext uri="{FF2B5EF4-FFF2-40B4-BE49-F238E27FC236}">
                <a16:creationId xmlns:a16="http://schemas.microsoft.com/office/drawing/2014/main" id="{0D5A0111-69E3-3D62-1A4F-B0B123B9F090}"/>
              </a:ext>
            </a:extLst>
          </p:cNvPr>
          <p:cNvSpPr>
            <a:spLocks noGrp="1" noChangeArrowheads="1"/>
          </p:cNvSpPr>
          <p:nvPr>
            <p:ph type="body" idx="1"/>
          </p:nvPr>
        </p:nvSpPr>
        <p:spPr>
          <a:xfrm>
            <a:off x="609600" y="1295400"/>
            <a:ext cx="10972800" cy="5257800"/>
          </a:xfrm>
        </p:spPr>
        <p:txBody>
          <a:bodyPr/>
          <a:lstStyle/>
          <a:p>
            <a:pPr marL="609600" indent="-609600" eaLnBrk="1" hangingPunct="1">
              <a:buNone/>
              <a:defRPr/>
            </a:pPr>
            <a:r>
              <a:rPr lang="en-US" altLang="en-US" sz="2800" b="1" dirty="0">
                <a:solidFill>
                  <a:schemeClr val="hlink"/>
                </a:solidFill>
              </a:rPr>
              <a:t>Implications of the cosmic temple interpretation:</a:t>
            </a:r>
          </a:p>
          <a:p>
            <a:pPr marL="609600" indent="-609600" eaLnBrk="1" hangingPunct="1">
              <a:buFont typeface="Wingdings" panose="05000000000000000000" pitchFamily="2" charset="2"/>
              <a:buAutoNum type="arabicPeriod"/>
              <a:defRPr/>
            </a:pPr>
            <a:r>
              <a:rPr lang="en-US" altLang="en-US" sz="2400" b="1" i="1" dirty="0">
                <a:latin typeface="Arial Narrow" panose="020B0606020202030204" pitchFamily="34" charset="0"/>
              </a:rPr>
              <a:t>Ancient cosmology was function-oriented; hence, Israel’s cosmology was function-oriented as well.</a:t>
            </a:r>
          </a:p>
          <a:p>
            <a:pPr marL="609600" indent="-609600" eaLnBrk="1" hangingPunct="1">
              <a:buFont typeface="Wingdings" panose="05000000000000000000" pitchFamily="2" charset="2"/>
              <a:buAutoNum type="arabicPeriod"/>
              <a:defRPr/>
            </a:pPr>
            <a:r>
              <a:rPr lang="en-US" altLang="en-US" sz="2400" b="1" i="1" dirty="0">
                <a:latin typeface="Arial Narrow" panose="020B0606020202030204" pitchFamily="34" charset="0"/>
              </a:rPr>
              <a:t>Genesis 1 concerns teleology (the purpose of the cosmos for human habitation), not material origins. Indeed, Genesis 1 is not about material origins or the age of the universe.</a:t>
            </a:r>
          </a:p>
          <a:p>
            <a:pPr marL="609600" indent="-609600" eaLnBrk="1" hangingPunct="1">
              <a:buFont typeface="Wingdings" panose="05000000000000000000" pitchFamily="2" charset="2"/>
              <a:buAutoNum type="arabicPeriod"/>
              <a:defRPr/>
            </a:pPr>
            <a:r>
              <a:rPr lang="en-US" altLang="en-US" sz="2400" b="1" i="1" dirty="0">
                <a:latin typeface="Arial Narrow" panose="020B0606020202030204" pitchFamily="34" charset="0"/>
              </a:rPr>
              <a:t>Genesis 1 is not concerned with the mechanism of creation. All scientific explorations of the mechanism of cosmic origins are fully permitted (including evolution).</a:t>
            </a:r>
          </a:p>
          <a:p>
            <a:pPr marL="609600" indent="-609600" eaLnBrk="1" hangingPunct="1">
              <a:buFont typeface="Wingdings" panose="05000000000000000000" pitchFamily="2" charset="2"/>
              <a:buAutoNum type="arabicPeriod"/>
              <a:defRPr/>
            </a:pPr>
            <a:r>
              <a:rPr lang="en-US" altLang="en-US" sz="2400" b="1" i="1" dirty="0">
                <a:latin typeface="Arial Narrow" panose="020B0606020202030204" pitchFamily="34" charset="0"/>
              </a:rPr>
              <a:t>However, whatever mechanism was involved, whether long or short, God stood behind it at every moment.</a:t>
            </a:r>
          </a:p>
        </p:txBody>
      </p:sp>
      <p:sp>
        <p:nvSpPr>
          <p:cNvPr id="2" name="Slide Number Placeholder 1">
            <a:extLst>
              <a:ext uri="{FF2B5EF4-FFF2-40B4-BE49-F238E27FC236}">
                <a16:creationId xmlns:a16="http://schemas.microsoft.com/office/drawing/2014/main" id="{7F3A34AE-1A64-4E3E-DB09-C782915653E0}"/>
              </a:ext>
            </a:extLst>
          </p:cNvPr>
          <p:cNvSpPr>
            <a:spLocks noGrp="1"/>
          </p:cNvSpPr>
          <p:nvPr>
            <p:ph type="sldNum" sz="quarter" idx="12"/>
          </p:nvPr>
        </p:nvSpPr>
        <p:spPr/>
        <p:txBody>
          <a:bodyPr/>
          <a:lstStyle/>
          <a:p>
            <a:fld id="{9A6D7812-BC6A-43D2-BAA8-93CF3B45942C}" type="slidenum">
              <a:rPr lang="en-US" altLang="en-US" smtClean="0"/>
              <a:pPr/>
              <a:t>103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9187">
                                            <p:txEl>
                                              <p:pRg st="0" end="0"/>
                                            </p:txEl>
                                          </p:spTgt>
                                        </p:tgtEl>
                                        <p:attrNameLst>
                                          <p:attrName>style.visibility</p:attrName>
                                        </p:attrNameLst>
                                      </p:cBhvr>
                                      <p:to>
                                        <p:strVal val="visible"/>
                                      </p:to>
                                    </p:set>
                                    <p:anim calcmode="lin" valueType="num">
                                      <p:cBhvr>
                                        <p:cTn id="7" dur="500" fill="hold"/>
                                        <p:tgtEl>
                                          <p:spTgt spid="3491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918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4918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49187">
                                            <p:txEl>
                                              <p:pRg st="1" end="1"/>
                                            </p:txEl>
                                          </p:spTgt>
                                        </p:tgtEl>
                                        <p:attrNameLst>
                                          <p:attrName>style.visibility</p:attrName>
                                        </p:attrNameLst>
                                      </p:cBhvr>
                                      <p:to>
                                        <p:strVal val="visible"/>
                                      </p:to>
                                    </p:set>
                                    <p:anim calcmode="lin" valueType="num">
                                      <p:cBhvr additive="base">
                                        <p:cTn id="14" dur="500" fill="hold"/>
                                        <p:tgtEl>
                                          <p:spTgt spid="34918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491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49187">
                                            <p:txEl>
                                              <p:pRg st="2" end="2"/>
                                            </p:txEl>
                                          </p:spTgt>
                                        </p:tgtEl>
                                        <p:attrNameLst>
                                          <p:attrName>style.visibility</p:attrName>
                                        </p:attrNameLst>
                                      </p:cBhvr>
                                      <p:to>
                                        <p:strVal val="visible"/>
                                      </p:to>
                                    </p:set>
                                    <p:anim calcmode="lin" valueType="num">
                                      <p:cBhvr additive="base">
                                        <p:cTn id="20" dur="500" fill="hold"/>
                                        <p:tgtEl>
                                          <p:spTgt spid="34918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491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49187">
                                            <p:txEl>
                                              <p:pRg st="3" end="3"/>
                                            </p:txEl>
                                          </p:spTgt>
                                        </p:tgtEl>
                                        <p:attrNameLst>
                                          <p:attrName>style.visibility</p:attrName>
                                        </p:attrNameLst>
                                      </p:cBhvr>
                                      <p:to>
                                        <p:strVal val="visible"/>
                                      </p:to>
                                    </p:set>
                                    <p:anim calcmode="lin" valueType="num">
                                      <p:cBhvr additive="base">
                                        <p:cTn id="26" dur="500" fill="hold"/>
                                        <p:tgtEl>
                                          <p:spTgt spid="34918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491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49187">
                                            <p:txEl>
                                              <p:pRg st="4" end="4"/>
                                            </p:txEl>
                                          </p:spTgt>
                                        </p:tgtEl>
                                        <p:attrNameLst>
                                          <p:attrName>style.visibility</p:attrName>
                                        </p:attrNameLst>
                                      </p:cBhvr>
                                      <p:to>
                                        <p:strVal val="visible"/>
                                      </p:to>
                                    </p:set>
                                    <p:anim calcmode="lin" valueType="num">
                                      <p:cBhvr additive="base">
                                        <p:cTn id="32" dur="500" fill="hold"/>
                                        <p:tgtEl>
                                          <p:spTgt spid="34918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491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AB2AC3DD-0548-BCD2-5EAE-CA80317F4AAD}"/>
              </a:ext>
            </a:extLst>
          </p:cNvPr>
          <p:cNvSpPr>
            <a:spLocks noGrp="1" noChangeArrowheads="1"/>
          </p:cNvSpPr>
          <p:nvPr>
            <p:ph type="title"/>
          </p:nvPr>
        </p:nvSpPr>
        <p:spPr>
          <a:xfrm>
            <a:off x="1411117" y="499730"/>
            <a:ext cx="9369765" cy="914400"/>
          </a:xfrm>
        </p:spPr>
        <p:txBody>
          <a:bodyPr/>
          <a:lstStyle/>
          <a:p>
            <a:pPr eaLnBrk="1" hangingPunct="1">
              <a:defRPr/>
            </a:pPr>
            <a:r>
              <a:rPr lang="en-US" altLang="en-US" sz="4800" dirty="0">
                <a:solidFill>
                  <a:srgbClr val="00FFFF"/>
                </a:solidFill>
                <a:latin typeface="Narkisim" panose="020E0502050101010101" pitchFamily="34" charset="-79"/>
              </a:rPr>
              <a:t>Extreme Ages and the Family of Seth</a:t>
            </a:r>
          </a:p>
        </p:txBody>
      </p:sp>
      <p:sp>
        <p:nvSpPr>
          <p:cNvPr id="142339" name="Rectangle 3">
            <a:extLst>
              <a:ext uri="{FF2B5EF4-FFF2-40B4-BE49-F238E27FC236}">
                <a16:creationId xmlns:a16="http://schemas.microsoft.com/office/drawing/2014/main" id="{7CD07D23-D29B-31E2-1734-858257C17EB7}"/>
              </a:ext>
            </a:extLst>
          </p:cNvPr>
          <p:cNvSpPr>
            <a:spLocks noGrp="1" noChangeArrowheads="1"/>
          </p:cNvSpPr>
          <p:nvPr>
            <p:ph type="body" idx="1"/>
          </p:nvPr>
        </p:nvSpPr>
        <p:spPr>
          <a:xfrm>
            <a:off x="841035" y="1573619"/>
            <a:ext cx="10812780" cy="4784651"/>
          </a:xfrm>
        </p:spPr>
        <p:txBody>
          <a:bodyPr/>
          <a:lstStyle/>
          <a:p>
            <a:pPr eaLnBrk="1" hangingPunct="1">
              <a:lnSpc>
                <a:spcPct val="90000"/>
              </a:lnSpc>
              <a:buFont typeface="Wingdings" panose="05000000000000000000" pitchFamily="2" charset="2"/>
              <a:buNone/>
              <a:defRPr/>
            </a:pPr>
            <a:r>
              <a:rPr lang="en-US" altLang="en-US" sz="2800" b="1" dirty="0">
                <a:solidFill>
                  <a:srgbClr val="FF9900"/>
                </a:solidFill>
              </a:rPr>
              <a:t>Genesis 5 describes the family of Seth. The extreme ages of the antediluvians raise questions of credibility, usually answered in one of three ways.</a:t>
            </a:r>
          </a:p>
          <a:p>
            <a:pPr eaLnBrk="1" hangingPunct="1">
              <a:lnSpc>
                <a:spcPct val="90000"/>
              </a:lnSpc>
              <a:defRPr/>
            </a:pPr>
            <a:r>
              <a:rPr lang="en-US" altLang="en-US" sz="2400" b="1" i="1" dirty="0">
                <a:latin typeface="Arial Narrow" panose="020B0606020202030204" pitchFamily="34" charset="0"/>
              </a:rPr>
              <a:t>The ages are to be taken literally and presuppose that the antediluvian atmosphere was conducive to longevity (young earth creationism)</a:t>
            </a:r>
          </a:p>
          <a:p>
            <a:pPr eaLnBrk="1" hangingPunct="1">
              <a:lnSpc>
                <a:spcPct val="90000"/>
              </a:lnSpc>
              <a:defRPr/>
            </a:pPr>
            <a:r>
              <a:rPr lang="en-US" altLang="en-US" sz="2400" b="1" i="1" dirty="0">
                <a:latin typeface="Arial Narrow" panose="020B0606020202030204" pitchFamily="34" charset="0"/>
              </a:rPr>
              <a:t>The idea of long age spans is not unique to Genesis (e.g., the Sumerian King List). Perhaps the “years” are a different time unit than what we normally mean by a year (reductionism).</a:t>
            </a:r>
          </a:p>
          <a:p>
            <a:pPr eaLnBrk="1" hangingPunct="1">
              <a:lnSpc>
                <a:spcPct val="90000"/>
              </a:lnSpc>
              <a:defRPr/>
            </a:pPr>
            <a:r>
              <a:rPr lang="en-US" altLang="en-US" sz="2400" b="1" i="1" dirty="0">
                <a:latin typeface="Arial Narrow" panose="020B0606020202030204" pitchFamily="34" charset="0"/>
              </a:rPr>
              <a:t>The names and ages represent clan epochs, where names refer to the clan itself. The age represents the time a clan was prominent (the Hebrew terms “son” and “to be the father of” need not be confined to a single generation).</a:t>
            </a:r>
          </a:p>
        </p:txBody>
      </p:sp>
      <p:sp>
        <p:nvSpPr>
          <p:cNvPr id="2" name="Slide Number Placeholder 1">
            <a:extLst>
              <a:ext uri="{FF2B5EF4-FFF2-40B4-BE49-F238E27FC236}">
                <a16:creationId xmlns:a16="http://schemas.microsoft.com/office/drawing/2014/main" id="{49F3A8D3-7294-5641-7E5F-FC16919FB0B1}"/>
              </a:ext>
            </a:extLst>
          </p:cNvPr>
          <p:cNvSpPr>
            <a:spLocks noGrp="1"/>
          </p:cNvSpPr>
          <p:nvPr>
            <p:ph type="sldNum" sz="quarter" idx="12"/>
          </p:nvPr>
        </p:nvSpPr>
        <p:spPr/>
        <p:txBody>
          <a:bodyPr/>
          <a:lstStyle/>
          <a:p>
            <a:fld id="{9A6D7812-BC6A-43D2-BAA8-93CF3B45942C}" type="slidenum">
              <a:rPr lang="en-US" altLang="en-US" smtClean="0"/>
              <a:pPr/>
              <a:t>104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calcmode="lin" valueType="num">
                                      <p:cBhvr>
                                        <p:cTn id="7" dur="500" fill="hold"/>
                                        <p:tgtEl>
                                          <p:spTgt spid="1423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23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2339">
                                            <p:txEl>
                                              <p:pRg st="1" end="1"/>
                                            </p:txEl>
                                          </p:spTgt>
                                        </p:tgtEl>
                                        <p:attrNameLst>
                                          <p:attrName>style.visibility</p:attrName>
                                        </p:attrNameLst>
                                      </p:cBhvr>
                                      <p:to>
                                        <p:strVal val="visible"/>
                                      </p:to>
                                    </p:set>
                                    <p:anim calcmode="lin" valueType="num">
                                      <p:cBhvr additive="base">
                                        <p:cTn id="13" dur="500" fill="hold"/>
                                        <p:tgtEl>
                                          <p:spTgt spid="142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2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2339">
                                            <p:txEl>
                                              <p:pRg st="2" end="2"/>
                                            </p:txEl>
                                          </p:spTgt>
                                        </p:tgtEl>
                                        <p:attrNameLst>
                                          <p:attrName>style.visibility</p:attrName>
                                        </p:attrNameLst>
                                      </p:cBhvr>
                                      <p:to>
                                        <p:strVal val="visible"/>
                                      </p:to>
                                    </p:set>
                                    <p:anim calcmode="lin" valueType="num">
                                      <p:cBhvr additive="base">
                                        <p:cTn id="19" dur="500" fill="hold"/>
                                        <p:tgtEl>
                                          <p:spTgt spid="142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2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2339">
                                            <p:txEl>
                                              <p:pRg st="3" end="3"/>
                                            </p:txEl>
                                          </p:spTgt>
                                        </p:tgtEl>
                                        <p:attrNameLst>
                                          <p:attrName>style.visibility</p:attrName>
                                        </p:attrNameLst>
                                      </p:cBhvr>
                                      <p:to>
                                        <p:strVal val="visible"/>
                                      </p:to>
                                    </p:set>
                                    <p:anim calcmode="lin" valueType="num">
                                      <p:cBhvr additive="base">
                                        <p:cTn id="25" dur="500" fill="hold"/>
                                        <p:tgtEl>
                                          <p:spTgt spid="142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3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144388" name="Rectangle 4">
            <a:extLst>
              <a:ext uri="{FF2B5EF4-FFF2-40B4-BE49-F238E27FC236}">
                <a16:creationId xmlns:a16="http://schemas.microsoft.com/office/drawing/2014/main" id="{873D0E38-0A73-3F56-6E5E-FE3807C2ECEA}"/>
              </a:ext>
            </a:extLst>
          </p:cNvPr>
          <p:cNvSpPr>
            <a:spLocks noGrp="1" noChangeArrowheads="1"/>
          </p:cNvSpPr>
          <p:nvPr>
            <p:ph type="title"/>
          </p:nvPr>
        </p:nvSpPr>
        <p:spPr>
          <a:xfrm>
            <a:off x="2133600" y="76200"/>
            <a:ext cx="3962400" cy="1627188"/>
          </a:xfrm>
        </p:spPr>
        <p:txBody>
          <a:bodyPr/>
          <a:lstStyle/>
          <a:p>
            <a:pPr algn="r" eaLnBrk="1" hangingPunct="1">
              <a:defRPr/>
            </a:pPr>
            <a:r>
              <a:rPr lang="en-US" altLang="en-US" sz="4000">
                <a:latin typeface="Eras Bold ITC" pitchFamily="34" charset="0"/>
              </a:rPr>
              <a:t>The Sumerian King List</a:t>
            </a:r>
          </a:p>
        </p:txBody>
      </p:sp>
      <p:sp>
        <p:nvSpPr>
          <p:cNvPr id="144389" name="Rectangle 5">
            <a:extLst>
              <a:ext uri="{FF2B5EF4-FFF2-40B4-BE49-F238E27FC236}">
                <a16:creationId xmlns:a16="http://schemas.microsoft.com/office/drawing/2014/main" id="{2E8D45D4-0D7B-C76F-B418-609EF827CD93}"/>
              </a:ext>
            </a:extLst>
          </p:cNvPr>
          <p:cNvSpPr>
            <a:spLocks noGrp="1" noChangeArrowheads="1"/>
          </p:cNvSpPr>
          <p:nvPr>
            <p:ph type="body" sz="half" idx="1"/>
          </p:nvPr>
        </p:nvSpPr>
        <p:spPr>
          <a:xfrm>
            <a:off x="786809" y="2327276"/>
            <a:ext cx="5232991" cy="4302125"/>
          </a:xfrm>
        </p:spPr>
        <p:txBody>
          <a:bodyPr/>
          <a:lstStyle/>
          <a:p>
            <a:pPr algn="r" eaLnBrk="1" hangingPunct="1">
              <a:buFont typeface="Wingdings" panose="05000000000000000000" pitchFamily="2" charset="2"/>
              <a:buNone/>
              <a:defRPr/>
            </a:pPr>
            <a:r>
              <a:rPr lang="en-US" altLang="en-US" sz="2400" dirty="0">
                <a:solidFill>
                  <a:schemeClr val="tx2"/>
                </a:solidFill>
              </a:rPr>
              <a:t>List of early Mesopotamian kings who lived “until the time of the great flood” as well as after it, the early ones with extremely long life-spans (some reigning as long as “64,800 years”). The purpose was evidently to show that Mesopotamia had always been ruled by a single king.</a:t>
            </a:r>
          </a:p>
        </p:txBody>
      </p:sp>
      <p:pic>
        <p:nvPicPr>
          <p:cNvPr id="60420" name="Picture 7" descr="AIS12">
            <a:extLst>
              <a:ext uri="{FF2B5EF4-FFF2-40B4-BE49-F238E27FC236}">
                <a16:creationId xmlns:a16="http://schemas.microsoft.com/office/drawing/2014/main" id="{9B252948-9F96-3309-D700-B178B42B3AEA}"/>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130926" y="0"/>
            <a:ext cx="45243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1" name="Text Box 8">
            <a:extLst>
              <a:ext uri="{FF2B5EF4-FFF2-40B4-BE49-F238E27FC236}">
                <a16:creationId xmlns:a16="http://schemas.microsoft.com/office/drawing/2014/main" id="{04083855-7875-BF40-CB5F-0DE7BE6DED1D}"/>
              </a:ext>
            </a:extLst>
          </p:cNvPr>
          <p:cNvSpPr txBox="1">
            <a:spLocks noChangeArrowheads="1"/>
          </p:cNvSpPr>
          <p:nvPr/>
        </p:nvSpPr>
        <p:spPr bwMode="auto">
          <a:xfrm>
            <a:off x="1981200" y="1524001"/>
            <a:ext cx="411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1800">
                <a:solidFill>
                  <a:srgbClr val="FFFFFF"/>
                </a:solidFill>
              </a:rPr>
              <a:t>Near the end of the 3</a:t>
            </a:r>
            <a:r>
              <a:rPr lang="en-US" altLang="en-US" sz="1800" baseline="30000">
                <a:solidFill>
                  <a:srgbClr val="FFFFFF"/>
                </a:solidFill>
              </a:rPr>
              <a:t>rd</a:t>
            </a:r>
            <a:r>
              <a:rPr lang="en-US" altLang="en-US" sz="1800">
                <a:solidFill>
                  <a:srgbClr val="FFFFFF"/>
                </a:solidFill>
              </a:rPr>
              <a:t> millennium BC</a:t>
            </a:r>
          </a:p>
        </p:txBody>
      </p:sp>
      <p:sp>
        <p:nvSpPr>
          <p:cNvPr id="60422" name="Text Box 9">
            <a:extLst>
              <a:ext uri="{FF2B5EF4-FFF2-40B4-BE49-F238E27FC236}">
                <a16:creationId xmlns:a16="http://schemas.microsoft.com/office/drawing/2014/main" id="{DB9978D9-8FFF-4B41-568F-79C1DA0A0446}"/>
              </a:ext>
            </a:extLst>
          </p:cNvPr>
          <p:cNvSpPr txBox="1">
            <a:spLocks noChangeArrowheads="1"/>
          </p:cNvSpPr>
          <p:nvPr/>
        </p:nvSpPr>
        <p:spPr bwMode="auto">
          <a:xfrm>
            <a:off x="6324600" y="6415088"/>
            <a:ext cx="411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ClrTx/>
              <a:buSzTx/>
              <a:buNone/>
            </a:pPr>
            <a:r>
              <a:rPr lang="en-US" altLang="en-US" sz="1800">
                <a:solidFill>
                  <a:srgbClr val="FFFFFF"/>
                </a:solidFill>
              </a:rPr>
              <a:t>Ashmolean Museum, Oxford, England</a:t>
            </a:r>
          </a:p>
        </p:txBody>
      </p:sp>
      <p:sp>
        <p:nvSpPr>
          <p:cNvPr id="2" name="Slide Number Placeholder 1">
            <a:extLst>
              <a:ext uri="{FF2B5EF4-FFF2-40B4-BE49-F238E27FC236}">
                <a16:creationId xmlns:a16="http://schemas.microsoft.com/office/drawing/2014/main" id="{E1C28C4C-F73F-1B66-AD8B-C4AEDDA2A8A0}"/>
              </a:ext>
            </a:extLst>
          </p:cNvPr>
          <p:cNvSpPr>
            <a:spLocks noGrp="1"/>
          </p:cNvSpPr>
          <p:nvPr>
            <p:ph type="sldNum" sz="quarter" idx="12"/>
          </p:nvPr>
        </p:nvSpPr>
        <p:spPr/>
        <p:txBody>
          <a:bodyPr/>
          <a:lstStyle/>
          <a:p>
            <a:fld id="{911B0246-E818-4F40-B6E7-82539BF39A78}" type="slidenum">
              <a:rPr lang="en-US" altLang="en-US" smtClean="0"/>
              <a:pPr/>
              <a:t>105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4389">
                                            <p:txEl>
                                              <p:pRg st="0" end="0"/>
                                            </p:txEl>
                                          </p:spTgt>
                                        </p:tgtEl>
                                        <p:attrNameLst>
                                          <p:attrName>style.visibility</p:attrName>
                                        </p:attrNameLst>
                                      </p:cBhvr>
                                      <p:to>
                                        <p:strVal val="visible"/>
                                      </p:to>
                                    </p:set>
                                    <p:animEffect transition="in" filter="fade">
                                      <p:cBhvr>
                                        <p:cTn id="7" dur="500"/>
                                        <p:tgtEl>
                                          <p:spTgt spid="1443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C656A360-3981-E2A4-B707-9487F818264D}"/>
              </a:ext>
            </a:extLst>
          </p:cNvPr>
          <p:cNvSpPr>
            <a:spLocks noGrp="1" noChangeArrowheads="1"/>
          </p:cNvSpPr>
          <p:nvPr>
            <p:ph type="title"/>
          </p:nvPr>
        </p:nvSpPr>
        <p:spPr>
          <a:xfrm>
            <a:off x="1981200" y="76201"/>
            <a:ext cx="8229600" cy="1139825"/>
          </a:xfrm>
        </p:spPr>
        <p:txBody>
          <a:bodyPr/>
          <a:lstStyle/>
          <a:p>
            <a:pPr eaLnBrk="1" hangingPunct="1">
              <a:defRPr/>
            </a:pPr>
            <a:r>
              <a:rPr lang="en-US" altLang="en-US" sz="4800">
                <a:solidFill>
                  <a:srgbClr val="00FFFF"/>
                </a:solidFill>
                <a:latin typeface="Narkisim" panose="020E0502050101010101" pitchFamily="34" charset="-79"/>
              </a:rPr>
              <a:t>The Factor of 10</a:t>
            </a:r>
          </a:p>
        </p:txBody>
      </p:sp>
      <p:sp>
        <p:nvSpPr>
          <p:cNvPr id="143363" name="Rectangle 3">
            <a:extLst>
              <a:ext uri="{FF2B5EF4-FFF2-40B4-BE49-F238E27FC236}">
                <a16:creationId xmlns:a16="http://schemas.microsoft.com/office/drawing/2014/main" id="{1205D4F9-A2CD-5361-9CAA-3E6D63B0194B}"/>
              </a:ext>
            </a:extLst>
          </p:cNvPr>
          <p:cNvSpPr>
            <a:spLocks noGrp="1" noChangeArrowheads="1"/>
          </p:cNvSpPr>
          <p:nvPr>
            <p:ph type="body" idx="1"/>
          </p:nvPr>
        </p:nvSpPr>
        <p:spPr>
          <a:xfrm>
            <a:off x="1752600" y="1066800"/>
            <a:ext cx="8686800" cy="5715000"/>
          </a:xfrm>
        </p:spPr>
        <p:txBody>
          <a:bodyPr/>
          <a:lstStyle/>
          <a:p>
            <a:pPr eaLnBrk="1" hangingPunct="1">
              <a:lnSpc>
                <a:spcPct val="90000"/>
              </a:lnSpc>
              <a:buFont typeface="Wingdings" panose="05000000000000000000" pitchFamily="2" charset="2"/>
              <a:buNone/>
              <a:defRPr/>
            </a:pPr>
            <a:r>
              <a:rPr lang="en-US" altLang="en-US" sz="2800" b="1">
                <a:solidFill>
                  <a:srgbClr val="FF9900"/>
                </a:solidFill>
              </a:rPr>
              <a:t>The compiler of Genesis seems to structure genealogies in sets of 10, which in turn implies selection rather than an exhaustive list:</a:t>
            </a:r>
          </a:p>
          <a:p>
            <a:pPr eaLnBrk="1" hangingPunct="1">
              <a:lnSpc>
                <a:spcPct val="90000"/>
              </a:lnSpc>
              <a:buFont typeface="Wingdings" panose="05000000000000000000" pitchFamily="2" charset="2"/>
              <a:buNone/>
              <a:defRPr/>
            </a:pPr>
            <a:r>
              <a:rPr lang="en-US" altLang="en-US" sz="2400" b="1">
                <a:latin typeface="Arial Narrow" panose="020B0606020202030204" pitchFamily="34" charset="0"/>
              </a:rPr>
              <a:t>	</a:t>
            </a:r>
            <a:r>
              <a:rPr lang="en-US" altLang="en-US" sz="2400" b="1">
                <a:solidFill>
                  <a:srgbClr val="CCFFFF"/>
                </a:solidFill>
                <a:latin typeface="Arial Narrow" panose="020B0606020202030204" pitchFamily="34" charset="0"/>
              </a:rPr>
              <a:t>4:1, 17-22</a:t>
            </a:r>
            <a:r>
              <a:rPr lang="en-US" altLang="en-US" sz="2400" b="1">
                <a:latin typeface="Arial Narrow" panose="020B0606020202030204" pitchFamily="34" charset="0"/>
              </a:rPr>
              <a:t>			</a:t>
            </a:r>
            <a:r>
              <a:rPr lang="en-US" altLang="en-US" sz="2400" b="1">
                <a:solidFill>
                  <a:srgbClr val="CCFFFF"/>
                </a:solidFill>
                <a:latin typeface="Arial Narrow" panose="020B0606020202030204" pitchFamily="34" charset="0"/>
              </a:rPr>
              <a:t>5:1-31			11:10-26</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	Adam			Adam			Shem</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	Cain				Seth			Arphaxad</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	Enoch			Enosh			Shelah</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	Irad				Kenan			Eber</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	Mehujael			Mahalalel		Peleg</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	Methusael			Jared			Reu</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	Lamech			Enoch			Serug</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	Jabal			Methusaleh		Nahor</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	Jubal			Lamech			Terah</a:t>
            </a:r>
          </a:p>
          <a:p>
            <a:pPr eaLnBrk="1" hangingPunct="1">
              <a:lnSpc>
                <a:spcPct val="90000"/>
              </a:lnSpc>
              <a:buFont typeface="Wingdings" panose="05000000000000000000" pitchFamily="2" charset="2"/>
              <a:buNone/>
              <a:defRPr/>
            </a:pPr>
            <a:r>
              <a:rPr lang="en-US" altLang="en-US" sz="2400" i="1">
                <a:latin typeface="Arial Narrow" panose="020B0606020202030204" pitchFamily="34" charset="0"/>
              </a:rPr>
              <a:t>	Tubal-Cain			Noah			Abraham</a:t>
            </a:r>
          </a:p>
        </p:txBody>
      </p:sp>
      <p:sp>
        <p:nvSpPr>
          <p:cNvPr id="2" name="Slide Number Placeholder 1">
            <a:extLst>
              <a:ext uri="{FF2B5EF4-FFF2-40B4-BE49-F238E27FC236}">
                <a16:creationId xmlns:a16="http://schemas.microsoft.com/office/drawing/2014/main" id="{DD4AC6CE-F71B-D088-EFF1-DD28B19F4D73}"/>
              </a:ext>
            </a:extLst>
          </p:cNvPr>
          <p:cNvSpPr>
            <a:spLocks noGrp="1"/>
          </p:cNvSpPr>
          <p:nvPr>
            <p:ph type="sldNum" sz="quarter" idx="12"/>
          </p:nvPr>
        </p:nvSpPr>
        <p:spPr/>
        <p:txBody>
          <a:bodyPr/>
          <a:lstStyle/>
          <a:p>
            <a:fld id="{9A6D7812-BC6A-43D2-BAA8-93CF3B45942C}" type="slidenum">
              <a:rPr lang="en-US" altLang="en-US" smtClean="0"/>
              <a:pPr/>
              <a:t>106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 calcmode="lin" valueType="num">
                                      <p:cBhvr>
                                        <p:cTn id="7" dur="500" fill="hold"/>
                                        <p:tgtEl>
                                          <p:spTgt spid="1433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3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43363">
                                            <p:txEl>
                                              <p:pRg st="1" end="1"/>
                                            </p:txEl>
                                          </p:spTgt>
                                        </p:tgtEl>
                                        <p:attrNameLst>
                                          <p:attrName>style.visibility</p:attrName>
                                        </p:attrNameLst>
                                      </p:cBhvr>
                                      <p:to>
                                        <p:strVal val="visible"/>
                                      </p:to>
                                    </p:set>
                                    <p:animEffect transition="in" filter="fade">
                                      <p:cBhvr>
                                        <p:cTn id="13" dur="500"/>
                                        <p:tgtEl>
                                          <p:spTgt spid="143363">
                                            <p:txEl>
                                              <p:pRg st="1" end="1"/>
                                            </p:txEl>
                                          </p:spTgt>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143363">
                                            <p:txEl>
                                              <p:pRg st="2" end="2"/>
                                            </p:txEl>
                                          </p:spTgt>
                                        </p:tgtEl>
                                        <p:attrNameLst>
                                          <p:attrName>style.visibility</p:attrName>
                                        </p:attrNameLst>
                                      </p:cBhvr>
                                      <p:to>
                                        <p:strVal val="visible"/>
                                      </p:to>
                                    </p:set>
                                    <p:animEffect transition="in" filter="fade">
                                      <p:cBhvr>
                                        <p:cTn id="17" dur="500"/>
                                        <p:tgtEl>
                                          <p:spTgt spid="143363">
                                            <p:txEl>
                                              <p:pRg st="2" end="2"/>
                                            </p:txEl>
                                          </p:spTgt>
                                        </p:tgtEl>
                                      </p:cBhvr>
                                    </p:animEffect>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143363">
                                            <p:txEl>
                                              <p:pRg st="3" end="3"/>
                                            </p:txEl>
                                          </p:spTgt>
                                        </p:tgtEl>
                                        <p:attrNameLst>
                                          <p:attrName>style.visibility</p:attrName>
                                        </p:attrNameLst>
                                      </p:cBhvr>
                                      <p:to>
                                        <p:strVal val="visible"/>
                                      </p:to>
                                    </p:set>
                                    <p:animEffect transition="in" filter="fade">
                                      <p:cBhvr>
                                        <p:cTn id="21" dur="500"/>
                                        <p:tgtEl>
                                          <p:spTgt spid="143363">
                                            <p:txEl>
                                              <p:pRg st="3" end="3"/>
                                            </p:txEl>
                                          </p:spTgt>
                                        </p:tgtEl>
                                      </p:cBhvr>
                                    </p:animEffect>
                                  </p:childTnLst>
                                </p:cTn>
                              </p:par>
                            </p:childTnLst>
                          </p:cTn>
                        </p:par>
                        <p:par>
                          <p:cTn id="22" fill="hold" nodeType="afterGroup">
                            <p:stCondLst>
                              <p:cond delay="1500"/>
                            </p:stCondLst>
                            <p:childTnLst>
                              <p:par>
                                <p:cTn id="23" presetID="10" presetClass="entr" presetSubtype="0" fill="hold" nodeType="afterEffect">
                                  <p:stCondLst>
                                    <p:cond delay="0"/>
                                  </p:stCondLst>
                                  <p:childTnLst>
                                    <p:set>
                                      <p:cBhvr>
                                        <p:cTn id="24" dur="1" fill="hold">
                                          <p:stCondLst>
                                            <p:cond delay="0"/>
                                          </p:stCondLst>
                                        </p:cTn>
                                        <p:tgtEl>
                                          <p:spTgt spid="143363">
                                            <p:txEl>
                                              <p:pRg st="4" end="4"/>
                                            </p:txEl>
                                          </p:spTgt>
                                        </p:tgtEl>
                                        <p:attrNameLst>
                                          <p:attrName>style.visibility</p:attrName>
                                        </p:attrNameLst>
                                      </p:cBhvr>
                                      <p:to>
                                        <p:strVal val="visible"/>
                                      </p:to>
                                    </p:set>
                                    <p:animEffect transition="in" filter="fade">
                                      <p:cBhvr>
                                        <p:cTn id="25" dur="500"/>
                                        <p:tgtEl>
                                          <p:spTgt spid="143363">
                                            <p:txEl>
                                              <p:pRg st="4" end="4"/>
                                            </p:txEl>
                                          </p:spTgt>
                                        </p:tgtEl>
                                      </p:cBhvr>
                                    </p:animEffect>
                                  </p:childTnLst>
                                </p:cTn>
                              </p:par>
                            </p:childTnLst>
                          </p:cTn>
                        </p:par>
                        <p:par>
                          <p:cTn id="26" fill="hold" nodeType="afterGroup">
                            <p:stCondLst>
                              <p:cond delay="2000"/>
                            </p:stCondLst>
                            <p:childTnLst>
                              <p:par>
                                <p:cTn id="27" presetID="10" presetClass="entr" presetSubtype="0" fill="hold" nodeType="afterEffect">
                                  <p:stCondLst>
                                    <p:cond delay="0"/>
                                  </p:stCondLst>
                                  <p:childTnLst>
                                    <p:set>
                                      <p:cBhvr>
                                        <p:cTn id="28" dur="1" fill="hold">
                                          <p:stCondLst>
                                            <p:cond delay="0"/>
                                          </p:stCondLst>
                                        </p:cTn>
                                        <p:tgtEl>
                                          <p:spTgt spid="143363">
                                            <p:txEl>
                                              <p:pRg st="5" end="5"/>
                                            </p:txEl>
                                          </p:spTgt>
                                        </p:tgtEl>
                                        <p:attrNameLst>
                                          <p:attrName>style.visibility</p:attrName>
                                        </p:attrNameLst>
                                      </p:cBhvr>
                                      <p:to>
                                        <p:strVal val="visible"/>
                                      </p:to>
                                    </p:set>
                                    <p:animEffect transition="in" filter="fade">
                                      <p:cBhvr>
                                        <p:cTn id="29" dur="500"/>
                                        <p:tgtEl>
                                          <p:spTgt spid="143363">
                                            <p:txEl>
                                              <p:pRg st="5" end="5"/>
                                            </p:txEl>
                                          </p:spTgt>
                                        </p:tgtEl>
                                      </p:cBhvr>
                                    </p:animEffect>
                                  </p:childTnLst>
                                </p:cTn>
                              </p:par>
                            </p:childTnLst>
                          </p:cTn>
                        </p:par>
                        <p:par>
                          <p:cTn id="30" fill="hold" nodeType="afterGroup">
                            <p:stCondLst>
                              <p:cond delay="2500"/>
                            </p:stCondLst>
                            <p:childTnLst>
                              <p:par>
                                <p:cTn id="31" presetID="10" presetClass="entr" presetSubtype="0" fill="hold" nodeType="afterEffect">
                                  <p:stCondLst>
                                    <p:cond delay="0"/>
                                  </p:stCondLst>
                                  <p:childTnLst>
                                    <p:set>
                                      <p:cBhvr>
                                        <p:cTn id="32" dur="1" fill="hold">
                                          <p:stCondLst>
                                            <p:cond delay="0"/>
                                          </p:stCondLst>
                                        </p:cTn>
                                        <p:tgtEl>
                                          <p:spTgt spid="143363">
                                            <p:txEl>
                                              <p:pRg st="6" end="6"/>
                                            </p:txEl>
                                          </p:spTgt>
                                        </p:tgtEl>
                                        <p:attrNameLst>
                                          <p:attrName>style.visibility</p:attrName>
                                        </p:attrNameLst>
                                      </p:cBhvr>
                                      <p:to>
                                        <p:strVal val="visible"/>
                                      </p:to>
                                    </p:set>
                                    <p:animEffect transition="in" filter="fade">
                                      <p:cBhvr>
                                        <p:cTn id="33" dur="500"/>
                                        <p:tgtEl>
                                          <p:spTgt spid="143363">
                                            <p:txEl>
                                              <p:pRg st="6" end="6"/>
                                            </p:txEl>
                                          </p:spTgt>
                                        </p:tgtEl>
                                      </p:cBhvr>
                                    </p:animEffect>
                                  </p:childTnLst>
                                </p:cTn>
                              </p:par>
                            </p:childTnLst>
                          </p:cTn>
                        </p:par>
                        <p:par>
                          <p:cTn id="34" fill="hold" nodeType="afterGroup">
                            <p:stCondLst>
                              <p:cond delay="3000"/>
                            </p:stCondLst>
                            <p:childTnLst>
                              <p:par>
                                <p:cTn id="35" presetID="10" presetClass="entr" presetSubtype="0" fill="hold" nodeType="afterEffect">
                                  <p:stCondLst>
                                    <p:cond delay="0"/>
                                  </p:stCondLst>
                                  <p:childTnLst>
                                    <p:set>
                                      <p:cBhvr>
                                        <p:cTn id="36" dur="1" fill="hold">
                                          <p:stCondLst>
                                            <p:cond delay="0"/>
                                          </p:stCondLst>
                                        </p:cTn>
                                        <p:tgtEl>
                                          <p:spTgt spid="143363">
                                            <p:txEl>
                                              <p:pRg st="7" end="7"/>
                                            </p:txEl>
                                          </p:spTgt>
                                        </p:tgtEl>
                                        <p:attrNameLst>
                                          <p:attrName>style.visibility</p:attrName>
                                        </p:attrNameLst>
                                      </p:cBhvr>
                                      <p:to>
                                        <p:strVal val="visible"/>
                                      </p:to>
                                    </p:set>
                                    <p:animEffect transition="in" filter="fade">
                                      <p:cBhvr>
                                        <p:cTn id="37" dur="500"/>
                                        <p:tgtEl>
                                          <p:spTgt spid="143363">
                                            <p:txEl>
                                              <p:pRg st="7" end="7"/>
                                            </p:txEl>
                                          </p:spTgt>
                                        </p:tgtEl>
                                      </p:cBhvr>
                                    </p:animEffect>
                                  </p:childTnLst>
                                </p:cTn>
                              </p:par>
                            </p:childTnLst>
                          </p:cTn>
                        </p:par>
                        <p:par>
                          <p:cTn id="38" fill="hold" nodeType="afterGroup">
                            <p:stCondLst>
                              <p:cond delay="3500"/>
                            </p:stCondLst>
                            <p:childTnLst>
                              <p:par>
                                <p:cTn id="39" presetID="10" presetClass="entr" presetSubtype="0" fill="hold" nodeType="afterEffect">
                                  <p:stCondLst>
                                    <p:cond delay="0"/>
                                  </p:stCondLst>
                                  <p:childTnLst>
                                    <p:set>
                                      <p:cBhvr>
                                        <p:cTn id="40" dur="1" fill="hold">
                                          <p:stCondLst>
                                            <p:cond delay="0"/>
                                          </p:stCondLst>
                                        </p:cTn>
                                        <p:tgtEl>
                                          <p:spTgt spid="143363">
                                            <p:txEl>
                                              <p:pRg st="8" end="8"/>
                                            </p:txEl>
                                          </p:spTgt>
                                        </p:tgtEl>
                                        <p:attrNameLst>
                                          <p:attrName>style.visibility</p:attrName>
                                        </p:attrNameLst>
                                      </p:cBhvr>
                                      <p:to>
                                        <p:strVal val="visible"/>
                                      </p:to>
                                    </p:set>
                                    <p:animEffect transition="in" filter="fade">
                                      <p:cBhvr>
                                        <p:cTn id="41" dur="500"/>
                                        <p:tgtEl>
                                          <p:spTgt spid="143363">
                                            <p:txEl>
                                              <p:pRg st="8" end="8"/>
                                            </p:txEl>
                                          </p:spTgt>
                                        </p:tgtEl>
                                      </p:cBhvr>
                                    </p:animEffect>
                                  </p:childTnLst>
                                </p:cTn>
                              </p:par>
                            </p:childTnLst>
                          </p:cTn>
                        </p:par>
                        <p:par>
                          <p:cTn id="42" fill="hold" nodeType="afterGroup">
                            <p:stCondLst>
                              <p:cond delay="4000"/>
                            </p:stCondLst>
                            <p:childTnLst>
                              <p:par>
                                <p:cTn id="43" presetID="10" presetClass="entr" presetSubtype="0" fill="hold" nodeType="afterEffect">
                                  <p:stCondLst>
                                    <p:cond delay="0"/>
                                  </p:stCondLst>
                                  <p:childTnLst>
                                    <p:set>
                                      <p:cBhvr>
                                        <p:cTn id="44" dur="1" fill="hold">
                                          <p:stCondLst>
                                            <p:cond delay="0"/>
                                          </p:stCondLst>
                                        </p:cTn>
                                        <p:tgtEl>
                                          <p:spTgt spid="143363">
                                            <p:txEl>
                                              <p:pRg st="9" end="9"/>
                                            </p:txEl>
                                          </p:spTgt>
                                        </p:tgtEl>
                                        <p:attrNameLst>
                                          <p:attrName>style.visibility</p:attrName>
                                        </p:attrNameLst>
                                      </p:cBhvr>
                                      <p:to>
                                        <p:strVal val="visible"/>
                                      </p:to>
                                    </p:set>
                                    <p:animEffect transition="in" filter="fade">
                                      <p:cBhvr>
                                        <p:cTn id="45" dur="500"/>
                                        <p:tgtEl>
                                          <p:spTgt spid="143363">
                                            <p:txEl>
                                              <p:pRg st="9" end="9"/>
                                            </p:txEl>
                                          </p:spTgt>
                                        </p:tgtEl>
                                      </p:cBhvr>
                                    </p:animEffect>
                                  </p:childTnLst>
                                </p:cTn>
                              </p:par>
                            </p:childTnLst>
                          </p:cTn>
                        </p:par>
                        <p:par>
                          <p:cTn id="46" fill="hold" nodeType="afterGroup">
                            <p:stCondLst>
                              <p:cond delay="4500"/>
                            </p:stCondLst>
                            <p:childTnLst>
                              <p:par>
                                <p:cTn id="47" presetID="10" presetClass="entr" presetSubtype="0" fill="hold" nodeType="afterEffect">
                                  <p:stCondLst>
                                    <p:cond delay="0"/>
                                  </p:stCondLst>
                                  <p:childTnLst>
                                    <p:set>
                                      <p:cBhvr>
                                        <p:cTn id="48" dur="1" fill="hold">
                                          <p:stCondLst>
                                            <p:cond delay="0"/>
                                          </p:stCondLst>
                                        </p:cTn>
                                        <p:tgtEl>
                                          <p:spTgt spid="143363">
                                            <p:txEl>
                                              <p:pRg st="10" end="10"/>
                                            </p:txEl>
                                          </p:spTgt>
                                        </p:tgtEl>
                                        <p:attrNameLst>
                                          <p:attrName>style.visibility</p:attrName>
                                        </p:attrNameLst>
                                      </p:cBhvr>
                                      <p:to>
                                        <p:strVal val="visible"/>
                                      </p:to>
                                    </p:set>
                                    <p:animEffect transition="in" filter="fade">
                                      <p:cBhvr>
                                        <p:cTn id="49" dur="500"/>
                                        <p:tgtEl>
                                          <p:spTgt spid="143363">
                                            <p:txEl>
                                              <p:pRg st="10" end="10"/>
                                            </p:txEl>
                                          </p:spTgt>
                                        </p:tgtEl>
                                      </p:cBhvr>
                                    </p:animEffect>
                                  </p:childTnLst>
                                </p:cTn>
                              </p:par>
                            </p:childTnLst>
                          </p:cTn>
                        </p:par>
                        <p:par>
                          <p:cTn id="50" fill="hold" nodeType="afterGroup">
                            <p:stCondLst>
                              <p:cond delay="5000"/>
                            </p:stCondLst>
                            <p:childTnLst>
                              <p:par>
                                <p:cTn id="51" presetID="10" presetClass="entr" presetSubtype="0" fill="hold" nodeType="afterEffect">
                                  <p:stCondLst>
                                    <p:cond delay="0"/>
                                  </p:stCondLst>
                                  <p:childTnLst>
                                    <p:set>
                                      <p:cBhvr>
                                        <p:cTn id="52" dur="1" fill="hold">
                                          <p:stCondLst>
                                            <p:cond delay="0"/>
                                          </p:stCondLst>
                                        </p:cTn>
                                        <p:tgtEl>
                                          <p:spTgt spid="143363">
                                            <p:txEl>
                                              <p:pRg st="11" end="11"/>
                                            </p:txEl>
                                          </p:spTgt>
                                        </p:tgtEl>
                                        <p:attrNameLst>
                                          <p:attrName>style.visibility</p:attrName>
                                        </p:attrNameLst>
                                      </p:cBhvr>
                                      <p:to>
                                        <p:strVal val="visible"/>
                                      </p:to>
                                    </p:set>
                                    <p:animEffect transition="in" filter="fade">
                                      <p:cBhvr>
                                        <p:cTn id="53" dur="500"/>
                                        <p:tgtEl>
                                          <p:spTgt spid="14336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1F723-B59D-52A8-F53C-FDF3241985B6}"/>
              </a:ext>
            </a:extLst>
          </p:cNvPr>
          <p:cNvSpPr>
            <a:spLocks noGrp="1"/>
          </p:cNvSpPr>
          <p:nvPr>
            <p:ph type="title"/>
          </p:nvPr>
        </p:nvSpPr>
        <p:spPr>
          <a:xfrm>
            <a:off x="829340" y="3149919"/>
            <a:ext cx="11158191" cy="2852737"/>
          </a:xfrm>
        </p:spPr>
        <p:txBody>
          <a:bodyPr/>
          <a:lstStyle/>
          <a:p>
            <a:pPr algn="r"/>
            <a:r>
              <a:rPr lang="en-US" dirty="0">
                <a:solidFill>
                  <a:srgbClr val="FF3300"/>
                </a:solidFill>
                <a:latin typeface="Matura MT Script Capitals" panose="03020802060602070202" pitchFamily="66" charset="0"/>
              </a:rPr>
              <a:t>The Flood Story: Ancient Perspectives, and Modern Science</a:t>
            </a:r>
          </a:p>
        </p:txBody>
      </p:sp>
      <p:sp>
        <p:nvSpPr>
          <p:cNvPr id="2" name="Slide Number Placeholder 1">
            <a:extLst>
              <a:ext uri="{FF2B5EF4-FFF2-40B4-BE49-F238E27FC236}">
                <a16:creationId xmlns:a16="http://schemas.microsoft.com/office/drawing/2014/main" id="{416C280C-F44A-3BB5-4224-5011150D2EC8}"/>
              </a:ext>
            </a:extLst>
          </p:cNvPr>
          <p:cNvSpPr>
            <a:spLocks noGrp="1"/>
          </p:cNvSpPr>
          <p:nvPr>
            <p:ph type="sldNum" sz="quarter" idx="12"/>
          </p:nvPr>
        </p:nvSpPr>
        <p:spPr/>
        <p:txBody>
          <a:bodyPr/>
          <a:lstStyle/>
          <a:p>
            <a:fld id="{FE217872-0E2E-4AFF-9969-0368961C16C6}" type="slidenum">
              <a:rPr lang="en-US" altLang="en-US" smtClean="0"/>
              <a:pPr/>
              <a:t>107</a:t>
            </a:fld>
            <a:endParaRPr lang="en-US" altLang="en-US"/>
          </a:p>
        </p:txBody>
      </p:sp>
    </p:spTree>
    <p:extLst>
      <p:ext uri="{BB962C8B-B14F-4D97-AF65-F5344CB8AC3E}">
        <p14:creationId xmlns:p14="http://schemas.microsoft.com/office/powerpoint/2010/main" val="42779911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DD77CA9C-4D56-5D36-DE8E-EFE6C480F4A9}"/>
              </a:ext>
            </a:extLst>
          </p:cNvPr>
          <p:cNvSpPr>
            <a:spLocks noGrp="1" noChangeArrowheads="1"/>
          </p:cNvSpPr>
          <p:nvPr>
            <p:ph type="title"/>
          </p:nvPr>
        </p:nvSpPr>
        <p:spPr>
          <a:xfrm>
            <a:off x="609600" y="117794"/>
            <a:ext cx="10972800" cy="1139825"/>
          </a:xfrm>
        </p:spPr>
        <p:txBody>
          <a:bodyPr/>
          <a:lstStyle/>
          <a:p>
            <a:pPr eaLnBrk="1" hangingPunct="1">
              <a:defRPr/>
            </a:pPr>
            <a:r>
              <a:rPr lang="en-US" altLang="en-US" sz="4800" dirty="0">
                <a:solidFill>
                  <a:srgbClr val="F63B00"/>
                </a:solidFill>
                <a:latin typeface="Eras Bold ITC" pitchFamily="34" charset="0"/>
              </a:rPr>
              <a:t>Flood Stories</a:t>
            </a:r>
          </a:p>
        </p:txBody>
      </p:sp>
      <p:sp>
        <p:nvSpPr>
          <p:cNvPr id="150531" name="Rectangle 3">
            <a:extLst>
              <a:ext uri="{FF2B5EF4-FFF2-40B4-BE49-F238E27FC236}">
                <a16:creationId xmlns:a16="http://schemas.microsoft.com/office/drawing/2014/main" id="{9E724F71-FB85-8F57-E657-1DEA859EF968}"/>
              </a:ext>
            </a:extLst>
          </p:cNvPr>
          <p:cNvSpPr>
            <a:spLocks noGrp="1" noChangeArrowheads="1"/>
          </p:cNvSpPr>
          <p:nvPr>
            <p:ph type="body" idx="1"/>
          </p:nvPr>
        </p:nvSpPr>
        <p:spPr>
          <a:xfrm>
            <a:off x="609600" y="1104900"/>
            <a:ext cx="10972800" cy="5635306"/>
          </a:xfrm>
        </p:spPr>
        <p:txBody>
          <a:bodyPr/>
          <a:lstStyle/>
          <a:p>
            <a:pPr eaLnBrk="1" hangingPunct="1">
              <a:lnSpc>
                <a:spcPct val="90000"/>
              </a:lnSpc>
              <a:buFont typeface="Wingdings" panose="05000000000000000000" pitchFamily="2" charset="2"/>
              <a:buNone/>
              <a:defRPr/>
            </a:pPr>
            <a:r>
              <a:rPr lang="en-US" altLang="en-US" dirty="0">
                <a:solidFill>
                  <a:srgbClr val="FF9900"/>
                </a:solidFill>
                <a:latin typeface="Eras Demi ITC" pitchFamily="34" charset="0"/>
              </a:rPr>
              <a:t>If the Genesis creation account was a corrective to other ancient Near Eastern creation myths, the Genesis flood story was equally a corrective to existing flood myths.</a:t>
            </a:r>
          </a:p>
          <a:p>
            <a:pPr eaLnBrk="1" hangingPunct="1">
              <a:lnSpc>
                <a:spcPct val="90000"/>
              </a:lnSpc>
              <a:defRPr/>
            </a:pPr>
            <a:r>
              <a:rPr lang="en-US" altLang="en-US" sz="2800" i="1" dirty="0">
                <a:solidFill>
                  <a:srgbClr val="FFFF99"/>
                </a:solidFill>
              </a:rPr>
              <a:t>The Genesis flood account has clear resemblances to Sumerian and Babylonian flood stories:</a:t>
            </a:r>
          </a:p>
          <a:p>
            <a:pPr lvl="1" eaLnBrk="1" hangingPunct="1">
              <a:lnSpc>
                <a:spcPct val="90000"/>
              </a:lnSpc>
              <a:defRPr/>
            </a:pPr>
            <a:r>
              <a:rPr lang="en-US" altLang="en-US" sz="2400" b="1" i="1" dirty="0">
                <a:latin typeface="Arial Narrow" panose="020B0606020202030204" pitchFamily="34" charset="0"/>
              </a:rPr>
              <a:t>The gods instruct a hero to build a boat and caulk it with pitch.</a:t>
            </a:r>
          </a:p>
          <a:p>
            <a:pPr lvl="1" eaLnBrk="1" hangingPunct="1">
              <a:lnSpc>
                <a:spcPct val="90000"/>
              </a:lnSpc>
              <a:defRPr/>
            </a:pPr>
            <a:r>
              <a:rPr lang="en-US" altLang="en-US" sz="2400" b="1" i="1" dirty="0">
                <a:latin typeface="Arial Narrow" panose="020B0606020202030204" pitchFamily="34" charset="0"/>
              </a:rPr>
              <a:t>The hero is instructed to take animals with him into the boat.</a:t>
            </a:r>
          </a:p>
          <a:p>
            <a:pPr lvl="1" eaLnBrk="1" hangingPunct="1">
              <a:lnSpc>
                <a:spcPct val="90000"/>
              </a:lnSpc>
              <a:defRPr/>
            </a:pPr>
            <a:r>
              <a:rPr lang="en-US" altLang="en-US" sz="2400" b="1" i="1" dirty="0">
                <a:latin typeface="Arial Narrow" panose="020B0606020202030204" pitchFamily="34" charset="0"/>
              </a:rPr>
              <a:t>The world population is destroyed.</a:t>
            </a:r>
          </a:p>
          <a:p>
            <a:pPr lvl="1" eaLnBrk="1" hangingPunct="1">
              <a:lnSpc>
                <a:spcPct val="90000"/>
              </a:lnSpc>
              <a:defRPr/>
            </a:pPr>
            <a:r>
              <a:rPr lang="en-US" altLang="en-US" sz="2400" b="1" i="1" dirty="0">
                <a:latin typeface="Arial Narrow" panose="020B0606020202030204" pitchFamily="34" charset="0"/>
              </a:rPr>
              <a:t>After the flood, the hero releases birds to see if the waters have receded.</a:t>
            </a:r>
          </a:p>
          <a:p>
            <a:pPr lvl="1" eaLnBrk="1" hangingPunct="1">
              <a:lnSpc>
                <a:spcPct val="90000"/>
              </a:lnSpc>
              <a:defRPr/>
            </a:pPr>
            <a:r>
              <a:rPr lang="en-US" altLang="en-US" sz="2400" b="1" i="1" dirty="0">
                <a:latin typeface="Arial Narrow" panose="020B0606020202030204" pitchFamily="34" charset="0"/>
              </a:rPr>
              <a:t>The boat comes to rest on a mountain.</a:t>
            </a:r>
          </a:p>
          <a:p>
            <a:pPr lvl="1" eaLnBrk="1" hangingPunct="1">
              <a:lnSpc>
                <a:spcPct val="90000"/>
              </a:lnSpc>
              <a:defRPr/>
            </a:pPr>
            <a:r>
              <a:rPr lang="en-US" altLang="en-US" sz="2400" b="1" i="1" dirty="0">
                <a:latin typeface="Arial Narrow" panose="020B0606020202030204" pitchFamily="34" charset="0"/>
              </a:rPr>
              <a:t>After leaving the boat, the hero offers sacrifices, and the gods smell the sweet odor.</a:t>
            </a:r>
          </a:p>
          <a:p>
            <a:pPr eaLnBrk="1" hangingPunct="1">
              <a:lnSpc>
                <a:spcPct val="90000"/>
              </a:lnSpc>
              <a:defRPr/>
            </a:pPr>
            <a:r>
              <a:rPr lang="en-US" altLang="en-US" sz="2800" i="1" dirty="0">
                <a:solidFill>
                  <a:srgbClr val="FFFF99"/>
                </a:solidFill>
              </a:rPr>
              <a:t>These flood stories are older than Genesis.</a:t>
            </a:r>
            <a:endParaRPr lang="en-US" altLang="en-US" sz="2800" dirty="0">
              <a:latin typeface="Eras Demi ITC" pitchFamily="34" charset="0"/>
            </a:endParaRPr>
          </a:p>
        </p:txBody>
      </p:sp>
      <p:sp>
        <p:nvSpPr>
          <p:cNvPr id="2" name="Slide Number Placeholder 1">
            <a:extLst>
              <a:ext uri="{FF2B5EF4-FFF2-40B4-BE49-F238E27FC236}">
                <a16:creationId xmlns:a16="http://schemas.microsoft.com/office/drawing/2014/main" id="{CD387CB0-DD76-86E7-B786-4F173FFD8EDB}"/>
              </a:ext>
            </a:extLst>
          </p:cNvPr>
          <p:cNvSpPr>
            <a:spLocks noGrp="1"/>
          </p:cNvSpPr>
          <p:nvPr>
            <p:ph type="sldNum" sz="quarter" idx="12"/>
          </p:nvPr>
        </p:nvSpPr>
        <p:spPr/>
        <p:txBody>
          <a:bodyPr/>
          <a:lstStyle/>
          <a:p>
            <a:fld id="{7D5C543B-DAC4-4B65-9F67-B85C5131DB21}" type="slidenum">
              <a:rPr lang="en-US" altLang="en-US" smtClean="0"/>
              <a:pPr/>
              <a:t>108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 calcmode="lin" valueType="num">
                                      <p:cBhvr>
                                        <p:cTn id="7" dur="500" fill="hold"/>
                                        <p:tgtEl>
                                          <p:spTgt spid="1505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05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0531">
                                            <p:txEl>
                                              <p:pRg st="1" end="1"/>
                                            </p:txEl>
                                          </p:spTgt>
                                        </p:tgtEl>
                                        <p:attrNameLst>
                                          <p:attrName>style.visibility</p:attrName>
                                        </p:attrNameLst>
                                      </p:cBhvr>
                                      <p:to>
                                        <p:strVal val="visible"/>
                                      </p:to>
                                    </p:set>
                                    <p:anim calcmode="lin" valueType="num">
                                      <p:cBhvr additive="base">
                                        <p:cTn id="13" dur="500" fill="hold"/>
                                        <p:tgtEl>
                                          <p:spTgt spid="150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0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0531">
                                            <p:txEl>
                                              <p:pRg st="2" end="2"/>
                                            </p:txEl>
                                          </p:spTgt>
                                        </p:tgtEl>
                                        <p:attrNameLst>
                                          <p:attrName>style.visibility</p:attrName>
                                        </p:attrNameLst>
                                      </p:cBhvr>
                                      <p:to>
                                        <p:strVal val="visible"/>
                                      </p:to>
                                    </p:set>
                                    <p:anim calcmode="lin" valueType="num">
                                      <p:cBhvr additive="base">
                                        <p:cTn id="19" dur="500" fill="hold"/>
                                        <p:tgtEl>
                                          <p:spTgt spid="150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0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0531">
                                            <p:txEl>
                                              <p:pRg st="3" end="3"/>
                                            </p:txEl>
                                          </p:spTgt>
                                        </p:tgtEl>
                                        <p:attrNameLst>
                                          <p:attrName>style.visibility</p:attrName>
                                        </p:attrNameLst>
                                      </p:cBhvr>
                                      <p:to>
                                        <p:strVal val="visible"/>
                                      </p:to>
                                    </p:set>
                                    <p:anim calcmode="lin" valueType="num">
                                      <p:cBhvr additive="base">
                                        <p:cTn id="25" dur="500" fill="hold"/>
                                        <p:tgtEl>
                                          <p:spTgt spid="150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0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50531">
                                            <p:txEl>
                                              <p:pRg st="4" end="4"/>
                                            </p:txEl>
                                          </p:spTgt>
                                        </p:tgtEl>
                                        <p:attrNameLst>
                                          <p:attrName>style.visibility</p:attrName>
                                        </p:attrNameLst>
                                      </p:cBhvr>
                                      <p:to>
                                        <p:strVal val="visible"/>
                                      </p:to>
                                    </p:set>
                                    <p:anim calcmode="lin" valueType="num">
                                      <p:cBhvr additive="base">
                                        <p:cTn id="31" dur="500" fill="hold"/>
                                        <p:tgtEl>
                                          <p:spTgt spid="1505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05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50531">
                                            <p:txEl>
                                              <p:pRg st="5" end="5"/>
                                            </p:txEl>
                                          </p:spTgt>
                                        </p:tgtEl>
                                        <p:attrNameLst>
                                          <p:attrName>style.visibility</p:attrName>
                                        </p:attrNameLst>
                                      </p:cBhvr>
                                      <p:to>
                                        <p:strVal val="visible"/>
                                      </p:to>
                                    </p:set>
                                    <p:anim calcmode="lin" valueType="num">
                                      <p:cBhvr additive="base">
                                        <p:cTn id="37" dur="500" fill="hold"/>
                                        <p:tgtEl>
                                          <p:spTgt spid="1505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05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50531">
                                            <p:txEl>
                                              <p:pRg st="6" end="6"/>
                                            </p:txEl>
                                          </p:spTgt>
                                        </p:tgtEl>
                                        <p:attrNameLst>
                                          <p:attrName>style.visibility</p:attrName>
                                        </p:attrNameLst>
                                      </p:cBhvr>
                                      <p:to>
                                        <p:strVal val="visible"/>
                                      </p:to>
                                    </p:set>
                                    <p:anim calcmode="lin" valueType="num">
                                      <p:cBhvr additive="base">
                                        <p:cTn id="43" dur="500" fill="hold"/>
                                        <p:tgtEl>
                                          <p:spTgt spid="15053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05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50531">
                                            <p:txEl>
                                              <p:pRg st="7" end="7"/>
                                            </p:txEl>
                                          </p:spTgt>
                                        </p:tgtEl>
                                        <p:attrNameLst>
                                          <p:attrName>style.visibility</p:attrName>
                                        </p:attrNameLst>
                                      </p:cBhvr>
                                      <p:to>
                                        <p:strVal val="visible"/>
                                      </p:to>
                                    </p:set>
                                    <p:anim calcmode="lin" valueType="num">
                                      <p:cBhvr additive="base">
                                        <p:cTn id="49" dur="500" fill="hold"/>
                                        <p:tgtEl>
                                          <p:spTgt spid="15053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05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50531">
                                            <p:txEl>
                                              <p:pRg st="8" end="8"/>
                                            </p:txEl>
                                          </p:spTgt>
                                        </p:tgtEl>
                                        <p:attrNameLst>
                                          <p:attrName>style.visibility</p:attrName>
                                        </p:attrNameLst>
                                      </p:cBhvr>
                                      <p:to>
                                        <p:strVal val="visible"/>
                                      </p:to>
                                    </p:set>
                                    <p:anim calcmode="lin" valueType="num">
                                      <p:cBhvr additive="base">
                                        <p:cTn id="55" dur="500" fill="hold"/>
                                        <p:tgtEl>
                                          <p:spTgt spid="15053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053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4">
            <a:extLst>
              <a:ext uri="{FF2B5EF4-FFF2-40B4-BE49-F238E27FC236}">
                <a16:creationId xmlns:a16="http://schemas.microsoft.com/office/drawing/2014/main" id="{E1BB45BA-781D-D272-496E-4EE6C7738759}"/>
              </a:ext>
            </a:extLst>
          </p:cNvPr>
          <p:cNvSpPr>
            <a:spLocks noGrp="1" noChangeArrowheads="1"/>
          </p:cNvSpPr>
          <p:nvPr>
            <p:ph type="title"/>
          </p:nvPr>
        </p:nvSpPr>
        <p:spPr>
          <a:xfrm>
            <a:off x="480060" y="277814"/>
            <a:ext cx="11224260" cy="1474787"/>
          </a:xfrm>
        </p:spPr>
        <p:txBody>
          <a:bodyPr/>
          <a:lstStyle/>
          <a:p>
            <a:pPr eaLnBrk="1" hangingPunct="1">
              <a:defRPr/>
            </a:pPr>
            <a:r>
              <a:rPr lang="en-US" altLang="en-US" sz="3200" dirty="0">
                <a:solidFill>
                  <a:srgbClr val="FF9900"/>
                </a:solidFill>
                <a:latin typeface="Eras Demi ITC" pitchFamily="34" charset="0"/>
              </a:rPr>
              <a:t>What is most significant about the Genesis flood story are its dissimilarities from its Mesopotamian counterparts.</a:t>
            </a:r>
          </a:p>
        </p:txBody>
      </p:sp>
      <p:sp>
        <p:nvSpPr>
          <p:cNvPr id="151555" name="Rectangle 3">
            <a:extLst>
              <a:ext uri="{FF2B5EF4-FFF2-40B4-BE49-F238E27FC236}">
                <a16:creationId xmlns:a16="http://schemas.microsoft.com/office/drawing/2014/main" id="{94390665-F8C9-87B2-BBDE-E67C6201055D}"/>
              </a:ext>
            </a:extLst>
          </p:cNvPr>
          <p:cNvSpPr>
            <a:spLocks noGrp="1" noChangeArrowheads="1"/>
          </p:cNvSpPr>
          <p:nvPr>
            <p:ph type="body" sz="half" idx="1"/>
          </p:nvPr>
        </p:nvSpPr>
        <p:spPr>
          <a:xfrm>
            <a:off x="1828800" y="2022476"/>
            <a:ext cx="4191000" cy="4530725"/>
          </a:xfrm>
          <a:gradFill rotWithShape="1">
            <a:gsLst>
              <a:gs pos="0">
                <a:srgbClr val="003F3E">
                  <a:gamma/>
                  <a:shade val="46275"/>
                  <a:invGamma/>
                </a:srgbClr>
              </a:gs>
              <a:gs pos="100000">
                <a:srgbClr val="003F3E"/>
              </a:gs>
            </a:gsLst>
            <a:lin ang="5400000" scaled="1"/>
          </a:gra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3600" dirty="0">
                <a:solidFill>
                  <a:srgbClr val="FFCC00"/>
                </a:solidFill>
                <a:latin typeface="Agency FB" pitchFamily="2" charset="0"/>
              </a:rPr>
              <a:t>Mesopotamian Accounts</a:t>
            </a:r>
          </a:p>
          <a:p>
            <a:pPr eaLnBrk="1" hangingPunct="1">
              <a:defRPr/>
            </a:pPr>
            <a:r>
              <a:rPr lang="en-US" altLang="en-US" sz="2400" i="1" dirty="0">
                <a:latin typeface="Arial Narrow" panose="020B0606020202030204" pitchFamily="34" charset="0"/>
              </a:rPr>
              <a:t>The gods are characterized by their cruelty, irritation, and anger.</a:t>
            </a:r>
          </a:p>
          <a:p>
            <a:pPr eaLnBrk="1" hangingPunct="1">
              <a:defRPr/>
            </a:pPr>
            <a:r>
              <a:rPr lang="en-US" altLang="en-US" sz="2400" i="1" dirty="0">
                <a:latin typeface="Arial Narrow" panose="020B0606020202030204" pitchFamily="34" charset="0"/>
              </a:rPr>
              <a:t>The gods decide to destroy humans because they are too noisy and over-populated.</a:t>
            </a:r>
          </a:p>
          <a:p>
            <a:pPr eaLnBrk="1" hangingPunct="1">
              <a:defRPr/>
            </a:pPr>
            <a:r>
              <a:rPr lang="en-US" altLang="en-US" sz="2400" i="1" dirty="0">
                <a:latin typeface="Arial Narrow" panose="020B0606020202030204" pitchFamily="34" charset="0"/>
              </a:rPr>
              <a:t>The surviving family is spared because of belief in a god who didn’t support the gods’ decision to destroy the world.</a:t>
            </a:r>
          </a:p>
        </p:txBody>
      </p:sp>
      <p:sp>
        <p:nvSpPr>
          <p:cNvPr id="151557" name="Rectangle 5">
            <a:extLst>
              <a:ext uri="{FF2B5EF4-FFF2-40B4-BE49-F238E27FC236}">
                <a16:creationId xmlns:a16="http://schemas.microsoft.com/office/drawing/2014/main" id="{D2317448-4AE9-BEE3-6C5B-299F1C0063B6}"/>
              </a:ext>
            </a:extLst>
          </p:cNvPr>
          <p:cNvSpPr>
            <a:spLocks noGrp="1" noChangeArrowheads="1"/>
          </p:cNvSpPr>
          <p:nvPr>
            <p:ph type="body" sz="half" idx="2"/>
          </p:nvPr>
        </p:nvSpPr>
        <p:spPr>
          <a:xfrm>
            <a:off x="6248400" y="2022476"/>
            <a:ext cx="4191000" cy="4530725"/>
          </a:xfrm>
          <a:gradFill rotWithShape="1">
            <a:gsLst>
              <a:gs pos="0">
                <a:srgbClr val="800000">
                  <a:gamma/>
                  <a:shade val="46275"/>
                  <a:invGamma/>
                </a:srgbClr>
              </a:gs>
              <a:gs pos="100000">
                <a:srgbClr val="800000"/>
              </a:gs>
            </a:gsLst>
            <a:lin ang="5400000" scaled="1"/>
          </a:gra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3600" dirty="0">
                <a:solidFill>
                  <a:srgbClr val="FFCC00"/>
                </a:solidFill>
                <a:latin typeface="Agency FB" pitchFamily="2" charset="0"/>
              </a:rPr>
              <a:t>Genesis Account</a:t>
            </a:r>
          </a:p>
          <a:p>
            <a:pPr eaLnBrk="1" hangingPunct="1">
              <a:defRPr/>
            </a:pPr>
            <a:r>
              <a:rPr lang="en-US" altLang="en-US" sz="2400" i="1" dirty="0">
                <a:latin typeface="Arial Narrow" panose="020B0606020202030204" pitchFamily="34" charset="0"/>
              </a:rPr>
              <a:t>Yahweh God is characterized by moral grief over human sin.</a:t>
            </a:r>
          </a:p>
          <a:p>
            <a:pPr eaLnBrk="1" hangingPunct="1">
              <a:defRPr/>
            </a:pPr>
            <a:r>
              <a:rPr lang="en-US" altLang="en-US" sz="2400" i="1" dirty="0">
                <a:latin typeface="Arial Narrow" panose="020B0606020202030204" pitchFamily="34" charset="0"/>
              </a:rPr>
              <a:t>Yahweh God sends the flood as a moral judgment because of wickedness, violence, and perversity.</a:t>
            </a:r>
          </a:p>
          <a:p>
            <a:pPr eaLnBrk="1" hangingPunct="1">
              <a:defRPr/>
            </a:pPr>
            <a:r>
              <a:rPr lang="en-US" altLang="en-US" sz="2400" i="1" dirty="0">
                <a:latin typeface="Arial Narrow" panose="020B0606020202030204" pitchFamily="34" charset="0"/>
              </a:rPr>
              <a:t>Noah and his family are spared because he is righteous and obedient.</a:t>
            </a:r>
          </a:p>
        </p:txBody>
      </p:sp>
      <p:sp>
        <p:nvSpPr>
          <p:cNvPr id="2" name="Slide Number Placeholder 1">
            <a:extLst>
              <a:ext uri="{FF2B5EF4-FFF2-40B4-BE49-F238E27FC236}">
                <a16:creationId xmlns:a16="http://schemas.microsoft.com/office/drawing/2014/main" id="{BA2F78FF-6FA9-815B-5D7F-5555CEC4B7BE}"/>
              </a:ext>
            </a:extLst>
          </p:cNvPr>
          <p:cNvSpPr>
            <a:spLocks noGrp="1"/>
          </p:cNvSpPr>
          <p:nvPr>
            <p:ph type="sldNum" sz="quarter" idx="12"/>
          </p:nvPr>
        </p:nvSpPr>
        <p:spPr/>
        <p:txBody>
          <a:bodyPr/>
          <a:lstStyle/>
          <a:p>
            <a:fld id="{D1B21A87-6946-4837-94BE-D9D9913F4CE5}" type="slidenum">
              <a:rPr lang="en-US" altLang="en-US" smtClean="0"/>
              <a:pPr/>
              <a:t>109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1556"/>
                                        </p:tgtEl>
                                        <p:attrNameLst>
                                          <p:attrName>style.visibility</p:attrName>
                                        </p:attrNameLst>
                                      </p:cBhvr>
                                      <p:to>
                                        <p:strVal val="visible"/>
                                      </p:to>
                                    </p:set>
                                    <p:anim calcmode="lin" valueType="num">
                                      <p:cBhvr>
                                        <p:cTn id="7" dur="500" fill="hold"/>
                                        <p:tgtEl>
                                          <p:spTgt spid="151556"/>
                                        </p:tgtEl>
                                        <p:attrNameLst>
                                          <p:attrName>ppt_w</p:attrName>
                                        </p:attrNameLst>
                                      </p:cBhvr>
                                      <p:tavLst>
                                        <p:tav tm="0">
                                          <p:val>
                                            <p:fltVal val="0"/>
                                          </p:val>
                                        </p:tav>
                                        <p:tav tm="100000">
                                          <p:val>
                                            <p:strVal val="#ppt_w"/>
                                          </p:val>
                                        </p:tav>
                                      </p:tavLst>
                                    </p:anim>
                                    <p:anim calcmode="lin" valueType="num">
                                      <p:cBhvr>
                                        <p:cTn id="8" dur="500" fill="hold"/>
                                        <p:tgtEl>
                                          <p:spTgt spid="151556"/>
                                        </p:tgtEl>
                                        <p:attrNameLst>
                                          <p:attrName>ppt_h</p:attrName>
                                        </p:attrNameLst>
                                      </p:cBhvr>
                                      <p:tavLst>
                                        <p:tav tm="0">
                                          <p:val>
                                            <p:fltVal val="0"/>
                                          </p:val>
                                        </p:tav>
                                        <p:tav tm="100000">
                                          <p:val>
                                            <p:strVal val="#ppt_h"/>
                                          </p:val>
                                        </p:tav>
                                      </p:tavLst>
                                    </p:anim>
                                  </p:childTnLst>
                                </p:cTn>
                              </p:par>
                              <p:par>
                                <p:cTn id="9" presetID="14" presetClass="entr" presetSubtype="5" fill="hold" grpId="0" nodeType="withEffect">
                                  <p:stCondLst>
                                    <p:cond delay="0"/>
                                  </p:stCondLst>
                                  <p:childTnLst>
                                    <p:set>
                                      <p:cBhvr>
                                        <p:cTn id="10" dur="1" fill="hold">
                                          <p:stCondLst>
                                            <p:cond delay="0"/>
                                          </p:stCondLst>
                                        </p:cTn>
                                        <p:tgtEl>
                                          <p:spTgt spid="151555">
                                            <p:bg/>
                                          </p:spTgt>
                                        </p:tgtEl>
                                        <p:attrNameLst>
                                          <p:attrName>style.visibility</p:attrName>
                                        </p:attrNameLst>
                                      </p:cBhvr>
                                      <p:to>
                                        <p:strVal val="visible"/>
                                      </p:to>
                                    </p:set>
                                    <p:animEffect transition="in" filter="randombar(vertical)">
                                      <p:cBhvr>
                                        <p:cTn id="11" dur="500"/>
                                        <p:tgtEl>
                                          <p:spTgt spid="151555">
                                            <p:bg/>
                                          </p:spTgt>
                                        </p:tgtEl>
                                      </p:cBhvr>
                                    </p:animEffect>
                                  </p:childTnLst>
                                </p:cTn>
                              </p:par>
                              <p:par>
                                <p:cTn id="12" presetID="14" presetClass="entr" presetSubtype="5" fill="hold" grpId="0" nodeType="withEffect">
                                  <p:stCondLst>
                                    <p:cond delay="0"/>
                                  </p:stCondLst>
                                  <p:childTnLst>
                                    <p:set>
                                      <p:cBhvr>
                                        <p:cTn id="13" dur="1" fill="hold">
                                          <p:stCondLst>
                                            <p:cond delay="0"/>
                                          </p:stCondLst>
                                        </p:cTn>
                                        <p:tgtEl>
                                          <p:spTgt spid="151555">
                                            <p:txEl>
                                              <p:pRg st="0" end="0"/>
                                            </p:txEl>
                                          </p:spTgt>
                                        </p:tgtEl>
                                        <p:attrNameLst>
                                          <p:attrName>style.visibility</p:attrName>
                                        </p:attrNameLst>
                                      </p:cBhvr>
                                      <p:to>
                                        <p:strVal val="visible"/>
                                      </p:to>
                                    </p:set>
                                    <p:animEffect transition="in" filter="randombar(vertical)">
                                      <p:cBhvr>
                                        <p:cTn id="14" dur="500"/>
                                        <p:tgtEl>
                                          <p:spTgt spid="151555">
                                            <p:txEl>
                                              <p:pRg st="0" end="0"/>
                                            </p:txEl>
                                          </p:spTgt>
                                        </p:tgtEl>
                                      </p:cBhvr>
                                    </p:animEffect>
                                  </p:childTnLst>
                                </p:cTn>
                              </p:par>
                              <p:par>
                                <p:cTn id="15" presetID="14" presetClass="entr" presetSubtype="5" fill="hold" grpId="0" nodeType="withEffect">
                                  <p:stCondLst>
                                    <p:cond delay="0"/>
                                  </p:stCondLst>
                                  <p:childTnLst>
                                    <p:set>
                                      <p:cBhvr>
                                        <p:cTn id="16" dur="1" fill="hold">
                                          <p:stCondLst>
                                            <p:cond delay="0"/>
                                          </p:stCondLst>
                                        </p:cTn>
                                        <p:tgtEl>
                                          <p:spTgt spid="151557">
                                            <p:bg/>
                                          </p:spTgt>
                                        </p:tgtEl>
                                        <p:attrNameLst>
                                          <p:attrName>style.visibility</p:attrName>
                                        </p:attrNameLst>
                                      </p:cBhvr>
                                      <p:to>
                                        <p:strVal val="visible"/>
                                      </p:to>
                                    </p:set>
                                    <p:animEffect transition="in" filter="randombar(vertical)">
                                      <p:cBhvr>
                                        <p:cTn id="17" dur="500"/>
                                        <p:tgtEl>
                                          <p:spTgt spid="151557">
                                            <p:bg/>
                                          </p:spTgt>
                                        </p:tgtEl>
                                      </p:cBhvr>
                                    </p:animEffect>
                                  </p:childTnLst>
                                </p:cTn>
                              </p:par>
                              <p:par>
                                <p:cTn id="18" presetID="14" presetClass="entr" presetSubtype="5" fill="hold" grpId="0" nodeType="withEffect">
                                  <p:stCondLst>
                                    <p:cond delay="0"/>
                                  </p:stCondLst>
                                  <p:childTnLst>
                                    <p:set>
                                      <p:cBhvr>
                                        <p:cTn id="19" dur="1" fill="hold">
                                          <p:stCondLst>
                                            <p:cond delay="0"/>
                                          </p:stCondLst>
                                        </p:cTn>
                                        <p:tgtEl>
                                          <p:spTgt spid="151557">
                                            <p:txEl>
                                              <p:pRg st="0" end="0"/>
                                            </p:txEl>
                                          </p:spTgt>
                                        </p:tgtEl>
                                        <p:attrNameLst>
                                          <p:attrName>style.visibility</p:attrName>
                                        </p:attrNameLst>
                                      </p:cBhvr>
                                      <p:to>
                                        <p:strVal val="visible"/>
                                      </p:to>
                                    </p:set>
                                    <p:animEffect transition="in" filter="randombar(vertical)">
                                      <p:cBhvr>
                                        <p:cTn id="20" dur="500"/>
                                        <p:tgtEl>
                                          <p:spTgt spid="151557">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1555">
                                            <p:txEl>
                                              <p:pRg st="1" end="1"/>
                                            </p:txEl>
                                          </p:spTgt>
                                        </p:tgtEl>
                                        <p:attrNameLst>
                                          <p:attrName>style.visibility</p:attrName>
                                        </p:attrNameLst>
                                      </p:cBhvr>
                                      <p:to>
                                        <p:strVal val="visible"/>
                                      </p:to>
                                    </p:set>
                                    <p:anim calcmode="lin" valueType="num">
                                      <p:cBhvr additive="base">
                                        <p:cTn id="25" dur="500" fill="hold"/>
                                        <p:tgtEl>
                                          <p:spTgt spid="15155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1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51557">
                                            <p:txEl>
                                              <p:pRg st="1" end="1"/>
                                            </p:txEl>
                                          </p:spTgt>
                                        </p:tgtEl>
                                        <p:attrNameLst>
                                          <p:attrName>style.visibility</p:attrName>
                                        </p:attrNameLst>
                                      </p:cBhvr>
                                      <p:to>
                                        <p:strVal val="visible"/>
                                      </p:to>
                                    </p:set>
                                    <p:anim calcmode="lin" valueType="num">
                                      <p:cBhvr additive="base">
                                        <p:cTn id="31" dur="500" fill="hold"/>
                                        <p:tgtEl>
                                          <p:spTgt spid="15155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15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51555">
                                            <p:txEl>
                                              <p:pRg st="2" end="2"/>
                                            </p:txEl>
                                          </p:spTgt>
                                        </p:tgtEl>
                                        <p:attrNameLst>
                                          <p:attrName>style.visibility</p:attrName>
                                        </p:attrNameLst>
                                      </p:cBhvr>
                                      <p:to>
                                        <p:strVal val="visible"/>
                                      </p:to>
                                    </p:set>
                                    <p:anim calcmode="lin" valueType="num">
                                      <p:cBhvr additive="base">
                                        <p:cTn id="37" dur="500" fill="hold"/>
                                        <p:tgtEl>
                                          <p:spTgt spid="15155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1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51557">
                                            <p:txEl>
                                              <p:pRg st="2" end="2"/>
                                            </p:txEl>
                                          </p:spTgt>
                                        </p:tgtEl>
                                        <p:attrNameLst>
                                          <p:attrName>style.visibility</p:attrName>
                                        </p:attrNameLst>
                                      </p:cBhvr>
                                      <p:to>
                                        <p:strVal val="visible"/>
                                      </p:to>
                                    </p:set>
                                    <p:anim calcmode="lin" valueType="num">
                                      <p:cBhvr additive="base">
                                        <p:cTn id="43" dur="500" fill="hold"/>
                                        <p:tgtEl>
                                          <p:spTgt spid="15155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15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51555">
                                            <p:txEl>
                                              <p:pRg st="3" end="3"/>
                                            </p:txEl>
                                          </p:spTgt>
                                        </p:tgtEl>
                                        <p:attrNameLst>
                                          <p:attrName>style.visibility</p:attrName>
                                        </p:attrNameLst>
                                      </p:cBhvr>
                                      <p:to>
                                        <p:strVal val="visible"/>
                                      </p:to>
                                    </p:set>
                                    <p:anim calcmode="lin" valueType="num">
                                      <p:cBhvr additive="base">
                                        <p:cTn id="49" dur="500" fill="hold"/>
                                        <p:tgtEl>
                                          <p:spTgt spid="151555">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1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51557">
                                            <p:txEl>
                                              <p:pRg st="3" end="3"/>
                                            </p:txEl>
                                          </p:spTgt>
                                        </p:tgtEl>
                                        <p:attrNameLst>
                                          <p:attrName>style.visibility</p:attrName>
                                        </p:attrNameLst>
                                      </p:cBhvr>
                                      <p:to>
                                        <p:strVal val="visible"/>
                                      </p:to>
                                    </p:set>
                                    <p:anim calcmode="lin" valueType="num">
                                      <p:cBhvr additive="base">
                                        <p:cTn id="55" dur="500" fill="hold"/>
                                        <p:tgtEl>
                                          <p:spTgt spid="151557">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155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p:bldP spid="151555" grpId="0" uiExpand="1" build="p" animBg="1"/>
      <p:bldP spid="151557"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6426F247-062C-77FB-B63A-B3BF30593BED}"/>
              </a:ext>
            </a:extLst>
          </p:cNvPr>
          <p:cNvSpPr>
            <a:spLocks noGrp="1" noChangeArrowheads="1"/>
          </p:cNvSpPr>
          <p:nvPr>
            <p:ph type="title"/>
          </p:nvPr>
        </p:nvSpPr>
        <p:spPr>
          <a:xfrm>
            <a:off x="1905000" y="76200"/>
            <a:ext cx="8458200" cy="1093788"/>
          </a:xfrm>
        </p:spPr>
        <p:txBody>
          <a:bodyPr/>
          <a:lstStyle/>
          <a:p>
            <a:pPr eaLnBrk="1" hangingPunct="1">
              <a:defRPr/>
            </a:pPr>
            <a:r>
              <a:rPr lang="en-US" altLang="en-US" sz="3600">
                <a:latin typeface="Eras Bold ITC" pitchFamily="34" charset="0"/>
              </a:rPr>
              <a:t>Contrasts Between the Bible and Other Ancient Versions of Creation</a:t>
            </a:r>
          </a:p>
        </p:txBody>
      </p:sp>
      <p:sp>
        <p:nvSpPr>
          <p:cNvPr id="147460" name="Rectangle 4">
            <a:extLst>
              <a:ext uri="{FF2B5EF4-FFF2-40B4-BE49-F238E27FC236}">
                <a16:creationId xmlns:a16="http://schemas.microsoft.com/office/drawing/2014/main" id="{DC4FB20B-F160-76D2-8F5C-89161EFBA9B3}"/>
              </a:ext>
            </a:extLst>
          </p:cNvPr>
          <p:cNvSpPr>
            <a:spLocks noGrp="1" noChangeArrowheads="1"/>
          </p:cNvSpPr>
          <p:nvPr>
            <p:ph type="body" sz="half" idx="1"/>
          </p:nvPr>
        </p:nvSpPr>
        <p:spPr>
          <a:xfrm>
            <a:off x="1752600" y="1295400"/>
            <a:ext cx="4267200" cy="5334000"/>
          </a:xfrm>
          <a:gradFill rotWithShape="1">
            <a:gsLst>
              <a:gs pos="0">
                <a:srgbClr val="003F3E">
                  <a:gamma/>
                  <a:shade val="46275"/>
                  <a:invGamma/>
                </a:srgbClr>
              </a:gs>
              <a:gs pos="100000">
                <a:srgbClr val="003F3E"/>
              </a:gs>
            </a:gsLst>
            <a:lin ang="5400000" scaled="1"/>
          </a:gra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a:solidFill>
                  <a:srgbClr val="FFCC00"/>
                </a:solidFill>
                <a:latin typeface="Agency FB" pitchFamily="2" charset="0"/>
              </a:rPr>
              <a:t>The Bible and the Genesis Creation Accounts</a:t>
            </a:r>
          </a:p>
          <a:p>
            <a:pPr eaLnBrk="1" hangingPunct="1">
              <a:defRPr/>
            </a:pPr>
            <a:r>
              <a:rPr lang="en-US" altLang="en-US" sz="2800" i="1">
                <a:latin typeface="Arial Narrow" panose="020B0606020202030204" pitchFamily="34" charset="0"/>
              </a:rPr>
              <a:t>Monotheism</a:t>
            </a:r>
          </a:p>
          <a:p>
            <a:pPr eaLnBrk="1" hangingPunct="1">
              <a:defRPr/>
            </a:pPr>
            <a:r>
              <a:rPr lang="en-US" altLang="en-US" sz="2800" i="1">
                <a:latin typeface="Arial Narrow" panose="020B0606020202030204" pitchFamily="34" charset="0"/>
              </a:rPr>
              <a:t>God is just and loving</a:t>
            </a:r>
          </a:p>
          <a:p>
            <a:pPr eaLnBrk="1" hangingPunct="1">
              <a:defRPr/>
            </a:pPr>
            <a:r>
              <a:rPr lang="en-US" altLang="en-US" sz="2800" i="1">
                <a:latin typeface="Arial Narrow" panose="020B0606020202030204" pitchFamily="34" charset="0"/>
              </a:rPr>
              <a:t>Orderly, good creation</a:t>
            </a:r>
          </a:p>
          <a:p>
            <a:pPr eaLnBrk="1" hangingPunct="1">
              <a:defRPr/>
            </a:pPr>
            <a:r>
              <a:rPr lang="en-US" altLang="en-US" sz="2800" i="1">
                <a:latin typeface="Arial Narrow" panose="020B0606020202030204" pitchFamily="34" charset="0"/>
              </a:rPr>
              <a:t>Creation “Ex-Nihilo”</a:t>
            </a:r>
          </a:p>
          <a:p>
            <a:pPr eaLnBrk="1" hangingPunct="1">
              <a:defRPr/>
            </a:pPr>
            <a:r>
              <a:rPr lang="en-US" altLang="en-US" sz="2800" i="1">
                <a:latin typeface="Arial Narrow" panose="020B0606020202030204" pitchFamily="34" charset="0"/>
              </a:rPr>
              <a:t>“Greater light” and “lesser light” are created</a:t>
            </a:r>
          </a:p>
          <a:p>
            <a:pPr eaLnBrk="1" hangingPunct="1">
              <a:defRPr/>
            </a:pPr>
            <a:r>
              <a:rPr lang="en-US" altLang="en-US" sz="2800" i="1">
                <a:latin typeface="Arial Narrow" panose="020B0606020202030204" pitchFamily="34" charset="0"/>
              </a:rPr>
              <a:t>Humans are the climax of creation</a:t>
            </a:r>
          </a:p>
        </p:txBody>
      </p:sp>
      <p:sp>
        <p:nvSpPr>
          <p:cNvPr id="147461" name="Rectangle 5">
            <a:extLst>
              <a:ext uri="{FF2B5EF4-FFF2-40B4-BE49-F238E27FC236}">
                <a16:creationId xmlns:a16="http://schemas.microsoft.com/office/drawing/2014/main" id="{A2A00752-9E09-861F-941F-EF154BB164F2}"/>
              </a:ext>
            </a:extLst>
          </p:cNvPr>
          <p:cNvSpPr>
            <a:spLocks noGrp="1" noChangeArrowheads="1"/>
          </p:cNvSpPr>
          <p:nvPr>
            <p:ph type="body" sz="half" idx="2"/>
          </p:nvPr>
        </p:nvSpPr>
        <p:spPr>
          <a:xfrm>
            <a:off x="6172200" y="1295400"/>
            <a:ext cx="4343400" cy="5334000"/>
          </a:xfrm>
          <a:gradFill rotWithShape="1">
            <a:gsLst>
              <a:gs pos="0">
                <a:srgbClr val="001E1D">
                  <a:gamma/>
                  <a:shade val="46275"/>
                  <a:invGamma/>
                </a:srgbClr>
              </a:gs>
              <a:gs pos="100000">
                <a:srgbClr val="001E1D"/>
              </a:gs>
            </a:gsLst>
            <a:lin ang="5400000" scaled="1"/>
          </a:gra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a:solidFill>
                  <a:srgbClr val="FFCC00"/>
                </a:solidFill>
                <a:latin typeface="Agency FB" pitchFamily="2" charset="0"/>
              </a:rPr>
              <a:t>Mesopotamian, Egyptian and Canaanite Mythologies</a:t>
            </a:r>
          </a:p>
          <a:p>
            <a:pPr eaLnBrk="1" hangingPunct="1">
              <a:defRPr/>
            </a:pPr>
            <a:r>
              <a:rPr lang="en-US" altLang="en-US" sz="2800" i="1">
                <a:latin typeface="Arial Narrow" panose="020B0606020202030204" pitchFamily="34" charset="0"/>
              </a:rPr>
              <a:t>Polytheism</a:t>
            </a:r>
          </a:p>
          <a:p>
            <a:pPr eaLnBrk="1" hangingPunct="1">
              <a:defRPr/>
            </a:pPr>
            <a:r>
              <a:rPr lang="en-US" altLang="en-US" sz="2800" i="1">
                <a:latin typeface="Arial Narrow" panose="020B0606020202030204" pitchFamily="34" charset="0"/>
              </a:rPr>
              <a:t>Gods are whimsical &amp; cruel</a:t>
            </a:r>
          </a:p>
          <a:p>
            <a:pPr eaLnBrk="1" hangingPunct="1">
              <a:defRPr/>
            </a:pPr>
            <a:r>
              <a:rPr lang="en-US" altLang="en-US" sz="2800" i="1">
                <a:latin typeface="Arial Narrow" panose="020B0606020202030204" pitchFamily="34" charset="0"/>
              </a:rPr>
              <a:t>Chaotic, imperfect creation</a:t>
            </a:r>
          </a:p>
          <a:p>
            <a:pPr eaLnBrk="1" hangingPunct="1">
              <a:defRPr/>
            </a:pPr>
            <a:r>
              <a:rPr lang="en-US" altLang="en-US" sz="2800" i="1">
                <a:latin typeface="Arial Narrow" panose="020B0606020202030204" pitchFamily="34" charset="0"/>
              </a:rPr>
              <a:t>Ordering of existing matter</a:t>
            </a:r>
          </a:p>
          <a:p>
            <a:pPr eaLnBrk="1" hangingPunct="1">
              <a:defRPr/>
            </a:pPr>
            <a:r>
              <a:rPr lang="en-US" altLang="en-US" sz="2800" i="1">
                <a:latin typeface="Arial Narrow" panose="020B0606020202030204" pitchFamily="34" charset="0"/>
              </a:rPr>
              <a:t>Sun, moon, and natural phenomena are deities</a:t>
            </a:r>
          </a:p>
          <a:p>
            <a:pPr eaLnBrk="1" hangingPunct="1">
              <a:defRPr/>
            </a:pPr>
            <a:r>
              <a:rPr lang="en-US" altLang="en-US" sz="2800" i="1">
                <a:latin typeface="Arial Narrow" panose="020B0606020202030204" pitchFamily="34" charset="0"/>
              </a:rPr>
              <a:t>Humans are an afterthought</a:t>
            </a:r>
          </a:p>
        </p:txBody>
      </p:sp>
      <p:sp>
        <p:nvSpPr>
          <p:cNvPr id="2" name="Slide Number Placeholder 1">
            <a:extLst>
              <a:ext uri="{FF2B5EF4-FFF2-40B4-BE49-F238E27FC236}">
                <a16:creationId xmlns:a16="http://schemas.microsoft.com/office/drawing/2014/main" id="{982B7E93-E07E-47B9-59C0-8E67D5F98973}"/>
              </a:ext>
            </a:extLst>
          </p:cNvPr>
          <p:cNvSpPr>
            <a:spLocks noGrp="1"/>
          </p:cNvSpPr>
          <p:nvPr>
            <p:ph type="sldNum" sz="quarter" idx="12"/>
          </p:nvPr>
        </p:nvSpPr>
        <p:spPr/>
        <p:txBody>
          <a:bodyPr/>
          <a:lstStyle/>
          <a:p>
            <a:fld id="{8D6A6F34-C2E3-4478-8623-715B24E81CD7}" type="slidenum">
              <a:rPr lang="en-US" altLang="en-US" smtClean="0"/>
              <a:pPr/>
              <a:t>11</a:t>
            </a:fld>
            <a:endParaRPr lang="en-US" altLang="en-US"/>
          </a:p>
        </p:txBody>
      </p:sp>
    </p:spTree>
    <p:extLst>
      <p:ext uri="{BB962C8B-B14F-4D97-AF65-F5344CB8AC3E}">
        <p14:creationId xmlns:p14="http://schemas.microsoft.com/office/powerpoint/2010/main" val="69034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7460">
                                            <p:bg/>
                                          </p:spTgt>
                                        </p:tgtEl>
                                        <p:attrNameLst>
                                          <p:attrName>style.visibility</p:attrName>
                                        </p:attrNameLst>
                                      </p:cBhvr>
                                      <p:to>
                                        <p:strVal val="visible"/>
                                      </p:to>
                                    </p:set>
                                    <p:animEffect transition="in" filter="randombar(horizontal)">
                                      <p:cBhvr>
                                        <p:cTn id="7" dur="500"/>
                                        <p:tgtEl>
                                          <p:spTgt spid="147460">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7460">
                                            <p:txEl>
                                              <p:pRg st="0" end="0"/>
                                            </p:txEl>
                                          </p:spTgt>
                                        </p:tgtEl>
                                        <p:attrNameLst>
                                          <p:attrName>style.visibility</p:attrName>
                                        </p:attrNameLst>
                                      </p:cBhvr>
                                      <p:to>
                                        <p:strVal val="visible"/>
                                      </p:to>
                                    </p:set>
                                    <p:animEffect transition="in" filter="randombar(horizontal)">
                                      <p:cBhvr>
                                        <p:cTn id="10" dur="500"/>
                                        <p:tgtEl>
                                          <p:spTgt spid="147460">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7461">
                                            <p:bg/>
                                          </p:spTgt>
                                        </p:tgtEl>
                                        <p:attrNameLst>
                                          <p:attrName>style.visibility</p:attrName>
                                        </p:attrNameLst>
                                      </p:cBhvr>
                                      <p:to>
                                        <p:strVal val="visible"/>
                                      </p:to>
                                    </p:set>
                                    <p:animEffect transition="in" filter="randombar(horizontal)">
                                      <p:cBhvr>
                                        <p:cTn id="13" dur="500"/>
                                        <p:tgtEl>
                                          <p:spTgt spid="147461">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7461">
                                            <p:txEl>
                                              <p:pRg st="0" end="0"/>
                                            </p:txEl>
                                          </p:spTgt>
                                        </p:tgtEl>
                                        <p:attrNameLst>
                                          <p:attrName>style.visibility</p:attrName>
                                        </p:attrNameLst>
                                      </p:cBhvr>
                                      <p:to>
                                        <p:strVal val="visible"/>
                                      </p:to>
                                    </p:set>
                                    <p:animEffect transition="in" filter="randombar(horizontal)">
                                      <p:cBhvr>
                                        <p:cTn id="16" dur="500"/>
                                        <p:tgtEl>
                                          <p:spTgt spid="14746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47460">
                                            <p:txEl>
                                              <p:pRg st="1" end="1"/>
                                            </p:txEl>
                                          </p:spTgt>
                                        </p:tgtEl>
                                        <p:attrNameLst>
                                          <p:attrName>style.visibility</p:attrName>
                                        </p:attrNameLst>
                                      </p:cBhvr>
                                      <p:to>
                                        <p:strVal val="visible"/>
                                      </p:to>
                                    </p:set>
                                    <p:anim calcmode="lin" valueType="num">
                                      <p:cBhvr additive="base">
                                        <p:cTn id="21" dur="500" fill="hold"/>
                                        <p:tgtEl>
                                          <p:spTgt spid="147460">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7460">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7461">
                                            <p:txEl>
                                              <p:pRg st="1" end="1"/>
                                            </p:txEl>
                                          </p:spTgt>
                                        </p:tgtEl>
                                        <p:attrNameLst>
                                          <p:attrName>style.visibility</p:attrName>
                                        </p:attrNameLst>
                                      </p:cBhvr>
                                      <p:to>
                                        <p:strVal val="visible"/>
                                      </p:to>
                                    </p:set>
                                    <p:anim calcmode="lin" valueType="num">
                                      <p:cBhvr additive="base">
                                        <p:cTn id="25" dur="500" fill="hold"/>
                                        <p:tgtEl>
                                          <p:spTgt spid="14746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74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7460">
                                            <p:txEl>
                                              <p:pRg st="2" end="2"/>
                                            </p:txEl>
                                          </p:spTgt>
                                        </p:tgtEl>
                                        <p:attrNameLst>
                                          <p:attrName>style.visibility</p:attrName>
                                        </p:attrNameLst>
                                      </p:cBhvr>
                                      <p:to>
                                        <p:strVal val="visible"/>
                                      </p:to>
                                    </p:set>
                                    <p:anim calcmode="lin" valueType="num">
                                      <p:cBhvr additive="base">
                                        <p:cTn id="31" dur="500" fill="hold"/>
                                        <p:tgtEl>
                                          <p:spTgt spid="14746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7460">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7461">
                                            <p:txEl>
                                              <p:pRg st="2" end="2"/>
                                            </p:txEl>
                                          </p:spTgt>
                                        </p:tgtEl>
                                        <p:attrNameLst>
                                          <p:attrName>style.visibility</p:attrName>
                                        </p:attrNameLst>
                                      </p:cBhvr>
                                      <p:to>
                                        <p:strVal val="visible"/>
                                      </p:to>
                                    </p:set>
                                    <p:anim calcmode="lin" valueType="num">
                                      <p:cBhvr additive="base">
                                        <p:cTn id="35" dur="500" fill="hold"/>
                                        <p:tgtEl>
                                          <p:spTgt spid="147461">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746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7460">
                                            <p:txEl>
                                              <p:pRg st="3" end="3"/>
                                            </p:txEl>
                                          </p:spTgt>
                                        </p:tgtEl>
                                        <p:attrNameLst>
                                          <p:attrName>style.visibility</p:attrName>
                                        </p:attrNameLst>
                                      </p:cBhvr>
                                      <p:to>
                                        <p:strVal val="visible"/>
                                      </p:to>
                                    </p:set>
                                    <p:anim calcmode="lin" valueType="num">
                                      <p:cBhvr additive="base">
                                        <p:cTn id="41" dur="500" fill="hold"/>
                                        <p:tgtEl>
                                          <p:spTgt spid="147460">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7460">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7461">
                                            <p:txEl>
                                              <p:pRg st="3" end="3"/>
                                            </p:txEl>
                                          </p:spTgt>
                                        </p:tgtEl>
                                        <p:attrNameLst>
                                          <p:attrName>style.visibility</p:attrName>
                                        </p:attrNameLst>
                                      </p:cBhvr>
                                      <p:to>
                                        <p:strVal val="visible"/>
                                      </p:to>
                                    </p:set>
                                    <p:anim calcmode="lin" valueType="num">
                                      <p:cBhvr additive="base">
                                        <p:cTn id="45" dur="500" fill="hold"/>
                                        <p:tgtEl>
                                          <p:spTgt spid="147461">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746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47460">
                                            <p:txEl>
                                              <p:pRg st="4" end="4"/>
                                            </p:txEl>
                                          </p:spTgt>
                                        </p:tgtEl>
                                        <p:attrNameLst>
                                          <p:attrName>style.visibility</p:attrName>
                                        </p:attrNameLst>
                                      </p:cBhvr>
                                      <p:to>
                                        <p:strVal val="visible"/>
                                      </p:to>
                                    </p:set>
                                    <p:anim calcmode="lin" valueType="num">
                                      <p:cBhvr additive="base">
                                        <p:cTn id="51" dur="500" fill="hold"/>
                                        <p:tgtEl>
                                          <p:spTgt spid="147460">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47460">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7461">
                                            <p:txEl>
                                              <p:pRg st="4" end="4"/>
                                            </p:txEl>
                                          </p:spTgt>
                                        </p:tgtEl>
                                        <p:attrNameLst>
                                          <p:attrName>style.visibility</p:attrName>
                                        </p:attrNameLst>
                                      </p:cBhvr>
                                      <p:to>
                                        <p:strVal val="visible"/>
                                      </p:to>
                                    </p:set>
                                    <p:anim calcmode="lin" valueType="num">
                                      <p:cBhvr additive="base">
                                        <p:cTn id="55" dur="500" fill="hold"/>
                                        <p:tgtEl>
                                          <p:spTgt spid="147461">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746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47460">
                                            <p:txEl>
                                              <p:pRg st="5" end="5"/>
                                            </p:txEl>
                                          </p:spTgt>
                                        </p:tgtEl>
                                        <p:attrNameLst>
                                          <p:attrName>style.visibility</p:attrName>
                                        </p:attrNameLst>
                                      </p:cBhvr>
                                      <p:to>
                                        <p:strVal val="visible"/>
                                      </p:to>
                                    </p:set>
                                    <p:anim calcmode="lin" valueType="num">
                                      <p:cBhvr additive="base">
                                        <p:cTn id="61" dur="500" fill="hold"/>
                                        <p:tgtEl>
                                          <p:spTgt spid="147460">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7460">
                                            <p:txEl>
                                              <p:pRg st="5" end="5"/>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47461">
                                            <p:txEl>
                                              <p:pRg st="5" end="5"/>
                                            </p:txEl>
                                          </p:spTgt>
                                        </p:tgtEl>
                                        <p:attrNameLst>
                                          <p:attrName>style.visibility</p:attrName>
                                        </p:attrNameLst>
                                      </p:cBhvr>
                                      <p:to>
                                        <p:strVal val="visible"/>
                                      </p:to>
                                    </p:set>
                                    <p:anim calcmode="lin" valueType="num">
                                      <p:cBhvr additive="base">
                                        <p:cTn id="65" dur="500" fill="hold"/>
                                        <p:tgtEl>
                                          <p:spTgt spid="147461">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4746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147460">
                                            <p:txEl>
                                              <p:pRg st="6" end="6"/>
                                            </p:txEl>
                                          </p:spTgt>
                                        </p:tgtEl>
                                        <p:attrNameLst>
                                          <p:attrName>style.visibility</p:attrName>
                                        </p:attrNameLst>
                                      </p:cBhvr>
                                      <p:to>
                                        <p:strVal val="visible"/>
                                      </p:to>
                                    </p:set>
                                    <p:anim calcmode="lin" valueType="num">
                                      <p:cBhvr additive="base">
                                        <p:cTn id="71" dur="500" fill="hold"/>
                                        <p:tgtEl>
                                          <p:spTgt spid="147460">
                                            <p:txEl>
                                              <p:pRg st="6" end="6"/>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47460">
                                            <p:txEl>
                                              <p:pRg st="6" end="6"/>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47461">
                                            <p:txEl>
                                              <p:pRg st="6" end="6"/>
                                            </p:txEl>
                                          </p:spTgt>
                                        </p:tgtEl>
                                        <p:attrNameLst>
                                          <p:attrName>style.visibility</p:attrName>
                                        </p:attrNameLst>
                                      </p:cBhvr>
                                      <p:to>
                                        <p:strVal val="visible"/>
                                      </p:to>
                                    </p:set>
                                    <p:anim calcmode="lin" valueType="num">
                                      <p:cBhvr additive="base">
                                        <p:cTn id="75" dur="500" fill="hold"/>
                                        <p:tgtEl>
                                          <p:spTgt spid="147461">
                                            <p:txEl>
                                              <p:pRg st="6" end="6"/>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4746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uiExpand="1" build="p" animBg="1"/>
      <p:bldP spid="147461" grpId="0" uiExpand="1" build="p"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153604" name="Rectangle 4">
            <a:extLst>
              <a:ext uri="{FF2B5EF4-FFF2-40B4-BE49-F238E27FC236}">
                <a16:creationId xmlns:a16="http://schemas.microsoft.com/office/drawing/2014/main" id="{443F1F46-0C82-DC9D-8BD9-D39C7498B0D0}"/>
              </a:ext>
            </a:extLst>
          </p:cNvPr>
          <p:cNvSpPr>
            <a:spLocks noGrp="1" noChangeArrowheads="1"/>
          </p:cNvSpPr>
          <p:nvPr>
            <p:ph type="title"/>
          </p:nvPr>
        </p:nvSpPr>
        <p:spPr>
          <a:xfrm>
            <a:off x="1600200" y="304800"/>
            <a:ext cx="8686800" cy="1066800"/>
          </a:xfrm>
        </p:spPr>
        <p:txBody>
          <a:bodyPr/>
          <a:lstStyle/>
          <a:p>
            <a:pPr eaLnBrk="1" hangingPunct="1">
              <a:defRPr/>
            </a:pPr>
            <a:r>
              <a:rPr lang="en-US" altLang="en-US" sz="4000">
                <a:solidFill>
                  <a:srgbClr val="33CC33"/>
                </a:solidFill>
                <a:latin typeface="Georgia" panose="02040502050405020303" pitchFamily="18" charset="0"/>
              </a:rPr>
              <a:t>The Earliest Flood Story</a:t>
            </a:r>
            <a:br>
              <a:rPr lang="en-US" altLang="en-US" sz="4000">
                <a:solidFill>
                  <a:srgbClr val="33CC33"/>
                </a:solidFill>
                <a:latin typeface="Georgia" panose="02040502050405020303" pitchFamily="18" charset="0"/>
              </a:rPr>
            </a:br>
            <a:r>
              <a:rPr lang="en-US" altLang="en-US" sz="2400">
                <a:solidFill>
                  <a:srgbClr val="33CC33"/>
                </a:solidFill>
                <a:latin typeface="Georgia" panose="02040502050405020303" pitchFamily="18" charset="0"/>
              </a:rPr>
              <a:t>18</a:t>
            </a:r>
            <a:r>
              <a:rPr lang="en-US" altLang="en-US" sz="2400" baseline="30000">
                <a:solidFill>
                  <a:srgbClr val="33CC33"/>
                </a:solidFill>
                <a:latin typeface="Georgia" panose="02040502050405020303" pitchFamily="18" charset="0"/>
              </a:rPr>
              <a:t>th</a:t>
            </a:r>
            <a:r>
              <a:rPr lang="en-US" altLang="en-US" sz="2400">
                <a:solidFill>
                  <a:srgbClr val="33CC33"/>
                </a:solidFill>
                <a:latin typeface="Georgia" panose="02040502050405020303" pitchFamily="18" charset="0"/>
              </a:rPr>
              <a:t> century BC, excavated in Nippur</a:t>
            </a:r>
            <a:endParaRPr lang="en-US" altLang="en-US" sz="4000">
              <a:solidFill>
                <a:srgbClr val="33CC33"/>
              </a:solidFill>
              <a:latin typeface="Georgia" panose="02040502050405020303" pitchFamily="18" charset="0"/>
            </a:endParaRPr>
          </a:p>
        </p:txBody>
      </p:sp>
      <p:sp>
        <p:nvSpPr>
          <p:cNvPr id="153605" name="Rectangle 5">
            <a:extLst>
              <a:ext uri="{FF2B5EF4-FFF2-40B4-BE49-F238E27FC236}">
                <a16:creationId xmlns:a16="http://schemas.microsoft.com/office/drawing/2014/main" id="{1E2B5610-1278-F27B-DBD2-B55F1EEE63F0}"/>
              </a:ext>
            </a:extLst>
          </p:cNvPr>
          <p:cNvSpPr>
            <a:spLocks noGrp="1" noChangeArrowheads="1"/>
          </p:cNvSpPr>
          <p:nvPr>
            <p:ph type="body" sz="half" idx="1"/>
          </p:nvPr>
        </p:nvSpPr>
        <p:spPr>
          <a:xfrm>
            <a:off x="1524000" y="1600200"/>
            <a:ext cx="3048000" cy="4953000"/>
          </a:xfrm>
        </p:spPr>
        <p:txBody>
          <a:bodyPr/>
          <a:lstStyle/>
          <a:p>
            <a:pPr algn="r" eaLnBrk="1" hangingPunct="1">
              <a:lnSpc>
                <a:spcPct val="90000"/>
              </a:lnSpc>
              <a:buFont typeface="Wingdings" panose="05000000000000000000" pitchFamily="2" charset="2"/>
              <a:buNone/>
              <a:defRPr/>
            </a:pPr>
            <a:r>
              <a:rPr lang="en-US" altLang="en-US" sz="2400">
                <a:solidFill>
                  <a:srgbClr val="FFFF99"/>
                </a:solidFill>
              </a:rPr>
              <a:t>The Sumerian deluge tablet, which is incomplete due to the fragmentary nature of the tablet, names the flood hero as Ziusudra. After the flood, Ziusudra was deified as a reward for saving human and animal life on the earth.</a:t>
            </a:r>
          </a:p>
        </p:txBody>
      </p:sp>
      <p:pic>
        <p:nvPicPr>
          <p:cNvPr id="66564" name="Picture 7" descr="AIS14">
            <a:extLst>
              <a:ext uri="{FF2B5EF4-FFF2-40B4-BE49-F238E27FC236}">
                <a16:creationId xmlns:a16="http://schemas.microsoft.com/office/drawing/2014/main" id="{8BCE18C7-D109-388C-6179-B8F7C2801776}"/>
              </a:ext>
            </a:extLst>
          </p:cNvPr>
          <p:cNvPicPr>
            <a:picLocks noGrp="1" noChangeAspect="1" noChangeArrowheads="1"/>
          </p:cNvPicPr>
          <p:nvPr>
            <p:ph sz="half" idx="2"/>
          </p:nvPr>
        </p:nvPicPr>
        <p:blipFill>
          <a:blip r:embed="rId2">
            <a:lum contrast="6000"/>
            <a:extLst>
              <a:ext uri="{28A0092B-C50C-407E-A947-70E740481C1C}">
                <a14:useLocalDpi xmlns:a14="http://schemas.microsoft.com/office/drawing/2010/main"/>
              </a:ext>
            </a:extLst>
          </a:blip>
          <a:srcRect/>
          <a:stretch>
            <a:fillRect/>
          </a:stretch>
        </p:blipFill>
        <p:spPr>
          <a:xfrm>
            <a:off x="4800600" y="1673226"/>
            <a:ext cx="5867400" cy="4498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5" name="Text Box 8">
            <a:extLst>
              <a:ext uri="{FF2B5EF4-FFF2-40B4-BE49-F238E27FC236}">
                <a16:creationId xmlns:a16="http://schemas.microsoft.com/office/drawing/2014/main" id="{26F7CA2F-0A55-C6AB-311E-109F664202D7}"/>
              </a:ext>
            </a:extLst>
          </p:cNvPr>
          <p:cNvSpPr txBox="1">
            <a:spLocks noChangeArrowheads="1"/>
          </p:cNvSpPr>
          <p:nvPr/>
        </p:nvSpPr>
        <p:spPr bwMode="auto">
          <a:xfrm>
            <a:off x="6096000" y="6248401"/>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1800">
                <a:solidFill>
                  <a:srgbClr val="FFFFFF"/>
                </a:solidFill>
                <a:latin typeface="Arial Narrow" panose="020B0606020202030204" pitchFamily="34" charset="0"/>
              </a:rPr>
              <a:t>University of Pennsylvania Museum</a:t>
            </a:r>
          </a:p>
        </p:txBody>
      </p:sp>
      <p:sp>
        <p:nvSpPr>
          <p:cNvPr id="2" name="Slide Number Placeholder 1">
            <a:extLst>
              <a:ext uri="{FF2B5EF4-FFF2-40B4-BE49-F238E27FC236}">
                <a16:creationId xmlns:a16="http://schemas.microsoft.com/office/drawing/2014/main" id="{235E487E-2528-C31D-656E-EAEC4D76AEA1}"/>
              </a:ext>
            </a:extLst>
          </p:cNvPr>
          <p:cNvSpPr>
            <a:spLocks noGrp="1"/>
          </p:cNvSpPr>
          <p:nvPr>
            <p:ph type="sldNum" sz="quarter" idx="12"/>
          </p:nvPr>
        </p:nvSpPr>
        <p:spPr/>
        <p:txBody>
          <a:bodyPr/>
          <a:lstStyle/>
          <a:p>
            <a:fld id="{C30D3263-FBBD-41D2-BFB0-086809CBF597}" type="slidenum">
              <a:rPr lang="en-US" altLang="en-US" smtClean="0"/>
              <a:pPr/>
              <a:t>110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05">
                                            <p:txEl>
                                              <p:pRg st="0" end="0"/>
                                            </p:txEl>
                                          </p:spTgt>
                                        </p:tgtEl>
                                        <p:attrNameLst>
                                          <p:attrName>style.visibility</p:attrName>
                                        </p:attrNameLst>
                                      </p:cBhvr>
                                      <p:to>
                                        <p:strVal val="visible"/>
                                      </p:to>
                                    </p:set>
                                    <p:animEffect transition="in" filter="fade">
                                      <p:cBhvr>
                                        <p:cTn id="7" dur="500"/>
                                        <p:tgtEl>
                                          <p:spTgt spid="1536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430275C3-1A4B-F2BE-8A3E-2FFF09D6C972}"/>
              </a:ext>
            </a:extLst>
          </p:cNvPr>
          <p:cNvSpPr>
            <a:spLocks noGrp="1" noChangeArrowheads="1"/>
          </p:cNvSpPr>
          <p:nvPr>
            <p:ph type="title"/>
          </p:nvPr>
        </p:nvSpPr>
        <p:spPr>
          <a:xfrm>
            <a:off x="1981200" y="76200"/>
            <a:ext cx="8229600" cy="1066800"/>
          </a:xfrm>
        </p:spPr>
        <p:txBody>
          <a:bodyPr/>
          <a:lstStyle/>
          <a:p>
            <a:pPr eaLnBrk="1" hangingPunct="1">
              <a:defRPr/>
            </a:pPr>
            <a:r>
              <a:rPr lang="en-US" altLang="en-US" sz="4000">
                <a:solidFill>
                  <a:srgbClr val="33CC33"/>
                </a:solidFill>
                <a:latin typeface="Georgia" panose="02040502050405020303" pitchFamily="18" charset="0"/>
              </a:rPr>
              <a:t>The Gilgamesh Epic</a:t>
            </a:r>
            <a:br>
              <a:rPr lang="en-US" altLang="en-US" sz="4000">
                <a:solidFill>
                  <a:srgbClr val="33CC33"/>
                </a:solidFill>
                <a:latin typeface="Georgia" panose="02040502050405020303" pitchFamily="18" charset="0"/>
              </a:rPr>
            </a:br>
            <a:r>
              <a:rPr lang="en-US" altLang="en-US" sz="2400">
                <a:solidFill>
                  <a:srgbClr val="33CC33"/>
                </a:solidFill>
                <a:latin typeface="Georgia" panose="02040502050405020303" pitchFamily="18" charset="0"/>
              </a:rPr>
              <a:t>from the library of Ashurbanipal, Nineveh, 7</a:t>
            </a:r>
            <a:r>
              <a:rPr lang="en-US" altLang="en-US" sz="2400" baseline="30000">
                <a:solidFill>
                  <a:srgbClr val="33CC33"/>
                </a:solidFill>
                <a:latin typeface="Georgia" panose="02040502050405020303" pitchFamily="18" charset="0"/>
              </a:rPr>
              <a:t>th</a:t>
            </a:r>
            <a:r>
              <a:rPr lang="en-US" altLang="en-US" sz="2400">
                <a:solidFill>
                  <a:srgbClr val="33CC33"/>
                </a:solidFill>
                <a:latin typeface="Georgia" panose="02040502050405020303" pitchFamily="18" charset="0"/>
              </a:rPr>
              <a:t> century BC</a:t>
            </a:r>
            <a:endParaRPr lang="en-US" altLang="en-US" sz="4000">
              <a:solidFill>
                <a:srgbClr val="33CC33"/>
              </a:solidFill>
              <a:latin typeface="Georgia" panose="02040502050405020303" pitchFamily="18" charset="0"/>
            </a:endParaRPr>
          </a:p>
        </p:txBody>
      </p:sp>
      <p:sp>
        <p:nvSpPr>
          <p:cNvPr id="155653" name="Rectangle 5">
            <a:extLst>
              <a:ext uri="{FF2B5EF4-FFF2-40B4-BE49-F238E27FC236}">
                <a16:creationId xmlns:a16="http://schemas.microsoft.com/office/drawing/2014/main" id="{C3D05D5F-021C-99F2-B9B9-AD5093458B56}"/>
              </a:ext>
            </a:extLst>
          </p:cNvPr>
          <p:cNvSpPr>
            <a:spLocks noGrp="1" noChangeArrowheads="1"/>
          </p:cNvSpPr>
          <p:nvPr>
            <p:ph type="body" sz="half" idx="2"/>
          </p:nvPr>
        </p:nvSpPr>
        <p:spPr>
          <a:xfrm>
            <a:off x="6858000" y="1600200"/>
            <a:ext cx="3581400" cy="4876800"/>
          </a:xfrm>
        </p:spPr>
        <p:txBody>
          <a:bodyPr/>
          <a:lstStyle/>
          <a:p>
            <a:pPr eaLnBrk="1" hangingPunct="1">
              <a:lnSpc>
                <a:spcPct val="90000"/>
              </a:lnSpc>
              <a:buFont typeface="Wingdings" panose="05000000000000000000" pitchFamily="2" charset="2"/>
              <a:buNone/>
              <a:defRPr/>
            </a:pPr>
            <a:r>
              <a:rPr lang="en-US" altLang="en-US" sz="2400" dirty="0">
                <a:solidFill>
                  <a:srgbClr val="FFFF99"/>
                </a:solidFill>
              </a:rPr>
              <a:t>Tablet 11 of a larger 12 tablet epic describes the flood hero </a:t>
            </a:r>
            <a:r>
              <a:rPr lang="en-US" altLang="en-US" sz="2400" dirty="0" err="1">
                <a:solidFill>
                  <a:srgbClr val="FFFF99"/>
                </a:solidFill>
              </a:rPr>
              <a:t>Utnapishtim</a:t>
            </a:r>
            <a:r>
              <a:rPr lang="en-US" altLang="en-US" sz="2400" dirty="0">
                <a:solidFill>
                  <a:srgbClr val="FFFF99"/>
                </a:solidFill>
              </a:rPr>
              <a:t>, who built a boat, survived the flood, released a dove, released a swallow, and then released a raven. He left the boat, offered sacrifices and was granted eternal life.</a:t>
            </a:r>
          </a:p>
        </p:txBody>
      </p:sp>
      <p:sp>
        <p:nvSpPr>
          <p:cNvPr id="67588" name="Text Box 7">
            <a:extLst>
              <a:ext uri="{FF2B5EF4-FFF2-40B4-BE49-F238E27FC236}">
                <a16:creationId xmlns:a16="http://schemas.microsoft.com/office/drawing/2014/main" id="{BF6F49EF-61BC-13DB-1301-A3DBFEB49D92}"/>
              </a:ext>
            </a:extLst>
          </p:cNvPr>
          <p:cNvSpPr txBox="1">
            <a:spLocks noChangeArrowheads="1"/>
          </p:cNvSpPr>
          <p:nvPr/>
        </p:nvSpPr>
        <p:spPr bwMode="auto">
          <a:xfrm>
            <a:off x="7239000" y="6248401"/>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1800">
                <a:solidFill>
                  <a:srgbClr val="FFFFFF"/>
                </a:solidFill>
                <a:latin typeface="Arial Narrow" panose="020B0606020202030204" pitchFamily="34" charset="0"/>
              </a:rPr>
              <a:t>British Museum, London</a:t>
            </a:r>
          </a:p>
        </p:txBody>
      </p:sp>
      <p:pic>
        <p:nvPicPr>
          <p:cNvPr id="67589" name="Content Placeholder 3">
            <a:extLst>
              <a:ext uri="{FF2B5EF4-FFF2-40B4-BE49-F238E27FC236}">
                <a16:creationId xmlns:a16="http://schemas.microsoft.com/office/drawing/2014/main" id="{E79F4081-0B0F-097A-C980-6999F7A2554D}"/>
              </a:ext>
            </a:extLst>
          </p:cNvPr>
          <p:cNvPicPr>
            <a:picLocks noGrp="1" noChangeAspect="1"/>
          </p:cNvPicPr>
          <p:nvPr>
            <p:ph sz="half" idx="1"/>
          </p:nvPr>
        </p:nvPicPr>
        <p:blipFill>
          <a:blip r:embed="rId2">
            <a:extLst>
              <a:ext uri="{28A0092B-C50C-407E-A947-70E740481C1C}">
                <a14:useLocalDpi xmlns:a14="http://schemas.microsoft.com/office/drawing/2010/main"/>
              </a:ext>
            </a:extLst>
          </a:blip>
          <a:srcRect/>
          <a:stretch>
            <a:fillRect/>
          </a:stretch>
        </p:blipFill>
        <p:spPr>
          <a:xfrm>
            <a:off x="1652588" y="1371600"/>
            <a:ext cx="5092700" cy="5410200"/>
          </a:xfrm>
          <a:noFill/>
        </p:spPr>
      </p:pic>
      <p:sp>
        <p:nvSpPr>
          <p:cNvPr id="2" name="Slide Number Placeholder 1">
            <a:extLst>
              <a:ext uri="{FF2B5EF4-FFF2-40B4-BE49-F238E27FC236}">
                <a16:creationId xmlns:a16="http://schemas.microsoft.com/office/drawing/2014/main" id="{4E1D8283-21F0-8550-EBEC-E7F904F8827C}"/>
              </a:ext>
            </a:extLst>
          </p:cNvPr>
          <p:cNvSpPr>
            <a:spLocks noGrp="1"/>
          </p:cNvSpPr>
          <p:nvPr>
            <p:ph type="sldNum" sz="quarter" idx="12"/>
          </p:nvPr>
        </p:nvSpPr>
        <p:spPr/>
        <p:txBody>
          <a:bodyPr/>
          <a:lstStyle/>
          <a:p>
            <a:fld id="{2EA78FF7-42D0-4D5D-966F-49EF2282F35C}" type="slidenum">
              <a:rPr lang="en-US" altLang="en-US" smtClean="0"/>
              <a:pPr/>
              <a:t>111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5653">
                                            <p:txEl>
                                              <p:pRg st="0" end="0"/>
                                            </p:txEl>
                                          </p:spTgt>
                                        </p:tgtEl>
                                        <p:attrNameLst>
                                          <p:attrName>style.visibility</p:attrName>
                                        </p:attrNameLst>
                                      </p:cBhvr>
                                      <p:to>
                                        <p:strVal val="visible"/>
                                      </p:to>
                                    </p:set>
                                    <p:animEffect transition="in" filter="fade">
                                      <p:cBhvr>
                                        <p:cTn id="7" dur="500"/>
                                        <p:tgtEl>
                                          <p:spTgt spid="1556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D7AEC93E-EEB0-D1A1-5752-58DDB763B47B}"/>
              </a:ext>
            </a:extLst>
          </p:cNvPr>
          <p:cNvSpPr>
            <a:spLocks noGrp="1" noChangeArrowheads="1"/>
          </p:cNvSpPr>
          <p:nvPr>
            <p:ph type="title"/>
          </p:nvPr>
        </p:nvSpPr>
        <p:spPr>
          <a:xfrm>
            <a:off x="1524000" y="228600"/>
            <a:ext cx="9144000" cy="1093788"/>
          </a:xfrm>
        </p:spPr>
        <p:txBody>
          <a:bodyPr/>
          <a:lstStyle/>
          <a:p>
            <a:pPr eaLnBrk="1" hangingPunct="1">
              <a:defRPr/>
            </a:pPr>
            <a:r>
              <a:rPr lang="en-US" altLang="en-US" sz="4000">
                <a:solidFill>
                  <a:srgbClr val="33CC33"/>
                </a:solidFill>
                <a:latin typeface="Georgia" panose="02040502050405020303" pitchFamily="18" charset="0"/>
              </a:rPr>
              <a:t>The Atrahasis Epic</a:t>
            </a:r>
            <a:br>
              <a:rPr lang="en-US" altLang="en-US" sz="4000">
                <a:solidFill>
                  <a:srgbClr val="33CC33"/>
                </a:solidFill>
                <a:latin typeface="Georgia" panose="02040502050405020303" pitchFamily="18" charset="0"/>
              </a:rPr>
            </a:br>
            <a:r>
              <a:rPr lang="en-US" altLang="en-US" sz="2400">
                <a:solidFill>
                  <a:srgbClr val="33CC33"/>
                </a:solidFill>
                <a:latin typeface="Georgia" panose="02040502050405020303" pitchFamily="18" charset="0"/>
              </a:rPr>
              <a:t>17</a:t>
            </a:r>
            <a:r>
              <a:rPr lang="en-US" altLang="en-US" sz="2400" baseline="30000">
                <a:solidFill>
                  <a:srgbClr val="33CC33"/>
                </a:solidFill>
                <a:latin typeface="Georgia" panose="02040502050405020303" pitchFamily="18" charset="0"/>
              </a:rPr>
              <a:t>th</a:t>
            </a:r>
            <a:r>
              <a:rPr lang="en-US" altLang="en-US" sz="2400">
                <a:solidFill>
                  <a:srgbClr val="33CC33"/>
                </a:solidFill>
                <a:latin typeface="Georgia" panose="02040502050405020303" pitchFamily="18" charset="0"/>
              </a:rPr>
              <a:t> century, reign of Ammi-Saduqa, Hammurabi’s great-grandson</a:t>
            </a:r>
            <a:endParaRPr lang="en-US" altLang="en-US" sz="4000">
              <a:solidFill>
                <a:srgbClr val="33CC33"/>
              </a:solidFill>
              <a:latin typeface="Georgia" panose="02040502050405020303" pitchFamily="18" charset="0"/>
            </a:endParaRPr>
          </a:p>
        </p:txBody>
      </p:sp>
      <p:sp>
        <p:nvSpPr>
          <p:cNvPr id="157700" name="Rectangle 4">
            <a:extLst>
              <a:ext uri="{FF2B5EF4-FFF2-40B4-BE49-F238E27FC236}">
                <a16:creationId xmlns:a16="http://schemas.microsoft.com/office/drawing/2014/main" id="{25FC01FF-55F5-1D47-CF00-8EEF06348BD7}"/>
              </a:ext>
            </a:extLst>
          </p:cNvPr>
          <p:cNvSpPr>
            <a:spLocks noGrp="1" noChangeArrowheads="1"/>
          </p:cNvSpPr>
          <p:nvPr>
            <p:ph type="body" sz="half" idx="1"/>
          </p:nvPr>
        </p:nvSpPr>
        <p:spPr>
          <a:xfrm>
            <a:off x="1600200" y="1371600"/>
            <a:ext cx="3886200" cy="4572000"/>
          </a:xfrm>
        </p:spPr>
        <p:txBody>
          <a:bodyPr/>
          <a:lstStyle/>
          <a:p>
            <a:pPr algn="r" eaLnBrk="1" hangingPunct="1">
              <a:buFont typeface="Wingdings" panose="05000000000000000000" pitchFamily="2" charset="2"/>
              <a:buNone/>
              <a:defRPr/>
            </a:pPr>
            <a:r>
              <a:rPr lang="en-US" altLang="en-US" sz="2400">
                <a:solidFill>
                  <a:srgbClr val="FFFF99"/>
                </a:solidFill>
              </a:rPr>
              <a:t>Atrahasis, the flood hero, builds a boat at the instruction of the god Enki, sealing it wth bitumen. He fills it with animals, shuts the door, and survives the great flood. After Atrahasis embarks and offers a sacrifice, the hungry gods swarm over the offering like flies.</a:t>
            </a:r>
          </a:p>
        </p:txBody>
      </p:sp>
      <p:pic>
        <p:nvPicPr>
          <p:cNvPr id="68612" name="Picture 6" descr="atrahasis[1]">
            <a:extLst>
              <a:ext uri="{FF2B5EF4-FFF2-40B4-BE49-F238E27FC236}">
                <a16:creationId xmlns:a16="http://schemas.microsoft.com/office/drawing/2014/main" id="{9C14BFD9-EB4F-E0E1-E983-F483480D6B77}"/>
              </a:ext>
            </a:extLst>
          </p:cNvPr>
          <p:cNvPicPr>
            <a:picLocks noGrp="1" noChangeAspect="1" noChangeArrowheads="1"/>
          </p:cNvPicPr>
          <p:nvPr>
            <p:ph sz="half" idx="2"/>
          </p:nvPr>
        </p:nvPicPr>
        <p:blipFill>
          <a:blip r:embed="rId2" cstate="hqprint">
            <a:extLst>
              <a:ext uri="{28A0092B-C50C-407E-A947-70E740481C1C}">
                <a14:useLocalDpi xmlns:a14="http://schemas.microsoft.com/office/drawing/2010/main"/>
              </a:ext>
            </a:extLst>
          </a:blip>
          <a:srcRect t="-434"/>
          <a:stretch>
            <a:fillRect/>
          </a:stretch>
        </p:blipFill>
        <p:spPr>
          <a:xfrm>
            <a:off x="5715001" y="1371600"/>
            <a:ext cx="4244975"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3" name="Text Box 7">
            <a:extLst>
              <a:ext uri="{FF2B5EF4-FFF2-40B4-BE49-F238E27FC236}">
                <a16:creationId xmlns:a16="http://schemas.microsoft.com/office/drawing/2014/main" id="{61C91877-E576-2F06-1823-CE09739066F6}"/>
              </a:ext>
            </a:extLst>
          </p:cNvPr>
          <p:cNvSpPr txBox="1">
            <a:spLocks noChangeArrowheads="1"/>
          </p:cNvSpPr>
          <p:nvPr/>
        </p:nvSpPr>
        <p:spPr bwMode="auto">
          <a:xfrm>
            <a:off x="3276600" y="6248401"/>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1800">
                <a:solidFill>
                  <a:srgbClr val="FFFFFF"/>
                </a:solidFill>
                <a:latin typeface="Arial Narrow" panose="020B0606020202030204" pitchFamily="34" charset="0"/>
              </a:rPr>
              <a:t>British Museum, London</a:t>
            </a:r>
          </a:p>
        </p:txBody>
      </p:sp>
      <p:sp>
        <p:nvSpPr>
          <p:cNvPr id="2" name="Slide Number Placeholder 1">
            <a:extLst>
              <a:ext uri="{FF2B5EF4-FFF2-40B4-BE49-F238E27FC236}">
                <a16:creationId xmlns:a16="http://schemas.microsoft.com/office/drawing/2014/main" id="{2608CE09-0BBD-0FF4-B912-A9BBEFE21538}"/>
              </a:ext>
            </a:extLst>
          </p:cNvPr>
          <p:cNvSpPr>
            <a:spLocks noGrp="1"/>
          </p:cNvSpPr>
          <p:nvPr>
            <p:ph type="sldNum" sz="quarter" idx="12"/>
          </p:nvPr>
        </p:nvSpPr>
        <p:spPr/>
        <p:txBody>
          <a:bodyPr/>
          <a:lstStyle/>
          <a:p>
            <a:fld id="{C30D3263-FBBD-41D2-BFB0-086809CBF597}" type="slidenum">
              <a:rPr lang="en-US" altLang="en-US" smtClean="0"/>
              <a:pPr/>
              <a:t>112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7700">
                                            <p:txEl>
                                              <p:pRg st="0" end="0"/>
                                            </p:txEl>
                                          </p:spTgt>
                                        </p:tgtEl>
                                        <p:attrNameLst>
                                          <p:attrName>style.visibility</p:attrName>
                                        </p:attrNameLst>
                                      </p:cBhvr>
                                      <p:to>
                                        <p:strVal val="visible"/>
                                      </p:to>
                                    </p:set>
                                    <p:animEffect transition="in" filter="fade">
                                      <p:cBhvr>
                                        <p:cTn id="7" dur="500"/>
                                        <p:tgtEl>
                                          <p:spTgt spid="1577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173062" name="Rectangle 6">
            <a:extLst>
              <a:ext uri="{FF2B5EF4-FFF2-40B4-BE49-F238E27FC236}">
                <a16:creationId xmlns:a16="http://schemas.microsoft.com/office/drawing/2014/main" id="{7E22EC95-A251-2001-C231-5AE8E2452B7B}"/>
              </a:ext>
            </a:extLst>
          </p:cNvPr>
          <p:cNvSpPr>
            <a:spLocks noGrp="1" noChangeArrowheads="1"/>
          </p:cNvSpPr>
          <p:nvPr>
            <p:ph type="body" sz="half" idx="2"/>
          </p:nvPr>
        </p:nvSpPr>
        <p:spPr>
          <a:xfrm>
            <a:off x="6553200" y="1447800"/>
            <a:ext cx="3886200" cy="4495800"/>
          </a:xfrm>
        </p:spPr>
        <p:txBody>
          <a:bodyPr/>
          <a:lstStyle/>
          <a:p>
            <a:pPr eaLnBrk="1" hangingPunct="1">
              <a:lnSpc>
                <a:spcPct val="90000"/>
              </a:lnSpc>
              <a:buFont typeface="Wingdings" panose="05000000000000000000" pitchFamily="2" charset="2"/>
              <a:buNone/>
              <a:defRPr/>
            </a:pPr>
            <a:r>
              <a:rPr lang="en-US" altLang="en-US" sz="2400">
                <a:solidFill>
                  <a:schemeClr val="folHlink"/>
                </a:solidFill>
              </a:rPr>
              <a:t>That the Mesopotamian flood story was known in Canaan, where the Israelites were going, is verified by this fragment of the Gilgamesh Epic found at Megiddo in the 1950s. It dates to the 14</a:t>
            </a:r>
            <a:r>
              <a:rPr lang="en-US" altLang="en-US" sz="2400" baseline="30000">
                <a:solidFill>
                  <a:schemeClr val="folHlink"/>
                </a:solidFill>
              </a:rPr>
              <a:t>th</a:t>
            </a:r>
            <a:r>
              <a:rPr lang="en-US" altLang="en-US" sz="2400">
                <a:solidFill>
                  <a:schemeClr val="folHlink"/>
                </a:solidFill>
              </a:rPr>
              <a:t> century BC.</a:t>
            </a:r>
          </a:p>
          <a:p>
            <a:pPr eaLnBrk="1" hangingPunct="1">
              <a:lnSpc>
                <a:spcPct val="90000"/>
              </a:lnSpc>
              <a:buFont typeface="Wingdings" panose="05000000000000000000" pitchFamily="2" charset="2"/>
              <a:buNone/>
              <a:defRPr/>
            </a:pPr>
            <a:r>
              <a:rPr lang="en-US" altLang="en-US" sz="2400">
                <a:solidFill>
                  <a:schemeClr val="folHlink"/>
                </a:solidFill>
              </a:rPr>
              <a:t>Hence, the importance of the biblical corrective is underscored.</a:t>
            </a:r>
          </a:p>
        </p:txBody>
      </p:sp>
      <p:pic>
        <p:nvPicPr>
          <p:cNvPr id="69635" name="Picture 7" descr="AIS36">
            <a:extLst>
              <a:ext uri="{FF2B5EF4-FFF2-40B4-BE49-F238E27FC236}">
                <a16:creationId xmlns:a16="http://schemas.microsoft.com/office/drawing/2014/main" id="{86CE5A15-2D4D-6762-D8DB-29F76DF01F1E}"/>
              </a:ext>
            </a:extLst>
          </p:cNvPr>
          <p:cNvPicPr>
            <a:picLocks noGrp="1" noChangeAspect="1" noChangeArrowheads="1"/>
          </p:cNvPicPr>
          <p:nvPr>
            <p:ph sz="half" idx="1"/>
          </p:nvPr>
        </p:nvPicPr>
        <p:blipFill>
          <a:blip r:embed="rId2" cstate="hqprint">
            <a:extLst>
              <a:ext uri="{28A0092B-C50C-407E-A947-70E740481C1C}">
                <a14:useLocalDpi xmlns:a14="http://schemas.microsoft.com/office/drawing/2010/main"/>
              </a:ext>
            </a:extLst>
          </a:blip>
          <a:srcRect t="-2710"/>
          <a:stretch>
            <a:fillRect/>
          </a:stretch>
        </p:blipFill>
        <p:spPr>
          <a:xfrm>
            <a:off x="1801814" y="914400"/>
            <a:ext cx="4598987"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6" name="Text Box 8">
            <a:extLst>
              <a:ext uri="{FF2B5EF4-FFF2-40B4-BE49-F238E27FC236}">
                <a16:creationId xmlns:a16="http://schemas.microsoft.com/office/drawing/2014/main" id="{B85C1BE8-5123-A060-6205-8C511E1DA1B0}"/>
              </a:ext>
            </a:extLst>
          </p:cNvPr>
          <p:cNvSpPr txBox="1">
            <a:spLocks noChangeArrowheads="1"/>
          </p:cNvSpPr>
          <p:nvPr/>
        </p:nvSpPr>
        <p:spPr bwMode="auto">
          <a:xfrm>
            <a:off x="1676400" y="152401"/>
            <a:ext cx="487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4000">
                <a:solidFill>
                  <a:srgbClr val="33CC33"/>
                </a:solidFill>
                <a:latin typeface="Georgia" panose="02040502050405020303" pitchFamily="18" charset="0"/>
              </a:rPr>
              <a:t>Gilgamesh in Galilee</a:t>
            </a:r>
          </a:p>
        </p:txBody>
      </p:sp>
      <p:sp>
        <p:nvSpPr>
          <p:cNvPr id="2" name="Slide Number Placeholder 1">
            <a:extLst>
              <a:ext uri="{FF2B5EF4-FFF2-40B4-BE49-F238E27FC236}">
                <a16:creationId xmlns:a16="http://schemas.microsoft.com/office/drawing/2014/main" id="{7FCE0478-76EB-3487-EA30-B0D9A0599964}"/>
              </a:ext>
            </a:extLst>
          </p:cNvPr>
          <p:cNvSpPr>
            <a:spLocks noGrp="1"/>
          </p:cNvSpPr>
          <p:nvPr>
            <p:ph type="sldNum" sz="quarter" idx="12"/>
          </p:nvPr>
        </p:nvSpPr>
        <p:spPr/>
        <p:txBody>
          <a:bodyPr/>
          <a:lstStyle/>
          <a:p>
            <a:fld id="{2EA78FF7-42D0-4D5D-966F-49EF2282F35C}" type="slidenum">
              <a:rPr lang="en-US" altLang="en-US" smtClean="0"/>
              <a:pPr/>
              <a:t>113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3062">
                                            <p:txEl>
                                              <p:pRg st="0" end="0"/>
                                            </p:txEl>
                                          </p:spTgt>
                                        </p:tgtEl>
                                        <p:attrNameLst>
                                          <p:attrName>style.visibility</p:attrName>
                                        </p:attrNameLst>
                                      </p:cBhvr>
                                      <p:to>
                                        <p:strVal val="visible"/>
                                      </p:to>
                                    </p:set>
                                    <p:animEffect transition="in" filter="fade">
                                      <p:cBhvr>
                                        <p:cTn id="7" dur="500"/>
                                        <p:tgtEl>
                                          <p:spTgt spid="17306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3062">
                                            <p:txEl>
                                              <p:pRg st="1" end="1"/>
                                            </p:txEl>
                                          </p:spTgt>
                                        </p:tgtEl>
                                        <p:attrNameLst>
                                          <p:attrName>style.visibility</p:attrName>
                                        </p:attrNameLst>
                                      </p:cBhvr>
                                      <p:to>
                                        <p:strVal val="visible"/>
                                      </p:to>
                                    </p:set>
                                    <p:animEffect transition="in" filter="fade">
                                      <p:cBhvr>
                                        <p:cTn id="10" dur="500"/>
                                        <p:tgtEl>
                                          <p:spTgt spid="1730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9CC1A2BE-191D-4681-7B0D-F8646C4B2BB1}"/>
              </a:ext>
            </a:extLst>
          </p:cNvPr>
          <p:cNvSpPr>
            <a:spLocks noGrp="1" noChangeArrowheads="1"/>
          </p:cNvSpPr>
          <p:nvPr>
            <p:ph type="title"/>
          </p:nvPr>
        </p:nvSpPr>
        <p:spPr>
          <a:xfrm>
            <a:off x="609600" y="94934"/>
            <a:ext cx="10972800" cy="1139825"/>
          </a:xfrm>
        </p:spPr>
        <p:txBody>
          <a:bodyPr/>
          <a:lstStyle/>
          <a:p>
            <a:pPr eaLnBrk="1" hangingPunct="1">
              <a:defRPr/>
            </a:pPr>
            <a:r>
              <a:rPr lang="en-US" altLang="en-US" dirty="0">
                <a:solidFill>
                  <a:srgbClr val="F63B00"/>
                </a:solidFill>
                <a:latin typeface="Eras Bold ITC" pitchFamily="34" charset="0"/>
              </a:rPr>
              <a:t>The Extent of the Flood</a:t>
            </a:r>
          </a:p>
        </p:txBody>
      </p:sp>
      <p:sp>
        <p:nvSpPr>
          <p:cNvPr id="159747" name="Rectangle 3">
            <a:extLst>
              <a:ext uri="{FF2B5EF4-FFF2-40B4-BE49-F238E27FC236}">
                <a16:creationId xmlns:a16="http://schemas.microsoft.com/office/drawing/2014/main" id="{0E16E1FF-986B-C907-12EB-BBE91FCCA2E9}"/>
              </a:ext>
            </a:extLst>
          </p:cNvPr>
          <p:cNvSpPr>
            <a:spLocks noGrp="1" noChangeArrowheads="1"/>
          </p:cNvSpPr>
          <p:nvPr>
            <p:ph type="body" idx="1"/>
          </p:nvPr>
        </p:nvSpPr>
        <p:spPr>
          <a:xfrm>
            <a:off x="609600" y="1234759"/>
            <a:ext cx="10972800" cy="5318441"/>
          </a:xfrm>
        </p:spPr>
        <p:txBody>
          <a:bodyPr/>
          <a:lstStyle/>
          <a:p>
            <a:pPr eaLnBrk="1" hangingPunct="1">
              <a:buFont typeface="Wingdings" panose="05000000000000000000" pitchFamily="2" charset="2"/>
              <a:buNone/>
              <a:defRPr/>
            </a:pPr>
            <a:r>
              <a:rPr lang="en-US" altLang="en-US" dirty="0">
                <a:solidFill>
                  <a:srgbClr val="FF9900"/>
                </a:solidFill>
                <a:latin typeface="Eras Demi ITC" pitchFamily="34" charset="0"/>
              </a:rPr>
              <a:t>One of the science-related questions concerning the Great Flood is how far did it extend?</a:t>
            </a:r>
          </a:p>
          <a:p>
            <a:pPr eaLnBrk="1" hangingPunct="1">
              <a:buFont typeface="Wingdings" panose="05000000000000000000" pitchFamily="2" charset="2"/>
              <a:buNone/>
              <a:defRPr/>
            </a:pPr>
            <a:r>
              <a:rPr lang="en-US" altLang="en-US" sz="2800" i="1" dirty="0">
                <a:solidFill>
                  <a:srgbClr val="FFFF99"/>
                </a:solidFill>
              </a:rPr>
              <a:t>Traditionally, most Christians have considered the flood to be global.</a:t>
            </a:r>
          </a:p>
          <a:p>
            <a:pPr lvl="1" eaLnBrk="1" hangingPunct="1">
              <a:defRPr/>
            </a:pPr>
            <a:r>
              <a:rPr lang="en-US" altLang="en-US" sz="2400" b="1" i="1" dirty="0">
                <a:latin typeface="Arial Narrow" panose="020B0606020202030204" pitchFamily="34" charset="0"/>
              </a:rPr>
              <a:t>The flood annihilated all humans and land animals except Noah and his cargo.</a:t>
            </a:r>
          </a:p>
          <a:p>
            <a:pPr lvl="1" eaLnBrk="1" hangingPunct="1">
              <a:defRPr/>
            </a:pPr>
            <a:r>
              <a:rPr lang="en-US" altLang="en-US" sz="2400" b="1" i="1" dirty="0">
                <a:latin typeface="Arial Narrow" panose="020B0606020202030204" pitchFamily="34" charset="0"/>
              </a:rPr>
              <a:t>The geological phenomena of the earth derive from this global catastrophe (young earth creationism).</a:t>
            </a:r>
          </a:p>
          <a:p>
            <a:pPr eaLnBrk="1" hangingPunct="1">
              <a:buFont typeface="Wingdings" panose="05000000000000000000" pitchFamily="2" charset="2"/>
              <a:buNone/>
              <a:defRPr/>
            </a:pPr>
            <a:r>
              <a:rPr lang="en-US" altLang="en-US" sz="2800" i="1" dirty="0">
                <a:solidFill>
                  <a:srgbClr val="FFFF99"/>
                </a:solidFill>
              </a:rPr>
              <a:t>However, there are logistical problems with a global flood that are not easily resolved.</a:t>
            </a:r>
          </a:p>
          <a:p>
            <a:pPr lvl="1" eaLnBrk="1" hangingPunct="1">
              <a:defRPr/>
            </a:pPr>
            <a:r>
              <a:rPr lang="en-US" altLang="en-US" sz="2400" b="1" i="1" dirty="0">
                <a:latin typeface="Arial Narrow" panose="020B0606020202030204" pitchFamily="34" charset="0"/>
              </a:rPr>
              <a:t>Hence, a more limited flood has been proposed which seeks to do justice to the scientific issues as well as remain faithful to the biblical text.</a:t>
            </a:r>
          </a:p>
          <a:p>
            <a:pPr lvl="1" eaLnBrk="1" hangingPunct="1">
              <a:defRPr/>
            </a:pPr>
            <a:r>
              <a:rPr lang="en-US" altLang="en-US" sz="2400" b="1" i="1" dirty="0">
                <a:latin typeface="Arial Narrow" panose="020B0606020202030204" pitchFamily="34" charset="0"/>
              </a:rPr>
              <a:t>The limited flood is more compatible with old earth creationism.</a:t>
            </a:r>
          </a:p>
        </p:txBody>
      </p:sp>
      <p:sp>
        <p:nvSpPr>
          <p:cNvPr id="2" name="Slide Number Placeholder 1">
            <a:extLst>
              <a:ext uri="{FF2B5EF4-FFF2-40B4-BE49-F238E27FC236}">
                <a16:creationId xmlns:a16="http://schemas.microsoft.com/office/drawing/2014/main" id="{B1F4DE4C-145B-85AC-4888-E62862E500FE}"/>
              </a:ext>
            </a:extLst>
          </p:cNvPr>
          <p:cNvSpPr>
            <a:spLocks noGrp="1"/>
          </p:cNvSpPr>
          <p:nvPr>
            <p:ph type="sldNum" sz="quarter" idx="12"/>
          </p:nvPr>
        </p:nvSpPr>
        <p:spPr/>
        <p:txBody>
          <a:bodyPr/>
          <a:lstStyle/>
          <a:p>
            <a:fld id="{7D5C543B-DAC4-4B65-9F67-B85C5131DB21}" type="slidenum">
              <a:rPr lang="en-US" altLang="en-US" smtClean="0"/>
              <a:pPr/>
              <a:t>114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anim calcmode="lin" valueType="num">
                                      <p:cBhvr>
                                        <p:cTn id="7" dur="500" fill="hold"/>
                                        <p:tgtEl>
                                          <p:spTgt spid="159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97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9747">
                                            <p:txEl>
                                              <p:pRg st="1" end="1"/>
                                            </p:txEl>
                                          </p:spTgt>
                                        </p:tgtEl>
                                        <p:attrNameLst>
                                          <p:attrName>style.visibility</p:attrName>
                                        </p:attrNameLst>
                                      </p:cBhvr>
                                      <p:to>
                                        <p:strVal val="visible"/>
                                      </p:to>
                                    </p:set>
                                    <p:anim calcmode="lin" valueType="num">
                                      <p:cBhvr additive="base">
                                        <p:cTn id="13" dur="500" fill="hold"/>
                                        <p:tgtEl>
                                          <p:spTgt spid="159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9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9747">
                                            <p:txEl>
                                              <p:pRg st="2" end="2"/>
                                            </p:txEl>
                                          </p:spTgt>
                                        </p:tgtEl>
                                        <p:attrNameLst>
                                          <p:attrName>style.visibility</p:attrName>
                                        </p:attrNameLst>
                                      </p:cBhvr>
                                      <p:to>
                                        <p:strVal val="visible"/>
                                      </p:to>
                                    </p:set>
                                    <p:anim calcmode="lin" valueType="num">
                                      <p:cBhvr additive="base">
                                        <p:cTn id="19" dur="500" fill="hold"/>
                                        <p:tgtEl>
                                          <p:spTgt spid="159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9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9747">
                                            <p:txEl>
                                              <p:pRg st="3" end="3"/>
                                            </p:txEl>
                                          </p:spTgt>
                                        </p:tgtEl>
                                        <p:attrNameLst>
                                          <p:attrName>style.visibility</p:attrName>
                                        </p:attrNameLst>
                                      </p:cBhvr>
                                      <p:to>
                                        <p:strVal val="visible"/>
                                      </p:to>
                                    </p:set>
                                    <p:anim calcmode="lin" valueType="num">
                                      <p:cBhvr additive="base">
                                        <p:cTn id="25" dur="500" fill="hold"/>
                                        <p:tgtEl>
                                          <p:spTgt spid="159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9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59747">
                                            <p:txEl>
                                              <p:pRg st="4" end="4"/>
                                            </p:txEl>
                                          </p:spTgt>
                                        </p:tgtEl>
                                        <p:attrNameLst>
                                          <p:attrName>style.visibility</p:attrName>
                                        </p:attrNameLst>
                                      </p:cBhvr>
                                      <p:to>
                                        <p:strVal val="visible"/>
                                      </p:to>
                                    </p:set>
                                    <p:anim calcmode="lin" valueType="num">
                                      <p:cBhvr additive="base">
                                        <p:cTn id="31" dur="500" fill="hold"/>
                                        <p:tgtEl>
                                          <p:spTgt spid="1597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97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59747">
                                            <p:txEl>
                                              <p:pRg st="5" end="5"/>
                                            </p:txEl>
                                          </p:spTgt>
                                        </p:tgtEl>
                                        <p:attrNameLst>
                                          <p:attrName>style.visibility</p:attrName>
                                        </p:attrNameLst>
                                      </p:cBhvr>
                                      <p:to>
                                        <p:strVal val="visible"/>
                                      </p:to>
                                    </p:set>
                                    <p:anim calcmode="lin" valueType="num">
                                      <p:cBhvr additive="base">
                                        <p:cTn id="37" dur="500" fill="hold"/>
                                        <p:tgtEl>
                                          <p:spTgt spid="1597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97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59747">
                                            <p:txEl>
                                              <p:pRg st="6" end="6"/>
                                            </p:txEl>
                                          </p:spTgt>
                                        </p:tgtEl>
                                        <p:attrNameLst>
                                          <p:attrName>style.visibility</p:attrName>
                                        </p:attrNameLst>
                                      </p:cBhvr>
                                      <p:to>
                                        <p:strVal val="visible"/>
                                      </p:to>
                                    </p:set>
                                    <p:anim calcmode="lin" valueType="num">
                                      <p:cBhvr additive="base">
                                        <p:cTn id="43" dur="500" fill="hold"/>
                                        <p:tgtEl>
                                          <p:spTgt spid="15974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97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B4F45B87-A73A-3467-018E-C86DAB7278ED}"/>
              </a:ext>
            </a:extLst>
          </p:cNvPr>
          <p:cNvSpPr>
            <a:spLocks noGrp="1" noChangeArrowheads="1"/>
          </p:cNvSpPr>
          <p:nvPr>
            <p:ph type="title"/>
          </p:nvPr>
        </p:nvSpPr>
        <p:spPr>
          <a:xfrm>
            <a:off x="609600" y="0"/>
            <a:ext cx="10972800" cy="1139825"/>
          </a:xfrm>
        </p:spPr>
        <p:txBody>
          <a:bodyPr/>
          <a:lstStyle/>
          <a:p>
            <a:pPr eaLnBrk="1" hangingPunct="1">
              <a:defRPr/>
            </a:pPr>
            <a:r>
              <a:rPr lang="en-US" altLang="en-US" sz="4000" dirty="0">
                <a:solidFill>
                  <a:srgbClr val="33CC33"/>
                </a:solidFill>
                <a:latin typeface="Georgia" panose="02040502050405020303" pitchFamily="18" charset="0"/>
              </a:rPr>
              <a:t>Logistical Problems with a Global Flood</a:t>
            </a:r>
          </a:p>
        </p:txBody>
      </p:sp>
      <p:sp>
        <p:nvSpPr>
          <p:cNvPr id="160771" name="Rectangle 3">
            <a:extLst>
              <a:ext uri="{FF2B5EF4-FFF2-40B4-BE49-F238E27FC236}">
                <a16:creationId xmlns:a16="http://schemas.microsoft.com/office/drawing/2014/main" id="{659E2B70-A9BB-DBB4-D988-A0CAA8ADA82E}"/>
              </a:ext>
            </a:extLst>
          </p:cNvPr>
          <p:cNvSpPr>
            <a:spLocks noGrp="1" noChangeArrowheads="1"/>
          </p:cNvSpPr>
          <p:nvPr>
            <p:ph type="body" idx="1"/>
          </p:nvPr>
        </p:nvSpPr>
        <p:spPr>
          <a:xfrm>
            <a:off x="609600" y="1372238"/>
            <a:ext cx="10972800" cy="5029200"/>
          </a:xfrm>
        </p:spPr>
        <p:txBody>
          <a:bodyPr/>
          <a:lstStyle/>
          <a:p>
            <a:pPr eaLnBrk="1" hangingPunct="1">
              <a:lnSpc>
                <a:spcPct val="90000"/>
              </a:lnSpc>
              <a:buFont typeface="Wingdings" panose="05000000000000000000" pitchFamily="2" charset="2"/>
              <a:buNone/>
              <a:defRPr/>
            </a:pPr>
            <a:r>
              <a:rPr lang="en-US" altLang="en-US" sz="2400" b="1" dirty="0">
                <a:solidFill>
                  <a:srgbClr val="FFFF99"/>
                </a:solidFill>
              </a:rPr>
              <a:t>The geological strata as we know it does not fit with a global flood.</a:t>
            </a:r>
          </a:p>
          <a:p>
            <a:pPr eaLnBrk="1" hangingPunct="1">
              <a:lnSpc>
                <a:spcPct val="90000"/>
              </a:lnSpc>
              <a:buFont typeface="Wingdings" panose="05000000000000000000" pitchFamily="2" charset="2"/>
              <a:buNone/>
              <a:defRPr/>
            </a:pPr>
            <a:r>
              <a:rPr lang="en-US" altLang="en-US" sz="2400" b="1" dirty="0">
                <a:solidFill>
                  <a:srgbClr val="FFFF99"/>
                </a:solidFill>
              </a:rPr>
              <a:t>Enough water to cover the Himalayas (approximately 6 miles deep from sea level) would require eight times more water than our planet contains.</a:t>
            </a:r>
          </a:p>
          <a:p>
            <a:pPr eaLnBrk="1" hangingPunct="1">
              <a:lnSpc>
                <a:spcPct val="90000"/>
              </a:lnSpc>
              <a:buFont typeface="Wingdings" panose="05000000000000000000" pitchFamily="2" charset="2"/>
              <a:buNone/>
              <a:defRPr/>
            </a:pPr>
            <a:r>
              <a:rPr lang="en-US" altLang="en-US" sz="2400" b="1" dirty="0">
                <a:solidFill>
                  <a:srgbClr val="FFFF99"/>
                </a:solidFill>
              </a:rPr>
              <a:t>Ridding the earth of this vast amount of water would have required a miracle every bit as big as providing it.</a:t>
            </a:r>
          </a:p>
          <a:p>
            <a:pPr eaLnBrk="1" hangingPunct="1">
              <a:lnSpc>
                <a:spcPct val="90000"/>
              </a:lnSpc>
              <a:buFont typeface="Wingdings" panose="05000000000000000000" pitchFamily="2" charset="2"/>
              <a:buNone/>
              <a:defRPr/>
            </a:pPr>
            <a:r>
              <a:rPr lang="en-US" altLang="en-US" sz="2400" b="1" dirty="0">
                <a:solidFill>
                  <a:srgbClr val="FFFF99"/>
                </a:solidFill>
              </a:rPr>
              <a:t>Neither plant life nor fish life could have survived the extended saline concentrations as ocean and fresh water mixed.</a:t>
            </a:r>
          </a:p>
          <a:p>
            <a:pPr eaLnBrk="1" hangingPunct="1">
              <a:lnSpc>
                <a:spcPct val="90000"/>
              </a:lnSpc>
              <a:buFont typeface="Wingdings" panose="05000000000000000000" pitchFamily="2" charset="2"/>
              <a:buNone/>
              <a:defRPr/>
            </a:pPr>
            <a:r>
              <a:rPr lang="en-US" altLang="en-US" sz="2400" b="1" dirty="0">
                <a:solidFill>
                  <a:srgbClr val="FFFF99"/>
                </a:solidFill>
              </a:rPr>
              <a:t>The increase in earth’s mass (by a six mile deep layer of water) would have caused astronomical disturbances now detectable (but there is no evidence).</a:t>
            </a:r>
          </a:p>
          <a:p>
            <a:pPr eaLnBrk="1" hangingPunct="1">
              <a:lnSpc>
                <a:spcPct val="90000"/>
              </a:lnSpc>
              <a:buFont typeface="Wingdings" panose="05000000000000000000" pitchFamily="2" charset="2"/>
              <a:buNone/>
              <a:defRPr/>
            </a:pPr>
            <a:r>
              <a:rPr lang="en-US" altLang="en-US" sz="2400" b="1" dirty="0">
                <a:solidFill>
                  <a:srgbClr val="FFFF99"/>
                </a:solidFill>
              </a:rPr>
              <a:t>The task of feeding and caring for representatives of all the species in the world would have been astronomical.</a:t>
            </a:r>
          </a:p>
          <a:p>
            <a:pPr eaLnBrk="1" hangingPunct="1">
              <a:lnSpc>
                <a:spcPct val="90000"/>
              </a:lnSpc>
              <a:buFont typeface="Wingdings" panose="05000000000000000000" pitchFamily="2" charset="2"/>
              <a:buNone/>
              <a:defRPr/>
            </a:pPr>
            <a:endParaRPr lang="en-US" altLang="en-US" sz="2000" b="1" dirty="0">
              <a:solidFill>
                <a:srgbClr val="FFFF99"/>
              </a:solidFill>
            </a:endParaRPr>
          </a:p>
          <a:p>
            <a:pPr eaLnBrk="1" hangingPunct="1">
              <a:lnSpc>
                <a:spcPct val="90000"/>
              </a:lnSpc>
              <a:buFont typeface="Wingdings" panose="05000000000000000000" pitchFamily="2" charset="2"/>
              <a:buNone/>
              <a:defRPr/>
            </a:pPr>
            <a:r>
              <a:rPr lang="en-US" altLang="en-US" sz="2000" dirty="0">
                <a:latin typeface="Arial Narrow" panose="020B0606020202030204" pitchFamily="34" charset="0"/>
              </a:rPr>
              <a:t>Bernard Ramm, </a:t>
            </a:r>
            <a:r>
              <a:rPr lang="en-US" altLang="en-US" sz="2000" i="1" dirty="0">
                <a:latin typeface="Arial Narrow" panose="020B0606020202030204" pitchFamily="34" charset="0"/>
              </a:rPr>
              <a:t>The Christian Approach to Science and Scripture</a:t>
            </a:r>
            <a:r>
              <a:rPr lang="en-US" altLang="en-US" sz="2000" dirty="0">
                <a:latin typeface="Arial Narrow" panose="020B0606020202030204" pitchFamily="34" charset="0"/>
              </a:rPr>
              <a:t> (Eerdmans), pp. 163-168.</a:t>
            </a:r>
          </a:p>
        </p:txBody>
      </p:sp>
      <p:sp>
        <p:nvSpPr>
          <p:cNvPr id="2" name="Slide Number Placeholder 1">
            <a:extLst>
              <a:ext uri="{FF2B5EF4-FFF2-40B4-BE49-F238E27FC236}">
                <a16:creationId xmlns:a16="http://schemas.microsoft.com/office/drawing/2014/main" id="{B8EF5366-61B9-8F20-F42F-0E4E0ECD2AB0}"/>
              </a:ext>
            </a:extLst>
          </p:cNvPr>
          <p:cNvSpPr>
            <a:spLocks noGrp="1"/>
          </p:cNvSpPr>
          <p:nvPr>
            <p:ph type="sldNum" sz="quarter" idx="12"/>
          </p:nvPr>
        </p:nvSpPr>
        <p:spPr/>
        <p:txBody>
          <a:bodyPr/>
          <a:lstStyle/>
          <a:p>
            <a:fld id="{7D5C543B-DAC4-4B65-9F67-B85C5131DB21}" type="slidenum">
              <a:rPr lang="en-US" altLang="en-US" smtClean="0"/>
              <a:pPr/>
              <a:t>115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anim calcmode="lin" valueType="num">
                                      <p:cBhvr>
                                        <p:cTn id="7" dur="500" fill="hold"/>
                                        <p:tgtEl>
                                          <p:spTgt spid="16077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6077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6077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607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60771">
                                            <p:txEl>
                                              <p:pRg st="1" end="1"/>
                                            </p:txEl>
                                          </p:spTgt>
                                        </p:tgtEl>
                                        <p:attrNameLst>
                                          <p:attrName>style.visibility</p:attrName>
                                        </p:attrNameLst>
                                      </p:cBhvr>
                                      <p:to>
                                        <p:strVal val="visible"/>
                                      </p:to>
                                    </p:set>
                                    <p:anim calcmode="lin" valueType="num">
                                      <p:cBhvr>
                                        <p:cTn id="15" dur="500" fill="hold"/>
                                        <p:tgtEl>
                                          <p:spTgt spid="16077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6077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6077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607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60771">
                                            <p:txEl>
                                              <p:pRg st="2" end="2"/>
                                            </p:txEl>
                                          </p:spTgt>
                                        </p:tgtEl>
                                        <p:attrNameLst>
                                          <p:attrName>style.visibility</p:attrName>
                                        </p:attrNameLst>
                                      </p:cBhvr>
                                      <p:to>
                                        <p:strVal val="visible"/>
                                      </p:to>
                                    </p:set>
                                    <p:anim calcmode="lin" valueType="num">
                                      <p:cBhvr>
                                        <p:cTn id="23" dur="500" fill="hold"/>
                                        <p:tgtEl>
                                          <p:spTgt spid="16077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6077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6077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607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60771">
                                            <p:txEl>
                                              <p:pRg st="3" end="3"/>
                                            </p:txEl>
                                          </p:spTgt>
                                        </p:tgtEl>
                                        <p:attrNameLst>
                                          <p:attrName>style.visibility</p:attrName>
                                        </p:attrNameLst>
                                      </p:cBhvr>
                                      <p:to>
                                        <p:strVal val="visible"/>
                                      </p:to>
                                    </p:set>
                                    <p:anim calcmode="lin" valueType="num">
                                      <p:cBhvr>
                                        <p:cTn id="31" dur="500" fill="hold"/>
                                        <p:tgtEl>
                                          <p:spTgt spid="16077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6077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6077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607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160771">
                                            <p:txEl>
                                              <p:pRg st="4" end="4"/>
                                            </p:txEl>
                                          </p:spTgt>
                                        </p:tgtEl>
                                        <p:attrNameLst>
                                          <p:attrName>style.visibility</p:attrName>
                                        </p:attrNameLst>
                                      </p:cBhvr>
                                      <p:to>
                                        <p:strVal val="visible"/>
                                      </p:to>
                                    </p:set>
                                    <p:anim calcmode="lin" valueType="num">
                                      <p:cBhvr>
                                        <p:cTn id="39" dur="500" fill="hold"/>
                                        <p:tgtEl>
                                          <p:spTgt spid="16077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6077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6077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607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160771">
                                            <p:txEl>
                                              <p:pRg st="5" end="5"/>
                                            </p:txEl>
                                          </p:spTgt>
                                        </p:tgtEl>
                                        <p:attrNameLst>
                                          <p:attrName>style.visibility</p:attrName>
                                        </p:attrNameLst>
                                      </p:cBhvr>
                                      <p:to>
                                        <p:strVal val="visible"/>
                                      </p:to>
                                    </p:set>
                                    <p:anim calcmode="lin" valueType="num">
                                      <p:cBhvr>
                                        <p:cTn id="47" dur="500" fill="hold"/>
                                        <p:tgtEl>
                                          <p:spTgt spid="16077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6077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6077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6077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DE2DE9A8-C167-B4A5-2A44-A561A5F71073}"/>
              </a:ext>
            </a:extLst>
          </p:cNvPr>
          <p:cNvSpPr>
            <a:spLocks noGrp="1" noChangeArrowheads="1"/>
          </p:cNvSpPr>
          <p:nvPr>
            <p:ph type="title"/>
          </p:nvPr>
        </p:nvSpPr>
        <p:spPr/>
        <p:txBody>
          <a:bodyPr/>
          <a:lstStyle/>
          <a:p>
            <a:pPr eaLnBrk="1" hangingPunct="1">
              <a:defRPr/>
            </a:pPr>
            <a:r>
              <a:rPr lang="en-US" altLang="en-US">
                <a:solidFill>
                  <a:srgbClr val="33CC33"/>
                </a:solidFill>
                <a:latin typeface="Georgia" panose="02040502050405020303" pitchFamily="18" charset="0"/>
              </a:rPr>
              <a:t>The Local Flood Theory</a:t>
            </a:r>
          </a:p>
        </p:txBody>
      </p:sp>
      <p:sp>
        <p:nvSpPr>
          <p:cNvPr id="161795" name="Rectangle 3">
            <a:extLst>
              <a:ext uri="{FF2B5EF4-FFF2-40B4-BE49-F238E27FC236}">
                <a16:creationId xmlns:a16="http://schemas.microsoft.com/office/drawing/2014/main" id="{C11266DB-666E-B6FA-41B5-8334A5357D12}"/>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dirty="0">
                <a:solidFill>
                  <a:srgbClr val="FFFF99"/>
                </a:solidFill>
              </a:rPr>
              <a:t>Here, the Genesis flood was more likely a deluge of unparalleled severity in the area of Mesopotamia (but it did not cover the globe).</a:t>
            </a:r>
          </a:p>
          <a:p>
            <a:pPr eaLnBrk="1" hangingPunct="1">
              <a:defRPr/>
            </a:pPr>
            <a:r>
              <a:rPr lang="en-US" altLang="en-US" sz="2800" i="1" dirty="0">
                <a:latin typeface="Arial Narrow" panose="020B0606020202030204" pitchFamily="34" charset="0"/>
              </a:rPr>
              <a:t>The language of Genesis is phenomenological, not scientific (i.e., it describes how the flood appeared from a limited vantage point).</a:t>
            </a:r>
          </a:p>
          <a:p>
            <a:pPr eaLnBrk="1" hangingPunct="1">
              <a:defRPr/>
            </a:pPr>
            <a:r>
              <a:rPr lang="en-US" altLang="en-US" sz="2800" i="1" dirty="0">
                <a:latin typeface="Arial Narrow" panose="020B0606020202030204" pitchFamily="34" charset="0"/>
              </a:rPr>
              <a:t>The Hebrew word </a:t>
            </a:r>
            <a:r>
              <a:rPr lang="en-US" altLang="en-US" sz="2800" dirty="0" err="1">
                <a:latin typeface="HebrewTh" pitchFamily="2" charset="0"/>
              </a:rPr>
              <a:t>Cr@x</a:t>
            </a:r>
            <a:r>
              <a:rPr lang="en-US" altLang="en-US" sz="2800" dirty="0">
                <a:latin typeface="HebrewTh" pitchFamily="2" charset="0"/>
              </a:rPr>
              <a:t>@</a:t>
            </a:r>
            <a:r>
              <a:rPr lang="en-US" altLang="en-US" sz="2800" i="1" dirty="0">
                <a:latin typeface="Arial Narrow" panose="020B0606020202030204" pitchFamily="34" charset="0"/>
              </a:rPr>
              <a:t> (= land, earth) need not refer to the globe but to the territory or visible land (e.g., as in Ge. 42:6). The Hebrew word </a:t>
            </a:r>
            <a:r>
              <a:rPr lang="en-US" altLang="en-US" sz="2800" dirty="0" err="1">
                <a:latin typeface="HebrewTh" pitchFamily="2" charset="0"/>
              </a:rPr>
              <a:t>lbeTa</a:t>
            </a:r>
            <a:r>
              <a:rPr lang="en-US" altLang="en-US" sz="2800" i="1" dirty="0">
                <a:latin typeface="Arial Narrow" panose="020B0606020202030204" pitchFamily="34" charset="0"/>
              </a:rPr>
              <a:t> (= the whole world) is not used.</a:t>
            </a:r>
          </a:p>
        </p:txBody>
      </p:sp>
      <p:sp>
        <p:nvSpPr>
          <p:cNvPr id="2" name="Slide Number Placeholder 1">
            <a:extLst>
              <a:ext uri="{FF2B5EF4-FFF2-40B4-BE49-F238E27FC236}">
                <a16:creationId xmlns:a16="http://schemas.microsoft.com/office/drawing/2014/main" id="{12CA55A5-6B84-552A-6D8F-FEC8E65AE0B9}"/>
              </a:ext>
            </a:extLst>
          </p:cNvPr>
          <p:cNvSpPr>
            <a:spLocks noGrp="1"/>
          </p:cNvSpPr>
          <p:nvPr>
            <p:ph type="sldNum" sz="quarter" idx="12"/>
          </p:nvPr>
        </p:nvSpPr>
        <p:spPr/>
        <p:txBody>
          <a:bodyPr/>
          <a:lstStyle/>
          <a:p>
            <a:fld id="{7D5C543B-DAC4-4B65-9F67-B85C5131DB21}" type="slidenum">
              <a:rPr lang="en-US" altLang="en-US" smtClean="0"/>
              <a:pPr/>
              <a:t>116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61795">
                                            <p:txEl>
                                              <p:pRg st="0" end="0"/>
                                            </p:txEl>
                                          </p:spTgt>
                                        </p:tgtEl>
                                        <p:attrNameLst>
                                          <p:attrName>style.visibility</p:attrName>
                                        </p:attrNameLst>
                                      </p:cBhvr>
                                      <p:to>
                                        <p:strVal val="visible"/>
                                      </p:to>
                                    </p:set>
                                    <p:anim calcmode="lin" valueType="num">
                                      <p:cBhvr>
                                        <p:cTn id="7" dur="500" fill="hold"/>
                                        <p:tgtEl>
                                          <p:spTgt spid="1617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17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1795">
                                            <p:txEl>
                                              <p:pRg st="1" end="1"/>
                                            </p:txEl>
                                          </p:spTgt>
                                        </p:tgtEl>
                                        <p:attrNameLst>
                                          <p:attrName>style.visibility</p:attrName>
                                        </p:attrNameLst>
                                      </p:cBhvr>
                                      <p:to>
                                        <p:strVal val="visible"/>
                                      </p:to>
                                    </p:set>
                                    <p:anim calcmode="lin" valueType="num">
                                      <p:cBhvr additive="base">
                                        <p:cTn id="13" dur="500" fill="hold"/>
                                        <p:tgtEl>
                                          <p:spTgt spid="161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1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1795">
                                            <p:txEl>
                                              <p:pRg st="2" end="2"/>
                                            </p:txEl>
                                          </p:spTgt>
                                        </p:tgtEl>
                                        <p:attrNameLst>
                                          <p:attrName>style.visibility</p:attrName>
                                        </p:attrNameLst>
                                      </p:cBhvr>
                                      <p:to>
                                        <p:strVal val="visible"/>
                                      </p:to>
                                    </p:set>
                                    <p:anim calcmode="lin" valueType="num">
                                      <p:cBhvr additive="base">
                                        <p:cTn id="19" dur="500" fill="hold"/>
                                        <p:tgtEl>
                                          <p:spTgt spid="161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17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EEA7F5A0-5A17-659F-EB4E-1E1046AD2E32}"/>
              </a:ext>
            </a:extLst>
          </p:cNvPr>
          <p:cNvSpPr>
            <a:spLocks noGrp="1" noChangeArrowheads="1"/>
          </p:cNvSpPr>
          <p:nvPr>
            <p:ph type="title"/>
          </p:nvPr>
        </p:nvSpPr>
        <p:spPr>
          <a:xfrm>
            <a:off x="1828800" y="152400"/>
            <a:ext cx="8458200" cy="1189038"/>
          </a:xfrm>
        </p:spPr>
        <p:txBody>
          <a:bodyPr/>
          <a:lstStyle/>
          <a:p>
            <a:pPr eaLnBrk="1" hangingPunct="1">
              <a:defRPr/>
            </a:pPr>
            <a:r>
              <a:rPr lang="en-US" altLang="en-US" sz="4000">
                <a:solidFill>
                  <a:srgbClr val="33CC33"/>
                </a:solidFill>
                <a:latin typeface="Georgia" panose="02040502050405020303" pitchFamily="18" charset="0"/>
              </a:rPr>
              <a:t>Objections to the Local Flood Theory</a:t>
            </a:r>
          </a:p>
        </p:txBody>
      </p:sp>
      <p:sp>
        <p:nvSpPr>
          <p:cNvPr id="162819" name="Rectangle 3">
            <a:extLst>
              <a:ext uri="{FF2B5EF4-FFF2-40B4-BE49-F238E27FC236}">
                <a16:creationId xmlns:a16="http://schemas.microsoft.com/office/drawing/2014/main" id="{BF4EAF8D-FD98-C8BD-FB0C-DCA1627D6F7E}"/>
              </a:ext>
            </a:extLst>
          </p:cNvPr>
          <p:cNvSpPr>
            <a:spLocks noGrp="1" noChangeArrowheads="1"/>
          </p:cNvSpPr>
          <p:nvPr>
            <p:ph type="body" idx="1"/>
          </p:nvPr>
        </p:nvSpPr>
        <p:spPr>
          <a:xfrm>
            <a:off x="594360" y="1600200"/>
            <a:ext cx="11018520" cy="5029200"/>
          </a:xfrm>
        </p:spPr>
        <p:txBody>
          <a:bodyPr/>
          <a:lstStyle/>
          <a:p>
            <a:pPr eaLnBrk="1" hangingPunct="1">
              <a:lnSpc>
                <a:spcPct val="90000"/>
              </a:lnSpc>
              <a:buFont typeface="Wingdings" panose="05000000000000000000" pitchFamily="2" charset="2"/>
              <a:buNone/>
              <a:defRPr/>
            </a:pPr>
            <a:r>
              <a:rPr lang="en-US" altLang="en-US" dirty="0">
                <a:solidFill>
                  <a:srgbClr val="FFFF99"/>
                </a:solidFill>
              </a:rPr>
              <a:t>While the local flood theory alleviates some logistical problems, it leaves unresolved other sorts of problems.</a:t>
            </a:r>
          </a:p>
          <a:p>
            <a:pPr eaLnBrk="1" hangingPunct="1">
              <a:lnSpc>
                <a:spcPct val="90000"/>
              </a:lnSpc>
              <a:defRPr/>
            </a:pPr>
            <a:r>
              <a:rPr lang="en-US" altLang="en-US" sz="2800" i="1" dirty="0">
                <a:latin typeface="Arial Narrow" panose="020B0606020202030204" pitchFamily="34" charset="0"/>
              </a:rPr>
              <a:t>Humans probably lived outside Mesopotamia, and if so, then some people other than Noah and his family must have survived.</a:t>
            </a:r>
          </a:p>
          <a:p>
            <a:pPr eaLnBrk="1" hangingPunct="1">
              <a:lnSpc>
                <a:spcPct val="90000"/>
              </a:lnSpc>
              <a:defRPr/>
            </a:pPr>
            <a:r>
              <a:rPr lang="en-US" altLang="en-US" sz="2800" i="1" dirty="0">
                <a:latin typeface="Arial Narrow" panose="020B0606020202030204" pitchFamily="34" charset="0"/>
              </a:rPr>
              <a:t>New Testament references to the flood seem to presume a global flood (cf. 2 Pe. 2:5; 3:6).</a:t>
            </a:r>
          </a:p>
          <a:p>
            <a:pPr eaLnBrk="1" hangingPunct="1">
              <a:lnSpc>
                <a:spcPct val="90000"/>
              </a:lnSpc>
              <a:defRPr/>
            </a:pPr>
            <a:r>
              <a:rPr lang="en-US" altLang="en-US" sz="2800" i="1" dirty="0">
                <a:latin typeface="Arial Narrow" panose="020B0606020202030204" pitchFamily="34" charset="0"/>
              </a:rPr>
              <a:t>Flood stories have been discovered in virtually all parts of the world (more than 200), and if they have a common origin, the flood must have been beyond Mesopotamia.</a:t>
            </a:r>
          </a:p>
          <a:p>
            <a:pPr eaLnBrk="1" hangingPunct="1">
              <a:lnSpc>
                <a:spcPct val="90000"/>
              </a:lnSpc>
              <a:defRPr/>
            </a:pPr>
            <a:r>
              <a:rPr lang="en-US" altLang="en-US" sz="2800" i="1" dirty="0">
                <a:latin typeface="Arial Narrow" panose="020B0606020202030204" pitchFamily="34" charset="0"/>
              </a:rPr>
              <a:t>A flood sufficient to cover the Ararat mountains (nearly 17,000’) could hardly be contained in the Mesopotamian valley—Mesopotamia is not a water-tight basin.</a:t>
            </a:r>
            <a:endParaRPr lang="en-US" altLang="en-US" sz="2800" dirty="0"/>
          </a:p>
        </p:txBody>
      </p:sp>
      <p:sp>
        <p:nvSpPr>
          <p:cNvPr id="2" name="Slide Number Placeholder 1">
            <a:extLst>
              <a:ext uri="{FF2B5EF4-FFF2-40B4-BE49-F238E27FC236}">
                <a16:creationId xmlns:a16="http://schemas.microsoft.com/office/drawing/2014/main" id="{CBC9CDA3-24E2-6C6E-712B-50F18EE5A4E6}"/>
              </a:ext>
            </a:extLst>
          </p:cNvPr>
          <p:cNvSpPr>
            <a:spLocks noGrp="1"/>
          </p:cNvSpPr>
          <p:nvPr>
            <p:ph type="sldNum" sz="quarter" idx="12"/>
          </p:nvPr>
        </p:nvSpPr>
        <p:spPr/>
        <p:txBody>
          <a:bodyPr/>
          <a:lstStyle/>
          <a:p>
            <a:fld id="{7D5C543B-DAC4-4B65-9F67-B85C5131DB21}" type="slidenum">
              <a:rPr lang="en-US" altLang="en-US" smtClean="0"/>
              <a:pPr/>
              <a:t>117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 calcmode="lin" valueType="num">
                                      <p:cBhvr>
                                        <p:cTn id="7" dur="500" fill="hold"/>
                                        <p:tgtEl>
                                          <p:spTgt spid="1628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28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2819">
                                            <p:txEl>
                                              <p:pRg st="1" end="1"/>
                                            </p:txEl>
                                          </p:spTgt>
                                        </p:tgtEl>
                                        <p:attrNameLst>
                                          <p:attrName>style.visibility</p:attrName>
                                        </p:attrNameLst>
                                      </p:cBhvr>
                                      <p:to>
                                        <p:strVal val="visible"/>
                                      </p:to>
                                    </p:set>
                                    <p:anim calcmode="lin" valueType="num">
                                      <p:cBhvr additive="base">
                                        <p:cTn id="13" dur="500" fill="hold"/>
                                        <p:tgtEl>
                                          <p:spTgt spid="162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2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2819">
                                            <p:txEl>
                                              <p:pRg st="2" end="2"/>
                                            </p:txEl>
                                          </p:spTgt>
                                        </p:tgtEl>
                                        <p:attrNameLst>
                                          <p:attrName>style.visibility</p:attrName>
                                        </p:attrNameLst>
                                      </p:cBhvr>
                                      <p:to>
                                        <p:strVal val="visible"/>
                                      </p:to>
                                    </p:set>
                                    <p:anim calcmode="lin" valueType="num">
                                      <p:cBhvr additive="base">
                                        <p:cTn id="19" dur="500" fill="hold"/>
                                        <p:tgtEl>
                                          <p:spTgt spid="1628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2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2819">
                                            <p:txEl>
                                              <p:pRg st="3" end="3"/>
                                            </p:txEl>
                                          </p:spTgt>
                                        </p:tgtEl>
                                        <p:attrNameLst>
                                          <p:attrName>style.visibility</p:attrName>
                                        </p:attrNameLst>
                                      </p:cBhvr>
                                      <p:to>
                                        <p:strVal val="visible"/>
                                      </p:to>
                                    </p:set>
                                    <p:anim calcmode="lin" valueType="num">
                                      <p:cBhvr additive="base">
                                        <p:cTn id="25" dur="500" fill="hold"/>
                                        <p:tgtEl>
                                          <p:spTgt spid="1628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28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2819">
                                            <p:txEl>
                                              <p:pRg st="4" end="4"/>
                                            </p:txEl>
                                          </p:spTgt>
                                        </p:tgtEl>
                                        <p:attrNameLst>
                                          <p:attrName>style.visibility</p:attrName>
                                        </p:attrNameLst>
                                      </p:cBhvr>
                                      <p:to>
                                        <p:strVal val="visible"/>
                                      </p:to>
                                    </p:set>
                                    <p:anim calcmode="lin" valueType="num">
                                      <p:cBhvr additive="base">
                                        <p:cTn id="31" dur="500" fill="hold"/>
                                        <p:tgtEl>
                                          <p:spTgt spid="1628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28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CCDBA6E1-A479-8709-C188-F4BE47204736}"/>
              </a:ext>
            </a:extLst>
          </p:cNvPr>
          <p:cNvSpPr>
            <a:spLocks noGrp="1" noChangeArrowheads="1"/>
          </p:cNvSpPr>
          <p:nvPr>
            <p:ph type="title"/>
          </p:nvPr>
        </p:nvSpPr>
        <p:spPr>
          <a:xfrm>
            <a:off x="609600" y="72074"/>
            <a:ext cx="10972800" cy="1139825"/>
          </a:xfrm>
        </p:spPr>
        <p:txBody>
          <a:bodyPr/>
          <a:lstStyle/>
          <a:p>
            <a:pPr eaLnBrk="1" hangingPunct="1">
              <a:defRPr/>
            </a:pPr>
            <a:r>
              <a:rPr lang="en-US" altLang="en-US" sz="4000" dirty="0">
                <a:solidFill>
                  <a:srgbClr val="F63B00"/>
                </a:solidFill>
                <a:latin typeface="Eras Bold ITC" pitchFamily="34" charset="0"/>
              </a:rPr>
              <a:t>Four Primary Issues About the Flood Continue to be Debated</a:t>
            </a:r>
          </a:p>
        </p:txBody>
      </p:sp>
      <p:sp>
        <p:nvSpPr>
          <p:cNvPr id="163843" name="Rectangle 3">
            <a:extLst>
              <a:ext uri="{FF2B5EF4-FFF2-40B4-BE49-F238E27FC236}">
                <a16:creationId xmlns:a16="http://schemas.microsoft.com/office/drawing/2014/main" id="{D96F95BB-C631-5B9B-5D32-95027A4A6354}"/>
              </a:ext>
            </a:extLst>
          </p:cNvPr>
          <p:cNvSpPr>
            <a:spLocks noGrp="1" noChangeArrowheads="1"/>
          </p:cNvSpPr>
          <p:nvPr>
            <p:ph type="body" idx="1"/>
          </p:nvPr>
        </p:nvSpPr>
        <p:spPr>
          <a:xfrm>
            <a:off x="609600" y="1356360"/>
            <a:ext cx="10972800" cy="3352800"/>
          </a:xfrm>
        </p:spPr>
        <p:txBody>
          <a:bodyPr/>
          <a:lstStyle/>
          <a:p>
            <a:pPr eaLnBrk="1" hangingPunct="1">
              <a:lnSpc>
                <a:spcPct val="90000"/>
              </a:lnSpc>
              <a:defRPr/>
            </a:pPr>
            <a:r>
              <a:rPr lang="en-US" altLang="en-US" sz="2800" i="1" dirty="0">
                <a:solidFill>
                  <a:schemeClr val="hlink"/>
                </a:solidFill>
              </a:rPr>
              <a:t>The extent of the flood</a:t>
            </a:r>
            <a:r>
              <a:rPr lang="en-US" altLang="en-US" sz="2800" i="1" dirty="0"/>
              <a:t> (global or local)</a:t>
            </a:r>
          </a:p>
          <a:p>
            <a:pPr eaLnBrk="1" hangingPunct="1">
              <a:lnSpc>
                <a:spcPct val="90000"/>
              </a:lnSpc>
              <a:defRPr/>
            </a:pPr>
            <a:r>
              <a:rPr lang="en-US" altLang="en-US" sz="2800" i="1" dirty="0">
                <a:solidFill>
                  <a:schemeClr val="hlink"/>
                </a:solidFill>
              </a:rPr>
              <a:t>The date of the flood</a:t>
            </a:r>
            <a:r>
              <a:rPr lang="en-US" altLang="en-US" sz="2800" i="1" dirty="0"/>
              <a:t> (with substantial evidence that humans crossed the Bering Strait well before 20,000 BC)</a:t>
            </a:r>
          </a:p>
          <a:p>
            <a:pPr eaLnBrk="1" hangingPunct="1">
              <a:lnSpc>
                <a:spcPct val="90000"/>
              </a:lnSpc>
              <a:defRPr/>
            </a:pPr>
            <a:r>
              <a:rPr lang="en-US" altLang="en-US" sz="2800" i="1" dirty="0">
                <a:solidFill>
                  <a:schemeClr val="hlink"/>
                </a:solidFill>
              </a:rPr>
              <a:t>Flood geology</a:t>
            </a:r>
            <a:r>
              <a:rPr lang="en-US" altLang="en-US" sz="2800" i="1" dirty="0"/>
              <a:t> (</a:t>
            </a:r>
            <a:r>
              <a:rPr lang="en-US" altLang="en-US" sz="2800" i="1" dirty="0" err="1"/>
              <a:t>catastophism</a:t>
            </a:r>
            <a:r>
              <a:rPr lang="en-US" altLang="en-US" sz="2800" i="1" dirty="0"/>
              <a:t> is advocated by the supporters of John Whitcomb &amp; Henry Morris and debunked by Davis Young and other evangelical geologists)</a:t>
            </a:r>
          </a:p>
          <a:p>
            <a:pPr eaLnBrk="1" hangingPunct="1">
              <a:lnSpc>
                <a:spcPct val="90000"/>
              </a:lnSpc>
              <a:defRPr/>
            </a:pPr>
            <a:r>
              <a:rPr lang="en-US" altLang="en-US" sz="2800" i="1" dirty="0">
                <a:solidFill>
                  <a:schemeClr val="hlink"/>
                </a:solidFill>
              </a:rPr>
              <a:t>The search for the ark</a:t>
            </a:r>
            <a:r>
              <a:rPr lang="en-US" altLang="en-US" sz="2800" i="1" dirty="0"/>
              <a:t> (though several claims have been put forth, the evidence is scanty and highly questionable)</a:t>
            </a:r>
          </a:p>
        </p:txBody>
      </p:sp>
      <p:sp>
        <p:nvSpPr>
          <p:cNvPr id="163844" name="Text Box 4">
            <a:extLst>
              <a:ext uri="{FF2B5EF4-FFF2-40B4-BE49-F238E27FC236}">
                <a16:creationId xmlns:a16="http://schemas.microsoft.com/office/drawing/2014/main" id="{ED71F155-8311-A079-C739-249094AB1162}"/>
              </a:ext>
            </a:extLst>
          </p:cNvPr>
          <p:cNvSpPr txBox="1">
            <a:spLocks noChangeArrowheads="1"/>
          </p:cNvSpPr>
          <p:nvPr/>
        </p:nvSpPr>
        <p:spPr bwMode="auto">
          <a:xfrm>
            <a:off x="609600" y="5105401"/>
            <a:ext cx="10972800" cy="1323975"/>
          </a:xfrm>
          <a:prstGeom prst="rect">
            <a:avLst/>
          </a:prstGeom>
          <a:solidFill>
            <a:srgbClr val="8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ClrTx/>
              <a:buSzTx/>
              <a:buNone/>
            </a:pPr>
            <a:r>
              <a:rPr lang="en-US" altLang="en-US" sz="4000" dirty="0">
                <a:solidFill>
                  <a:srgbClr val="FFCC00"/>
                </a:solidFill>
                <a:latin typeface="Agency FB" panose="020B0503020202020204" pitchFamily="34" charset="0"/>
              </a:rPr>
              <a:t>At the end of the day, these issues must be left open with no present resolution.</a:t>
            </a:r>
          </a:p>
        </p:txBody>
      </p:sp>
      <p:sp>
        <p:nvSpPr>
          <p:cNvPr id="2" name="Slide Number Placeholder 1">
            <a:extLst>
              <a:ext uri="{FF2B5EF4-FFF2-40B4-BE49-F238E27FC236}">
                <a16:creationId xmlns:a16="http://schemas.microsoft.com/office/drawing/2014/main" id="{FC9A5051-C9CD-2DAC-F623-A233A428FE4F}"/>
              </a:ext>
            </a:extLst>
          </p:cNvPr>
          <p:cNvSpPr>
            <a:spLocks noGrp="1"/>
          </p:cNvSpPr>
          <p:nvPr>
            <p:ph type="sldNum" sz="quarter" idx="12"/>
          </p:nvPr>
        </p:nvSpPr>
        <p:spPr/>
        <p:txBody>
          <a:bodyPr/>
          <a:lstStyle/>
          <a:p>
            <a:fld id="{7D5C543B-DAC4-4B65-9F67-B85C5131DB21}" type="slidenum">
              <a:rPr lang="en-US" altLang="en-US" smtClean="0"/>
              <a:pPr/>
              <a:t>118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anim calcmode="lin" valueType="num">
                                      <p:cBhvr additive="base">
                                        <p:cTn id="7" dur="500" fill="hold"/>
                                        <p:tgtEl>
                                          <p:spTgt spid="163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3843">
                                            <p:txEl>
                                              <p:pRg st="1" end="1"/>
                                            </p:txEl>
                                          </p:spTgt>
                                        </p:tgtEl>
                                        <p:attrNameLst>
                                          <p:attrName>style.visibility</p:attrName>
                                        </p:attrNameLst>
                                      </p:cBhvr>
                                      <p:to>
                                        <p:strVal val="visible"/>
                                      </p:to>
                                    </p:set>
                                    <p:anim calcmode="lin" valueType="num">
                                      <p:cBhvr additive="base">
                                        <p:cTn id="13" dur="500" fill="hold"/>
                                        <p:tgtEl>
                                          <p:spTgt spid="163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3843">
                                            <p:txEl>
                                              <p:pRg st="2" end="2"/>
                                            </p:txEl>
                                          </p:spTgt>
                                        </p:tgtEl>
                                        <p:attrNameLst>
                                          <p:attrName>style.visibility</p:attrName>
                                        </p:attrNameLst>
                                      </p:cBhvr>
                                      <p:to>
                                        <p:strVal val="visible"/>
                                      </p:to>
                                    </p:set>
                                    <p:anim calcmode="lin" valueType="num">
                                      <p:cBhvr additive="base">
                                        <p:cTn id="19" dur="500" fill="hold"/>
                                        <p:tgtEl>
                                          <p:spTgt spid="163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3843">
                                            <p:txEl>
                                              <p:pRg st="3" end="3"/>
                                            </p:txEl>
                                          </p:spTgt>
                                        </p:tgtEl>
                                        <p:attrNameLst>
                                          <p:attrName>style.visibility</p:attrName>
                                        </p:attrNameLst>
                                      </p:cBhvr>
                                      <p:to>
                                        <p:strVal val="visible"/>
                                      </p:to>
                                    </p:set>
                                    <p:anim calcmode="lin" valueType="num">
                                      <p:cBhvr additive="base">
                                        <p:cTn id="25" dur="500" fill="hold"/>
                                        <p:tgtEl>
                                          <p:spTgt spid="163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5" fill="hold" grpId="0" nodeType="clickEffect">
                                  <p:stCondLst>
                                    <p:cond delay="0"/>
                                  </p:stCondLst>
                                  <p:childTnLst>
                                    <p:set>
                                      <p:cBhvr>
                                        <p:cTn id="30" dur="1" fill="hold">
                                          <p:stCondLst>
                                            <p:cond delay="0"/>
                                          </p:stCondLst>
                                        </p:cTn>
                                        <p:tgtEl>
                                          <p:spTgt spid="163844"/>
                                        </p:tgtEl>
                                        <p:attrNameLst>
                                          <p:attrName>style.visibility</p:attrName>
                                        </p:attrNameLst>
                                      </p:cBhvr>
                                      <p:to>
                                        <p:strVal val="visible"/>
                                      </p:to>
                                    </p:set>
                                    <p:animEffect transition="in" filter="randombar(vertical)">
                                      <p:cBhvr>
                                        <p:cTn id="31" dur="500"/>
                                        <p:tgtEl>
                                          <p:spTgt spid="163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1F723-B59D-52A8-F53C-FDF3241985B6}"/>
              </a:ext>
            </a:extLst>
          </p:cNvPr>
          <p:cNvSpPr>
            <a:spLocks noGrp="1"/>
          </p:cNvSpPr>
          <p:nvPr>
            <p:ph type="title"/>
          </p:nvPr>
        </p:nvSpPr>
        <p:spPr>
          <a:xfrm>
            <a:off x="829340" y="3149919"/>
            <a:ext cx="11158191" cy="2852737"/>
          </a:xfrm>
        </p:spPr>
        <p:txBody>
          <a:bodyPr/>
          <a:lstStyle/>
          <a:p>
            <a:pPr algn="r"/>
            <a:r>
              <a:rPr lang="en-US" dirty="0">
                <a:solidFill>
                  <a:srgbClr val="FF3300"/>
                </a:solidFill>
                <a:latin typeface="Matura MT Script Capitals" panose="03020802060602070202" pitchFamily="66" charset="0"/>
              </a:rPr>
              <a:t>The Pharaoh and Date of the Exodus</a:t>
            </a:r>
          </a:p>
        </p:txBody>
      </p:sp>
      <p:sp>
        <p:nvSpPr>
          <p:cNvPr id="2" name="Slide Number Placeholder 1">
            <a:extLst>
              <a:ext uri="{FF2B5EF4-FFF2-40B4-BE49-F238E27FC236}">
                <a16:creationId xmlns:a16="http://schemas.microsoft.com/office/drawing/2014/main" id="{6B01DD12-CC16-817C-761A-51D3D585B058}"/>
              </a:ext>
            </a:extLst>
          </p:cNvPr>
          <p:cNvSpPr>
            <a:spLocks noGrp="1"/>
          </p:cNvSpPr>
          <p:nvPr>
            <p:ph type="sldNum" sz="quarter" idx="12"/>
          </p:nvPr>
        </p:nvSpPr>
        <p:spPr/>
        <p:txBody>
          <a:bodyPr/>
          <a:lstStyle/>
          <a:p>
            <a:fld id="{435C8EA2-5ACE-4773-AD36-D34427F927CC}" type="slidenum">
              <a:rPr lang="en-US" altLang="en-US" smtClean="0"/>
              <a:pPr/>
              <a:t>119</a:t>
            </a:fld>
            <a:endParaRPr lang="en-US" altLang="en-US"/>
          </a:p>
        </p:txBody>
      </p:sp>
    </p:spTree>
    <p:extLst>
      <p:ext uri="{BB962C8B-B14F-4D97-AF65-F5344CB8AC3E}">
        <p14:creationId xmlns:p14="http://schemas.microsoft.com/office/powerpoint/2010/main" val="352566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24BA-BD30-C6CD-CA4C-D0C061CA0A21}"/>
              </a:ext>
            </a:extLst>
          </p:cNvPr>
          <p:cNvSpPr>
            <a:spLocks noGrp="1"/>
          </p:cNvSpPr>
          <p:nvPr>
            <p:ph type="title"/>
          </p:nvPr>
        </p:nvSpPr>
        <p:spPr/>
        <p:txBody>
          <a:bodyPr/>
          <a:lstStyle/>
          <a:p>
            <a:r>
              <a:rPr lang="en-US" dirty="0">
                <a:solidFill>
                  <a:srgbClr val="FFCC00"/>
                </a:solidFill>
                <a:latin typeface="Eras Demi ITC" panose="020B0805030504020804" pitchFamily="34" charset="0"/>
              </a:rPr>
              <a:t>The Metaphor of God as Father Derives from God as Creator (Dt. 32:6b)</a:t>
            </a:r>
          </a:p>
        </p:txBody>
      </p:sp>
      <p:sp>
        <p:nvSpPr>
          <p:cNvPr id="3" name="Content Placeholder 2">
            <a:extLst>
              <a:ext uri="{FF2B5EF4-FFF2-40B4-BE49-F238E27FC236}">
                <a16:creationId xmlns:a16="http://schemas.microsoft.com/office/drawing/2014/main" id="{FB1AEA6E-A12D-7065-8C05-63DB062DB978}"/>
              </a:ext>
            </a:extLst>
          </p:cNvPr>
          <p:cNvSpPr>
            <a:spLocks noGrp="1"/>
          </p:cNvSpPr>
          <p:nvPr>
            <p:ph idx="1"/>
          </p:nvPr>
        </p:nvSpPr>
        <p:spPr/>
        <p:txBody>
          <a:bodyPr/>
          <a:lstStyle/>
          <a:p>
            <a:pPr marL="0" indent="0">
              <a:buNone/>
            </a:pPr>
            <a:r>
              <a:rPr lang="en-US" b="1" dirty="0">
                <a:solidFill>
                  <a:srgbClr val="FFFF99"/>
                </a:solidFill>
              </a:rPr>
              <a:t>God as “Father” properly begins with the formation of Israel, his “children” (Ex. 4:22; Dt. 14:1a).</a:t>
            </a:r>
          </a:p>
          <a:p>
            <a:r>
              <a:rPr lang="en-US" sz="2800" i="1" dirty="0"/>
              <a:t>Like a father carries his son, so God carried Israel from Egypt and through the Sinai desert (Dt. 1:31).</a:t>
            </a:r>
          </a:p>
          <a:p>
            <a:r>
              <a:rPr lang="en-US" sz="2800" i="1" dirty="0"/>
              <a:t>Also, as a father disciplines his son, so God disciplined Israel (Dt. 8:5).</a:t>
            </a:r>
          </a:p>
          <a:p>
            <a:r>
              <a:rPr lang="en-US" sz="2800" i="1" dirty="0"/>
              <a:t>As a father has compassion on his son, so God has compassion on the children he created from dust (Ps. 103:13-14).</a:t>
            </a:r>
          </a:p>
        </p:txBody>
      </p:sp>
      <p:sp>
        <p:nvSpPr>
          <p:cNvPr id="4" name="Slide Number Placeholder 3">
            <a:extLst>
              <a:ext uri="{FF2B5EF4-FFF2-40B4-BE49-F238E27FC236}">
                <a16:creationId xmlns:a16="http://schemas.microsoft.com/office/drawing/2014/main" id="{46BB894B-0112-C9CF-2A0F-6418A030E161}"/>
              </a:ext>
            </a:extLst>
          </p:cNvPr>
          <p:cNvSpPr>
            <a:spLocks noGrp="1"/>
          </p:cNvSpPr>
          <p:nvPr>
            <p:ph type="sldNum" sz="quarter" idx="12"/>
          </p:nvPr>
        </p:nvSpPr>
        <p:spPr/>
        <p:txBody>
          <a:bodyPr/>
          <a:lstStyle/>
          <a:p>
            <a:fld id="{EBE72001-2CE4-4112-845A-8D95016C599D}" type="slidenum">
              <a:rPr lang="en-US" altLang="en-US" smtClean="0"/>
              <a:pPr/>
              <a:t>12</a:t>
            </a:fld>
            <a:endParaRPr lang="en-US" altLang="en-US"/>
          </a:p>
        </p:txBody>
      </p:sp>
    </p:spTree>
    <p:extLst>
      <p:ext uri="{BB962C8B-B14F-4D97-AF65-F5344CB8AC3E}">
        <p14:creationId xmlns:p14="http://schemas.microsoft.com/office/powerpoint/2010/main" val="16096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E1A8AA9E-6EE1-4060-931F-C114961562A7}"/>
              </a:ext>
            </a:extLst>
          </p:cNvPr>
          <p:cNvSpPr>
            <a:spLocks noGrp="1" noRot="1" noChangeArrowheads="1"/>
          </p:cNvSpPr>
          <p:nvPr>
            <p:ph type="body" idx="1"/>
          </p:nvPr>
        </p:nvSpPr>
        <p:spPr>
          <a:xfrm>
            <a:off x="6096000" y="320040"/>
            <a:ext cx="5745480" cy="6537959"/>
          </a:xfrm>
        </p:spPr>
        <p:txBody>
          <a:bodyPr>
            <a:normAutofit/>
          </a:bodyPr>
          <a:lstStyle/>
          <a:p>
            <a:pPr eaLnBrk="1" hangingPunct="1">
              <a:lnSpc>
                <a:spcPct val="90000"/>
              </a:lnSpc>
              <a:buFont typeface="Arial" panose="020B0604020202020204" pitchFamily="34" charset="0"/>
              <a:buNone/>
              <a:defRPr/>
            </a:pPr>
            <a:r>
              <a:rPr lang="en-US" altLang="en-US" sz="2800" b="1" dirty="0">
                <a:solidFill>
                  <a:srgbClr val="002060"/>
                </a:solidFill>
                <a:latin typeface="Comic Sans MS" panose="030F0702030302020204" pitchFamily="66" charset="0"/>
              </a:rPr>
              <a:t>Looming large in the story of the exodus is a scholarly debate about “when.”</a:t>
            </a:r>
          </a:p>
          <a:p>
            <a:pPr marL="342900" indent="-342900" eaLnBrk="1" hangingPunct="1">
              <a:lnSpc>
                <a:spcPct val="90000"/>
              </a:lnSpc>
              <a:buFont typeface="Arial" panose="020B0604020202020204" pitchFamily="34" charset="0"/>
              <a:buChar char="•"/>
              <a:defRPr/>
            </a:pPr>
            <a:r>
              <a:rPr lang="en-US" altLang="en-US" sz="2400" i="1" dirty="0">
                <a:latin typeface="Comic Sans MS" panose="030F0702030302020204" pitchFamily="66" charset="0"/>
              </a:rPr>
              <a:t>Naturally, the relevance of any archaeological or historical data can change drastically if the dating of the biblical events themselves change.</a:t>
            </a:r>
          </a:p>
          <a:p>
            <a:pPr marL="342900" indent="-342900" eaLnBrk="1" hangingPunct="1">
              <a:lnSpc>
                <a:spcPct val="90000"/>
              </a:lnSpc>
              <a:buFont typeface="Arial" panose="020B0604020202020204" pitchFamily="34" charset="0"/>
              <a:buChar char="•"/>
              <a:defRPr/>
            </a:pPr>
            <a:r>
              <a:rPr lang="en-US" altLang="en-US" sz="2400" i="1" dirty="0">
                <a:latin typeface="Comic Sans MS" panose="030F0702030302020204" pitchFamily="66" charset="0"/>
              </a:rPr>
              <a:t>Two theories dominate the field for the dating of the exodus and the invasion of Canaan, and since they are separated by about two centuries, this skews the applicability of the historical and archaeological data, depending upon which date one prefers.</a:t>
            </a:r>
            <a:endParaRPr lang="en-US" altLang="en-US" sz="2400" dirty="0">
              <a:latin typeface="Comic Sans MS" panose="030F0702030302020204" pitchFamily="66" charset="0"/>
            </a:endParaRPr>
          </a:p>
        </p:txBody>
      </p:sp>
      <p:sp>
        <p:nvSpPr>
          <p:cNvPr id="2" name="Picture Placeholder 1">
            <a:extLst>
              <a:ext uri="{FF2B5EF4-FFF2-40B4-BE49-F238E27FC236}">
                <a16:creationId xmlns:a16="http://schemas.microsoft.com/office/drawing/2014/main" id="{A249C790-2F04-4FEC-8E11-853EB5DEFCC9}"/>
              </a:ext>
            </a:extLst>
          </p:cNvPr>
          <p:cNvSpPr>
            <a:spLocks noGrp="1"/>
          </p:cNvSpPr>
          <p:nvPr>
            <p:ph type="pic" sz="quarter" idx="13"/>
          </p:nvPr>
        </p:nvSpPr>
        <p:spPr/>
      </p:sp>
      <p:sp>
        <p:nvSpPr>
          <p:cNvPr id="6" name="Rectangle 2">
            <a:extLst>
              <a:ext uri="{FF2B5EF4-FFF2-40B4-BE49-F238E27FC236}">
                <a16:creationId xmlns:a16="http://schemas.microsoft.com/office/drawing/2014/main" id="{0B78B434-C174-4A12-BC9E-8EFA2037129F}"/>
              </a:ext>
            </a:extLst>
          </p:cNvPr>
          <p:cNvSpPr txBox="1">
            <a:spLocks noRot="1" noChangeArrowheads="1"/>
          </p:cNvSpPr>
          <p:nvPr/>
        </p:nvSpPr>
        <p:spPr>
          <a:xfrm>
            <a:off x="731520" y="571500"/>
            <a:ext cx="3234398" cy="188433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tx1"/>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Eras Demi ITC" panose="020B0805030504020804" pitchFamily="34" charset="0"/>
                <a:ea typeface="+mj-ea"/>
                <a:cs typeface="+mj-cs"/>
              </a:rPr>
              <a:t>The Dating Debate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p:cTn id="7" dur="500" fill="hold"/>
                                        <p:tgtEl>
                                          <p:spTgt spid="583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3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 calcmode="lin" valueType="num">
                                      <p:cBhvr additive="base">
                                        <p:cTn id="19" dur="500" fill="hold"/>
                                        <p:tgtEl>
                                          <p:spTgt spid="58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3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BB32F5B1-CCD2-4FB5-87AB-DB1B0FF001C7}"/>
              </a:ext>
            </a:extLst>
          </p:cNvPr>
          <p:cNvSpPr>
            <a:spLocks noGrp="1" noRot="1" noChangeArrowheads="1"/>
          </p:cNvSpPr>
          <p:nvPr>
            <p:ph type="title"/>
          </p:nvPr>
        </p:nvSpPr>
        <p:spPr>
          <a:xfrm>
            <a:off x="838200" y="862874"/>
            <a:ext cx="10515600" cy="637198"/>
          </a:xfrm>
        </p:spPr>
        <p:txBody>
          <a:bodyPr>
            <a:noAutofit/>
          </a:bodyPr>
          <a:lstStyle/>
          <a:p>
            <a:pPr eaLnBrk="1" hangingPunct="1">
              <a:defRPr/>
            </a:pP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The Traditional Date</a:t>
            </a:r>
          </a:p>
        </p:txBody>
      </p:sp>
      <p:sp>
        <p:nvSpPr>
          <p:cNvPr id="59395" name="Rectangle 3">
            <a:extLst>
              <a:ext uri="{FF2B5EF4-FFF2-40B4-BE49-F238E27FC236}">
                <a16:creationId xmlns:a16="http://schemas.microsoft.com/office/drawing/2014/main" id="{5A33AC6C-CF98-4D70-8125-0CD1B3E36996}"/>
              </a:ext>
            </a:extLst>
          </p:cNvPr>
          <p:cNvSpPr>
            <a:spLocks noGrp="1" noRot="1" noChangeArrowheads="1"/>
          </p:cNvSpPr>
          <p:nvPr>
            <p:ph type="body" idx="1"/>
          </p:nvPr>
        </p:nvSpPr>
        <p:spPr>
          <a:xfrm>
            <a:off x="838200" y="1922798"/>
            <a:ext cx="10515600" cy="4545735"/>
          </a:xfrm>
        </p:spPr>
        <p:txBody>
          <a:bodyPr>
            <a:normAutofit/>
          </a:bodyPr>
          <a:lstStyle/>
          <a:p>
            <a:pPr eaLnBrk="1" hangingPunct="1">
              <a:buFont typeface="Arial" panose="020B0604020202020204" pitchFamily="34" charset="0"/>
              <a:buNone/>
              <a:defRPr/>
            </a:pPr>
            <a:r>
              <a:rPr lang="en-US" altLang="en-US" sz="2800" b="1" dirty="0">
                <a:solidFill>
                  <a:srgbClr val="002060"/>
                </a:solidFill>
                <a:latin typeface="Comic Sans MS" panose="030F0702030302020204" pitchFamily="66" charset="0"/>
              </a:rPr>
              <a:t>The traditional date for the exodus has been calculated by internal factors in the Bible itself.</a:t>
            </a:r>
          </a:p>
          <a:p>
            <a:pPr eaLnBrk="1" hangingPunct="1">
              <a:defRPr/>
            </a:pPr>
            <a:r>
              <a:rPr lang="en-US" altLang="en-US" sz="2400" i="1" dirty="0">
                <a:latin typeface="Comic Sans MS" panose="030F0702030302020204" pitchFamily="66" charset="0"/>
              </a:rPr>
              <a:t>The critical passage is 1 Kings 6:1, which specifically says that there were 480 years between the exodus and the beginning of work on the 1</a:t>
            </a:r>
            <a:r>
              <a:rPr lang="en-US" altLang="en-US" sz="2400" i="1" baseline="30000" dirty="0">
                <a:latin typeface="Comic Sans MS" panose="030F0702030302020204" pitchFamily="66" charset="0"/>
              </a:rPr>
              <a:t>st</a:t>
            </a:r>
            <a:r>
              <a:rPr lang="en-US" altLang="en-US" sz="2400" i="1" dirty="0">
                <a:latin typeface="Comic Sans MS" panose="030F0702030302020204" pitchFamily="66" charset="0"/>
              </a:rPr>
              <a:t> temple during Solomon’s reign.</a:t>
            </a:r>
          </a:p>
          <a:p>
            <a:pPr eaLnBrk="1" hangingPunct="1">
              <a:defRPr/>
            </a:pPr>
            <a:r>
              <a:rPr lang="en-US" altLang="en-US" sz="2400" i="1" dirty="0">
                <a:latin typeface="Comic Sans MS" panose="030F0702030302020204" pitchFamily="66" charset="0"/>
              </a:rPr>
              <a:t>Solomon’s reign can be fixed at 970-930 BC.</a:t>
            </a:r>
          </a:p>
        </p:txBody>
      </p:sp>
      <p:sp>
        <p:nvSpPr>
          <p:cNvPr id="2" name="Slide Number Placeholder 1">
            <a:extLst>
              <a:ext uri="{FF2B5EF4-FFF2-40B4-BE49-F238E27FC236}">
                <a16:creationId xmlns:a16="http://schemas.microsoft.com/office/drawing/2014/main" id="{EF2682AF-3708-4A5C-F74F-467471D8688E}"/>
              </a:ext>
            </a:extLst>
          </p:cNvPr>
          <p:cNvSpPr>
            <a:spLocks noGrp="1"/>
          </p:cNvSpPr>
          <p:nvPr>
            <p:ph type="sldNum" sz="quarter" idx="12"/>
          </p:nvPr>
        </p:nvSpPr>
        <p:spPr>
          <a:xfrm>
            <a:off x="11186160" y="6356350"/>
            <a:ext cx="682720" cy="365125"/>
          </a:xfrm>
        </p:spPr>
        <p:txBody>
          <a:bodyPr/>
          <a:lstStyle/>
          <a:p>
            <a:fld id="{45C00377-489B-40EC-B059-26BDDD2E89B9}" type="slidenum">
              <a:rPr lang="en-US" smtClean="0"/>
              <a:pPr/>
              <a:t>121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p:cTn id="7" dur="500" fill="hold"/>
                                        <p:tgtEl>
                                          <p:spTgt spid="593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93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 calcmode="lin" valueType="num">
                                      <p:cBhvr additive="base">
                                        <p:cTn id="19"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3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E730E82-6631-2ECF-3C9B-8CE595647325}"/>
              </a:ext>
            </a:extLst>
          </p:cNvPr>
          <p:cNvSpPr>
            <a:spLocks noGrp="1" noRot="1" noChangeArrowheads="1"/>
          </p:cNvSpPr>
          <p:nvPr>
            <p:ph type="title"/>
          </p:nvPr>
        </p:nvSpPr>
        <p:spPr/>
        <p:txBody>
          <a:bodyPr/>
          <a:lstStyle/>
          <a:p>
            <a:pPr eaLnBrk="1" hangingPunct="1">
              <a:defRPr/>
            </a:pPr>
            <a:r>
              <a:rPr lang="en-US" altLang="en-US">
                <a:solidFill>
                  <a:srgbClr val="000066"/>
                </a:solidFill>
                <a:latin typeface="Arial Rounded MT Bold" pitchFamily="34" charset="0"/>
              </a:rPr>
              <a:t>Doing the Math</a:t>
            </a:r>
          </a:p>
        </p:txBody>
      </p:sp>
      <p:sp>
        <p:nvSpPr>
          <p:cNvPr id="69635" name="Rectangle 3">
            <a:extLst>
              <a:ext uri="{FF2B5EF4-FFF2-40B4-BE49-F238E27FC236}">
                <a16:creationId xmlns:a16="http://schemas.microsoft.com/office/drawing/2014/main" id="{4C53FF5F-CDA9-0411-277F-EB44199CCE52}"/>
              </a:ext>
            </a:extLst>
          </p:cNvPr>
          <p:cNvSpPr>
            <a:spLocks noGrp="1" noRot="1" noChangeArrowheads="1"/>
          </p:cNvSpPr>
          <p:nvPr>
            <p:ph type="body" idx="1"/>
          </p:nvPr>
        </p:nvSpPr>
        <p:spPr>
          <a:xfrm>
            <a:off x="402166" y="1371600"/>
            <a:ext cx="11387667" cy="5029200"/>
          </a:xfrm>
        </p:spPr>
        <p:txBody>
          <a:bodyPr/>
          <a:lstStyle/>
          <a:p>
            <a:pPr eaLnBrk="1" hangingPunct="1">
              <a:buFont typeface="Arial" panose="020B0604020202020204" pitchFamily="34" charset="0"/>
              <a:buNone/>
              <a:defRPr/>
            </a:pPr>
            <a:r>
              <a:rPr lang="en-US" altLang="en-US" sz="2800" dirty="0">
                <a:solidFill>
                  <a:srgbClr val="0000CC"/>
                </a:solidFill>
                <a:effectLst>
                  <a:outerShdw blurRad="38100" dist="38100" dir="2700000" algn="tl">
                    <a:srgbClr val="000000"/>
                  </a:outerShdw>
                </a:effectLst>
                <a:latin typeface="Comic Sans MS" panose="030F0702030302020204" pitchFamily="66" charset="0"/>
              </a:rPr>
              <a:t>If Solomon reigned from 970-930 BC, and construction of the 1</a:t>
            </a:r>
            <a:r>
              <a:rPr lang="en-US" altLang="en-US" sz="2800" baseline="30000" dirty="0">
                <a:solidFill>
                  <a:srgbClr val="0000CC"/>
                </a:solidFill>
                <a:effectLst>
                  <a:outerShdw blurRad="38100" dist="38100" dir="2700000" algn="tl">
                    <a:srgbClr val="000000"/>
                  </a:outerShdw>
                </a:effectLst>
                <a:latin typeface="Comic Sans MS" panose="030F0702030302020204" pitchFamily="66" charset="0"/>
              </a:rPr>
              <a:t>st</a:t>
            </a:r>
            <a:r>
              <a:rPr lang="en-US" altLang="en-US" sz="2800" dirty="0">
                <a:solidFill>
                  <a:srgbClr val="0000CC"/>
                </a:solidFill>
                <a:effectLst>
                  <a:outerShdw blurRad="38100" dist="38100" dir="2700000" algn="tl">
                    <a:srgbClr val="000000"/>
                  </a:outerShdw>
                </a:effectLst>
                <a:latin typeface="Comic Sans MS" panose="030F0702030302020204" pitchFamily="66" charset="0"/>
              </a:rPr>
              <a:t> temple began in his 4</a:t>
            </a:r>
            <a:r>
              <a:rPr lang="en-US" altLang="en-US" sz="2800" baseline="30000" dirty="0">
                <a:solidFill>
                  <a:srgbClr val="0000CC"/>
                </a:solidFill>
                <a:effectLst>
                  <a:outerShdw blurRad="38100" dist="38100" dir="2700000" algn="tl">
                    <a:srgbClr val="000000"/>
                  </a:outerShdw>
                </a:effectLst>
                <a:latin typeface="Comic Sans MS" panose="030F0702030302020204" pitchFamily="66" charset="0"/>
              </a:rPr>
              <a:t>th</a:t>
            </a:r>
            <a:r>
              <a:rPr lang="en-US" altLang="en-US" sz="2800" dirty="0">
                <a:solidFill>
                  <a:srgbClr val="0000CC"/>
                </a:solidFill>
                <a:effectLst>
                  <a:outerShdw blurRad="38100" dist="38100" dir="2700000" algn="tl">
                    <a:srgbClr val="000000"/>
                  </a:outerShdw>
                </a:effectLst>
                <a:latin typeface="Comic Sans MS" panose="030F0702030302020204" pitchFamily="66" charset="0"/>
              </a:rPr>
              <a:t> regnal year (1 Kg. 6:1), then the construction commencement can be fixed at 966 BC.</a:t>
            </a:r>
          </a:p>
          <a:p>
            <a:pPr eaLnBrk="1" hangingPunct="1">
              <a:defRPr/>
            </a:pPr>
            <a:r>
              <a:rPr lang="en-US" altLang="en-US" sz="2400" i="1" dirty="0">
                <a:latin typeface="Comic Sans MS" panose="030F0702030302020204" pitchFamily="66" charset="0"/>
              </a:rPr>
              <a:t>If the exodus occurred 480 years earlier, then the exodus can be fixed at 1446 BC.</a:t>
            </a:r>
          </a:p>
          <a:p>
            <a:pPr eaLnBrk="1" hangingPunct="1">
              <a:defRPr/>
            </a:pPr>
            <a:r>
              <a:rPr lang="en-US" altLang="en-US" sz="2400" i="1" dirty="0">
                <a:latin typeface="Comic Sans MS" panose="030F0702030302020204" pitchFamily="66" charset="0"/>
              </a:rPr>
              <a:t>This date has traditionally been supported by many if not most conservative interpreters.</a:t>
            </a:r>
          </a:p>
          <a:p>
            <a:pPr eaLnBrk="1" hangingPunct="1">
              <a:defRPr/>
            </a:pPr>
            <a:r>
              <a:rPr lang="en-US" altLang="en-US" sz="2400" i="1" dirty="0">
                <a:latin typeface="Comic Sans MS" panose="030F0702030302020204" pitchFamily="66" charset="0"/>
              </a:rPr>
              <a:t>If the exodus occurred in 1446 BC, then the invasion of Joshua 40 years later occurred in 1406 BC.</a:t>
            </a:r>
          </a:p>
          <a:p>
            <a:pPr eaLnBrk="1" hangingPunct="1">
              <a:defRPr/>
            </a:pPr>
            <a:r>
              <a:rPr lang="en-US" altLang="en-US" sz="2400" i="1" dirty="0">
                <a:latin typeface="Comic Sans MS" panose="030F0702030302020204" pitchFamily="66" charset="0"/>
              </a:rPr>
              <a:t>Whatever archaeological and historical data is linked to the biblical record must then fit this period.</a:t>
            </a:r>
          </a:p>
        </p:txBody>
      </p:sp>
      <p:sp>
        <p:nvSpPr>
          <p:cNvPr id="2" name="Slide Number Placeholder 1">
            <a:extLst>
              <a:ext uri="{FF2B5EF4-FFF2-40B4-BE49-F238E27FC236}">
                <a16:creationId xmlns:a16="http://schemas.microsoft.com/office/drawing/2014/main" id="{007F343F-5F2E-F570-1064-2A0D1D2256EC}"/>
              </a:ext>
            </a:extLst>
          </p:cNvPr>
          <p:cNvSpPr>
            <a:spLocks noGrp="1"/>
          </p:cNvSpPr>
          <p:nvPr>
            <p:ph type="sldNum" sz="quarter" idx="12"/>
          </p:nvPr>
        </p:nvSpPr>
        <p:spPr/>
        <p:txBody>
          <a:bodyPr/>
          <a:lstStyle/>
          <a:p>
            <a:fld id="{7C88B1DF-1E4D-415E-A55A-AD5D630EFDA4}" type="slidenum">
              <a:rPr lang="en-US" altLang="en-US" smtClean="0"/>
              <a:pPr/>
              <a:t>122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p:cTn id="7" dur="500" fill="hold"/>
                                        <p:tgtEl>
                                          <p:spTgt spid="696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96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additive="base">
                                        <p:cTn id="13" dur="5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9635">
                                            <p:txEl>
                                              <p:pRg st="2" end="2"/>
                                            </p:txEl>
                                          </p:spTgt>
                                        </p:tgtEl>
                                        <p:attrNameLst>
                                          <p:attrName>style.visibility</p:attrName>
                                        </p:attrNameLst>
                                      </p:cBhvr>
                                      <p:to>
                                        <p:strVal val="visible"/>
                                      </p:to>
                                    </p:set>
                                    <p:anim calcmode="lin" valueType="num">
                                      <p:cBhvr additive="base">
                                        <p:cTn id="19" dur="5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6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9635">
                                            <p:txEl>
                                              <p:pRg st="3" end="3"/>
                                            </p:txEl>
                                          </p:spTgt>
                                        </p:tgtEl>
                                        <p:attrNameLst>
                                          <p:attrName>style.visibility</p:attrName>
                                        </p:attrNameLst>
                                      </p:cBhvr>
                                      <p:to>
                                        <p:strVal val="visible"/>
                                      </p:to>
                                    </p:set>
                                    <p:anim calcmode="lin" valueType="num">
                                      <p:cBhvr additive="base">
                                        <p:cTn id="25" dur="500" fill="hold"/>
                                        <p:tgtEl>
                                          <p:spTgt spid="696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96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9635">
                                            <p:txEl>
                                              <p:pRg st="4" end="4"/>
                                            </p:txEl>
                                          </p:spTgt>
                                        </p:tgtEl>
                                        <p:attrNameLst>
                                          <p:attrName>style.visibility</p:attrName>
                                        </p:attrNameLst>
                                      </p:cBhvr>
                                      <p:to>
                                        <p:strVal val="visible"/>
                                      </p:to>
                                    </p:set>
                                    <p:anim calcmode="lin" valueType="num">
                                      <p:cBhvr additive="base">
                                        <p:cTn id="31" dur="500" fill="hold"/>
                                        <p:tgtEl>
                                          <p:spTgt spid="696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96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B0AB0C-FDCA-45AA-A153-2881EA250781}"/>
              </a:ext>
            </a:extLst>
          </p:cNvPr>
          <p:cNvSpPr>
            <a:spLocks noGrp="1"/>
          </p:cNvSpPr>
          <p:nvPr>
            <p:ph type="title"/>
          </p:nvPr>
        </p:nvSpPr>
        <p:spPr>
          <a:xfrm>
            <a:off x="838200" y="885734"/>
            <a:ext cx="10515600" cy="637198"/>
          </a:xfrm>
        </p:spPr>
        <p:txBody>
          <a:bodyPr>
            <a:noAutofit/>
          </a:bodyPr>
          <a:lstStyle/>
          <a:p>
            <a:r>
              <a:rPr lang="en-US" sz="4000" dirty="0">
                <a:solidFill>
                  <a:srgbClr val="FF3300"/>
                </a:solidFill>
                <a:effectLst>
                  <a:outerShdw blurRad="38100" dist="38100" dir="2700000" algn="tl">
                    <a:srgbClr val="000000">
                      <a:alpha val="43137"/>
                    </a:srgbClr>
                  </a:outerShdw>
                </a:effectLst>
                <a:latin typeface="Eras Demi ITC" panose="020B0805030504020804" pitchFamily="34" charset="0"/>
              </a:rPr>
              <a:t>The Unnamed Pharaoh</a:t>
            </a:r>
          </a:p>
        </p:txBody>
      </p:sp>
      <p:sp>
        <p:nvSpPr>
          <p:cNvPr id="5" name="Content Placeholder 4">
            <a:extLst>
              <a:ext uri="{FF2B5EF4-FFF2-40B4-BE49-F238E27FC236}">
                <a16:creationId xmlns:a16="http://schemas.microsoft.com/office/drawing/2014/main" id="{9D7DFEDF-DD17-475B-BEA0-9C53EB702CC6}"/>
              </a:ext>
            </a:extLst>
          </p:cNvPr>
          <p:cNvSpPr>
            <a:spLocks noGrp="1"/>
          </p:cNvSpPr>
          <p:nvPr>
            <p:ph idx="1"/>
          </p:nvPr>
        </p:nvSpPr>
        <p:spPr/>
        <p:txBody>
          <a:bodyPr>
            <a:normAutofit/>
          </a:bodyPr>
          <a:lstStyle/>
          <a:p>
            <a:pPr marL="0" indent="0">
              <a:buNone/>
            </a:pPr>
            <a:r>
              <a:rPr lang="en-US" sz="2800" b="1" dirty="0">
                <a:solidFill>
                  <a:srgbClr val="002060"/>
                </a:solidFill>
                <a:latin typeface="Comic Sans MS" panose="030F0702030302020204" pitchFamily="66" charset="0"/>
              </a:rPr>
              <a:t>Alas, none of the biblical materials designates the Pharaoh of the exodus by name. </a:t>
            </a:r>
          </a:p>
          <a:p>
            <a:r>
              <a:rPr lang="en-US" sz="2400" i="1" dirty="0">
                <a:latin typeface="Comic Sans MS" panose="030F0702030302020204" pitchFamily="66" charset="0"/>
              </a:rPr>
              <a:t>The title “Pharaoh” is general, much like our modern titles of king, queen, president, and prime minister.</a:t>
            </a:r>
          </a:p>
          <a:p>
            <a:r>
              <a:rPr lang="en-US" sz="2400" i="1" dirty="0">
                <a:latin typeface="Comic Sans MS" panose="030F0702030302020204" pitchFamily="66" charset="0"/>
              </a:rPr>
              <a:t>Hence, we must coordinate our efforts at dating to the known history of Egypt.</a:t>
            </a:r>
          </a:p>
          <a:p>
            <a:endParaRPr lang="en-US" sz="2400" i="1" dirty="0"/>
          </a:p>
        </p:txBody>
      </p:sp>
      <p:sp>
        <p:nvSpPr>
          <p:cNvPr id="2" name="Slide Number Placeholder 1">
            <a:extLst>
              <a:ext uri="{FF2B5EF4-FFF2-40B4-BE49-F238E27FC236}">
                <a16:creationId xmlns:a16="http://schemas.microsoft.com/office/drawing/2014/main" id="{7602771E-7478-72D5-97F8-002A2A2ED690}"/>
              </a:ext>
            </a:extLst>
          </p:cNvPr>
          <p:cNvSpPr>
            <a:spLocks noGrp="1"/>
          </p:cNvSpPr>
          <p:nvPr>
            <p:ph type="sldNum" sz="quarter" idx="12"/>
          </p:nvPr>
        </p:nvSpPr>
        <p:spPr>
          <a:xfrm>
            <a:off x="11145520" y="6356350"/>
            <a:ext cx="723360" cy="365125"/>
          </a:xfrm>
        </p:spPr>
        <p:txBody>
          <a:bodyPr/>
          <a:lstStyle/>
          <a:p>
            <a:fld id="{45C00377-489B-40EC-B059-26BDDD2E89B9}" type="slidenum">
              <a:rPr lang="en-US" smtClean="0"/>
              <a:pPr/>
              <a:t>123</a:t>
            </a:fld>
            <a:endParaRPr lang="en-US" dirty="0"/>
          </a:p>
        </p:txBody>
      </p:sp>
    </p:spTree>
    <p:extLst>
      <p:ext uri="{BB962C8B-B14F-4D97-AF65-F5344CB8AC3E}">
        <p14:creationId xmlns:p14="http://schemas.microsoft.com/office/powerpoint/2010/main" val="68053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B4978CC-04B4-4735-98BD-305DEDAF42A7}"/>
              </a:ext>
            </a:extLst>
          </p:cNvPr>
          <p:cNvSpPr>
            <a:spLocks noGrp="1" noChangeArrowheads="1"/>
          </p:cNvSpPr>
          <p:nvPr>
            <p:ph type="title"/>
          </p:nvPr>
        </p:nvSpPr>
        <p:spPr>
          <a:xfrm>
            <a:off x="7032625" y="378023"/>
            <a:ext cx="4283075" cy="5542717"/>
          </a:xfrm>
        </p:spPr>
        <p:txBody>
          <a:bodyPr/>
          <a:lstStyle/>
          <a:p>
            <a:r>
              <a:rPr lang="en-US" altLang="en-US" sz="4000" dirty="0">
                <a:solidFill>
                  <a:srgbClr val="FF0000"/>
                </a:solidFill>
              </a:rPr>
              <a:t>Thutmose III</a:t>
            </a:r>
            <a:br>
              <a:rPr lang="en-US" altLang="en-US" dirty="0">
                <a:solidFill>
                  <a:srgbClr val="FF0000"/>
                </a:solidFill>
              </a:rPr>
            </a:br>
            <a:r>
              <a:rPr lang="en-US" altLang="en-US" sz="2400" dirty="0">
                <a:solidFill>
                  <a:srgbClr val="FF0000"/>
                </a:solidFill>
              </a:rPr>
              <a:t>(ca. 1479-1425 BC)</a:t>
            </a:r>
            <a:br>
              <a:rPr lang="en-US" altLang="en-US" sz="2400" dirty="0">
                <a:solidFill>
                  <a:srgbClr val="FF0000"/>
                </a:solidFill>
              </a:rPr>
            </a:br>
            <a:br>
              <a:rPr lang="en-US" altLang="en-US" dirty="0">
                <a:solidFill>
                  <a:schemeClr val="bg1"/>
                </a:solidFill>
              </a:rPr>
            </a:br>
            <a:r>
              <a:rPr lang="en-US" altLang="en-US" sz="2400" dirty="0">
                <a:solidFill>
                  <a:schemeClr val="bg1"/>
                </a:solidFill>
              </a:rPr>
              <a:t>Possible Pharaoh of the exodus </a:t>
            </a:r>
            <a:r>
              <a:rPr lang="en-US" altLang="en-US" sz="2400" u="sng" dirty="0">
                <a:solidFill>
                  <a:schemeClr val="bg1"/>
                </a:solidFill>
              </a:rPr>
              <a:t>based on the traditional date</a:t>
            </a:r>
            <a:br>
              <a:rPr lang="en-US" altLang="en-US" sz="2400" dirty="0">
                <a:solidFill>
                  <a:schemeClr val="bg1"/>
                </a:solidFill>
              </a:rPr>
            </a:br>
            <a:br>
              <a:rPr lang="en-US" altLang="en-US" sz="2400" dirty="0">
                <a:solidFill>
                  <a:schemeClr val="bg1"/>
                </a:solidFill>
              </a:rPr>
            </a:br>
            <a:r>
              <a:rPr lang="en-US" altLang="en-US" sz="2400" dirty="0">
                <a:solidFill>
                  <a:schemeClr val="bg1"/>
                </a:solidFill>
              </a:rPr>
              <a:t>Alternative possibilities are Queen Hatshepsut (co-regent with Thutmose III at the beginning of his reign) and Amenhotep II (co-regent with Thutmose III at the end of his reign)</a:t>
            </a:r>
          </a:p>
        </p:txBody>
      </p:sp>
      <p:sp>
        <p:nvSpPr>
          <p:cNvPr id="22531" name="TextBox 1">
            <a:extLst>
              <a:ext uri="{FF2B5EF4-FFF2-40B4-BE49-F238E27FC236}">
                <a16:creationId xmlns:a16="http://schemas.microsoft.com/office/drawing/2014/main" id="{6FBAE5EF-A4D2-4281-81B2-390BF0952D69}"/>
              </a:ext>
            </a:extLst>
          </p:cNvPr>
          <p:cNvSpPr txBox="1">
            <a:spLocks noChangeArrowheads="1"/>
          </p:cNvSpPr>
          <p:nvPr/>
        </p:nvSpPr>
        <p:spPr bwMode="auto">
          <a:xfrm>
            <a:off x="7032625" y="6172200"/>
            <a:ext cx="27292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British Museum</a:t>
            </a:r>
          </a:p>
        </p:txBody>
      </p:sp>
      <p:pic>
        <p:nvPicPr>
          <p:cNvPr id="22532" name="Picture 2">
            <a:extLst>
              <a:ext uri="{FF2B5EF4-FFF2-40B4-BE49-F238E27FC236}">
                <a16:creationId xmlns:a16="http://schemas.microsoft.com/office/drawing/2014/main" id="{240981DF-5E1B-4F82-AB21-06B42D6B74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54376" y="0"/>
            <a:ext cx="314642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D7799167-A2E2-A8AC-76E0-D3ABD37CA655}"/>
              </a:ext>
            </a:extLst>
          </p:cNvPr>
          <p:cNvSpPr>
            <a:spLocks noGrp="1"/>
          </p:cNvSpPr>
          <p:nvPr>
            <p:ph type="sldNum" sz="quarter" idx="12"/>
          </p:nvPr>
        </p:nvSpPr>
        <p:spPr/>
        <p:txBody>
          <a:bodyPr/>
          <a:lstStyle/>
          <a:p>
            <a:pPr>
              <a:defRPr/>
            </a:pPr>
            <a:fld id="{8B5F572D-FC19-463A-B211-753B1E04FC51}" type="slidenum">
              <a:rPr lang="en-US" altLang="en-US" smtClean="0"/>
              <a:pPr>
                <a:defRPr/>
              </a:pPr>
              <a:t>124</a:t>
            </a:fld>
            <a:endParaRPr lang="en-US" alt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219384F7-D612-4CC3-A8CE-15F0280D57A7}"/>
              </a:ext>
            </a:extLst>
          </p:cNvPr>
          <p:cNvSpPr>
            <a:spLocks noGrp="1" noRot="1" noChangeArrowheads="1"/>
          </p:cNvSpPr>
          <p:nvPr>
            <p:ph type="title"/>
          </p:nvPr>
        </p:nvSpPr>
        <p:spPr/>
        <p:txBody>
          <a:bodyPr>
            <a:noAutofit/>
          </a:bodyPr>
          <a:lstStyle/>
          <a:p>
            <a:pPr eaLnBrk="1" hangingPunct="1">
              <a:defRPr/>
            </a:pP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The Late Date</a:t>
            </a:r>
          </a:p>
        </p:txBody>
      </p:sp>
      <p:sp>
        <p:nvSpPr>
          <p:cNvPr id="71683" name="Rectangle 3">
            <a:extLst>
              <a:ext uri="{FF2B5EF4-FFF2-40B4-BE49-F238E27FC236}">
                <a16:creationId xmlns:a16="http://schemas.microsoft.com/office/drawing/2014/main" id="{9EE22AB7-808F-420D-9E93-3F955E254286}"/>
              </a:ext>
            </a:extLst>
          </p:cNvPr>
          <p:cNvSpPr>
            <a:spLocks noGrp="1" noRot="1" noChangeArrowheads="1"/>
          </p:cNvSpPr>
          <p:nvPr>
            <p:ph type="body" idx="1"/>
          </p:nvPr>
        </p:nvSpPr>
        <p:spPr>
          <a:xfrm>
            <a:off x="1828801" y="1295400"/>
            <a:ext cx="9524999" cy="5311140"/>
          </a:xfrm>
        </p:spPr>
        <p:txBody>
          <a:bodyPr>
            <a:normAutofit/>
          </a:bodyPr>
          <a:lstStyle/>
          <a:p>
            <a:pPr eaLnBrk="1" hangingPunct="1">
              <a:lnSpc>
                <a:spcPct val="90000"/>
              </a:lnSpc>
              <a:buFont typeface="Arial" panose="020B0604020202020204" pitchFamily="34" charset="0"/>
              <a:buNone/>
              <a:defRPr/>
            </a:pPr>
            <a:r>
              <a:rPr lang="en-US" altLang="en-US" sz="2800" dirty="0">
                <a:solidFill>
                  <a:srgbClr val="002060"/>
                </a:solidFill>
                <a:effectLst>
                  <a:outerShdw blurRad="38100" dist="38100" dir="2700000" algn="tl">
                    <a:srgbClr val="000000"/>
                  </a:outerShdw>
                </a:effectLst>
                <a:latin typeface="Comic Sans MS" panose="030F0702030302020204" pitchFamily="66" charset="0"/>
              </a:rPr>
              <a:t>A later date has been calculated for the exodus based on additional and/or external factors.</a:t>
            </a:r>
          </a:p>
          <a:p>
            <a:pPr eaLnBrk="1" hangingPunct="1">
              <a:lnSpc>
                <a:spcPct val="90000"/>
              </a:lnSpc>
              <a:defRPr/>
            </a:pPr>
            <a:r>
              <a:rPr lang="en-US" altLang="en-US" sz="2400" i="1" dirty="0">
                <a:latin typeface="Comic Sans MS" panose="030F0702030302020204" pitchFamily="66" charset="0"/>
              </a:rPr>
              <a:t>Objections have been raised against the 1446 BC date and how it is calculated.</a:t>
            </a:r>
          </a:p>
          <a:p>
            <a:pPr eaLnBrk="1" hangingPunct="1">
              <a:lnSpc>
                <a:spcPct val="90000"/>
              </a:lnSpc>
              <a:defRPr/>
            </a:pPr>
            <a:r>
              <a:rPr lang="en-US" altLang="en-US" sz="2400" i="1" dirty="0">
                <a:latin typeface="Comic Sans MS" panose="030F0702030302020204" pitchFamily="66" charset="0"/>
              </a:rPr>
              <a:t>Many scholars believe that the correlation of the archaeological record with this 15</a:t>
            </a:r>
            <a:r>
              <a:rPr lang="en-US" altLang="en-US" sz="2400" i="1" baseline="30000" dirty="0">
                <a:latin typeface="Comic Sans MS" panose="030F0702030302020204" pitchFamily="66" charset="0"/>
              </a:rPr>
              <a:t>th</a:t>
            </a:r>
            <a:r>
              <a:rPr lang="en-US" altLang="en-US" sz="2400" i="1" dirty="0">
                <a:latin typeface="Comic Sans MS" panose="030F0702030302020204" pitchFamily="66" charset="0"/>
              </a:rPr>
              <a:t> century date does not fit as well as a 13</a:t>
            </a:r>
            <a:r>
              <a:rPr lang="en-US" altLang="en-US" sz="2400" i="1" baseline="30000" dirty="0">
                <a:latin typeface="Comic Sans MS" panose="030F0702030302020204" pitchFamily="66" charset="0"/>
              </a:rPr>
              <a:t>th</a:t>
            </a:r>
            <a:r>
              <a:rPr lang="en-US" altLang="en-US" sz="2400" i="1" dirty="0">
                <a:latin typeface="Comic Sans MS" panose="030F0702030302020204" pitchFamily="66" charset="0"/>
              </a:rPr>
              <a:t> century date.</a:t>
            </a:r>
          </a:p>
          <a:p>
            <a:pPr lvl="1">
              <a:lnSpc>
                <a:spcPct val="90000"/>
              </a:lnSpc>
              <a:defRPr/>
            </a:pPr>
            <a:r>
              <a:rPr lang="en-US" altLang="en-US" sz="2000" b="1" dirty="0">
                <a:latin typeface="Comic Sans MS" panose="030F0702030302020204" pitchFamily="66" charset="0"/>
              </a:rPr>
              <a:t>For instance, Ramesses II of the 13</a:t>
            </a:r>
            <a:r>
              <a:rPr lang="en-US" altLang="en-US" sz="2000" b="1" baseline="30000" dirty="0">
                <a:latin typeface="Comic Sans MS" panose="030F0702030302020204" pitchFamily="66" charset="0"/>
              </a:rPr>
              <a:t>th</a:t>
            </a:r>
            <a:r>
              <a:rPr lang="en-US" altLang="en-US" sz="2000" b="1" dirty="0">
                <a:latin typeface="Comic Sans MS" panose="030F0702030302020204" pitchFamily="66" charset="0"/>
              </a:rPr>
              <a:t> century is the only known Pharaoh to gain notoriety for large scale building projects using conscripted foreigners</a:t>
            </a:r>
            <a:r>
              <a:rPr lang="en-US" altLang="en-US" sz="2200" i="1" dirty="0">
                <a:latin typeface="Comic Sans MS" panose="030F0702030302020204" pitchFamily="66" charset="0"/>
              </a:rPr>
              <a:t>.</a:t>
            </a:r>
          </a:p>
          <a:p>
            <a:pPr eaLnBrk="1" hangingPunct="1">
              <a:lnSpc>
                <a:spcPct val="90000"/>
              </a:lnSpc>
              <a:defRPr/>
            </a:pPr>
            <a:r>
              <a:rPr lang="en-US" altLang="en-US" sz="2400" i="1" dirty="0">
                <a:latin typeface="Comic Sans MS" panose="030F0702030302020204" pitchFamily="66" charset="0"/>
              </a:rPr>
              <a:t>Hence, the exodus has been re-dated by most scholars to about 1250 BC. This date also fits with the </a:t>
            </a:r>
            <a:r>
              <a:rPr lang="en-US" altLang="en-US" sz="2400" i="1" dirty="0" err="1">
                <a:latin typeface="Comic Sans MS" panose="030F0702030302020204" pitchFamily="66" charset="0"/>
              </a:rPr>
              <a:t>Merneptah</a:t>
            </a:r>
            <a:r>
              <a:rPr lang="en-US" altLang="en-US" sz="2400" i="1" dirty="0">
                <a:latin typeface="Comic Sans MS" panose="030F0702030302020204" pitchFamily="66" charset="0"/>
              </a:rPr>
              <a:t> stela, which puts the Israelites in Canaan by about 1210 BC.</a:t>
            </a:r>
          </a:p>
        </p:txBody>
      </p:sp>
      <p:sp>
        <p:nvSpPr>
          <p:cNvPr id="2" name="Slide Number Placeholder 1">
            <a:extLst>
              <a:ext uri="{FF2B5EF4-FFF2-40B4-BE49-F238E27FC236}">
                <a16:creationId xmlns:a16="http://schemas.microsoft.com/office/drawing/2014/main" id="{B138CCE4-5C24-C0FF-48EC-F33E035833A6}"/>
              </a:ext>
            </a:extLst>
          </p:cNvPr>
          <p:cNvSpPr>
            <a:spLocks noGrp="1"/>
          </p:cNvSpPr>
          <p:nvPr>
            <p:ph type="sldNum" sz="quarter" idx="12"/>
          </p:nvPr>
        </p:nvSpPr>
        <p:spPr>
          <a:xfrm>
            <a:off x="11247120" y="6356350"/>
            <a:ext cx="621760" cy="365125"/>
          </a:xfrm>
        </p:spPr>
        <p:txBody>
          <a:bodyPr/>
          <a:lstStyle/>
          <a:p>
            <a:fld id="{45C00377-489B-40EC-B059-26BDDD2E89B9}" type="slidenum">
              <a:rPr lang="en-US" smtClean="0"/>
              <a:pPr/>
              <a:t>125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p:cTn id="7" dur="500" fill="hold"/>
                                        <p:tgtEl>
                                          <p:spTgt spid="716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6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additive="base">
                                        <p:cTn id="13" dur="500" fill="hold"/>
                                        <p:tgtEl>
                                          <p:spTgt spid="71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1683">
                                            <p:txEl>
                                              <p:pRg st="2" end="2"/>
                                            </p:txEl>
                                          </p:spTgt>
                                        </p:tgtEl>
                                        <p:attrNameLst>
                                          <p:attrName>style.visibility</p:attrName>
                                        </p:attrNameLst>
                                      </p:cBhvr>
                                      <p:to>
                                        <p:strVal val="visible"/>
                                      </p:to>
                                    </p:set>
                                    <p:anim calcmode="lin" valueType="num">
                                      <p:cBhvr additive="base">
                                        <p:cTn id="19" dur="500" fill="hold"/>
                                        <p:tgtEl>
                                          <p:spTgt spid="71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683">
                                            <p:txEl>
                                              <p:pRg st="3" end="3"/>
                                            </p:txEl>
                                          </p:spTgt>
                                        </p:tgtEl>
                                        <p:attrNameLst>
                                          <p:attrName>style.visibility</p:attrName>
                                        </p:attrNameLst>
                                      </p:cBhvr>
                                      <p:to>
                                        <p:strVal val="visible"/>
                                      </p:to>
                                    </p:set>
                                    <p:anim calcmode="lin" valueType="num">
                                      <p:cBhvr additive="base">
                                        <p:cTn id="25" dur="500" fill="hold"/>
                                        <p:tgtEl>
                                          <p:spTgt spid="71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1683">
                                            <p:txEl>
                                              <p:pRg st="4" end="4"/>
                                            </p:txEl>
                                          </p:spTgt>
                                        </p:tgtEl>
                                        <p:attrNameLst>
                                          <p:attrName>style.visibility</p:attrName>
                                        </p:attrNameLst>
                                      </p:cBhvr>
                                      <p:to>
                                        <p:strVal val="visible"/>
                                      </p:to>
                                    </p:set>
                                    <p:anim calcmode="lin" valueType="num">
                                      <p:cBhvr additive="base">
                                        <p:cTn id="31" dur="500" fill="hold"/>
                                        <p:tgtEl>
                                          <p:spTgt spid="71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6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F52636F6-C5EF-468A-82F0-6CDB23E5C21D}"/>
              </a:ext>
            </a:extLst>
          </p:cNvPr>
          <p:cNvSpPr>
            <a:spLocks noGrp="1" noChangeArrowheads="1"/>
          </p:cNvSpPr>
          <p:nvPr>
            <p:ph type="title"/>
          </p:nvPr>
        </p:nvSpPr>
        <p:spPr>
          <a:xfrm>
            <a:off x="7081838" y="263723"/>
            <a:ext cx="4508182" cy="5291257"/>
          </a:xfrm>
        </p:spPr>
        <p:txBody>
          <a:bodyPr>
            <a:normAutofit/>
          </a:bodyPr>
          <a:lstStyle/>
          <a:p>
            <a:r>
              <a:rPr lang="en-US" altLang="en-US" sz="4000" dirty="0">
                <a:solidFill>
                  <a:srgbClr val="FF0000"/>
                </a:solidFill>
                <a:latin typeface="Arial" panose="020B0604020202020204" pitchFamily="34" charset="0"/>
                <a:cs typeface="Arial" panose="020B0604020202020204" pitchFamily="34" charset="0"/>
              </a:rPr>
              <a:t>Ramesses II</a:t>
            </a:r>
            <a:br>
              <a:rPr lang="en-US" altLang="en-US" dirty="0">
                <a:solidFill>
                  <a:srgbClr val="FF0000"/>
                </a:solidFill>
              </a:rPr>
            </a:br>
            <a:r>
              <a:rPr lang="en-US" altLang="en-US" sz="2400" dirty="0">
                <a:solidFill>
                  <a:srgbClr val="FF0000"/>
                </a:solidFill>
                <a:latin typeface="Arial" panose="020B0604020202020204" pitchFamily="34" charset="0"/>
                <a:cs typeface="Arial" panose="020B0604020202020204" pitchFamily="34" charset="0"/>
              </a:rPr>
              <a:t>(ca. 1279-1213 BC)</a:t>
            </a:r>
            <a:br>
              <a:rPr lang="en-US" altLang="en-US" sz="2400" dirty="0">
                <a:solidFill>
                  <a:srgbClr val="FF0000"/>
                </a:solidFill>
                <a:latin typeface="Arial" panose="020B0604020202020204" pitchFamily="34" charset="0"/>
                <a:cs typeface="Arial" panose="020B0604020202020204" pitchFamily="34" charset="0"/>
              </a:rPr>
            </a:br>
            <a:br>
              <a:rPr lang="en-US" altLang="en-US" sz="2400" dirty="0">
                <a:solidFill>
                  <a:schemeClr val="bg1"/>
                </a:solidFill>
                <a:latin typeface="Arial" panose="020B0604020202020204" pitchFamily="34" charset="0"/>
                <a:cs typeface="Arial" panose="020B0604020202020204" pitchFamily="34" charset="0"/>
              </a:rPr>
            </a:br>
            <a:r>
              <a:rPr lang="en-US" altLang="en-US" sz="2400" dirty="0">
                <a:solidFill>
                  <a:schemeClr val="bg1"/>
                </a:solidFill>
                <a:latin typeface="Arial" panose="020B0604020202020204" pitchFamily="34" charset="0"/>
                <a:cs typeface="Arial" panose="020B0604020202020204" pitchFamily="34" charset="0"/>
              </a:rPr>
              <a:t>Possible Pharaoh of the exodus </a:t>
            </a:r>
            <a:r>
              <a:rPr lang="en-US" altLang="en-US" sz="2400" u="sng" dirty="0">
                <a:solidFill>
                  <a:schemeClr val="bg1"/>
                </a:solidFill>
                <a:latin typeface="Arial" panose="020B0604020202020204" pitchFamily="34" charset="0"/>
                <a:cs typeface="Arial" panose="020B0604020202020204" pitchFamily="34" charset="0"/>
              </a:rPr>
              <a:t>based on the later date</a:t>
            </a:r>
            <a:br>
              <a:rPr lang="en-US" altLang="en-US" sz="2400" dirty="0">
                <a:solidFill>
                  <a:schemeClr val="bg1"/>
                </a:solidFill>
                <a:latin typeface="Arial" panose="020B0604020202020204" pitchFamily="34" charset="0"/>
                <a:cs typeface="Arial" panose="020B0604020202020204" pitchFamily="34" charset="0"/>
              </a:rPr>
            </a:br>
            <a:br>
              <a:rPr lang="en-US" altLang="en-US" sz="2400" dirty="0">
                <a:solidFill>
                  <a:schemeClr val="bg1"/>
                </a:solidFill>
                <a:latin typeface="Arial" panose="020B0604020202020204" pitchFamily="34" charset="0"/>
                <a:cs typeface="Arial" panose="020B0604020202020204" pitchFamily="34" charset="0"/>
              </a:rPr>
            </a:br>
            <a:r>
              <a:rPr lang="en-US" altLang="en-US" sz="2400" dirty="0">
                <a:solidFill>
                  <a:schemeClr val="bg1"/>
                </a:solidFill>
                <a:latin typeface="Arial" panose="020B0604020202020204" pitchFamily="34" charset="0"/>
                <a:cs typeface="Arial" panose="020B0604020202020204" pitchFamily="34" charset="0"/>
              </a:rPr>
              <a:t>The use of his name in the accounts (Ge. 47:11; Ex. 1`:11; 12:37; Nu. 33:3, 5), even though indirect, suggests this possibility.</a:t>
            </a:r>
            <a:endParaRPr lang="en-US" altLang="en-US" dirty="0">
              <a:solidFill>
                <a:schemeClr val="bg1"/>
              </a:solidFill>
              <a:latin typeface="Arial" panose="020B0604020202020204" pitchFamily="34" charset="0"/>
              <a:cs typeface="Arial" panose="020B0604020202020204" pitchFamily="34" charset="0"/>
            </a:endParaRPr>
          </a:p>
        </p:txBody>
      </p:sp>
      <p:sp>
        <p:nvSpPr>
          <p:cNvPr id="25603" name="TextBox 1">
            <a:extLst>
              <a:ext uri="{FF2B5EF4-FFF2-40B4-BE49-F238E27FC236}">
                <a16:creationId xmlns:a16="http://schemas.microsoft.com/office/drawing/2014/main" id="{42686FAF-8E07-4D0F-AE92-4FA4B20CFF01}"/>
              </a:ext>
            </a:extLst>
          </p:cNvPr>
          <p:cNvSpPr txBox="1">
            <a:spLocks noChangeArrowheads="1"/>
          </p:cNvSpPr>
          <p:nvPr/>
        </p:nvSpPr>
        <p:spPr bwMode="auto">
          <a:xfrm>
            <a:off x="7081838" y="6286500"/>
            <a:ext cx="30673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British Museum</a:t>
            </a:r>
          </a:p>
        </p:txBody>
      </p:sp>
      <p:pic>
        <p:nvPicPr>
          <p:cNvPr id="25604" name="Picture 2">
            <a:extLst>
              <a:ext uri="{FF2B5EF4-FFF2-40B4-BE49-F238E27FC236}">
                <a16:creationId xmlns:a16="http://schemas.microsoft.com/office/drawing/2014/main" id="{1E457CB7-A02F-41CE-9156-144164C6651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1" y="0"/>
            <a:ext cx="5357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0742F6E-DDDD-430E-14D8-CF7CF74416D5}"/>
              </a:ext>
            </a:extLst>
          </p:cNvPr>
          <p:cNvSpPr>
            <a:spLocks noGrp="1"/>
          </p:cNvSpPr>
          <p:nvPr>
            <p:ph type="sldNum" sz="quarter" idx="12"/>
          </p:nvPr>
        </p:nvSpPr>
        <p:spPr/>
        <p:txBody>
          <a:bodyPr/>
          <a:lstStyle/>
          <a:p>
            <a:fld id="{45C00377-489B-40EC-B059-26BDDD2E89B9}" type="slidenum">
              <a:rPr lang="en-US" smtClean="0"/>
              <a:pPr/>
              <a:t>126</a:t>
            </a:fld>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4D19E8-3590-407E-AB2F-7CF513F87616}"/>
              </a:ext>
            </a:extLst>
          </p:cNvPr>
          <p:cNvSpPr>
            <a:spLocks noGrp="1"/>
          </p:cNvSpPr>
          <p:nvPr>
            <p:ph type="title"/>
          </p:nvPr>
        </p:nvSpPr>
        <p:spPr>
          <a:xfrm>
            <a:off x="4823461" y="-66170"/>
            <a:ext cx="5384800" cy="1120459"/>
          </a:xfrm>
        </p:spPr>
        <p:txBody>
          <a:bodyPr/>
          <a:lstStyle/>
          <a:p>
            <a:r>
              <a:rPr lang="en-US" dirty="0" err="1">
                <a:solidFill>
                  <a:srgbClr val="FF3300"/>
                </a:solidFill>
                <a:effectLst>
                  <a:outerShdw blurRad="38100" dist="38100" dir="2700000" algn="tl">
                    <a:srgbClr val="000000">
                      <a:alpha val="43137"/>
                    </a:srgbClr>
                  </a:outerShdw>
                </a:effectLst>
              </a:rPr>
              <a:t>Merneptah</a:t>
            </a:r>
            <a:r>
              <a:rPr lang="en-US" dirty="0">
                <a:solidFill>
                  <a:srgbClr val="FF3300"/>
                </a:solidFill>
                <a:effectLst>
                  <a:outerShdw blurRad="38100" dist="38100" dir="2700000" algn="tl">
                    <a:srgbClr val="000000">
                      <a:alpha val="43137"/>
                    </a:srgbClr>
                  </a:outerShdw>
                </a:effectLst>
              </a:rPr>
              <a:t>  Stele</a:t>
            </a:r>
          </a:p>
        </p:txBody>
      </p:sp>
      <p:pic>
        <p:nvPicPr>
          <p:cNvPr id="9" name="Content Placeholder 8">
            <a:extLst>
              <a:ext uri="{FF2B5EF4-FFF2-40B4-BE49-F238E27FC236}">
                <a16:creationId xmlns:a16="http://schemas.microsoft.com/office/drawing/2014/main" id="{34D264F0-BF74-422F-AA5D-CD36DF4D62C7}"/>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0" y="0"/>
            <a:ext cx="4579892" cy="6887056"/>
          </a:xfrm>
        </p:spPr>
      </p:pic>
      <p:sp>
        <p:nvSpPr>
          <p:cNvPr id="7" name="Text Placeholder 6">
            <a:extLst>
              <a:ext uri="{FF2B5EF4-FFF2-40B4-BE49-F238E27FC236}">
                <a16:creationId xmlns:a16="http://schemas.microsoft.com/office/drawing/2014/main" id="{8694A123-7ABF-4CD6-ADB9-AA2E3B8C7C82}"/>
              </a:ext>
            </a:extLst>
          </p:cNvPr>
          <p:cNvSpPr>
            <a:spLocks noGrp="1"/>
          </p:cNvSpPr>
          <p:nvPr>
            <p:ph type="body" sz="half" idx="2"/>
          </p:nvPr>
        </p:nvSpPr>
        <p:spPr>
          <a:xfrm>
            <a:off x="4777741" y="822960"/>
            <a:ext cx="7414260" cy="4782186"/>
          </a:xfrm>
        </p:spPr>
        <p:txBody>
          <a:bodyPr>
            <a:normAutofit/>
          </a:bodyPr>
          <a:lstStyle/>
          <a:p>
            <a:pPr marL="0" indent="0">
              <a:lnSpc>
                <a:spcPct val="100000"/>
              </a:lnSpc>
              <a:spcBef>
                <a:spcPts val="0"/>
              </a:spcBef>
              <a:buNone/>
            </a:pPr>
            <a:r>
              <a:rPr lang="en-US" sz="2800" dirty="0"/>
              <a:t>Colloquially known as the “Israel stele,” this monumental inscription excavated in Thebes describes Pharaoh </a:t>
            </a:r>
            <a:r>
              <a:rPr lang="en-US" sz="2800" dirty="0" err="1"/>
              <a:t>Merneptah’s</a:t>
            </a:r>
            <a:r>
              <a:rPr lang="en-US" sz="2800" dirty="0"/>
              <a:t> invasion of Canaan in ca. 1210 BC. In this inscription, he claims to have conquered several Canaanite cities, but also, a people group called “Israel,” apparently a group without a city, in which he inscribed, “Israel is laid waste, its seed is not.” That the Israelites had no city suggests they were recent arrivals.</a:t>
            </a:r>
          </a:p>
        </p:txBody>
      </p:sp>
      <p:sp>
        <p:nvSpPr>
          <p:cNvPr id="4" name="Slide Number Placeholder 3">
            <a:extLst>
              <a:ext uri="{FF2B5EF4-FFF2-40B4-BE49-F238E27FC236}">
                <a16:creationId xmlns:a16="http://schemas.microsoft.com/office/drawing/2014/main" id="{3B7927E1-F038-4F4B-B728-046FCB0B7B07}"/>
              </a:ext>
            </a:extLst>
          </p:cNvPr>
          <p:cNvSpPr>
            <a:spLocks noGrp="1"/>
          </p:cNvSpPr>
          <p:nvPr>
            <p:ph type="sldNum" sz="quarter" idx="12"/>
          </p:nvPr>
        </p:nvSpPr>
        <p:spPr>
          <a:xfrm>
            <a:off x="11308080" y="6356350"/>
            <a:ext cx="560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AD45503-25ED-42FE-811E-C72BD36853FD}"/>
              </a:ext>
            </a:extLst>
          </p:cNvPr>
          <p:cNvPicPr>
            <a:picLocks noChangeAspect="1"/>
          </p:cNvPicPr>
          <p:nvPr/>
        </p:nvPicPr>
        <p:blipFill>
          <a:blip r:embed="rId3"/>
          <a:stretch>
            <a:fillRect/>
          </a:stretch>
        </p:blipFill>
        <p:spPr>
          <a:xfrm>
            <a:off x="6469380" y="5026592"/>
            <a:ext cx="4391390" cy="1580900"/>
          </a:xfrm>
          <a:prstGeom prst="rect">
            <a:avLst/>
          </a:prstGeom>
        </p:spPr>
      </p:pic>
      <p:sp>
        <p:nvSpPr>
          <p:cNvPr id="6" name="Rectangle 5">
            <a:extLst>
              <a:ext uri="{FF2B5EF4-FFF2-40B4-BE49-F238E27FC236}">
                <a16:creationId xmlns:a16="http://schemas.microsoft.com/office/drawing/2014/main" id="{568F6484-69B2-4ADF-8EF8-18607D03E74A}"/>
              </a:ext>
            </a:extLst>
          </p:cNvPr>
          <p:cNvSpPr/>
          <p:nvPr/>
        </p:nvSpPr>
        <p:spPr>
          <a:xfrm>
            <a:off x="1623060" y="6195060"/>
            <a:ext cx="617220" cy="2298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E090F196-4B05-4EB5-B2F0-7D595CCF5364}"/>
              </a:ext>
            </a:extLst>
          </p:cNvPr>
          <p:cNvCxnSpPr/>
          <p:nvPr/>
        </p:nvCxnSpPr>
        <p:spPr>
          <a:xfrm flipV="1">
            <a:off x="1623060" y="5026592"/>
            <a:ext cx="4846320" cy="11684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6CA1B868-2DDF-4968-8410-49370273F055}"/>
              </a:ext>
            </a:extLst>
          </p:cNvPr>
          <p:cNvCxnSpPr/>
          <p:nvPr/>
        </p:nvCxnSpPr>
        <p:spPr>
          <a:xfrm>
            <a:off x="1623060" y="6424930"/>
            <a:ext cx="4846320" cy="18256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45189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2707" name="Rectangle 3">
            <a:extLst>
              <a:ext uri="{FF2B5EF4-FFF2-40B4-BE49-F238E27FC236}">
                <a16:creationId xmlns:a16="http://schemas.microsoft.com/office/drawing/2014/main" id="{DAD183DE-CAB9-4707-B5F9-2548AAB846A5}"/>
              </a:ext>
            </a:extLst>
          </p:cNvPr>
          <p:cNvSpPr>
            <a:spLocks noGrp="1" noRot="1" noChangeArrowheads="1"/>
          </p:cNvSpPr>
          <p:nvPr>
            <p:ph type="body" idx="1"/>
          </p:nvPr>
        </p:nvSpPr>
        <p:spPr>
          <a:xfrm>
            <a:off x="803910" y="240030"/>
            <a:ext cx="10584180" cy="6377940"/>
          </a:xfrm>
        </p:spPr>
        <p:txBody>
          <a:bodyPr>
            <a:normAutofit fontScale="92500" lnSpcReduction="10000"/>
          </a:bodyPr>
          <a:lstStyle/>
          <a:p>
            <a:pPr eaLnBrk="1" hangingPunct="1">
              <a:buFont typeface="Arial" panose="020B0604020202020204" pitchFamily="34" charset="0"/>
              <a:buNone/>
              <a:defRPr/>
            </a:pPr>
            <a:r>
              <a:rPr lang="en-US" altLang="en-US" sz="2800" b="1" dirty="0">
                <a:solidFill>
                  <a:srgbClr val="0000CC"/>
                </a:solidFill>
                <a:effectLst>
                  <a:outerShdw blurRad="38100" dist="38100" dir="2700000" algn="tl">
                    <a:srgbClr val="000000"/>
                  </a:outerShdw>
                </a:effectLst>
                <a:latin typeface="Comic Sans MS" panose="030F0702030302020204" pitchFamily="66" charset="0"/>
              </a:rPr>
              <a:t>Objections to the 1446 BC date for the exodus lie along three primary lines.</a:t>
            </a:r>
          </a:p>
          <a:p>
            <a:pPr eaLnBrk="1" hangingPunct="1">
              <a:defRPr/>
            </a:pPr>
            <a:endParaRPr lang="en-US" altLang="en-US" sz="1000" b="1" i="1" dirty="0">
              <a:latin typeface="Comic Sans MS" panose="030F0702030302020204" pitchFamily="66" charset="0"/>
            </a:endParaRPr>
          </a:p>
          <a:p>
            <a:pPr eaLnBrk="1" hangingPunct="1">
              <a:defRPr/>
            </a:pPr>
            <a:r>
              <a:rPr lang="en-US" altLang="en-US" sz="2400" i="1" dirty="0">
                <a:latin typeface="Comic Sans MS" panose="030F0702030302020204" pitchFamily="66" charset="0"/>
              </a:rPr>
              <a:t>First, the Old Testament uses many increments of 40 years, and the cumulative figure of 480 years may not be a mathematical one, but rather, a schematic one, approximating 12 generations. If so, then the traditional calculation fails.</a:t>
            </a:r>
          </a:p>
          <a:p>
            <a:pPr eaLnBrk="1" hangingPunct="1">
              <a:defRPr/>
            </a:pPr>
            <a:r>
              <a:rPr lang="en-US" altLang="en-US" sz="2400" i="1" dirty="0">
                <a:latin typeface="Comic Sans MS" panose="030F0702030302020204" pitchFamily="66" charset="0"/>
              </a:rPr>
              <a:t>Second, the Israelites in bondage are described as building Rameses, the site from where they also set out on the exodus (Ex. 1:11; 12:37). If this is Pi-Rameses, the eastern delta city built by Rameses II, the exodus could not have been in 1446 BC, since Rameses II reigned in 1279-1213 BC.</a:t>
            </a:r>
          </a:p>
          <a:p>
            <a:pPr eaLnBrk="1" hangingPunct="1">
              <a:defRPr/>
            </a:pPr>
            <a:r>
              <a:rPr lang="en-US" altLang="en-US" sz="2400" i="1" dirty="0">
                <a:latin typeface="Comic Sans MS" panose="030F0702030302020204" pitchFamily="66" charset="0"/>
              </a:rPr>
              <a:t>Third, in the archaeological excavations of Israel, there is a substantial break in the culture at the end of the Late Bronze Age (ca. 1250-1150 BC), a break that would correlate with the emergence of Israel in the land. There is no such break in the 15</a:t>
            </a:r>
            <a:r>
              <a:rPr lang="en-US" altLang="en-US" sz="2400" i="1" baseline="30000" dirty="0">
                <a:latin typeface="Comic Sans MS" panose="030F0702030302020204" pitchFamily="66" charset="0"/>
              </a:rPr>
              <a:t>th</a:t>
            </a:r>
            <a:r>
              <a:rPr lang="en-US" altLang="en-US" sz="2400" i="1" dirty="0">
                <a:latin typeface="Comic Sans MS" panose="030F0702030302020204" pitchFamily="66" charset="0"/>
              </a:rPr>
              <a:t> century.</a:t>
            </a:r>
          </a:p>
        </p:txBody>
      </p:sp>
      <p:sp>
        <p:nvSpPr>
          <p:cNvPr id="2" name="Slide Number Placeholder 1">
            <a:extLst>
              <a:ext uri="{FF2B5EF4-FFF2-40B4-BE49-F238E27FC236}">
                <a16:creationId xmlns:a16="http://schemas.microsoft.com/office/drawing/2014/main" id="{9431662B-6A8B-545C-E049-DFF6EEE0FF4D}"/>
              </a:ext>
            </a:extLst>
          </p:cNvPr>
          <p:cNvSpPr>
            <a:spLocks noGrp="1"/>
          </p:cNvSpPr>
          <p:nvPr>
            <p:ph type="sldNum" sz="quarter" idx="12"/>
          </p:nvPr>
        </p:nvSpPr>
        <p:spPr>
          <a:xfrm>
            <a:off x="11196320" y="6356350"/>
            <a:ext cx="672560" cy="365125"/>
          </a:xfrm>
        </p:spPr>
        <p:txBody>
          <a:bodyPr/>
          <a:lstStyle/>
          <a:p>
            <a:fld id="{45C00377-489B-40EC-B059-26BDDD2E89B9}" type="slidenum">
              <a:rPr lang="en-US" smtClean="0"/>
              <a:pPr/>
              <a:t>128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p:cTn id="7" dur="500" fill="hold"/>
                                        <p:tgtEl>
                                          <p:spTgt spid="727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27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2707">
                                            <p:txEl>
                                              <p:pRg st="2" end="2"/>
                                            </p:txEl>
                                          </p:spTgt>
                                        </p:tgtEl>
                                        <p:attrNameLst>
                                          <p:attrName>style.visibility</p:attrName>
                                        </p:attrNameLst>
                                      </p:cBhvr>
                                      <p:to>
                                        <p:strVal val="visible"/>
                                      </p:to>
                                    </p:set>
                                    <p:anim calcmode="lin" valueType="num">
                                      <p:cBhvr additive="base">
                                        <p:cTn id="13" dur="5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2707">
                                            <p:txEl>
                                              <p:pRg st="3" end="3"/>
                                            </p:txEl>
                                          </p:spTgt>
                                        </p:tgtEl>
                                        <p:attrNameLst>
                                          <p:attrName>style.visibility</p:attrName>
                                        </p:attrNameLst>
                                      </p:cBhvr>
                                      <p:to>
                                        <p:strVal val="visible"/>
                                      </p:to>
                                    </p:set>
                                    <p:anim calcmode="lin" valueType="num">
                                      <p:cBhvr additive="base">
                                        <p:cTn id="19" dur="500" fill="hold"/>
                                        <p:tgtEl>
                                          <p:spTgt spid="7270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27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2707">
                                            <p:txEl>
                                              <p:pRg st="4" end="4"/>
                                            </p:txEl>
                                          </p:spTgt>
                                        </p:tgtEl>
                                        <p:attrNameLst>
                                          <p:attrName>style.visibility</p:attrName>
                                        </p:attrNameLst>
                                      </p:cBhvr>
                                      <p:to>
                                        <p:strVal val="visible"/>
                                      </p:to>
                                    </p:set>
                                    <p:anim calcmode="lin" valueType="num">
                                      <p:cBhvr additive="base">
                                        <p:cTn id="25" dur="500" fill="hold"/>
                                        <p:tgtEl>
                                          <p:spTgt spid="7270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270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31B16848-7ED7-49A9-AC1B-F118A0C2087A}"/>
              </a:ext>
            </a:extLst>
          </p:cNvPr>
          <p:cNvSpPr>
            <a:spLocks noGrp="1" noRot="1" noChangeArrowheads="1"/>
          </p:cNvSpPr>
          <p:nvPr>
            <p:ph type="title"/>
          </p:nvPr>
        </p:nvSpPr>
        <p:spPr>
          <a:xfrm>
            <a:off x="838200" y="565694"/>
            <a:ext cx="10515600" cy="637198"/>
          </a:xfrm>
        </p:spPr>
        <p:txBody>
          <a:bodyPr>
            <a:noAutofit/>
          </a:bodyPr>
          <a:lstStyle/>
          <a:p>
            <a:pPr eaLnBrk="1" hangingPunct="1">
              <a:defRPr/>
            </a:pP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The Archaeological Break</a:t>
            </a:r>
          </a:p>
        </p:txBody>
      </p:sp>
      <p:sp>
        <p:nvSpPr>
          <p:cNvPr id="73731" name="Rectangle 3">
            <a:extLst>
              <a:ext uri="{FF2B5EF4-FFF2-40B4-BE49-F238E27FC236}">
                <a16:creationId xmlns:a16="http://schemas.microsoft.com/office/drawing/2014/main" id="{7A1DB24E-B6B8-4A44-84D7-2854D22ADFF9}"/>
              </a:ext>
            </a:extLst>
          </p:cNvPr>
          <p:cNvSpPr>
            <a:spLocks noGrp="1" noRot="1" noChangeArrowheads="1"/>
          </p:cNvSpPr>
          <p:nvPr>
            <p:ph type="body" idx="1"/>
          </p:nvPr>
        </p:nvSpPr>
        <p:spPr>
          <a:xfrm>
            <a:off x="1120140" y="1645920"/>
            <a:ext cx="10233660" cy="5059680"/>
          </a:xfrm>
        </p:spPr>
        <p:txBody>
          <a:bodyPr>
            <a:normAutofit/>
          </a:bodyPr>
          <a:lstStyle/>
          <a:p>
            <a:pPr eaLnBrk="1" hangingPunct="1">
              <a:lnSpc>
                <a:spcPct val="90000"/>
              </a:lnSpc>
              <a:buFont typeface="Arial" panose="020B0604020202020204" pitchFamily="34" charset="0"/>
              <a:buNone/>
              <a:defRPr/>
            </a:pPr>
            <a:r>
              <a:rPr lang="en-US" altLang="en-US" sz="2800" b="1" dirty="0">
                <a:solidFill>
                  <a:srgbClr val="002060"/>
                </a:solidFill>
                <a:latin typeface="Comic Sans MS" panose="030F0702030302020204" pitchFamily="66" charset="0"/>
              </a:rPr>
              <a:t>It is especially the break in the archaeological sequence that has convinced most scholars that the emergence of Israel must be at the later date.</a:t>
            </a:r>
          </a:p>
          <a:p>
            <a:pPr eaLnBrk="1" hangingPunct="1">
              <a:lnSpc>
                <a:spcPct val="90000"/>
              </a:lnSpc>
              <a:defRPr/>
            </a:pPr>
            <a:r>
              <a:rPr lang="en-US" altLang="en-US" sz="2400" i="1" dirty="0">
                <a:latin typeface="Comic Sans MS" panose="030F0702030302020204" pitchFamily="66" charset="0"/>
              </a:rPr>
              <a:t>At the end of the 13</a:t>
            </a:r>
            <a:r>
              <a:rPr lang="en-US" altLang="en-US" sz="2400" i="1" baseline="30000" dirty="0">
                <a:latin typeface="Comic Sans MS" panose="030F0702030302020204" pitchFamily="66" charset="0"/>
              </a:rPr>
              <a:t>th</a:t>
            </a:r>
            <a:r>
              <a:rPr lang="en-US" altLang="en-US" sz="2400" i="1" dirty="0">
                <a:latin typeface="Comic Sans MS" panose="030F0702030302020204" pitchFamily="66" charset="0"/>
              </a:rPr>
              <a:t> century BC, there was a sharp rise in settlements (farms, hamlets, villages), especially in the territory that belonged to Ephraim and Manasseh (i.e., central Israel).</a:t>
            </a:r>
          </a:p>
          <a:p>
            <a:pPr eaLnBrk="1" hangingPunct="1">
              <a:lnSpc>
                <a:spcPct val="90000"/>
              </a:lnSpc>
              <a:defRPr/>
            </a:pPr>
            <a:r>
              <a:rPr lang="en-US" altLang="en-US" sz="2400" i="1" dirty="0">
                <a:latin typeface="Comic Sans MS" panose="030F0702030302020204" pitchFamily="66" charset="0"/>
              </a:rPr>
              <a:t>This sudden rise in population would accord well with the emergence of Israel.</a:t>
            </a:r>
          </a:p>
          <a:p>
            <a:pPr eaLnBrk="1" hangingPunct="1">
              <a:lnSpc>
                <a:spcPct val="90000"/>
              </a:lnSpc>
              <a:defRPr/>
            </a:pPr>
            <a:r>
              <a:rPr lang="en-US" altLang="en-US" sz="2400" i="1" dirty="0">
                <a:latin typeface="Comic Sans MS" panose="030F0702030302020204" pitchFamily="66" charset="0"/>
              </a:rPr>
              <a:t>Further, the infrastructure of Canaanite city-states began to break down at the same time, whereas it seems to be intact during the earlier Amarna Period.</a:t>
            </a:r>
          </a:p>
          <a:p>
            <a:pPr eaLnBrk="1" hangingPunct="1">
              <a:lnSpc>
                <a:spcPct val="90000"/>
              </a:lnSpc>
              <a:defRPr/>
            </a:pPr>
            <a:r>
              <a:rPr lang="en-US" altLang="en-US" sz="2400" i="1" dirty="0">
                <a:latin typeface="Comic Sans MS" panose="030F0702030302020204" pitchFamily="66" charset="0"/>
              </a:rPr>
              <a:t>Archaeologists date destruction levels at various sites (including Hazor) to the 13</a:t>
            </a:r>
            <a:r>
              <a:rPr lang="en-US" altLang="en-US" sz="2400" i="1" baseline="30000" dirty="0">
                <a:latin typeface="Comic Sans MS" panose="030F0702030302020204" pitchFamily="66" charset="0"/>
              </a:rPr>
              <a:t>th</a:t>
            </a:r>
            <a:r>
              <a:rPr lang="en-US" altLang="en-US" sz="2400" i="1" dirty="0">
                <a:latin typeface="Comic Sans MS" panose="030F0702030302020204" pitchFamily="66" charset="0"/>
              </a:rPr>
              <a:t> century.</a:t>
            </a:r>
          </a:p>
        </p:txBody>
      </p:sp>
      <p:sp>
        <p:nvSpPr>
          <p:cNvPr id="2" name="Slide Number Placeholder 1">
            <a:extLst>
              <a:ext uri="{FF2B5EF4-FFF2-40B4-BE49-F238E27FC236}">
                <a16:creationId xmlns:a16="http://schemas.microsoft.com/office/drawing/2014/main" id="{C0858E6D-961B-F0A8-01AC-57A78D62511B}"/>
              </a:ext>
            </a:extLst>
          </p:cNvPr>
          <p:cNvSpPr>
            <a:spLocks noGrp="1"/>
          </p:cNvSpPr>
          <p:nvPr>
            <p:ph type="sldNum" sz="quarter" idx="12"/>
          </p:nvPr>
        </p:nvSpPr>
        <p:spPr>
          <a:xfrm>
            <a:off x="11257280" y="6356350"/>
            <a:ext cx="611600" cy="365125"/>
          </a:xfrm>
        </p:spPr>
        <p:txBody>
          <a:bodyPr/>
          <a:lstStyle/>
          <a:p>
            <a:fld id="{45C00377-489B-40EC-B059-26BDDD2E89B9}" type="slidenum">
              <a:rPr lang="en-US" smtClean="0"/>
              <a:pPr/>
              <a:t>129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p:cTn id="7" dur="500" fill="hold"/>
                                        <p:tgtEl>
                                          <p:spTgt spid="737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37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3731">
                                            <p:txEl>
                                              <p:pRg st="1" end="1"/>
                                            </p:txEl>
                                          </p:spTgt>
                                        </p:tgtEl>
                                        <p:attrNameLst>
                                          <p:attrName>style.visibility</p:attrName>
                                        </p:attrNameLst>
                                      </p:cBhvr>
                                      <p:to>
                                        <p:strVal val="visible"/>
                                      </p:to>
                                    </p:set>
                                    <p:anim calcmode="lin" valueType="num">
                                      <p:cBhvr additive="base">
                                        <p:cTn id="13" dur="5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37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3731">
                                            <p:txEl>
                                              <p:pRg st="2" end="2"/>
                                            </p:txEl>
                                          </p:spTgt>
                                        </p:tgtEl>
                                        <p:attrNameLst>
                                          <p:attrName>style.visibility</p:attrName>
                                        </p:attrNameLst>
                                      </p:cBhvr>
                                      <p:to>
                                        <p:strVal val="visible"/>
                                      </p:to>
                                    </p:set>
                                    <p:anim calcmode="lin" valueType="num">
                                      <p:cBhvr additive="base">
                                        <p:cTn id="19" dur="5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3731">
                                            <p:txEl>
                                              <p:pRg st="3" end="3"/>
                                            </p:txEl>
                                          </p:spTgt>
                                        </p:tgtEl>
                                        <p:attrNameLst>
                                          <p:attrName>style.visibility</p:attrName>
                                        </p:attrNameLst>
                                      </p:cBhvr>
                                      <p:to>
                                        <p:strVal val="visible"/>
                                      </p:to>
                                    </p:set>
                                    <p:anim calcmode="lin" valueType="num">
                                      <p:cBhvr additive="base">
                                        <p:cTn id="25" dur="500" fill="hold"/>
                                        <p:tgtEl>
                                          <p:spTgt spid="737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37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3731">
                                            <p:txEl>
                                              <p:pRg st="4" end="4"/>
                                            </p:txEl>
                                          </p:spTgt>
                                        </p:tgtEl>
                                        <p:attrNameLst>
                                          <p:attrName>style.visibility</p:attrName>
                                        </p:attrNameLst>
                                      </p:cBhvr>
                                      <p:to>
                                        <p:strVal val="visible"/>
                                      </p:to>
                                    </p:set>
                                    <p:anim calcmode="lin" valueType="num">
                                      <p:cBhvr additive="base">
                                        <p:cTn id="31" dur="500" fill="hold"/>
                                        <p:tgtEl>
                                          <p:spTgt spid="737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37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01821-9A9E-4F57-83CD-8DA0614F52FF}"/>
              </a:ext>
            </a:extLst>
          </p:cNvPr>
          <p:cNvSpPr>
            <a:spLocks noGrp="1"/>
          </p:cNvSpPr>
          <p:nvPr>
            <p:ph type="title"/>
          </p:nvPr>
        </p:nvSpPr>
        <p:spPr/>
        <p:txBody>
          <a:bodyPr>
            <a:noAutofit/>
          </a:bodyPr>
          <a:lstStyle/>
          <a:p>
            <a:pPr algn="ctr"/>
            <a:r>
              <a:rPr lang="en-US" sz="4000" dirty="0">
                <a:solidFill>
                  <a:srgbClr val="C00000"/>
                </a:solidFill>
                <a:effectLst>
                  <a:outerShdw blurRad="38100" dist="38100" dir="2700000" algn="tl">
                    <a:srgbClr val="000000">
                      <a:alpha val="43137"/>
                    </a:srgbClr>
                  </a:outerShdw>
                </a:effectLst>
              </a:rPr>
              <a:t>CORPORATE PERSONALITY IN ANCIENT ISRAEL</a:t>
            </a:r>
          </a:p>
        </p:txBody>
      </p:sp>
      <p:sp>
        <p:nvSpPr>
          <p:cNvPr id="3" name="Content Placeholder 2">
            <a:extLst>
              <a:ext uri="{FF2B5EF4-FFF2-40B4-BE49-F238E27FC236}">
                <a16:creationId xmlns:a16="http://schemas.microsoft.com/office/drawing/2014/main" id="{722A8166-C7CE-4719-9D50-2FA5C48799ED}"/>
              </a:ext>
            </a:extLst>
          </p:cNvPr>
          <p:cNvSpPr>
            <a:spLocks noGrp="1"/>
          </p:cNvSpPr>
          <p:nvPr>
            <p:ph idx="1"/>
          </p:nvPr>
        </p:nvSpPr>
        <p:spPr>
          <a:xfrm>
            <a:off x="4736745" y="1334928"/>
            <a:ext cx="7295235" cy="5386547"/>
          </a:xfrm>
        </p:spPr>
        <p:txBody>
          <a:bodyPr>
            <a:normAutofit lnSpcReduction="10000"/>
          </a:bodyPr>
          <a:lstStyle/>
          <a:p>
            <a:pPr marL="0" indent="0">
              <a:buNone/>
            </a:pPr>
            <a:r>
              <a:rPr lang="en-US" sz="2800" b="1" dirty="0">
                <a:solidFill>
                  <a:srgbClr val="FF0000"/>
                </a:solidFill>
                <a:effectLst>
                  <a:outerShdw blurRad="38100" dist="38100" dir="2700000" algn="tl">
                    <a:srgbClr val="000000">
                      <a:alpha val="43137"/>
                    </a:srgbClr>
                  </a:outerShdw>
                </a:effectLst>
                <a:latin typeface="+mn-lt"/>
              </a:rPr>
              <a:t>In Hebrew literature, there is a fluidity between “the one” and “the many,” so that a single person can represent the group and vice versa.</a:t>
            </a:r>
          </a:p>
          <a:p>
            <a:r>
              <a:rPr lang="en-US" sz="2400" i="1" dirty="0">
                <a:latin typeface="+mn-lt"/>
              </a:rPr>
              <a:t>This idea begins with Jacob, renamed Israel, and the names “Jacob” and “Israel” can refer to the man (Ge. 32:28) but also to the nation (Is. 40:27; 41:8, etc.).</a:t>
            </a:r>
          </a:p>
          <a:p>
            <a:r>
              <a:rPr lang="en-US" sz="2400" i="1" dirty="0">
                <a:latin typeface="+mn-lt"/>
              </a:rPr>
              <a:t>In Yahweh’s word to Moses, this idiom of corporate personality is used to describe Israel as God’s “firstborn son” (Ex. 4:22; cf. Ho. 11:1).</a:t>
            </a:r>
          </a:p>
          <a:p>
            <a:r>
              <a:rPr lang="en-US" sz="2400" i="1" dirty="0">
                <a:latin typeface="+mn-lt"/>
              </a:rPr>
              <a:t>In the NT, the idiom can move from the general to the specific (Mt. 2:15).</a:t>
            </a:r>
          </a:p>
        </p:txBody>
      </p:sp>
      <p:sp>
        <p:nvSpPr>
          <p:cNvPr id="4" name="Slide Number Placeholder 3">
            <a:extLst>
              <a:ext uri="{FF2B5EF4-FFF2-40B4-BE49-F238E27FC236}">
                <a16:creationId xmlns:a16="http://schemas.microsoft.com/office/drawing/2014/main" id="{5F1C56FB-5B87-473E-9C5A-F5807D226B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6A76E12-1818-4C27-A227-B38F9348961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27050" y="3201670"/>
            <a:ext cx="3656330" cy="3656330"/>
          </a:xfrm>
          <a:prstGeom prst="rect">
            <a:avLst/>
          </a:prstGeom>
        </p:spPr>
      </p:pic>
      <p:pic>
        <p:nvPicPr>
          <p:cNvPr id="9" name="Picture 8">
            <a:extLst>
              <a:ext uri="{FF2B5EF4-FFF2-40B4-BE49-F238E27FC236}">
                <a16:creationId xmlns:a16="http://schemas.microsoft.com/office/drawing/2014/main" id="{51D5EFA0-655D-445B-AB24-F83B6F435898}"/>
              </a:ext>
            </a:extLst>
          </p:cNvPr>
          <p:cNvPicPr>
            <a:picLocks noChangeAspect="1"/>
          </p:cNvPicPr>
          <p:nvPr/>
        </p:nvPicPr>
        <p:blipFill rotWithShape="1">
          <a:blip r:embed="rId4" cstate="hqprint">
            <a:extLst>
              <a:ext uri="{28A0092B-C50C-407E-A947-70E740481C1C}">
                <a14:useLocalDpi xmlns:a14="http://schemas.microsoft.com/office/drawing/2010/main"/>
              </a:ext>
              <a:ext uri="{837473B0-CC2E-450A-ABE3-18F120FF3D39}">
                <a1611:picAttrSrcUrl xmlns:a1611="http://schemas.microsoft.com/office/drawing/2016/11/main" r:id="rId5"/>
              </a:ext>
            </a:extLst>
          </a:blip>
          <a:srcRect b="-1"/>
          <a:stretch/>
        </p:blipFill>
        <p:spPr>
          <a:xfrm>
            <a:off x="1811655" y="1334928"/>
            <a:ext cx="1005847" cy="2368392"/>
          </a:xfrm>
          <a:prstGeom prst="rect">
            <a:avLst/>
          </a:prstGeom>
        </p:spPr>
      </p:pic>
      <p:sp>
        <p:nvSpPr>
          <p:cNvPr id="11" name="Rectangle 10">
            <a:extLst>
              <a:ext uri="{FF2B5EF4-FFF2-40B4-BE49-F238E27FC236}">
                <a16:creationId xmlns:a16="http://schemas.microsoft.com/office/drawing/2014/main" id="{56CF9874-DE99-4677-81FF-B0DD18B39CBA}"/>
              </a:ext>
            </a:extLst>
          </p:cNvPr>
          <p:cNvSpPr/>
          <p:nvPr/>
        </p:nvSpPr>
        <p:spPr>
          <a:xfrm>
            <a:off x="2613870" y="1316220"/>
            <a:ext cx="497700" cy="47101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2C5B97-9109-4353-86F9-A90A4FF34616}"/>
              </a:ext>
            </a:extLst>
          </p:cNvPr>
          <p:cNvSpPr/>
          <p:nvPr/>
        </p:nvSpPr>
        <p:spPr>
          <a:xfrm>
            <a:off x="1562805" y="1316220"/>
            <a:ext cx="497700" cy="47101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580C3B8-2A96-44A5-83C3-61F58D810C49}"/>
              </a:ext>
            </a:extLst>
          </p:cNvPr>
          <p:cNvSpPr/>
          <p:nvPr/>
        </p:nvSpPr>
        <p:spPr>
          <a:xfrm>
            <a:off x="2715686" y="2905616"/>
            <a:ext cx="497700" cy="637198"/>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9C2B27-3A12-40D6-BFF6-488203523108}"/>
              </a:ext>
            </a:extLst>
          </p:cNvPr>
          <p:cNvSpPr/>
          <p:nvPr/>
        </p:nvSpPr>
        <p:spPr>
          <a:xfrm>
            <a:off x="1441492" y="2818136"/>
            <a:ext cx="497700" cy="724677"/>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Curved Right 14">
            <a:extLst>
              <a:ext uri="{FF2B5EF4-FFF2-40B4-BE49-F238E27FC236}">
                <a16:creationId xmlns:a16="http://schemas.microsoft.com/office/drawing/2014/main" id="{941FC5E9-06F6-4122-851B-3D612AA5996C}"/>
              </a:ext>
            </a:extLst>
          </p:cNvPr>
          <p:cNvSpPr/>
          <p:nvPr/>
        </p:nvSpPr>
        <p:spPr>
          <a:xfrm rot="1161054">
            <a:off x="549162" y="1974430"/>
            <a:ext cx="741687" cy="191608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Arrow: Curved Right 15">
            <a:extLst>
              <a:ext uri="{FF2B5EF4-FFF2-40B4-BE49-F238E27FC236}">
                <a16:creationId xmlns:a16="http://schemas.microsoft.com/office/drawing/2014/main" id="{F3C4FE46-4086-4EFE-BB5E-AC49C9C06FF9}"/>
              </a:ext>
            </a:extLst>
          </p:cNvPr>
          <p:cNvSpPr/>
          <p:nvPr/>
        </p:nvSpPr>
        <p:spPr>
          <a:xfrm rot="9615960">
            <a:off x="3287018" y="1880841"/>
            <a:ext cx="741687" cy="191608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25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3EE72-EFBB-437C-8629-D4938DCD20A5}"/>
              </a:ext>
            </a:extLst>
          </p:cNvPr>
          <p:cNvSpPr>
            <a:spLocks noGrp="1"/>
          </p:cNvSpPr>
          <p:nvPr>
            <p:ph type="title"/>
          </p:nvPr>
        </p:nvSpPr>
        <p:spPr>
          <a:xfrm>
            <a:off x="838200" y="110250"/>
            <a:ext cx="10515600" cy="1377981"/>
          </a:xfrm>
        </p:spPr>
        <p:txBody>
          <a:bodyPr>
            <a:noAutofit/>
          </a:bodyPr>
          <a:lstStyle/>
          <a:p>
            <a:r>
              <a:rPr lang="en-US" sz="4000" dirty="0">
                <a:solidFill>
                  <a:srgbClr val="C00000"/>
                </a:solidFill>
              </a:rPr>
              <a:t>THE AMARNA PERIOD (14</a:t>
            </a:r>
            <a:r>
              <a:rPr lang="en-US" sz="4000" baseline="30000" dirty="0">
                <a:solidFill>
                  <a:srgbClr val="C00000"/>
                </a:solidFill>
              </a:rPr>
              <a:t>th</a:t>
            </a:r>
            <a:r>
              <a:rPr lang="en-US" sz="4000" dirty="0">
                <a:solidFill>
                  <a:srgbClr val="C00000"/>
                </a:solidFill>
              </a:rPr>
              <a:t> century BC) AND ITS RELEVANCE TO THE DATE OF THE EXODUS</a:t>
            </a:r>
          </a:p>
        </p:txBody>
      </p:sp>
      <p:sp>
        <p:nvSpPr>
          <p:cNvPr id="3" name="Content Placeholder 2">
            <a:extLst>
              <a:ext uri="{FF2B5EF4-FFF2-40B4-BE49-F238E27FC236}">
                <a16:creationId xmlns:a16="http://schemas.microsoft.com/office/drawing/2014/main" id="{CD65123B-C2E7-422B-BD38-41FAD7E28043}"/>
              </a:ext>
            </a:extLst>
          </p:cNvPr>
          <p:cNvSpPr>
            <a:spLocks noGrp="1"/>
          </p:cNvSpPr>
          <p:nvPr>
            <p:ph idx="1"/>
          </p:nvPr>
        </p:nvSpPr>
        <p:spPr>
          <a:xfrm>
            <a:off x="838200" y="1433703"/>
            <a:ext cx="10515600" cy="4010169"/>
          </a:xfrm>
        </p:spPr>
        <p:txBody>
          <a:bodyPr/>
          <a:lstStyle/>
          <a:p>
            <a:pPr marL="0" indent="0">
              <a:lnSpc>
                <a:spcPct val="100000"/>
              </a:lnSpc>
              <a:buNone/>
            </a:pPr>
            <a:r>
              <a:rPr lang="en-US" altLang="en-US" sz="2800" b="1" dirty="0">
                <a:solidFill>
                  <a:srgbClr val="FF0000"/>
                </a:solidFill>
                <a:effectLst>
                  <a:outerShdw blurRad="38100" dist="38100" dir="2700000" algn="tl">
                    <a:srgbClr val="000000"/>
                  </a:outerShdw>
                </a:effectLst>
                <a:latin typeface="Calibri Light" panose="020F0302020204030204" pitchFamily="34" charset="0"/>
              </a:rPr>
              <a:t>A huge cache of letters was discovered in 1887 at Tel el-Amarna, Egypt, and more have been discovered since (382 in all).</a:t>
            </a:r>
          </a:p>
          <a:p>
            <a:pPr>
              <a:lnSpc>
                <a:spcPct val="90000"/>
              </a:lnSpc>
              <a:defRPr/>
            </a:pPr>
            <a:r>
              <a:rPr lang="en-US" altLang="en-US" sz="2400" i="1" dirty="0">
                <a:latin typeface="+mn-lt"/>
              </a:rPr>
              <a:t>Most of them are imperial documents between Canaanite cities and the Egyptian court in the 14</a:t>
            </a:r>
            <a:r>
              <a:rPr lang="en-US" altLang="en-US" sz="2400" i="1" baseline="30000" dirty="0">
                <a:latin typeface="+mn-lt"/>
              </a:rPr>
              <a:t>th</a:t>
            </a:r>
            <a:r>
              <a:rPr lang="en-US" altLang="en-US" sz="2400" i="1" dirty="0">
                <a:latin typeface="+mn-lt"/>
              </a:rPr>
              <a:t> century BC.</a:t>
            </a:r>
          </a:p>
          <a:p>
            <a:pPr>
              <a:lnSpc>
                <a:spcPct val="90000"/>
              </a:lnSpc>
              <a:defRPr/>
            </a:pPr>
            <a:r>
              <a:rPr lang="en-US" altLang="en-US" sz="2400" i="1" dirty="0">
                <a:latin typeface="+mn-lt"/>
              </a:rPr>
              <a:t>They included correspondence from Canaanite cities like Jerusalem, Lachish, Shechem, Gezer, Gaza, Ashkelon, Joppa, </a:t>
            </a:r>
            <a:r>
              <a:rPr lang="en-US" altLang="en-US" sz="2400" i="1" dirty="0" err="1">
                <a:latin typeface="+mn-lt"/>
              </a:rPr>
              <a:t>Taanach</a:t>
            </a:r>
            <a:r>
              <a:rPr lang="en-US" altLang="en-US" sz="2400" i="1" dirty="0">
                <a:latin typeface="+mn-lt"/>
              </a:rPr>
              <a:t>, and Hazor, all of them cities that appear in the Book of Joshua.</a:t>
            </a:r>
          </a:p>
          <a:p>
            <a:pPr>
              <a:lnSpc>
                <a:spcPct val="90000"/>
              </a:lnSpc>
              <a:defRPr/>
            </a:pPr>
            <a:r>
              <a:rPr lang="en-US" altLang="en-US" sz="2400" i="1" dirty="0">
                <a:solidFill>
                  <a:srgbClr val="3B3A00"/>
                </a:solidFill>
                <a:latin typeface="+mn-lt"/>
              </a:rPr>
              <a:t>They demonstrate that there was a suzerainty relationship between these city states and the Egyptian Pharaoh.</a:t>
            </a:r>
            <a:endParaRPr lang="en-US" altLang="en-US" sz="2400" dirty="0">
              <a:solidFill>
                <a:srgbClr val="3B3A00"/>
              </a:solidFill>
              <a:latin typeface="+mn-lt"/>
            </a:endParaRPr>
          </a:p>
          <a:p>
            <a:pPr marL="0" indent="0">
              <a:buNone/>
            </a:pPr>
            <a:endParaRPr lang="en-US" dirty="0"/>
          </a:p>
        </p:txBody>
      </p:sp>
      <p:sp>
        <p:nvSpPr>
          <p:cNvPr id="5" name="TextBox 4">
            <a:extLst>
              <a:ext uri="{FF2B5EF4-FFF2-40B4-BE49-F238E27FC236}">
                <a16:creationId xmlns:a16="http://schemas.microsoft.com/office/drawing/2014/main" id="{55949B54-B3D2-B986-7260-05A926AC1F1D}"/>
              </a:ext>
            </a:extLst>
          </p:cNvPr>
          <p:cNvSpPr txBox="1"/>
          <p:nvPr/>
        </p:nvSpPr>
        <p:spPr>
          <a:xfrm>
            <a:off x="0" y="5475297"/>
            <a:ext cx="12191999" cy="1384995"/>
          </a:xfrm>
          <a:prstGeom prst="rect">
            <a:avLst/>
          </a:prstGeom>
          <a:solidFill>
            <a:schemeClr val="tx2">
              <a:lumMod val="50000"/>
            </a:schemeClr>
          </a:solidFill>
        </p:spPr>
        <p:txBody>
          <a:bodyPr wrap="square" rtlCol="0">
            <a:spAutoFit/>
          </a:bodyPr>
          <a:lstStyle/>
          <a:p>
            <a:pPr algn="ctr"/>
            <a:r>
              <a:rPr lang="en-US" sz="2800" b="1" dirty="0">
                <a:solidFill>
                  <a:srgbClr val="FFFF99"/>
                </a:solidFill>
              </a:rPr>
              <a:t>If the exodus occurred in the 15</a:t>
            </a:r>
            <a:r>
              <a:rPr lang="en-US" sz="2800" b="1" baseline="30000" dirty="0">
                <a:solidFill>
                  <a:srgbClr val="FFFF99"/>
                </a:solidFill>
              </a:rPr>
              <a:t>th</a:t>
            </a:r>
            <a:r>
              <a:rPr lang="en-US" sz="2800" b="1" dirty="0">
                <a:solidFill>
                  <a:srgbClr val="FFFF99"/>
                </a:solidFill>
              </a:rPr>
              <a:t> century, then the question arises why there is no biblical indication of a relationship between the Canaanite city-states and Egypt during the period of the judges.</a:t>
            </a:r>
          </a:p>
        </p:txBody>
      </p:sp>
    </p:spTree>
    <p:extLst>
      <p:ext uri="{BB962C8B-B14F-4D97-AF65-F5344CB8AC3E}">
        <p14:creationId xmlns:p14="http://schemas.microsoft.com/office/powerpoint/2010/main" val="68758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6630" name="Rectangle 6">
            <a:extLst>
              <a:ext uri="{FF2B5EF4-FFF2-40B4-BE49-F238E27FC236}">
                <a16:creationId xmlns:a16="http://schemas.microsoft.com/office/drawing/2014/main" id="{4CCEE648-7A23-47D3-A26C-6D443B238A30}"/>
              </a:ext>
            </a:extLst>
          </p:cNvPr>
          <p:cNvSpPr>
            <a:spLocks noGrp="1" noRot="1" noChangeArrowheads="1"/>
          </p:cNvSpPr>
          <p:nvPr>
            <p:ph type="body" sz="half" idx="2"/>
          </p:nvPr>
        </p:nvSpPr>
        <p:spPr>
          <a:xfrm>
            <a:off x="5925953" y="228600"/>
            <a:ext cx="5737860" cy="5440680"/>
          </a:xfrm>
        </p:spPr>
        <p:txBody>
          <a:bodyPr>
            <a:normAutofit fontScale="92500"/>
          </a:bodyPr>
          <a:lstStyle/>
          <a:p>
            <a:pPr eaLnBrk="1" hangingPunct="1">
              <a:buFont typeface="Arial" panose="020B0604020202020204" pitchFamily="34" charset="0"/>
              <a:buNone/>
              <a:defRPr/>
            </a:pPr>
            <a:r>
              <a:rPr lang="en-US" altLang="en-US" sz="3600" b="1" dirty="0">
                <a:solidFill>
                  <a:srgbClr val="C00000"/>
                </a:solidFill>
                <a:latin typeface="Arial" panose="020B0604020202020204" pitchFamily="34" charset="0"/>
              </a:rPr>
              <a:t>SAMPLE LETTER:</a:t>
            </a:r>
          </a:p>
          <a:p>
            <a:pPr eaLnBrk="1" hangingPunct="1">
              <a:buFont typeface="Arial" panose="020B0604020202020204" pitchFamily="34" charset="0"/>
              <a:buNone/>
              <a:defRPr/>
            </a:pPr>
            <a:endParaRPr lang="en-US" altLang="en-US" sz="1000" b="1" dirty="0">
              <a:latin typeface="Arial" panose="020B0604020202020204" pitchFamily="34" charset="0"/>
            </a:endParaRPr>
          </a:p>
          <a:p>
            <a:pPr eaLnBrk="1" hangingPunct="1">
              <a:buFont typeface="Arial" panose="020B0604020202020204" pitchFamily="34" charset="0"/>
              <a:buNone/>
              <a:defRPr/>
            </a:pPr>
            <a:r>
              <a:rPr lang="en-US" altLang="en-US" sz="2800" b="1" i="1" dirty="0">
                <a:latin typeface="Arial" panose="020B0604020202020204" pitchFamily="34" charset="0"/>
              </a:rPr>
              <a:t>“The war, however, [o]f the </a:t>
            </a:r>
            <a:r>
              <a:rPr lang="en-US" altLang="en-US" sz="2800" b="1" i="1" dirty="0" err="1">
                <a:latin typeface="Arial" panose="020B0604020202020204" pitchFamily="34" charset="0"/>
              </a:rPr>
              <a:t>Hapiru</a:t>
            </a:r>
            <a:r>
              <a:rPr lang="en-US" altLang="en-US" sz="2800" b="1" i="1" dirty="0">
                <a:latin typeface="Arial" panose="020B0604020202020204" pitchFamily="34" charset="0"/>
              </a:rPr>
              <a:t> forces [</a:t>
            </a:r>
            <a:r>
              <a:rPr lang="en-US" altLang="en-US" sz="2800" b="1" i="1" dirty="0" err="1">
                <a:latin typeface="Arial" panose="020B0604020202020204" pitchFamily="34" charset="0"/>
              </a:rPr>
              <a:t>aga</a:t>
            </a:r>
            <a:r>
              <a:rPr lang="en-US" altLang="en-US" sz="2800" b="1" i="1" dirty="0">
                <a:latin typeface="Arial" panose="020B0604020202020204" pitchFamily="34" charset="0"/>
              </a:rPr>
              <a:t>]</a:t>
            </a:r>
            <a:r>
              <a:rPr lang="en-US" altLang="en-US" sz="2800" b="1" i="1" dirty="0" err="1">
                <a:latin typeface="Arial" panose="020B0604020202020204" pitchFamily="34" charset="0"/>
              </a:rPr>
              <a:t>inst</a:t>
            </a:r>
            <a:r>
              <a:rPr lang="en-US" altLang="en-US" sz="2800" b="1" i="1" dirty="0">
                <a:latin typeface="Arial" panose="020B0604020202020204" pitchFamily="34" charset="0"/>
              </a:rPr>
              <a:t> me is extremely severe, and so may the king, my lord, not [ne]</a:t>
            </a:r>
            <a:r>
              <a:rPr lang="en-US" altLang="en-US" sz="2800" b="1" i="1" dirty="0" err="1">
                <a:latin typeface="Arial" panose="020B0604020202020204" pitchFamily="34" charset="0"/>
              </a:rPr>
              <a:t>glect</a:t>
            </a:r>
            <a:r>
              <a:rPr lang="en-US" altLang="en-US" sz="2800" b="1" i="1" dirty="0">
                <a:latin typeface="Arial" panose="020B0604020202020204" pitchFamily="34" charset="0"/>
              </a:rPr>
              <a:t> </a:t>
            </a:r>
            <a:r>
              <a:rPr lang="en-US" altLang="en-US" sz="2800" b="1" i="1" dirty="0" err="1">
                <a:latin typeface="Arial" panose="020B0604020202020204" pitchFamily="34" charset="0"/>
              </a:rPr>
              <a:t>Sumur</a:t>
            </a:r>
            <a:r>
              <a:rPr lang="en-US" altLang="en-US" sz="2800" b="1" i="1" dirty="0">
                <a:latin typeface="Arial" panose="020B0604020202020204" pitchFamily="34" charset="0"/>
              </a:rPr>
              <a:t> lest ever[yon]e be joined to the </a:t>
            </a:r>
            <a:r>
              <a:rPr lang="en-US" altLang="en-US" sz="2800" b="1" i="1" dirty="0" err="1">
                <a:latin typeface="Arial" panose="020B0604020202020204" pitchFamily="34" charset="0"/>
              </a:rPr>
              <a:t>Hapiru</a:t>
            </a:r>
            <a:r>
              <a:rPr lang="en-US" altLang="en-US" sz="2800" b="1" i="1" dirty="0">
                <a:latin typeface="Arial" panose="020B0604020202020204" pitchFamily="34" charset="0"/>
              </a:rPr>
              <a:t> forces.  …the w[a]r [</a:t>
            </a:r>
            <a:r>
              <a:rPr lang="en-US" altLang="en-US" sz="2800" b="1" i="1" dirty="0" err="1">
                <a:latin typeface="Arial" panose="020B0604020202020204" pitchFamily="34" charset="0"/>
              </a:rPr>
              <a:t>agai</a:t>
            </a:r>
            <a:r>
              <a:rPr lang="en-US" altLang="en-US" sz="2800" b="1" i="1" dirty="0">
                <a:latin typeface="Arial" panose="020B0604020202020204" pitchFamily="34" charset="0"/>
              </a:rPr>
              <a:t>]</a:t>
            </a:r>
            <a:r>
              <a:rPr lang="en-US" altLang="en-US" sz="2800" b="1" i="1" dirty="0" err="1">
                <a:latin typeface="Arial" panose="020B0604020202020204" pitchFamily="34" charset="0"/>
              </a:rPr>
              <a:t>nst</a:t>
            </a:r>
            <a:r>
              <a:rPr lang="en-US" altLang="en-US" sz="2800" b="1" i="1" dirty="0">
                <a:latin typeface="Arial" panose="020B0604020202020204" pitchFamily="34" charset="0"/>
              </a:rPr>
              <a:t> us is extremely severe, and so may the king not [ne]</a:t>
            </a:r>
            <a:r>
              <a:rPr lang="en-US" altLang="en-US" sz="2800" b="1" i="1" dirty="0" err="1">
                <a:latin typeface="Arial" panose="020B0604020202020204" pitchFamily="34" charset="0"/>
              </a:rPr>
              <a:t>glect</a:t>
            </a:r>
            <a:r>
              <a:rPr lang="en-US" altLang="en-US" sz="2800" b="1" i="1" dirty="0">
                <a:latin typeface="Arial" panose="020B0604020202020204" pitchFamily="34" charset="0"/>
              </a:rPr>
              <a:t> his [ci]ties.”</a:t>
            </a:r>
          </a:p>
        </p:txBody>
      </p:sp>
      <p:pic>
        <p:nvPicPr>
          <p:cNvPr id="14339" name="Picture 12" descr="bar082b01">
            <a:extLst>
              <a:ext uri="{FF2B5EF4-FFF2-40B4-BE49-F238E27FC236}">
                <a16:creationId xmlns:a16="http://schemas.microsoft.com/office/drawing/2014/main" id="{830EF070-08C1-43FB-813C-D600686CF812}"/>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1008248" y="228600"/>
            <a:ext cx="4592453" cy="52101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Text Box 13">
            <a:extLst>
              <a:ext uri="{FF2B5EF4-FFF2-40B4-BE49-F238E27FC236}">
                <a16:creationId xmlns:a16="http://schemas.microsoft.com/office/drawing/2014/main" id="{19BDFFF7-FE1F-4693-B972-DB5190E50FDA}"/>
              </a:ext>
            </a:extLst>
          </p:cNvPr>
          <p:cNvSpPr txBox="1">
            <a:spLocks noChangeArrowheads="1"/>
          </p:cNvSpPr>
          <p:nvPr/>
        </p:nvSpPr>
        <p:spPr bwMode="auto">
          <a:xfrm>
            <a:off x="1424940" y="5438773"/>
            <a:ext cx="3657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Amarna Letter EA 68 speaks eloquently of the lack of military preparedness in the Canaanite city of Hebron.</a:t>
            </a:r>
          </a:p>
        </p:txBody>
      </p:sp>
      <p:sp>
        <p:nvSpPr>
          <p:cNvPr id="2" name="Slide Number Placeholder 1">
            <a:extLst>
              <a:ext uri="{FF2B5EF4-FFF2-40B4-BE49-F238E27FC236}">
                <a16:creationId xmlns:a16="http://schemas.microsoft.com/office/drawing/2014/main" id="{A7DB5630-5AE5-218E-34E0-758D31D8F2E5}"/>
              </a:ext>
            </a:extLst>
          </p:cNvPr>
          <p:cNvSpPr>
            <a:spLocks noGrp="1"/>
          </p:cNvSpPr>
          <p:nvPr>
            <p:ph type="sldNum" sz="quarter" idx="12"/>
          </p:nvPr>
        </p:nvSpPr>
        <p:spPr>
          <a:xfrm>
            <a:off x="11287760" y="6356350"/>
            <a:ext cx="581120" cy="365125"/>
          </a:xfrm>
        </p:spPr>
        <p:txBody>
          <a:bodyPr/>
          <a:lstStyle/>
          <a:p>
            <a:pPr>
              <a:defRPr/>
            </a:pPr>
            <a:fld id="{6BCE622C-DAE1-4578-8E74-28861332DA17}" type="slidenum">
              <a:rPr lang="en-US" altLang="en-US" smtClean="0"/>
              <a:pPr>
                <a:defRPr/>
              </a:pPr>
              <a:t>131</a:t>
            </a:fld>
            <a:endParaRPr lang="en-US" alt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184326" name="Rectangle 6">
            <a:extLst>
              <a:ext uri="{FF2B5EF4-FFF2-40B4-BE49-F238E27FC236}">
                <a16:creationId xmlns:a16="http://schemas.microsoft.com/office/drawing/2014/main" id="{7D6161FF-04EF-1642-D0A3-91D2B7F213AC}"/>
              </a:ext>
            </a:extLst>
          </p:cNvPr>
          <p:cNvSpPr>
            <a:spLocks noGrp="1" noRot="1" noChangeArrowheads="1"/>
          </p:cNvSpPr>
          <p:nvPr>
            <p:ph type="body" sz="half" idx="2"/>
          </p:nvPr>
        </p:nvSpPr>
        <p:spPr>
          <a:xfrm>
            <a:off x="6248400" y="228600"/>
            <a:ext cx="4267200" cy="6477000"/>
          </a:xfrm>
        </p:spPr>
        <p:txBody>
          <a:bodyPr/>
          <a:lstStyle/>
          <a:p>
            <a:pPr>
              <a:buFont typeface="Arial" panose="020B0604020202020204" pitchFamily="34" charset="0"/>
              <a:buNone/>
            </a:pPr>
            <a:r>
              <a:rPr lang="en-US" altLang="en-US" sz="2400" i="1">
                <a:latin typeface="Arial Narrow" panose="020B0606020202030204" pitchFamily="34" charset="0"/>
              </a:rPr>
              <a:t>“…message of ‘Abdi-Heba, your servant. Milkilu does not break away from the sons of Lab’ayu and from the sons of Arsawa, as they desire the lands of the king for themselves. …now as for Jerusalem, if this land belongs to the king, why is it not of concern to the king? …Milkilu has written…’let us isolate Jerusalem.’ May the king, my lord, know (that) no garrison of the king is with me. …and so, may the king send 50 men as a garrison to protect the land. The entire land of the king has deserted.”</a:t>
            </a:r>
          </a:p>
        </p:txBody>
      </p:sp>
      <p:pic>
        <p:nvPicPr>
          <p:cNvPr id="184327" name="Picture 7">
            <a:extLst>
              <a:ext uri="{FF2B5EF4-FFF2-40B4-BE49-F238E27FC236}">
                <a16:creationId xmlns:a16="http://schemas.microsoft.com/office/drawing/2014/main" id="{A750C37D-469F-1FEE-54A6-793DCABC4AA7}"/>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1" y="0"/>
            <a:ext cx="456882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28" name="Text Box 8">
            <a:extLst>
              <a:ext uri="{FF2B5EF4-FFF2-40B4-BE49-F238E27FC236}">
                <a16:creationId xmlns:a16="http://schemas.microsoft.com/office/drawing/2014/main" id="{27DA40A3-3F65-CE52-EAE7-F2CF1A840BF8}"/>
              </a:ext>
            </a:extLst>
          </p:cNvPr>
          <p:cNvSpPr txBox="1">
            <a:spLocks noChangeArrowheads="1"/>
          </p:cNvSpPr>
          <p:nvPr/>
        </p:nvSpPr>
        <p:spPr bwMode="auto">
          <a:xfrm>
            <a:off x="1981200" y="4343401"/>
            <a:ext cx="3429000" cy="1006475"/>
          </a:xfrm>
          <a:prstGeom prst="rect">
            <a:avLst/>
          </a:prstGeom>
          <a:gradFill rotWithShape="1">
            <a:gsLst>
              <a:gs pos="0">
                <a:srgbClr val="FFFF99">
                  <a:alpha val="52000"/>
                </a:srgbClr>
              </a:gs>
              <a:gs pos="50000">
                <a:srgbClr val="FFFF99">
                  <a:gamma/>
                  <a:shade val="46275"/>
                  <a:invGamma/>
                  <a:alpha val="48000"/>
                </a:srgbClr>
              </a:gs>
              <a:gs pos="100000">
                <a:srgbClr val="FFFF99">
                  <a:alpha val="52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eaLnBrk="0" fontAlgn="base" hangingPunct="0">
              <a:spcBef>
                <a:spcPct val="50000"/>
              </a:spcBef>
              <a:spcAft>
                <a:spcPct val="0"/>
              </a:spcAft>
            </a:pPr>
            <a:r>
              <a:rPr lang="en-US" altLang="en-US" sz="2000" b="1">
                <a:solidFill>
                  <a:srgbClr val="000000"/>
                </a:solidFill>
                <a:effectLst>
                  <a:outerShdw blurRad="38100" dist="38100" dir="2700000" algn="tl">
                    <a:srgbClr val="FFFFFF"/>
                  </a:outerShdw>
                </a:effectLst>
                <a:latin typeface="Tahoma" panose="020B0604030504040204" pitchFamily="34" charset="0"/>
              </a:rPr>
              <a:t>EA 289 (letter from the governor of Jerusalem to Pharaoh Akhenaten)</a:t>
            </a:r>
          </a:p>
        </p:txBody>
      </p:sp>
      <p:sp>
        <p:nvSpPr>
          <p:cNvPr id="2" name="Slide Number Placeholder 1">
            <a:extLst>
              <a:ext uri="{FF2B5EF4-FFF2-40B4-BE49-F238E27FC236}">
                <a16:creationId xmlns:a16="http://schemas.microsoft.com/office/drawing/2014/main" id="{5BC0A5CF-1584-5D37-F1B6-1D376B792EE2}"/>
              </a:ext>
            </a:extLst>
          </p:cNvPr>
          <p:cNvSpPr>
            <a:spLocks noGrp="1"/>
          </p:cNvSpPr>
          <p:nvPr>
            <p:ph type="sldNum" sz="quarter" idx="12"/>
          </p:nvPr>
        </p:nvSpPr>
        <p:spPr/>
        <p:txBody>
          <a:bodyPr/>
          <a:lstStyle/>
          <a:p>
            <a:fld id="{16EAAE77-9749-4F6D-BC74-70B1E257CDDD}" type="slidenum">
              <a:rPr lang="en-US" altLang="en-US" smtClean="0"/>
              <a:pPr/>
              <a:t>132</a:t>
            </a:fld>
            <a:endParaRPr lang="en-US" altLang="en-US"/>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120837" name="Rectangle 5">
            <a:extLst>
              <a:ext uri="{FF2B5EF4-FFF2-40B4-BE49-F238E27FC236}">
                <a16:creationId xmlns:a16="http://schemas.microsoft.com/office/drawing/2014/main" id="{419AC2D0-676C-163F-CCD8-F2EC3AC6031C}"/>
              </a:ext>
            </a:extLst>
          </p:cNvPr>
          <p:cNvSpPr>
            <a:spLocks noGrp="1" noRot="1" noChangeArrowheads="1"/>
          </p:cNvSpPr>
          <p:nvPr>
            <p:ph type="body" sz="half" idx="1"/>
          </p:nvPr>
        </p:nvSpPr>
        <p:spPr>
          <a:xfrm>
            <a:off x="208722" y="993140"/>
            <a:ext cx="5887278" cy="4871720"/>
          </a:xfrm>
        </p:spPr>
        <p:txBody>
          <a:bodyPr/>
          <a:lstStyle/>
          <a:p>
            <a:pPr>
              <a:lnSpc>
                <a:spcPct val="90000"/>
              </a:lnSpc>
              <a:buFont typeface="Arial" panose="020B0604020202020204" pitchFamily="34" charset="0"/>
              <a:buNone/>
            </a:pPr>
            <a:r>
              <a:rPr lang="en-US" altLang="en-US" sz="2800" b="1" dirty="0">
                <a:solidFill>
                  <a:srgbClr val="FF3300"/>
                </a:solidFill>
                <a:effectLst>
                  <a:outerShdw blurRad="38100" dist="38100" dir="2700000" algn="tl">
                    <a:srgbClr val="000000"/>
                  </a:outerShdw>
                </a:effectLst>
              </a:rPr>
              <a:t>Canaanite cities from which letters were sent to the Pharaoh in Egypt during the Amarna Period.</a:t>
            </a:r>
          </a:p>
          <a:p>
            <a:pPr>
              <a:lnSpc>
                <a:spcPct val="90000"/>
              </a:lnSpc>
            </a:pPr>
            <a:r>
              <a:rPr lang="en-US" altLang="en-US" sz="2400" i="1" dirty="0">
                <a:latin typeface="Arial" panose="020B0604020202020204" pitchFamily="34" charset="0"/>
              </a:rPr>
              <a:t>If one adopts the early date for invasion, Joshua would have entered Canaan in the early Amarna Period or shortly before.</a:t>
            </a:r>
          </a:p>
          <a:p>
            <a:pPr>
              <a:lnSpc>
                <a:spcPct val="90000"/>
              </a:lnSpc>
            </a:pPr>
            <a:r>
              <a:rPr lang="en-US" altLang="en-US" sz="2400" i="1" dirty="0">
                <a:latin typeface="Arial" panose="020B0604020202020204" pitchFamily="34" charset="0"/>
              </a:rPr>
              <a:t>If one adopts the late date for invasion, then Joshua entered Canaan after the Amarna Period, and it is unclear how much of the socio-political structure may have remained intact.</a:t>
            </a:r>
          </a:p>
        </p:txBody>
      </p:sp>
      <p:pic>
        <p:nvPicPr>
          <p:cNvPr id="120841" name="Picture 9">
            <a:extLst>
              <a:ext uri="{FF2B5EF4-FFF2-40B4-BE49-F238E27FC236}">
                <a16:creationId xmlns:a16="http://schemas.microsoft.com/office/drawing/2014/main" id="{9023ADFC-CF67-1C8B-D1D2-872E9070890B}"/>
              </a:ext>
            </a:extLst>
          </p:cNvPr>
          <p:cNvPicPr>
            <a:picLocks noGrp="1" noChangeAspect="1" noChangeArrowheads="1"/>
          </p:cNvPicPr>
          <p:nvPr>
            <p:ph sz="half" idx="2"/>
          </p:nvPr>
        </p:nvPicPr>
        <p:blipFill>
          <a:blip r:embed="rId2">
            <a:lum contrast="18000"/>
            <a:extLst>
              <a:ext uri="{28A0092B-C50C-407E-A947-70E740481C1C}">
                <a14:useLocalDpi xmlns:a14="http://schemas.microsoft.com/office/drawing/2010/main"/>
              </a:ext>
            </a:extLst>
          </a:blip>
          <a:srcRect/>
          <a:stretch>
            <a:fillRect/>
          </a:stretch>
        </p:blipFill>
        <p:spPr>
          <a:xfrm>
            <a:off x="6400800" y="0"/>
            <a:ext cx="4268788"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0842" name="Oval 10">
            <a:extLst>
              <a:ext uri="{FF2B5EF4-FFF2-40B4-BE49-F238E27FC236}">
                <a16:creationId xmlns:a16="http://schemas.microsoft.com/office/drawing/2014/main" id="{D2AC4B1B-C173-B6A8-BBFF-B4CD7E8D77E7}"/>
              </a:ext>
            </a:extLst>
          </p:cNvPr>
          <p:cNvSpPr>
            <a:spLocks noChangeArrowheads="1"/>
          </p:cNvSpPr>
          <p:nvPr/>
        </p:nvSpPr>
        <p:spPr bwMode="auto">
          <a:xfrm>
            <a:off x="8382000" y="6096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43" name="Oval 11">
            <a:extLst>
              <a:ext uri="{FF2B5EF4-FFF2-40B4-BE49-F238E27FC236}">
                <a16:creationId xmlns:a16="http://schemas.microsoft.com/office/drawing/2014/main" id="{9027F82C-DDEF-7EE9-C720-72C7CB480D48}"/>
              </a:ext>
            </a:extLst>
          </p:cNvPr>
          <p:cNvSpPr>
            <a:spLocks noChangeArrowheads="1"/>
          </p:cNvSpPr>
          <p:nvPr/>
        </p:nvSpPr>
        <p:spPr bwMode="auto">
          <a:xfrm>
            <a:off x="8991600" y="10668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44" name="Oval 12">
            <a:extLst>
              <a:ext uri="{FF2B5EF4-FFF2-40B4-BE49-F238E27FC236}">
                <a16:creationId xmlns:a16="http://schemas.microsoft.com/office/drawing/2014/main" id="{6BD37943-C05D-693D-B76E-9B02D717A9B1}"/>
              </a:ext>
            </a:extLst>
          </p:cNvPr>
          <p:cNvSpPr>
            <a:spLocks noChangeArrowheads="1"/>
          </p:cNvSpPr>
          <p:nvPr/>
        </p:nvSpPr>
        <p:spPr bwMode="auto">
          <a:xfrm>
            <a:off x="8153400" y="13716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45" name="Oval 13">
            <a:extLst>
              <a:ext uri="{FF2B5EF4-FFF2-40B4-BE49-F238E27FC236}">
                <a16:creationId xmlns:a16="http://schemas.microsoft.com/office/drawing/2014/main" id="{F8B8B036-764F-E79B-073E-53288865D1D2}"/>
              </a:ext>
            </a:extLst>
          </p:cNvPr>
          <p:cNvSpPr>
            <a:spLocks noChangeArrowheads="1"/>
          </p:cNvSpPr>
          <p:nvPr/>
        </p:nvSpPr>
        <p:spPr bwMode="auto">
          <a:xfrm>
            <a:off x="8382000" y="20574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46" name="Oval 14">
            <a:extLst>
              <a:ext uri="{FF2B5EF4-FFF2-40B4-BE49-F238E27FC236}">
                <a16:creationId xmlns:a16="http://schemas.microsoft.com/office/drawing/2014/main" id="{4AC1069D-ED77-B11C-975F-2612DFDFB796}"/>
              </a:ext>
            </a:extLst>
          </p:cNvPr>
          <p:cNvSpPr>
            <a:spLocks noChangeArrowheads="1"/>
          </p:cNvSpPr>
          <p:nvPr/>
        </p:nvSpPr>
        <p:spPr bwMode="auto">
          <a:xfrm>
            <a:off x="8534400" y="22098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47" name="Oval 15">
            <a:extLst>
              <a:ext uri="{FF2B5EF4-FFF2-40B4-BE49-F238E27FC236}">
                <a16:creationId xmlns:a16="http://schemas.microsoft.com/office/drawing/2014/main" id="{2DAE3ED4-27E3-2FC9-7A5F-736154F5F57B}"/>
              </a:ext>
            </a:extLst>
          </p:cNvPr>
          <p:cNvSpPr>
            <a:spLocks noChangeArrowheads="1"/>
          </p:cNvSpPr>
          <p:nvPr/>
        </p:nvSpPr>
        <p:spPr bwMode="auto">
          <a:xfrm>
            <a:off x="8686800" y="23622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48" name="Oval 16">
            <a:extLst>
              <a:ext uri="{FF2B5EF4-FFF2-40B4-BE49-F238E27FC236}">
                <a16:creationId xmlns:a16="http://schemas.microsoft.com/office/drawing/2014/main" id="{0E7C64E2-71DD-8A03-E592-973C938CC1B6}"/>
              </a:ext>
            </a:extLst>
          </p:cNvPr>
          <p:cNvSpPr>
            <a:spLocks noChangeArrowheads="1"/>
          </p:cNvSpPr>
          <p:nvPr/>
        </p:nvSpPr>
        <p:spPr bwMode="auto">
          <a:xfrm>
            <a:off x="8153400" y="24384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49" name="Oval 17">
            <a:extLst>
              <a:ext uri="{FF2B5EF4-FFF2-40B4-BE49-F238E27FC236}">
                <a16:creationId xmlns:a16="http://schemas.microsoft.com/office/drawing/2014/main" id="{69BE6016-52C2-0D9B-378F-D928E76157B8}"/>
              </a:ext>
            </a:extLst>
          </p:cNvPr>
          <p:cNvSpPr>
            <a:spLocks noChangeArrowheads="1"/>
          </p:cNvSpPr>
          <p:nvPr/>
        </p:nvSpPr>
        <p:spPr bwMode="auto">
          <a:xfrm>
            <a:off x="8534400" y="28194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50" name="Oval 18">
            <a:extLst>
              <a:ext uri="{FF2B5EF4-FFF2-40B4-BE49-F238E27FC236}">
                <a16:creationId xmlns:a16="http://schemas.microsoft.com/office/drawing/2014/main" id="{B1713A5A-C73A-FDFF-38AF-464A5793999F}"/>
              </a:ext>
            </a:extLst>
          </p:cNvPr>
          <p:cNvSpPr>
            <a:spLocks noChangeArrowheads="1"/>
          </p:cNvSpPr>
          <p:nvPr/>
        </p:nvSpPr>
        <p:spPr bwMode="auto">
          <a:xfrm>
            <a:off x="7620000" y="32004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51" name="Oval 19">
            <a:extLst>
              <a:ext uri="{FF2B5EF4-FFF2-40B4-BE49-F238E27FC236}">
                <a16:creationId xmlns:a16="http://schemas.microsoft.com/office/drawing/2014/main" id="{8FFA2AE3-803C-C723-A55F-2D0D42EF5F12}"/>
              </a:ext>
            </a:extLst>
          </p:cNvPr>
          <p:cNvSpPr>
            <a:spLocks noChangeArrowheads="1"/>
          </p:cNvSpPr>
          <p:nvPr/>
        </p:nvSpPr>
        <p:spPr bwMode="auto">
          <a:xfrm>
            <a:off x="7772400" y="35814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52" name="Oval 20">
            <a:extLst>
              <a:ext uri="{FF2B5EF4-FFF2-40B4-BE49-F238E27FC236}">
                <a16:creationId xmlns:a16="http://schemas.microsoft.com/office/drawing/2014/main" id="{99A2D694-14EF-83A0-4DF0-14407491B616}"/>
              </a:ext>
            </a:extLst>
          </p:cNvPr>
          <p:cNvSpPr>
            <a:spLocks noChangeArrowheads="1"/>
          </p:cNvSpPr>
          <p:nvPr/>
        </p:nvSpPr>
        <p:spPr bwMode="auto">
          <a:xfrm>
            <a:off x="8305800" y="38100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53" name="Oval 21">
            <a:extLst>
              <a:ext uri="{FF2B5EF4-FFF2-40B4-BE49-F238E27FC236}">
                <a16:creationId xmlns:a16="http://schemas.microsoft.com/office/drawing/2014/main" id="{A3EE9548-661E-1222-37E6-92A4CD97C1C2}"/>
              </a:ext>
            </a:extLst>
          </p:cNvPr>
          <p:cNvSpPr>
            <a:spLocks noChangeArrowheads="1"/>
          </p:cNvSpPr>
          <p:nvPr/>
        </p:nvSpPr>
        <p:spPr bwMode="auto">
          <a:xfrm>
            <a:off x="7162800" y="41148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54" name="Oval 22">
            <a:extLst>
              <a:ext uri="{FF2B5EF4-FFF2-40B4-BE49-F238E27FC236}">
                <a16:creationId xmlns:a16="http://schemas.microsoft.com/office/drawing/2014/main" id="{BA959089-C8BD-1510-8EA8-908E71576365}"/>
              </a:ext>
            </a:extLst>
          </p:cNvPr>
          <p:cNvSpPr>
            <a:spLocks noChangeArrowheads="1"/>
          </p:cNvSpPr>
          <p:nvPr/>
        </p:nvSpPr>
        <p:spPr bwMode="auto">
          <a:xfrm>
            <a:off x="6858000" y="44958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55" name="Oval 23">
            <a:extLst>
              <a:ext uri="{FF2B5EF4-FFF2-40B4-BE49-F238E27FC236}">
                <a16:creationId xmlns:a16="http://schemas.microsoft.com/office/drawing/2014/main" id="{8912BE2B-6FF3-F1AB-ED36-F55E962EAC60}"/>
              </a:ext>
            </a:extLst>
          </p:cNvPr>
          <p:cNvSpPr>
            <a:spLocks noChangeArrowheads="1"/>
          </p:cNvSpPr>
          <p:nvPr/>
        </p:nvSpPr>
        <p:spPr bwMode="auto">
          <a:xfrm>
            <a:off x="7543800" y="42672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56" name="Oval 24">
            <a:extLst>
              <a:ext uri="{FF2B5EF4-FFF2-40B4-BE49-F238E27FC236}">
                <a16:creationId xmlns:a16="http://schemas.microsoft.com/office/drawing/2014/main" id="{AFC66B03-3D2E-8BCA-5EDB-BBB3D47D8B8A}"/>
              </a:ext>
            </a:extLst>
          </p:cNvPr>
          <p:cNvSpPr>
            <a:spLocks noChangeArrowheads="1"/>
          </p:cNvSpPr>
          <p:nvPr/>
        </p:nvSpPr>
        <p:spPr bwMode="auto">
          <a:xfrm>
            <a:off x="7924800" y="41148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57" name="Oval 25">
            <a:extLst>
              <a:ext uri="{FF2B5EF4-FFF2-40B4-BE49-F238E27FC236}">
                <a16:creationId xmlns:a16="http://schemas.microsoft.com/office/drawing/2014/main" id="{7152BAE5-3D94-67C6-4988-9213C8D56CF4}"/>
              </a:ext>
            </a:extLst>
          </p:cNvPr>
          <p:cNvSpPr>
            <a:spLocks noChangeArrowheads="1"/>
          </p:cNvSpPr>
          <p:nvPr/>
        </p:nvSpPr>
        <p:spPr bwMode="auto">
          <a:xfrm>
            <a:off x="8991600" y="22860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58" name="Oval 26">
            <a:extLst>
              <a:ext uri="{FF2B5EF4-FFF2-40B4-BE49-F238E27FC236}">
                <a16:creationId xmlns:a16="http://schemas.microsoft.com/office/drawing/2014/main" id="{EE853C9E-A63E-1889-F21D-DD25B8608925}"/>
              </a:ext>
            </a:extLst>
          </p:cNvPr>
          <p:cNvSpPr>
            <a:spLocks noChangeArrowheads="1"/>
          </p:cNvSpPr>
          <p:nvPr/>
        </p:nvSpPr>
        <p:spPr bwMode="auto">
          <a:xfrm>
            <a:off x="9067800" y="24384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59" name="Oval 27">
            <a:extLst>
              <a:ext uri="{FF2B5EF4-FFF2-40B4-BE49-F238E27FC236}">
                <a16:creationId xmlns:a16="http://schemas.microsoft.com/office/drawing/2014/main" id="{1231F0E7-EB1C-A387-C6E5-3FEDADF01345}"/>
              </a:ext>
            </a:extLst>
          </p:cNvPr>
          <p:cNvSpPr>
            <a:spLocks noChangeArrowheads="1"/>
          </p:cNvSpPr>
          <p:nvPr/>
        </p:nvSpPr>
        <p:spPr bwMode="auto">
          <a:xfrm>
            <a:off x="9829800" y="21336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60" name="Oval 28">
            <a:extLst>
              <a:ext uri="{FF2B5EF4-FFF2-40B4-BE49-F238E27FC236}">
                <a16:creationId xmlns:a16="http://schemas.microsoft.com/office/drawing/2014/main" id="{CE464356-CF2D-3A56-89FC-9506E365B3B1}"/>
              </a:ext>
            </a:extLst>
          </p:cNvPr>
          <p:cNvSpPr>
            <a:spLocks noChangeArrowheads="1"/>
          </p:cNvSpPr>
          <p:nvPr/>
        </p:nvSpPr>
        <p:spPr bwMode="auto">
          <a:xfrm>
            <a:off x="9448800" y="16002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61" name="Oval 29">
            <a:extLst>
              <a:ext uri="{FF2B5EF4-FFF2-40B4-BE49-F238E27FC236}">
                <a16:creationId xmlns:a16="http://schemas.microsoft.com/office/drawing/2014/main" id="{CBB09585-8653-50AD-0262-42790FBB8752}"/>
              </a:ext>
            </a:extLst>
          </p:cNvPr>
          <p:cNvSpPr>
            <a:spLocks noChangeArrowheads="1"/>
          </p:cNvSpPr>
          <p:nvPr/>
        </p:nvSpPr>
        <p:spPr bwMode="auto">
          <a:xfrm>
            <a:off x="10287000" y="762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62" name="Oval 30">
            <a:extLst>
              <a:ext uri="{FF2B5EF4-FFF2-40B4-BE49-F238E27FC236}">
                <a16:creationId xmlns:a16="http://schemas.microsoft.com/office/drawing/2014/main" id="{F270168A-31AD-A443-9AEF-EDF1EA9278C9}"/>
              </a:ext>
            </a:extLst>
          </p:cNvPr>
          <p:cNvSpPr>
            <a:spLocks noChangeArrowheads="1"/>
          </p:cNvSpPr>
          <p:nvPr/>
        </p:nvSpPr>
        <p:spPr bwMode="auto">
          <a:xfrm>
            <a:off x="8458200" y="7620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120863" name="Oval 31">
            <a:extLst>
              <a:ext uri="{FF2B5EF4-FFF2-40B4-BE49-F238E27FC236}">
                <a16:creationId xmlns:a16="http://schemas.microsoft.com/office/drawing/2014/main" id="{703ECD11-82A4-25D6-C44E-F31A6E5B7765}"/>
              </a:ext>
            </a:extLst>
          </p:cNvPr>
          <p:cNvSpPr>
            <a:spLocks noChangeArrowheads="1"/>
          </p:cNvSpPr>
          <p:nvPr/>
        </p:nvSpPr>
        <p:spPr bwMode="auto">
          <a:xfrm>
            <a:off x="8763000" y="76200"/>
            <a:ext cx="76200" cy="76200"/>
          </a:xfrm>
          <a:prstGeom prst="ellipse">
            <a:avLst/>
          </a:prstGeom>
          <a:solidFill>
            <a:srgbClr val="FA3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2" name="Slide Number Placeholder 1">
            <a:extLst>
              <a:ext uri="{FF2B5EF4-FFF2-40B4-BE49-F238E27FC236}">
                <a16:creationId xmlns:a16="http://schemas.microsoft.com/office/drawing/2014/main" id="{FEA61121-AE6C-BF3D-9F1D-5BE297235E48}"/>
              </a:ext>
            </a:extLst>
          </p:cNvPr>
          <p:cNvSpPr>
            <a:spLocks noGrp="1"/>
          </p:cNvSpPr>
          <p:nvPr>
            <p:ph type="sldNum" sz="quarter" idx="12"/>
          </p:nvPr>
        </p:nvSpPr>
        <p:spPr/>
        <p:txBody>
          <a:bodyPr/>
          <a:lstStyle/>
          <a:p>
            <a:fld id="{DD75A7B7-38BE-4954-8ECE-112C510B47B6}" type="slidenum">
              <a:rPr lang="en-US" altLang="en-US" smtClean="0"/>
              <a:pPr/>
              <a:t>133</a:t>
            </a:fld>
            <a:endParaRPr lang="en-US" alt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808A899-E050-4C77-980D-A57EBBBFDEC9}"/>
              </a:ext>
            </a:extLst>
          </p:cNvPr>
          <p:cNvSpPr>
            <a:spLocks noGrp="1" noRot="1" noChangeArrowheads="1"/>
          </p:cNvSpPr>
          <p:nvPr>
            <p:ph type="title"/>
          </p:nvPr>
        </p:nvSpPr>
        <p:spPr>
          <a:xfrm>
            <a:off x="731520" y="388620"/>
            <a:ext cx="10652760" cy="2278380"/>
          </a:xfrm>
        </p:spPr>
        <p:txBody>
          <a:bodyPr>
            <a:normAutofit/>
          </a:bodyPr>
          <a:lstStyle/>
          <a:p>
            <a:pPr algn="l" eaLnBrk="1" hangingPunct="1">
              <a:defRPr/>
            </a:pPr>
            <a:r>
              <a:rPr lang="en-US" altLang="en-US" sz="4000" dirty="0">
                <a:solidFill>
                  <a:srgbClr val="C00000"/>
                </a:solidFill>
                <a:latin typeface="+mj-lt"/>
              </a:rPr>
              <a:t>Various of the Amarna letters mention a series of conflicts between Canaanite cities and a group called “the </a:t>
            </a:r>
            <a:r>
              <a:rPr lang="en-US" altLang="en-US" sz="4000" dirty="0" err="1">
                <a:solidFill>
                  <a:srgbClr val="C00000"/>
                </a:solidFill>
                <a:latin typeface="+mj-lt"/>
              </a:rPr>
              <a:t>Hapiru</a:t>
            </a:r>
            <a:r>
              <a:rPr lang="en-US" altLang="en-US" sz="4000" dirty="0">
                <a:solidFill>
                  <a:srgbClr val="C00000"/>
                </a:solidFill>
                <a:latin typeface="+mj-lt"/>
              </a:rPr>
              <a:t>.”</a:t>
            </a:r>
          </a:p>
        </p:txBody>
      </p:sp>
      <p:sp>
        <p:nvSpPr>
          <p:cNvPr id="28675" name="Rectangle 3">
            <a:extLst>
              <a:ext uri="{FF2B5EF4-FFF2-40B4-BE49-F238E27FC236}">
                <a16:creationId xmlns:a16="http://schemas.microsoft.com/office/drawing/2014/main" id="{72791770-ABE8-4162-83E3-A19DE37185C7}"/>
              </a:ext>
            </a:extLst>
          </p:cNvPr>
          <p:cNvSpPr>
            <a:spLocks noGrp="1" noRot="1" noChangeArrowheads="1"/>
          </p:cNvSpPr>
          <p:nvPr>
            <p:ph type="body" idx="1"/>
          </p:nvPr>
        </p:nvSpPr>
        <p:spPr>
          <a:xfrm>
            <a:off x="807720" y="2667000"/>
            <a:ext cx="10652760" cy="4191000"/>
          </a:xfrm>
        </p:spPr>
        <p:txBody>
          <a:bodyPr>
            <a:normAutofit/>
          </a:bodyPr>
          <a:lstStyle/>
          <a:p>
            <a:pPr eaLnBrk="1" hangingPunct="1">
              <a:lnSpc>
                <a:spcPct val="100000"/>
              </a:lnSpc>
            </a:pPr>
            <a:r>
              <a:rPr lang="en-US" altLang="en-US" sz="2800" i="1" dirty="0"/>
              <a:t>The </a:t>
            </a:r>
            <a:r>
              <a:rPr lang="en-US" altLang="en-US" sz="2800" i="1" dirty="0" err="1"/>
              <a:t>Hapiru</a:t>
            </a:r>
            <a:r>
              <a:rPr lang="en-US" altLang="en-US" sz="2800" i="1" dirty="0"/>
              <a:t> sounded a bit like the Israelites—semi-nomadic invaders threatening Canaanite stability.</a:t>
            </a:r>
          </a:p>
          <a:p>
            <a:pPr eaLnBrk="1" hangingPunct="1">
              <a:lnSpc>
                <a:spcPct val="100000"/>
              </a:lnSpc>
            </a:pPr>
            <a:r>
              <a:rPr lang="en-US" altLang="en-US" sz="2800" i="1" dirty="0"/>
              <a:t>Some even suggested that there may have been a linguistic link between the name “</a:t>
            </a:r>
            <a:r>
              <a:rPr lang="en-US" altLang="en-US" sz="2800" i="1" dirty="0" err="1"/>
              <a:t>Hapiru</a:t>
            </a:r>
            <a:r>
              <a:rPr lang="en-US" altLang="en-US" sz="2800" i="1" dirty="0"/>
              <a:t>” and the name “Hebrews,” since the names are phonetically similar (though this view is now largely discounted).</a:t>
            </a:r>
          </a:p>
          <a:p>
            <a:pPr eaLnBrk="1" hangingPunct="1">
              <a:lnSpc>
                <a:spcPct val="100000"/>
              </a:lnSpc>
            </a:pPr>
            <a:r>
              <a:rPr lang="en-US" altLang="en-US" sz="2800" i="1" dirty="0"/>
              <a:t>Regardless, however one dates the exodus, the Amarna Period must be taken into account.</a:t>
            </a:r>
          </a:p>
        </p:txBody>
      </p:sp>
      <p:sp>
        <p:nvSpPr>
          <p:cNvPr id="2" name="Slide Number Placeholder 1">
            <a:extLst>
              <a:ext uri="{FF2B5EF4-FFF2-40B4-BE49-F238E27FC236}">
                <a16:creationId xmlns:a16="http://schemas.microsoft.com/office/drawing/2014/main" id="{E6B6ABF4-76D8-986E-AEE3-50F0515F5E40}"/>
              </a:ext>
            </a:extLst>
          </p:cNvPr>
          <p:cNvSpPr>
            <a:spLocks noGrp="1"/>
          </p:cNvSpPr>
          <p:nvPr>
            <p:ph type="sldNum" sz="quarter" idx="12"/>
          </p:nvPr>
        </p:nvSpPr>
        <p:spPr>
          <a:xfrm>
            <a:off x="11064240" y="6356350"/>
            <a:ext cx="804640" cy="365125"/>
          </a:xfrm>
        </p:spPr>
        <p:txBody>
          <a:bodyPr/>
          <a:lstStyle/>
          <a:p>
            <a:fld id="{45C00377-489B-40EC-B059-26BDDD2E89B9}" type="slidenum">
              <a:rPr lang="en-US" smtClean="0"/>
              <a:pPr/>
              <a:t>134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B49D7717-0EC4-4905-A4B5-105C8AD20DA8}"/>
              </a:ext>
            </a:extLst>
          </p:cNvPr>
          <p:cNvSpPr>
            <a:spLocks noGrp="1" noRot="1" noChangeArrowheads="1"/>
          </p:cNvSpPr>
          <p:nvPr>
            <p:ph type="title"/>
          </p:nvPr>
        </p:nvSpPr>
        <p:spPr/>
        <p:txBody>
          <a:bodyPr>
            <a:noAutofit/>
          </a:bodyPr>
          <a:lstStyle/>
          <a:p>
            <a:pPr eaLnBrk="1" hangingPunct="1">
              <a:defRPr/>
            </a:pP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Implications</a:t>
            </a:r>
          </a:p>
        </p:txBody>
      </p:sp>
      <p:sp>
        <p:nvSpPr>
          <p:cNvPr id="77827" name="Rectangle 3">
            <a:extLst>
              <a:ext uri="{FF2B5EF4-FFF2-40B4-BE49-F238E27FC236}">
                <a16:creationId xmlns:a16="http://schemas.microsoft.com/office/drawing/2014/main" id="{CA4F62FF-F321-44B0-9B90-C17B5871CA27}"/>
              </a:ext>
            </a:extLst>
          </p:cNvPr>
          <p:cNvSpPr>
            <a:spLocks noGrp="1" noRot="1" noChangeArrowheads="1"/>
          </p:cNvSpPr>
          <p:nvPr>
            <p:ph type="body" idx="1"/>
          </p:nvPr>
        </p:nvSpPr>
        <p:spPr>
          <a:xfrm>
            <a:off x="1051560" y="1234440"/>
            <a:ext cx="10302240" cy="5440680"/>
          </a:xfrm>
        </p:spPr>
        <p:txBody>
          <a:bodyPr>
            <a:normAutofit lnSpcReduction="10000"/>
          </a:bodyPr>
          <a:lstStyle/>
          <a:p>
            <a:pPr eaLnBrk="1" hangingPunct="1">
              <a:buFont typeface="Arial" panose="020B0604020202020204" pitchFamily="34" charset="0"/>
              <a:buNone/>
              <a:defRPr/>
            </a:pPr>
            <a:r>
              <a:rPr lang="en-US" altLang="en-US" sz="2800" b="1" dirty="0">
                <a:solidFill>
                  <a:srgbClr val="002060"/>
                </a:solidFill>
                <a:latin typeface="Comic Sans MS" panose="030F0702030302020204" pitchFamily="66" charset="0"/>
              </a:rPr>
              <a:t>If the exodus and invasion of Canaan are placed in the 15</a:t>
            </a:r>
            <a:r>
              <a:rPr lang="en-US" altLang="en-US" sz="2800" b="1" baseline="30000" dirty="0">
                <a:solidFill>
                  <a:srgbClr val="002060"/>
                </a:solidFill>
                <a:latin typeface="Comic Sans MS" panose="030F0702030302020204" pitchFamily="66" charset="0"/>
              </a:rPr>
              <a:t>th</a:t>
            </a:r>
            <a:r>
              <a:rPr lang="en-US" altLang="en-US" sz="2800" b="1" dirty="0">
                <a:solidFill>
                  <a:srgbClr val="002060"/>
                </a:solidFill>
                <a:latin typeface="Comic Sans MS" panose="030F0702030302020204" pitchFamily="66" charset="0"/>
              </a:rPr>
              <a:t> century (early date), the interaction between Moses and Pharaoh must be worked out in the context of Egypt’s rulers Thutmose I, Hatshepsut, and </a:t>
            </a:r>
            <a:r>
              <a:rPr lang="en-US" altLang="en-US" sz="2800" b="1" dirty="0" err="1">
                <a:solidFill>
                  <a:srgbClr val="002060"/>
                </a:solidFill>
                <a:latin typeface="Comic Sans MS" panose="030F0702030302020204" pitchFamily="66" charset="0"/>
              </a:rPr>
              <a:t>Thutmoses</a:t>
            </a:r>
            <a:r>
              <a:rPr lang="en-US" altLang="en-US" sz="2800" b="1" dirty="0">
                <a:solidFill>
                  <a:srgbClr val="002060"/>
                </a:solidFill>
                <a:latin typeface="Comic Sans MS" panose="030F0702030302020204" pitchFamily="66" charset="0"/>
              </a:rPr>
              <a:t> III (the latter who would most likely have been the Pharaoh of the exodus):</a:t>
            </a:r>
          </a:p>
          <a:p>
            <a:pPr eaLnBrk="1" hangingPunct="1">
              <a:defRPr/>
            </a:pPr>
            <a:r>
              <a:rPr lang="en-US" altLang="en-US" sz="2400" i="1" dirty="0">
                <a:latin typeface="Comic Sans MS" panose="030F0702030302020204" pitchFamily="66" charset="0"/>
              </a:rPr>
              <a:t>Many Christians are uncomfortable with the idea that the Bible uses schematic numbers, preferring instead that all numbers must be treated strictly mathematically.</a:t>
            </a:r>
          </a:p>
          <a:p>
            <a:pPr eaLnBrk="1" hangingPunct="1">
              <a:defRPr/>
            </a:pPr>
            <a:r>
              <a:rPr lang="en-US" altLang="en-US" sz="2400" i="1" dirty="0">
                <a:latin typeface="Comic Sans MS" panose="030F0702030302020204" pitchFamily="66" charset="0"/>
              </a:rPr>
              <a:t>Since we possess the mummy of Rameses II (Cairo Museum), it seems unlikely that he died in the Red Sea.</a:t>
            </a:r>
          </a:p>
        </p:txBody>
      </p:sp>
      <p:sp>
        <p:nvSpPr>
          <p:cNvPr id="2" name="Slide Number Placeholder 1">
            <a:extLst>
              <a:ext uri="{FF2B5EF4-FFF2-40B4-BE49-F238E27FC236}">
                <a16:creationId xmlns:a16="http://schemas.microsoft.com/office/drawing/2014/main" id="{7BF4239D-7DF7-7C2B-869B-2AD923EBFF48}"/>
              </a:ext>
            </a:extLst>
          </p:cNvPr>
          <p:cNvSpPr>
            <a:spLocks noGrp="1"/>
          </p:cNvSpPr>
          <p:nvPr>
            <p:ph type="sldNum" sz="quarter" idx="12"/>
          </p:nvPr>
        </p:nvSpPr>
        <p:spPr>
          <a:xfrm>
            <a:off x="11140440" y="6356350"/>
            <a:ext cx="728440" cy="365125"/>
          </a:xfrm>
        </p:spPr>
        <p:txBody>
          <a:bodyPr/>
          <a:lstStyle/>
          <a:p>
            <a:fld id="{45C00377-489B-40EC-B059-26BDDD2E89B9}" type="slidenum">
              <a:rPr lang="en-US" smtClean="0"/>
              <a:pPr/>
              <a:t>135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p:cTn id="7" dur="500" fill="hold"/>
                                        <p:tgtEl>
                                          <p:spTgt spid="778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78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7827">
                                            <p:txEl>
                                              <p:pRg st="1" end="1"/>
                                            </p:txEl>
                                          </p:spTgt>
                                        </p:tgtEl>
                                        <p:attrNameLst>
                                          <p:attrName>style.visibility</p:attrName>
                                        </p:attrNameLst>
                                      </p:cBhvr>
                                      <p:to>
                                        <p:strVal val="visible"/>
                                      </p:to>
                                    </p:set>
                                    <p:anim calcmode="lin" valueType="num">
                                      <p:cBhvr additive="base">
                                        <p:cTn id="13" dur="500" fill="hold"/>
                                        <p:tgtEl>
                                          <p:spTgt spid="778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8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 calcmode="lin" valueType="num">
                                      <p:cBhvr additive="base">
                                        <p:cTn id="19" dur="500" fill="hold"/>
                                        <p:tgtEl>
                                          <p:spTgt spid="778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78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E0DF5A46-CE79-4614-9936-1D6E99474F23}"/>
              </a:ext>
            </a:extLst>
          </p:cNvPr>
          <p:cNvSpPr>
            <a:spLocks noGrp="1" noRot="1" noChangeArrowheads="1"/>
          </p:cNvSpPr>
          <p:nvPr>
            <p:ph type="title"/>
          </p:nvPr>
        </p:nvSpPr>
        <p:spPr>
          <a:xfrm>
            <a:off x="568325" y="53341"/>
            <a:ext cx="8540750" cy="1143000"/>
          </a:xfrm>
        </p:spPr>
        <p:txBody>
          <a:bodyPr>
            <a:normAutofit/>
          </a:bodyPr>
          <a:lstStyle/>
          <a:p>
            <a:pPr eaLnBrk="1" hangingPunct="1">
              <a:defRPr/>
            </a:pP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Implications Cont.--</a:t>
            </a:r>
          </a:p>
        </p:txBody>
      </p:sp>
      <p:sp>
        <p:nvSpPr>
          <p:cNvPr id="74755" name="Rectangle 3">
            <a:extLst>
              <a:ext uri="{FF2B5EF4-FFF2-40B4-BE49-F238E27FC236}">
                <a16:creationId xmlns:a16="http://schemas.microsoft.com/office/drawing/2014/main" id="{473CF761-3DD0-455E-882E-50380C096D7C}"/>
              </a:ext>
            </a:extLst>
          </p:cNvPr>
          <p:cNvSpPr>
            <a:spLocks noGrp="1" noRot="1" noChangeArrowheads="1"/>
          </p:cNvSpPr>
          <p:nvPr>
            <p:ph type="body" idx="1"/>
          </p:nvPr>
        </p:nvSpPr>
        <p:spPr>
          <a:xfrm>
            <a:off x="845820" y="1196341"/>
            <a:ext cx="10777855" cy="4521835"/>
          </a:xfrm>
        </p:spPr>
        <p:txBody>
          <a:bodyPr>
            <a:normAutofit lnSpcReduction="10000"/>
          </a:bodyPr>
          <a:lstStyle/>
          <a:p>
            <a:pPr eaLnBrk="1" hangingPunct="1">
              <a:buFont typeface="Arial" panose="020B0604020202020204" pitchFamily="34" charset="0"/>
              <a:buNone/>
              <a:defRPr/>
            </a:pPr>
            <a:r>
              <a:rPr lang="en-US" altLang="en-US" sz="2800" b="1" dirty="0">
                <a:solidFill>
                  <a:srgbClr val="002060"/>
                </a:solidFill>
                <a:latin typeface="Comic Sans MS" panose="030F0702030302020204" pitchFamily="66" charset="0"/>
              </a:rPr>
              <a:t>If the exodus and invasion of Canaan are placed in the 13</a:t>
            </a:r>
            <a:r>
              <a:rPr lang="en-US" altLang="en-US" sz="2800" b="1" baseline="30000" dirty="0">
                <a:solidFill>
                  <a:srgbClr val="002060"/>
                </a:solidFill>
                <a:latin typeface="Comic Sans MS" panose="030F0702030302020204" pitchFamily="66" charset="0"/>
              </a:rPr>
              <a:t>th</a:t>
            </a:r>
            <a:r>
              <a:rPr lang="en-US" altLang="en-US" sz="2800" b="1" dirty="0">
                <a:solidFill>
                  <a:srgbClr val="002060"/>
                </a:solidFill>
                <a:latin typeface="Comic Sans MS" panose="030F0702030302020204" pitchFamily="66" charset="0"/>
              </a:rPr>
              <a:t> century BC (later date), then the </a:t>
            </a:r>
            <a:r>
              <a:rPr lang="en-US" altLang="en-US" sz="2800" b="1" dirty="0" err="1">
                <a:solidFill>
                  <a:srgbClr val="002060"/>
                </a:solidFill>
                <a:latin typeface="Comic Sans MS" panose="030F0702030302020204" pitchFamily="66" charset="0"/>
              </a:rPr>
              <a:t>Hapiru</a:t>
            </a:r>
            <a:r>
              <a:rPr lang="en-US" altLang="en-US" sz="2800" b="1" dirty="0">
                <a:solidFill>
                  <a:srgbClr val="002060"/>
                </a:solidFill>
                <a:latin typeface="Comic Sans MS" panose="030F0702030302020204" pitchFamily="66" charset="0"/>
              </a:rPr>
              <a:t> in the Amarna Letters of the 14</a:t>
            </a:r>
            <a:r>
              <a:rPr lang="en-US" altLang="en-US" sz="2800" b="1" baseline="30000" dirty="0">
                <a:solidFill>
                  <a:srgbClr val="002060"/>
                </a:solidFill>
                <a:latin typeface="Comic Sans MS" panose="030F0702030302020204" pitchFamily="66" charset="0"/>
              </a:rPr>
              <a:t>th</a:t>
            </a:r>
            <a:r>
              <a:rPr lang="en-US" altLang="en-US" sz="2800" b="1" dirty="0">
                <a:solidFill>
                  <a:srgbClr val="002060"/>
                </a:solidFill>
                <a:latin typeface="Comic Sans MS" panose="030F0702030302020204" pitchFamily="66" charset="0"/>
              </a:rPr>
              <a:t> century cannot be directly linked to the Israelites.</a:t>
            </a:r>
          </a:p>
          <a:p>
            <a:pPr eaLnBrk="1" hangingPunct="1">
              <a:defRPr/>
            </a:pPr>
            <a:r>
              <a:rPr lang="en-US" altLang="en-US" sz="2400" i="1" dirty="0">
                <a:latin typeface="Comic Sans MS" panose="030F0702030302020204" pitchFamily="66" charset="0"/>
              </a:rPr>
              <a:t>The political relationship between Egypt and Canaan during the Amarna Period would be irrelevant for assessing conditions during Joshua’s invasion.</a:t>
            </a:r>
          </a:p>
          <a:p>
            <a:pPr eaLnBrk="1" hangingPunct="1">
              <a:defRPr/>
            </a:pPr>
            <a:r>
              <a:rPr lang="en-US" altLang="en-US" sz="2400" i="1" dirty="0">
                <a:latin typeface="Comic Sans MS" panose="030F0702030302020204" pitchFamily="66" charset="0"/>
              </a:rPr>
              <a:t>In either case, the archaeological record figures significantly in the attempt to fix a date.</a:t>
            </a:r>
          </a:p>
        </p:txBody>
      </p:sp>
      <p:sp>
        <p:nvSpPr>
          <p:cNvPr id="74756" name="Text Box 4">
            <a:extLst>
              <a:ext uri="{FF2B5EF4-FFF2-40B4-BE49-F238E27FC236}">
                <a16:creationId xmlns:a16="http://schemas.microsoft.com/office/drawing/2014/main" id="{3E6AA450-5719-4439-8DF6-6654DEA23009}"/>
              </a:ext>
            </a:extLst>
          </p:cNvPr>
          <p:cNvSpPr txBox="1">
            <a:spLocks noChangeArrowheads="1"/>
          </p:cNvSpPr>
          <p:nvPr/>
        </p:nvSpPr>
        <p:spPr bwMode="auto">
          <a:xfrm>
            <a:off x="251460" y="5432999"/>
            <a:ext cx="11658600" cy="1077218"/>
          </a:xfrm>
          <a:prstGeom prst="rect">
            <a:avLst/>
          </a:prstGeom>
          <a:solidFill>
            <a:srgbClr val="0000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srgbClr val="FF9900"/>
                </a:solidFill>
                <a:effectLst/>
                <a:uLnTx/>
                <a:uFillTx/>
                <a:latin typeface="Agency FB" panose="020B0503020202020204" pitchFamily="34" charset="0"/>
                <a:ea typeface="+mn-ea"/>
                <a:cs typeface="+mn-cs"/>
              </a:rPr>
              <a:t>Currently, most non-evangelical scholars support the later date as do some evangelical scholars. However, other conservative scholars continue to support the early date.</a:t>
            </a:r>
          </a:p>
        </p:txBody>
      </p:sp>
      <p:sp>
        <p:nvSpPr>
          <p:cNvPr id="2" name="Slide Number Placeholder 1">
            <a:extLst>
              <a:ext uri="{FF2B5EF4-FFF2-40B4-BE49-F238E27FC236}">
                <a16:creationId xmlns:a16="http://schemas.microsoft.com/office/drawing/2014/main" id="{A2376451-A59C-AECC-0677-A2BBC72A6006}"/>
              </a:ext>
            </a:extLst>
          </p:cNvPr>
          <p:cNvSpPr>
            <a:spLocks noGrp="1"/>
          </p:cNvSpPr>
          <p:nvPr>
            <p:ph type="sldNum" sz="quarter" idx="12"/>
          </p:nvPr>
        </p:nvSpPr>
        <p:spPr>
          <a:xfrm>
            <a:off x="11206480" y="6492875"/>
            <a:ext cx="631920" cy="365125"/>
          </a:xfrm>
        </p:spPr>
        <p:txBody>
          <a:bodyPr/>
          <a:lstStyle/>
          <a:p>
            <a:fld id="{45C00377-489B-40EC-B059-26BDDD2E89B9}" type="slidenum">
              <a:rPr lang="en-US" smtClean="0"/>
              <a:pPr/>
              <a:t>136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calcmode="lin" valueType="num">
                                      <p:cBhvr>
                                        <p:cTn id="7" dur="500" fill="hold"/>
                                        <p:tgtEl>
                                          <p:spTgt spid="747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47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4755">
                                            <p:txEl>
                                              <p:pRg st="1" end="1"/>
                                            </p:txEl>
                                          </p:spTgt>
                                        </p:tgtEl>
                                        <p:attrNameLst>
                                          <p:attrName>style.visibility</p:attrName>
                                        </p:attrNameLst>
                                      </p:cBhvr>
                                      <p:to>
                                        <p:strVal val="visible"/>
                                      </p:to>
                                    </p:set>
                                    <p:anim calcmode="lin" valueType="num">
                                      <p:cBhvr additive="base">
                                        <p:cTn id="13" dur="5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47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4755">
                                            <p:txEl>
                                              <p:pRg st="2" end="2"/>
                                            </p:txEl>
                                          </p:spTgt>
                                        </p:tgtEl>
                                        <p:attrNameLst>
                                          <p:attrName>style.visibility</p:attrName>
                                        </p:attrNameLst>
                                      </p:cBhvr>
                                      <p:to>
                                        <p:strVal val="visible"/>
                                      </p:to>
                                    </p:set>
                                    <p:anim calcmode="lin" valueType="num">
                                      <p:cBhvr additive="base">
                                        <p:cTn id="19" dur="5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47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4756"/>
                                        </p:tgtEl>
                                        <p:attrNameLst>
                                          <p:attrName>style.visibility</p:attrName>
                                        </p:attrNameLst>
                                      </p:cBhvr>
                                      <p:to>
                                        <p:strVal val="visible"/>
                                      </p:to>
                                    </p:set>
                                    <p:animEffect transition="in" filter="dissolve">
                                      <p:cBhvr>
                                        <p:cTn id="25" dur="500"/>
                                        <p:tgtEl>
                                          <p:spTgt spid="7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1F723-B59D-52A8-F53C-FDF3241985B6}"/>
              </a:ext>
            </a:extLst>
          </p:cNvPr>
          <p:cNvSpPr>
            <a:spLocks noGrp="1"/>
          </p:cNvSpPr>
          <p:nvPr>
            <p:ph type="title"/>
          </p:nvPr>
        </p:nvSpPr>
        <p:spPr>
          <a:xfrm>
            <a:off x="852200" y="2509839"/>
            <a:ext cx="11158191" cy="2852737"/>
          </a:xfrm>
        </p:spPr>
        <p:txBody>
          <a:bodyPr/>
          <a:lstStyle/>
          <a:p>
            <a:pPr algn="r"/>
            <a:r>
              <a:rPr lang="en-US" dirty="0">
                <a:solidFill>
                  <a:srgbClr val="FF3300"/>
                </a:solidFill>
                <a:latin typeface="Matura MT Script Capitals" panose="03020802060602070202" pitchFamily="66" charset="0"/>
              </a:rPr>
              <a:t>The Lack of Archaeological Evidence for the Exodus</a:t>
            </a:r>
          </a:p>
        </p:txBody>
      </p:sp>
      <p:sp>
        <p:nvSpPr>
          <p:cNvPr id="2" name="Slide Number Placeholder 1">
            <a:extLst>
              <a:ext uri="{FF2B5EF4-FFF2-40B4-BE49-F238E27FC236}">
                <a16:creationId xmlns:a16="http://schemas.microsoft.com/office/drawing/2014/main" id="{3EE1711D-AC74-27BE-6E44-E13B4EBBBA8F}"/>
              </a:ext>
            </a:extLst>
          </p:cNvPr>
          <p:cNvSpPr>
            <a:spLocks noGrp="1"/>
          </p:cNvSpPr>
          <p:nvPr>
            <p:ph type="sldNum" sz="quarter" idx="12"/>
          </p:nvPr>
        </p:nvSpPr>
        <p:spPr/>
        <p:txBody>
          <a:bodyPr/>
          <a:lstStyle/>
          <a:p>
            <a:fld id="{F2AC4C17-2516-49E8-BE9B-E38D16CCA577}" type="slidenum">
              <a:rPr lang="en-US" altLang="en-US" smtClean="0"/>
              <a:pPr/>
              <a:t>137</a:t>
            </a:fld>
            <a:endParaRPr lang="en-US" altLang="en-US"/>
          </a:p>
        </p:txBody>
      </p:sp>
    </p:spTree>
    <p:extLst>
      <p:ext uri="{BB962C8B-B14F-4D97-AF65-F5344CB8AC3E}">
        <p14:creationId xmlns:p14="http://schemas.microsoft.com/office/powerpoint/2010/main" val="23038173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50F414-9DB1-4618-9861-1126520CDB74}"/>
              </a:ext>
            </a:extLst>
          </p:cNvPr>
          <p:cNvSpPr>
            <a:spLocks noGrp="1"/>
          </p:cNvSpPr>
          <p:nvPr>
            <p:ph type="body" idx="1"/>
          </p:nvPr>
        </p:nvSpPr>
        <p:spPr>
          <a:xfrm>
            <a:off x="5913439" y="136526"/>
            <a:ext cx="6278561" cy="6584949"/>
          </a:xfrm>
        </p:spPr>
        <p:txBody>
          <a:bodyPr>
            <a:normAutofit fontScale="92500" lnSpcReduction="20000"/>
          </a:bodyPr>
          <a:lstStyle/>
          <a:p>
            <a:pPr marL="0" indent="0">
              <a:buNone/>
            </a:pPr>
            <a:r>
              <a:rPr lang="en-US" sz="2800" b="1" dirty="0">
                <a:solidFill>
                  <a:srgbClr val="002060"/>
                </a:solidFill>
                <a:latin typeface="Comic Sans MS" panose="030F0702030302020204" pitchFamily="66" charset="0"/>
              </a:rPr>
              <a:t>One of the debated factors regarding the exodus story is the absence of archaeological corroboration.</a:t>
            </a:r>
          </a:p>
          <a:p>
            <a:r>
              <a:rPr lang="en-US" sz="2400" i="1" dirty="0">
                <a:latin typeface="Comic Sans MS" panose="030F0702030302020204" pitchFamily="66" charset="0"/>
              </a:rPr>
              <a:t>To date, there is no unequivocal material remains of the Israelites in Egypt or their departure in a mass exodus into the Sinai Peninsula.</a:t>
            </a:r>
          </a:p>
          <a:p>
            <a:r>
              <a:rPr lang="en-US" sz="2400" i="1" dirty="0">
                <a:latin typeface="Comic Sans MS" panose="030F0702030302020204" pitchFamily="66" charset="0"/>
              </a:rPr>
              <a:t>Further, there is no surviving textual material outside the Bible that speaks of the exodus.</a:t>
            </a:r>
          </a:p>
          <a:p>
            <a:r>
              <a:rPr lang="en-US" sz="2400" i="1" dirty="0">
                <a:latin typeface="Comic Sans MS" panose="030F0702030302020204" pitchFamily="66" charset="0"/>
              </a:rPr>
              <a:t>To be sure, as Egyptologist Kenneth Kitchen (University of Liverpool) has aptly put it, “Absence of evidence is not evidence of absence.”</a:t>
            </a:r>
          </a:p>
          <a:p>
            <a:r>
              <a:rPr lang="en-US" sz="2400" i="1" dirty="0">
                <a:latin typeface="Comic Sans MS" panose="030F0702030302020204" pitchFamily="66" charset="0"/>
              </a:rPr>
              <a:t>Still, this “gap” has led to the development of what are called “minimalists” and “maximalists.”</a:t>
            </a:r>
          </a:p>
        </p:txBody>
      </p:sp>
      <p:sp>
        <p:nvSpPr>
          <p:cNvPr id="6" name="Picture Placeholder 5">
            <a:extLst>
              <a:ext uri="{FF2B5EF4-FFF2-40B4-BE49-F238E27FC236}">
                <a16:creationId xmlns:a16="http://schemas.microsoft.com/office/drawing/2014/main" id="{EE328D04-70D6-460D-B5AD-F39ED1734D55}"/>
              </a:ext>
            </a:extLst>
          </p:cNvPr>
          <p:cNvSpPr>
            <a:spLocks noGrp="1"/>
          </p:cNvSpPr>
          <p:nvPr>
            <p:ph type="pic" sz="quarter" idx="13"/>
          </p:nvPr>
        </p:nvSpPr>
        <p:spPr/>
      </p:sp>
      <p:sp>
        <p:nvSpPr>
          <p:cNvPr id="4" name="Slide Number Placeholder 3">
            <a:extLst>
              <a:ext uri="{FF2B5EF4-FFF2-40B4-BE49-F238E27FC236}">
                <a16:creationId xmlns:a16="http://schemas.microsoft.com/office/drawing/2014/main" id="{ECF6AEC7-2F61-4189-9DB4-9E5A04D833CB}"/>
              </a:ext>
            </a:extLst>
          </p:cNvPr>
          <p:cNvSpPr>
            <a:spLocks noGrp="1"/>
          </p:cNvSpPr>
          <p:nvPr>
            <p:ph type="sldNum" sz="quarter" idx="4294967295"/>
          </p:nvPr>
        </p:nvSpPr>
        <p:spPr>
          <a:xfrm>
            <a:off x="11541760" y="6356350"/>
            <a:ext cx="65024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AA3266CC-323F-4CD8-BBF4-2CE6C50FEEE3}"/>
              </a:ext>
            </a:extLst>
          </p:cNvPr>
          <p:cNvSpPr txBox="1">
            <a:spLocks/>
          </p:cNvSpPr>
          <p:nvPr/>
        </p:nvSpPr>
        <p:spPr>
          <a:xfrm>
            <a:off x="0" y="777240"/>
            <a:ext cx="4183060" cy="221116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tx1"/>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Eras Demi ITC" panose="020B0805030504020804" pitchFamily="34" charset="0"/>
                <a:ea typeface="+mj-ea"/>
                <a:cs typeface="+mj-cs"/>
              </a:rPr>
              <a:t>The Archaeological Issue</a:t>
            </a:r>
          </a:p>
        </p:txBody>
      </p:sp>
    </p:spTree>
    <p:extLst>
      <p:ext uri="{BB962C8B-B14F-4D97-AF65-F5344CB8AC3E}">
        <p14:creationId xmlns:p14="http://schemas.microsoft.com/office/powerpoint/2010/main" val="43444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3ED852E-69EF-4522-AE7C-09C1A9EC92E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DF9E10-4E6E-413F-AF31-C951A9CE8D5A}" type="slidenum">
              <a:rPr kumimoji="0" lang="en-US" altLang="en-US" sz="1000" b="0" i="0" u="none" strike="noStrike" kern="1200" cap="none" spc="0" normalizeH="0" baseline="0" noProof="0">
                <a:ln>
                  <a:noFill/>
                </a:ln>
                <a:solidFill>
                  <a:srgbClr val="FFFFFF"/>
                </a:solidFill>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en-US" sz="10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67586" name="Rectangle 2">
            <a:extLst>
              <a:ext uri="{FF2B5EF4-FFF2-40B4-BE49-F238E27FC236}">
                <a16:creationId xmlns:a16="http://schemas.microsoft.com/office/drawing/2014/main" id="{72DD006E-0406-45A4-91C8-5043C620333D}"/>
              </a:ext>
            </a:extLst>
          </p:cNvPr>
          <p:cNvSpPr>
            <a:spLocks noGrp="1" noChangeArrowheads="1"/>
          </p:cNvSpPr>
          <p:nvPr>
            <p:ph type="title"/>
          </p:nvPr>
        </p:nvSpPr>
        <p:spPr/>
        <p:txBody>
          <a:bodyPr/>
          <a:lstStyle/>
          <a:p>
            <a:pPr eaLnBrk="1" hangingPunct="1"/>
            <a:r>
              <a:rPr lang="en-US" altLang="en-US" sz="4000" dirty="0">
                <a:solidFill>
                  <a:srgbClr val="FFFF00"/>
                </a:solidFill>
              </a:rPr>
              <a:t>Minimalists</a:t>
            </a:r>
            <a:br>
              <a:rPr lang="en-US" altLang="en-US" sz="4000" dirty="0"/>
            </a:br>
            <a:r>
              <a:rPr lang="en-US" altLang="en-US" sz="2400" dirty="0">
                <a:solidFill>
                  <a:srgbClr val="FFFF99"/>
                </a:solidFill>
              </a:rPr>
              <a:t>(the terms “minimalist” and “maximalist” were coined by William Hallo of Yale University)</a:t>
            </a:r>
            <a:endParaRPr lang="en-US" altLang="en-US" sz="4000" dirty="0">
              <a:solidFill>
                <a:srgbClr val="FFFF99"/>
              </a:solidFill>
            </a:endParaRPr>
          </a:p>
        </p:txBody>
      </p:sp>
      <p:sp>
        <p:nvSpPr>
          <p:cNvPr id="67587" name="Rectangle 3">
            <a:extLst>
              <a:ext uri="{FF2B5EF4-FFF2-40B4-BE49-F238E27FC236}">
                <a16:creationId xmlns:a16="http://schemas.microsoft.com/office/drawing/2014/main" id="{99FB5E3E-9E12-4255-B655-063292B0B798}"/>
              </a:ext>
            </a:extLst>
          </p:cNvPr>
          <p:cNvSpPr>
            <a:spLocks noGrp="1" noChangeArrowheads="1"/>
          </p:cNvSpPr>
          <p:nvPr>
            <p:ph type="body" idx="1"/>
          </p:nvPr>
        </p:nvSpPr>
        <p:spPr>
          <a:xfrm>
            <a:off x="711200" y="1897380"/>
            <a:ext cx="10871200" cy="4122420"/>
          </a:xfrm>
        </p:spPr>
        <p:txBody>
          <a:bodyPr/>
          <a:lstStyle/>
          <a:p>
            <a:pPr eaLnBrk="1" hangingPunct="1">
              <a:lnSpc>
                <a:spcPct val="90000"/>
              </a:lnSpc>
            </a:pPr>
            <a:r>
              <a:rPr lang="en-US" altLang="en-US" sz="2400" dirty="0">
                <a:solidFill>
                  <a:srgbClr val="FF6600"/>
                </a:solidFill>
              </a:rPr>
              <a:t>Minimalists are those scholars who widely doubt the reliability of the biblical record: they doubt or reject all historical statements in the Bible unless corroborated by extra-biblical sources from the ancient Near East.</a:t>
            </a:r>
          </a:p>
          <a:p>
            <a:pPr lvl="1" eaLnBrk="1" hangingPunct="1">
              <a:lnSpc>
                <a:spcPct val="90000"/>
              </a:lnSpc>
              <a:buClr>
                <a:srgbClr val="00FFFF"/>
              </a:buClr>
              <a:buFont typeface="Wingdings" panose="05000000000000000000" pitchFamily="2" charset="2"/>
              <a:buChar char="Ø"/>
            </a:pPr>
            <a:r>
              <a:rPr lang="en-US" altLang="en-US" sz="2400" i="1" dirty="0">
                <a:solidFill>
                  <a:srgbClr val="FFFF66"/>
                </a:solidFill>
                <a:latin typeface="Arial" panose="020B0604020202020204" pitchFamily="34" charset="0"/>
                <a:cs typeface="Arial" panose="020B0604020202020204" pitchFamily="34" charset="0"/>
              </a:rPr>
              <a:t>Large portions of biblical history, including the exodus narratives, are treated as legend or heroic myth.</a:t>
            </a:r>
          </a:p>
          <a:p>
            <a:pPr lvl="1" eaLnBrk="1" hangingPunct="1">
              <a:lnSpc>
                <a:spcPct val="90000"/>
              </a:lnSpc>
              <a:buClr>
                <a:srgbClr val="00FFFF"/>
              </a:buClr>
              <a:buFont typeface="Wingdings" panose="05000000000000000000" pitchFamily="2" charset="2"/>
              <a:buChar char="Ø"/>
            </a:pPr>
            <a:r>
              <a:rPr lang="en-US" altLang="en-US" sz="2400" i="1" dirty="0">
                <a:solidFill>
                  <a:srgbClr val="FFFF66"/>
                </a:solidFill>
                <a:latin typeface="Arial" panose="020B0604020202020204" pitchFamily="34" charset="0"/>
                <a:cs typeface="Arial" panose="020B0604020202020204" pitchFamily="34" charset="0"/>
              </a:rPr>
              <a:t>Current major “players” include:</a:t>
            </a:r>
          </a:p>
          <a:p>
            <a:pPr lvl="2" eaLnBrk="1" hangingPunct="1">
              <a:lnSpc>
                <a:spcPct val="90000"/>
              </a:lnSpc>
            </a:pPr>
            <a:r>
              <a:rPr lang="en-US" altLang="en-US" sz="2200" i="1" dirty="0">
                <a:latin typeface="Arial" panose="020B0604020202020204" pitchFamily="34" charset="0"/>
                <a:cs typeface="Arial" panose="020B0604020202020204" pitchFamily="34" charset="0"/>
              </a:rPr>
              <a:t>Philip Davies (University of Sheffield)</a:t>
            </a:r>
          </a:p>
          <a:p>
            <a:pPr lvl="2" eaLnBrk="1" hangingPunct="1">
              <a:lnSpc>
                <a:spcPct val="90000"/>
              </a:lnSpc>
            </a:pPr>
            <a:r>
              <a:rPr lang="en-US" altLang="en-US" sz="2200" i="1" dirty="0">
                <a:latin typeface="Arial" panose="020B0604020202020204" pitchFamily="34" charset="0"/>
                <a:cs typeface="Arial" panose="020B0604020202020204" pitchFamily="34" charset="0"/>
              </a:rPr>
              <a:t>Niels Peter </a:t>
            </a:r>
            <a:r>
              <a:rPr lang="en-US" altLang="en-US" sz="2200" i="1" dirty="0" err="1">
                <a:latin typeface="Arial" panose="020B0604020202020204" pitchFamily="34" charset="0"/>
                <a:cs typeface="Arial" panose="020B0604020202020204" pitchFamily="34" charset="0"/>
              </a:rPr>
              <a:t>Lemche</a:t>
            </a:r>
            <a:r>
              <a:rPr lang="en-US" altLang="en-US" sz="2200" i="1" dirty="0">
                <a:latin typeface="Arial" panose="020B0604020202020204" pitchFamily="34" charset="0"/>
                <a:cs typeface="Arial" panose="020B0604020202020204" pitchFamily="34" charset="0"/>
              </a:rPr>
              <a:t> (University of Copenhagen)</a:t>
            </a:r>
          </a:p>
          <a:p>
            <a:pPr lvl="2" eaLnBrk="1" hangingPunct="1">
              <a:lnSpc>
                <a:spcPct val="90000"/>
              </a:lnSpc>
            </a:pPr>
            <a:r>
              <a:rPr lang="en-US" altLang="en-US" sz="2200" i="1" dirty="0">
                <a:latin typeface="Arial" panose="020B0604020202020204" pitchFamily="34" charset="0"/>
                <a:cs typeface="Arial" panose="020B0604020202020204" pitchFamily="34" charset="0"/>
              </a:rPr>
              <a:t>Thomas Thompson (Marquette University)</a:t>
            </a:r>
          </a:p>
          <a:p>
            <a:pPr lvl="2" eaLnBrk="1" hangingPunct="1">
              <a:lnSpc>
                <a:spcPct val="90000"/>
              </a:lnSpc>
            </a:pPr>
            <a:r>
              <a:rPr lang="en-US" altLang="en-US" sz="2200" i="1" dirty="0">
                <a:latin typeface="Arial" panose="020B0604020202020204" pitchFamily="34" charset="0"/>
                <a:cs typeface="Arial" panose="020B0604020202020204" pitchFamily="34" charset="0"/>
              </a:rPr>
              <a:t>Margaret Steiner (University of Leiden)</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fade">
                                      <p:cBhvr>
                                        <p:cTn id="7" dur="800" decel="100000"/>
                                        <p:tgtEl>
                                          <p:spTgt spid="67586"/>
                                        </p:tgtEl>
                                      </p:cBhvr>
                                    </p:animEffect>
                                    <p:anim calcmode="lin" valueType="num">
                                      <p:cBhvr>
                                        <p:cTn id="8" dur="800" decel="100000" fill="hold"/>
                                        <p:tgtEl>
                                          <p:spTgt spid="67586"/>
                                        </p:tgtEl>
                                        <p:attrNameLst>
                                          <p:attrName>style.rotation</p:attrName>
                                        </p:attrNameLst>
                                      </p:cBhvr>
                                      <p:tavLst>
                                        <p:tav tm="0">
                                          <p:val>
                                            <p:fltVal val="-90"/>
                                          </p:val>
                                        </p:tav>
                                        <p:tav tm="100000">
                                          <p:val>
                                            <p:fltVal val="0"/>
                                          </p:val>
                                        </p:tav>
                                      </p:tavLst>
                                    </p:anim>
                                    <p:anim calcmode="lin" valueType="num">
                                      <p:cBhvr>
                                        <p:cTn id="9" dur="800" decel="100000" fill="hold"/>
                                        <p:tgtEl>
                                          <p:spTgt spid="67586"/>
                                        </p:tgtEl>
                                        <p:attrNameLst>
                                          <p:attrName>ppt_x</p:attrName>
                                        </p:attrNameLst>
                                      </p:cBhvr>
                                      <p:tavLst>
                                        <p:tav tm="0">
                                          <p:val>
                                            <p:strVal val="#ppt_x+0.4"/>
                                          </p:val>
                                        </p:tav>
                                        <p:tav tm="100000">
                                          <p:val>
                                            <p:strVal val="#ppt_x-0.05"/>
                                          </p:val>
                                        </p:tav>
                                      </p:tavLst>
                                    </p:anim>
                                    <p:anim calcmode="lin" valueType="num">
                                      <p:cBhvr>
                                        <p:cTn id="10" dur="800" decel="100000" fill="hold"/>
                                        <p:tgtEl>
                                          <p:spTgt spid="6758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758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7586"/>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7587">
                                            <p:txEl>
                                              <p:pRg st="0" end="0"/>
                                            </p:txEl>
                                          </p:spTgt>
                                        </p:tgtEl>
                                        <p:attrNameLst>
                                          <p:attrName>style.visibility</p:attrName>
                                        </p:attrNameLst>
                                      </p:cBhvr>
                                      <p:to>
                                        <p:strVal val="visible"/>
                                      </p:to>
                                    </p:set>
                                    <p:animEffect transition="in" filter="fade">
                                      <p:cBhvr>
                                        <p:cTn id="17" dur="1000"/>
                                        <p:tgtEl>
                                          <p:spTgt spid="67587">
                                            <p:txEl>
                                              <p:pRg st="0" end="0"/>
                                            </p:txEl>
                                          </p:spTgt>
                                        </p:tgtEl>
                                      </p:cBhvr>
                                    </p:animEffect>
                                    <p:anim calcmode="lin" valueType="num">
                                      <p:cBhvr>
                                        <p:cTn id="18" dur="1000" fill="hold"/>
                                        <p:tgtEl>
                                          <p:spTgt spid="6758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75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7587">
                                            <p:txEl>
                                              <p:pRg st="1" end="1"/>
                                            </p:txEl>
                                          </p:spTgt>
                                        </p:tgtEl>
                                        <p:attrNameLst>
                                          <p:attrName>style.visibility</p:attrName>
                                        </p:attrNameLst>
                                      </p:cBhvr>
                                      <p:to>
                                        <p:strVal val="visible"/>
                                      </p:to>
                                    </p:set>
                                    <p:animEffect transition="in" filter="fade">
                                      <p:cBhvr>
                                        <p:cTn id="24" dur="1000"/>
                                        <p:tgtEl>
                                          <p:spTgt spid="67587">
                                            <p:txEl>
                                              <p:pRg st="1" end="1"/>
                                            </p:txEl>
                                          </p:spTgt>
                                        </p:tgtEl>
                                      </p:cBhvr>
                                    </p:animEffect>
                                    <p:anim calcmode="lin" valueType="num">
                                      <p:cBhvr>
                                        <p:cTn id="25" dur="1000" fill="hold"/>
                                        <p:tgtEl>
                                          <p:spTgt spid="6758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75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67587">
                                            <p:txEl>
                                              <p:pRg st="2" end="2"/>
                                            </p:txEl>
                                          </p:spTgt>
                                        </p:tgtEl>
                                        <p:attrNameLst>
                                          <p:attrName>style.visibility</p:attrName>
                                        </p:attrNameLst>
                                      </p:cBhvr>
                                      <p:to>
                                        <p:strVal val="visible"/>
                                      </p:to>
                                    </p:set>
                                    <p:animEffect transition="in" filter="fade">
                                      <p:cBhvr>
                                        <p:cTn id="31" dur="1000"/>
                                        <p:tgtEl>
                                          <p:spTgt spid="67587">
                                            <p:txEl>
                                              <p:pRg st="2" end="2"/>
                                            </p:txEl>
                                          </p:spTgt>
                                        </p:tgtEl>
                                      </p:cBhvr>
                                    </p:animEffect>
                                    <p:anim calcmode="lin" valueType="num">
                                      <p:cBhvr>
                                        <p:cTn id="32" dur="1000" fill="hold"/>
                                        <p:tgtEl>
                                          <p:spTgt spid="67587">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67587">
                                            <p:txEl>
                                              <p:pRg st="2" end="2"/>
                                            </p:tx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67587">
                                            <p:txEl>
                                              <p:pRg st="3" end="3"/>
                                            </p:txEl>
                                          </p:spTgt>
                                        </p:tgtEl>
                                        <p:attrNameLst>
                                          <p:attrName>style.visibility</p:attrName>
                                        </p:attrNameLst>
                                      </p:cBhvr>
                                      <p:to>
                                        <p:strVal val="visible"/>
                                      </p:to>
                                    </p:set>
                                    <p:animEffect transition="in" filter="fade">
                                      <p:cBhvr>
                                        <p:cTn id="36" dur="1000"/>
                                        <p:tgtEl>
                                          <p:spTgt spid="67587">
                                            <p:txEl>
                                              <p:pRg st="3" end="3"/>
                                            </p:txEl>
                                          </p:spTgt>
                                        </p:tgtEl>
                                      </p:cBhvr>
                                    </p:animEffect>
                                    <p:anim calcmode="lin" valueType="num">
                                      <p:cBhvr>
                                        <p:cTn id="37" dur="1000" fill="hold"/>
                                        <p:tgtEl>
                                          <p:spTgt spid="67587">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67587">
                                            <p:txEl>
                                              <p:pRg st="3" end="3"/>
                                            </p:tx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67587">
                                            <p:txEl>
                                              <p:pRg st="4" end="4"/>
                                            </p:txEl>
                                          </p:spTgt>
                                        </p:tgtEl>
                                        <p:attrNameLst>
                                          <p:attrName>style.visibility</p:attrName>
                                        </p:attrNameLst>
                                      </p:cBhvr>
                                      <p:to>
                                        <p:strVal val="visible"/>
                                      </p:to>
                                    </p:set>
                                    <p:animEffect transition="in" filter="fade">
                                      <p:cBhvr>
                                        <p:cTn id="41" dur="1000"/>
                                        <p:tgtEl>
                                          <p:spTgt spid="67587">
                                            <p:txEl>
                                              <p:pRg st="4" end="4"/>
                                            </p:txEl>
                                          </p:spTgt>
                                        </p:tgtEl>
                                      </p:cBhvr>
                                    </p:animEffect>
                                    <p:anim calcmode="lin" valueType="num">
                                      <p:cBhvr>
                                        <p:cTn id="42" dur="1000" fill="hold"/>
                                        <p:tgtEl>
                                          <p:spTgt spid="67587">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67587">
                                            <p:txEl>
                                              <p:pRg st="4" end="4"/>
                                            </p:txEl>
                                          </p:spTgt>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67587">
                                            <p:txEl>
                                              <p:pRg st="5" end="5"/>
                                            </p:txEl>
                                          </p:spTgt>
                                        </p:tgtEl>
                                        <p:attrNameLst>
                                          <p:attrName>style.visibility</p:attrName>
                                        </p:attrNameLst>
                                      </p:cBhvr>
                                      <p:to>
                                        <p:strVal val="visible"/>
                                      </p:to>
                                    </p:set>
                                    <p:animEffect transition="in" filter="fade">
                                      <p:cBhvr>
                                        <p:cTn id="46" dur="1000"/>
                                        <p:tgtEl>
                                          <p:spTgt spid="67587">
                                            <p:txEl>
                                              <p:pRg st="5" end="5"/>
                                            </p:txEl>
                                          </p:spTgt>
                                        </p:tgtEl>
                                      </p:cBhvr>
                                    </p:animEffect>
                                    <p:anim calcmode="lin" valueType="num">
                                      <p:cBhvr>
                                        <p:cTn id="47" dur="1000" fill="hold"/>
                                        <p:tgtEl>
                                          <p:spTgt spid="67587">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67587">
                                            <p:txEl>
                                              <p:pRg st="5" end="5"/>
                                            </p:tx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67587">
                                            <p:txEl>
                                              <p:pRg st="6" end="6"/>
                                            </p:txEl>
                                          </p:spTgt>
                                        </p:tgtEl>
                                        <p:attrNameLst>
                                          <p:attrName>style.visibility</p:attrName>
                                        </p:attrNameLst>
                                      </p:cBhvr>
                                      <p:to>
                                        <p:strVal val="visible"/>
                                      </p:to>
                                    </p:set>
                                    <p:animEffect transition="in" filter="fade">
                                      <p:cBhvr>
                                        <p:cTn id="51" dur="1000"/>
                                        <p:tgtEl>
                                          <p:spTgt spid="67587">
                                            <p:txEl>
                                              <p:pRg st="6" end="6"/>
                                            </p:txEl>
                                          </p:spTgt>
                                        </p:tgtEl>
                                      </p:cBhvr>
                                    </p:animEffect>
                                    <p:anim calcmode="lin" valueType="num">
                                      <p:cBhvr>
                                        <p:cTn id="52" dur="1000" fill="hold"/>
                                        <p:tgtEl>
                                          <p:spTgt spid="67587">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6758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P spid="6758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5D80-B6D0-C4F6-B8D2-D026B418B83E}"/>
              </a:ext>
            </a:extLst>
          </p:cNvPr>
          <p:cNvSpPr>
            <a:spLocks noGrp="1"/>
          </p:cNvSpPr>
          <p:nvPr>
            <p:ph type="ctrTitle" sz="quarter"/>
          </p:nvPr>
        </p:nvSpPr>
        <p:spPr>
          <a:xfrm>
            <a:off x="1659118" y="285227"/>
            <a:ext cx="10363200" cy="1087552"/>
          </a:xfrm>
        </p:spPr>
        <p:txBody>
          <a:bodyPr/>
          <a:lstStyle/>
          <a:p>
            <a:pPr algn="r"/>
            <a:r>
              <a:rPr lang="en-US" dirty="0">
                <a:solidFill>
                  <a:srgbClr val="FF3300"/>
                </a:solidFill>
                <a:latin typeface="Matura MT Script Capitals" pitchFamily="66" charset="0"/>
              </a:rPr>
              <a:t>Humans as Prodigal Children</a:t>
            </a:r>
            <a:endParaRPr lang="en-US" dirty="0"/>
          </a:p>
        </p:txBody>
      </p:sp>
      <p:sp>
        <p:nvSpPr>
          <p:cNvPr id="3" name="Subtitle 2">
            <a:extLst>
              <a:ext uri="{FF2B5EF4-FFF2-40B4-BE49-F238E27FC236}">
                <a16:creationId xmlns:a16="http://schemas.microsoft.com/office/drawing/2014/main" id="{850097E2-1613-8269-0EEA-CF462D557D28}"/>
              </a:ext>
            </a:extLst>
          </p:cNvPr>
          <p:cNvSpPr>
            <a:spLocks noGrp="1"/>
          </p:cNvSpPr>
          <p:nvPr>
            <p:ph type="subTitle" sz="quarter" idx="1"/>
          </p:nvPr>
        </p:nvSpPr>
        <p:spPr>
          <a:xfrm>
            <a:off x="2333527" y="1360406"/>
            <a:ext cx="8527513" cy="5212367"/>
          </a:xfrm>
        </p:spPr>
        <p:txBody>
          <a:bodyPr/>
          <a:lstStyle/>
          <a:p>
            <a:pPr algn="r"/>
            <a:r>
              <a:rPr lang="en-US" sz="2800" i="1" dirty="0"/>
              <a:t>Early in the biblical story, the humans whom God created abused their freedom to rebel against him. What sometimes is called “the fall” was not a brief stumble, but a headlong plunge into violence and depravity. Even a watery flood of judgment did not alter the basic problem, and humans expressed their narcissism and self-worship by building a great tower. Their rebellion knew no bounds, and it was prevalent even among the people of Israel, the ones God chose to be his special people. The nation of Israel and its unfaithfulness become a paradigm of all humans in all nations. </a:t>
            </a:r>
            <a:endParaRPr lang="en-US" sz="2800" dirty="0"/>
          </a:p>
        </p:txBody>
      </p:sp>
      <p:sp>
        <p:nvSpPr>
          <p:cNvPr id="4" name="Slide Number Placeholder 3">
            <a:extLst>
              <a:ext uri="{FF2B5EF4-FFF2-40B4-BE49-F238E27FC236}">
                <a16:creationId xmlns:a16="http://schemas.microsoft.com/office/drawing/2014/main" id="{8F12A6A3-50CE-19F7-B1F0-07A724CE224E}"/>
              </a:ext>
            </a:extLst>
          </p:cNvPr>
          <p:cNvSpPr>
            <a:spLocks noGrp="1"/>
          </p:cNvSpPr>
          <p:nvPr>
            <p:ph type="sldNum" sz="quarter" idx="12"/>
          </p:nvPr>
        </p:nvSpPr>
        <p:spPr/>
        <p:txBody>
          <a:bodyPr/>
          <a:lstStyle/>
          <a:p>
            <a:fld id="{77B5E61A-8F73-495D-A30A-94EEFEB81471}" type="slidenum">
              <a:rPr lang="en-US" altLang="en-US" smtClean="0"/>
              <a:pPr/>
              <a:t>14</a:t>
            </a:fld>
            <a:endParaRPr lang="en-US" altLang="en-US"/>
          </a:p>
        </p:txBody>
      </p:sp>
    </p:spTree>
    <p:extLst>
      <p:ext uri="{BB962C8B-B14F-4D97-AF65-F5344CB8AC3E}">
        <p14:creationId xmlns:p14="http://schemas.microsoft.com/office/powerpoint/2010/main" val="285308188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DAF4308-CDEB-4941-8C9E-701561F67DA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D07299-7F1A-460E-9EBA-41296BC509BF}" type="slidenum">
              <a:rPr kumimoji="0" lang="en-US" altLang="en-US" sz="1000" b="0" i="0" u="none" strike="noStrike" kern="1200" cap="none" spc="0" normalizeH="0" baseline="0" noProof="0">
                <a:ln>
                  <a:noFill/>
                </a:ln>
                <a:solidFill>
                  <a:srgbClr val="FFFFFF"/>
                </a:solidFill>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en-US" sz="10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68610" name="Rectangle 2">
            <a:extLst>
              <a:ext uri="{FF2B5EF4-FFF2-40B4-BE49-F238E27FC236}">
                <a16:creationId xmlns:a16="http://schemas.microsoft.com/office/drawing/2014/main" id="{E8367BC9-3E6E-4AE2-BF06-1DAF1FDB3013}"/>
              </a:ext>
            </a:extLst>
          </p:cNvPr>
          <p:cNvSpPr>
            <a:spLocks noGrp="1" noChangeArrowheads="1"/>
          </p:cNvSpPr>
          <p:nvPr>
            <p:ph type="title"/>
          </p:nvPr>
        </p:nvSpPr>
        <p:spPr/>
        <p:txBody>
          <a:bodyPr/>
          <a:lstStyle/>
          <a:p>
            <a:pPr eaLnBrk="1" hangingPunct="1"/>
            <a:r>
              <a:rPr lang="en-US" altLang="en-US">
                <a:solidFill>
                  <a:srgbClr val="FFFF00"/>
                </a:solidFill>
              </a:rPr>
              <a:t>Maximalists</a:t>
            </a:r>
          </a:p>
        </p:txBody>
      </p:sp>
      <p:sp>
        <p:nvSpPr>
          <p:cNvPr id="68611" name="Rectangle 3">
            <a:extLst>
              <a:ext uri="{FF2B5EF4-FFF2-40B4-BE49-F238E27FC236}">
                <a16:creationId xmlns:a16="http://schemas.microsoft.com/office/drawing/2014/main" id="{AC855658-7F16-4BB8-8127-C1DFF8FAD931}"/>
              </a:ext>
            </a:extLst>
          </p:cNvPr>
          <p:cNvSpPr>
            <a:spLocks noGrp="1" noChangeArrowheads="1"/>
          </p:cNvSpPr>
          <p:nvPr>
            <p:ph type="body" idx="1"/>
          </p:nvPr>
        </p:nvSpPr>
        <p:spPr/>
        <p:txBody>
          <a:bodyPr/>
          <a:lstStyle/>
          <a:p>
            <a:pPr eaLnBrk="1" hangingPunct="1"/>
            <a:r>
              <a:rPr lang="en-US" altLang="en-US" sz="2400" dirty="0">
                <a:solidFill>
                  <a:srgbClr val="FF6600"/>
                </a:solidFill>
              </a:rPr>
              <a:t>Maximalists are those scholars who tend to accept historical statements in the biblical record unless disproved by extra-biblical evidence.</a:t>
            </a:r>
          </a:p>
          <a:p>
            <a:pPr lvl="1" eaLnBrk="1" hangingPunct="1">
              <a:buClr>
                <a:srgbClr val="00FFFF"/>
              </a:buClr>
              <a:buFont typeface="Wingdings" panose="05000000000000000000" pitchFamily="2" charset="2"/>
              <a:buChar char="Ø"/>
            </a:pPr>
            <a:r>
              <a:rPr lang="en-US" altLang="en-US" sz="2400" i="1" dirty="0">
                <a:solidFill>
                  <a:srgbClr val="FFFF66"/>
                </a:solidFill>
              </a:rPr>
              <a:t>Current major “players” include:</a:t>
            </a:r>
          </a:p>
          <a:p>
            <a:pPr lvl="2" eaLnBrk="1" hangingPunct="1"/>
            <a:r>
              <a:rPr lang="en-US" altLang="en-US" sz="2200" i="1" dirty="0"/>
              <a:t>William </a:t>
            </a:r>
            <a:r>
              <a:rPr lang="en-US" altLang="en-US" sz="2200" i="1" dirty="0" err="1"/>
              <a:t>Dever</a:t>
            </a:r>
            <a:r>
              <a:rPr lang="en-US" altLang="en-US" sz="2200" i="1" dirty="0"/>
              <a:t> (University of Arizona)</a:t>
            </a:r>
          </a:p>
          <a:p>
            <a:pPr lvl="2" eaLnBrk="1" hangingPunct="1"/>
            <a:r>
              <a:rPr lang="en-US" altLang="en-US" sz="2200" i="1" dirty="0"/>
              <a:t>Kenneth Kitchen (University of Liverpool)</a:t>
            </a:r>
          </a:p>
          <a:p>
            <a:pPr lvl="2" eaLnBrk="1" hangingPunct="1"/>
            <a:r>
              <a:rPr lang="en-US" altLang="en-US" sz="2200" i="1" dirty="0"/>
              <a:t>Alan Millard (University of Liverpool)</a:t>
            </a:r>
          </a:p>
          <a:p>
            <a:pPr lvl="2" eaLnBrk="1" hangingPunct="1"/>
            <a:r>
              <a:rPr lang="en-US" altLang="en-US" sz="2200" i="1" dirty="0"/>
              <a:t>William Hallo (Yale University)</a:t>
            </a:r>
          </a:p>
          <a:p>
            <a:pPr lvl="2" eaLnBrk="1" hangingPunct="1"/>
            <a:r>
              <a:rPr lang="en-US" altLang="en-US" sz="2200" i="1" dirty="0"/>
              <a:t>Kyle McCarter (Johns Hopkins University)</a:t>
            </a:r>
          </a:p>
          <a:p>
            <a:pPr lvl="2" eaLnBrk="1" hangingPunct="1"/>
            <a:r>
              <a:rPr lang="en-US" altLang="en-US" sz="2200" i="1" dirty="0"/>
              <a:t>Andre Lemaire (Sorbonne University)</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800" decel="100000"/>
                                        <p:tgtEl>
                                          <p:spTgt spid="68610"/>
                                        </p:tgtEl>
                                      </p:cBhvr>
                                    </p:animEffect>
                                    <p:anim calcmode="lin" valueType="num">
                                      <p:cBhvr>
                                        <p:cTn id="8" dur="800" decel="100000" fill="hold"/>
                                        <p:tgtEl>
                                          <p:spTgt spid="68610"/>
                                        </p:tgtEl>
                                        <p:attrNameLst>
                                          <p:attrName>style.rotation</p:attrName>
                                        </p:attrNameLst>
                                      </p:cBhvr>
                                      <p:tavLst>
                                        <p:tav tm="0">
                                          <p:val>
                                            <p:fltVal val="-90"/>
                                          </p:val>
                                        </p:tav>
                                        <p:tav tm="100000">
                                          <p:val>
                                            <p:fltVal val="0"/>
                                          </p:val>
                                        </p:tav>
                                      </p:tavLst>
                                    </p:anim>
                                    <p:anim calcmode="lin" valueType="num">
                                      <p:cBhvr>
                                        <p:cTn id="9" dur="800" decel="100000" fill="hold"/>
                                        <p:tgtEl>
                                          <p:spTgt spid="68610"/>
                                        </p:tgtEl>
                                        <p:attrNameLst>
                                          <p:attrName>ppt_x</p:attrName>
                                        </p:attrNameLst>
                                      </p:cBhvr>
                                      <p:tavLst>
                                        <p:tav tm="0">
                                          <p:val>
                                            <p:strVal val="#ppt_x+0.4"/>
                                          </p:val>
                                        </p:tav>
                                        <p:tav tm="100000">
                                          <p:val>
                                            <p:strVal val="#ppt_x-0.05"/>
                                          </p:val>
                                        </p:tav>
                                      </p:tavLst>
                                    </p:anim>
                                    <p:anim calcmode="lin" valueType="num">
                                      <p:cBhvr>
                                        <p:cTn id="10" dur="800" decel="100000" fill="hold"/>
                                        <p:tgtEl>
                                          <p:spTgt spid="686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86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8610"/>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8611">
                                            <p:txEl>
                                              <p:pRg st="0" end="0"/>
                                            </p:txEl>
                                          </p:spTgt>
                                        </p:tgtEl>
                                        <p:attrNameLst>
                                          <p:attrName>style.visibility</p:attrName>
                                        </p:attrNameLst>
                                      </p:cBhvr>
                                      <p:to>
                                        <p:strVal val="visible"/>
                                      </p:to>
                                    </p:set>
                                    <p:animEffect transition="in" filter="fade">
                                      <p:cBhvr>
                                        <p:cTn id="17" dur="1000"/>
                                        <p:tgtEl>
                                          <p:spTgt spid="68611">
                                            <p:txEl>
                                              <p:pRg st="0" end="0"/>
                                            </p:txEl>
                                          </p:spTgt>
                                        </p:tgtEl>
                                      </p:cBhvr>
                                    </p:animEffect>
                                    <p:anim calcmode="lin" valueType="num">
                                      <p:cBhvr>
                                        <p:cTn id="18" dur="10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86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8611">
                                            <p:txEl>
                                              <p:pRg st="1" end="1"/>
                                            </p:txEl>
                                          </p:spTgt>
                                        </p:tgtEl>
                                        <p:attrNameLst>
                                          <p:attrName>style.visibility</p:attrName>
                                        </p:attrNameLst>
                                      </p:cBhvr>
                                      <p:to>
                                        <p:strVal val="visible"/>
                                      </p:to>
                                    </p:set>
                                    <p:animEffect transition="in" filter="fade">
                                      <p:cBhvr>
                                        <p:cTn id="24" dur="1000"/>
                                        <p:tgtEl>
                                          <p:spTgt spid="68611">
                                            <p:txEl>
                                              <p:pRg st="1" end="1"/>
                                            </p:txEl>
                                          </p:spTgt>
                                        </p:tgtEl>
                                      </p:cBhvr>
                                    </p:animEffect>
                                    <p:anim calcmode="lin" valueType="num">
                                      <p:cBhvr>
                                        <p:cTn id="25" dur="1000" fill="hold"/>
                                        <p:tgtEl>
                                          <p:spTgt spid="68611">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8611">
                                            <p:txEl>
                                              <p:pRg st="1" end="1"/>
                                            </p:txEl>
                                          </p:spTgt>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68611">
                                            <p:txEl>
                                              <p:pRg st="2" end="2"/>
                                            </p:txEl>
                                          </p:spTgt>
                                        </p:tgtEl>
                                        <p:attrNameLst>
                                          <p:attrName>style.visibility</p:attrName>
                                        </p:attrNameLst>
                                      </p:cBhvr>
                                      <p:to>
                                        <p:strVal val="visible"/>
                                      </p:to>
                                    </p:set>
                                    <p:animEffect transition="in" filter="fade">
                                      <p:cBhvr>
                                        <p:cTn id="29" dur="1000"/>
                                        <p:tgtEl>
                                          <p:spTgt spid="68611">
                                            <p:txEl>
                                              <p:pRg st="2" end="2"/>
                                            </p:txEl>
                                          </p:spTgt>
                                        </p:tgtEl>
                                      </p:cBhvr>
                                    </p:animEffect>
                                    <p:anim calcmode="lin" valueType="num">
                                      <p:cBhvr>
                                        <p:cTn id="30" dur="1000" fill="hold"/>
                                        <p:tgtEl>
                                          <p:spTgt spid="68611">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68611">
                                            <p:txEl>
                                              <p:pRg st="2" end="2"/>
                                            </p:txEl>
                                          </p:spTgt>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68611">
                                            <p:txEl>
                                              <p:pRg st="3" end="3"/>
                                            </p:txEl>
                                          </p:spTgt>
                                        </p:tgtEl>
                                        <p:attrNameLst>
                                          <p:attrName>style.visibility</p:attrName>
                                        </p:attrNameLst>
                                      </p:cBhvr>
                                      <p:to>
                                        <p:strVal val="visible"/>
                                      </p:to>
                                    </p:set>
                                    <p:animEffect transition="in" filter="fade">
                                      <p:cBhvr>
                                        <p:cTn id="34" dur="1000"/>
                                        <p:tgtEl>
                                          <p:spTgt spid="68611">
                                            <p:txEl>
                                              <p:pRg st="3" end="3"/>
                                            </p:txEl>
                                          </p:spTgt>
                                        </p:tgtEl>
                                      </p:cBhvr>
                                    </p:animEffect>
                                    <p:anim calcmode="lin" valueType="num">
                                      <p:cBhvr>
                                        <p:cTn id="35" dur="1000" fill="hold"/>
                                        <p:tgtEl>
                                          <p:spTgt spid="68611">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68611">
                                            <p:txEl>
                                              <p:pRg st="3" end="3"/>
                                            </p:tx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8611">
                                            <p:txEl>
                                              <p:pRg st="4" end="4"/>
                                            </p:txEl>
                                          </p:spTgt>
                                        </p:tgtEl>
                                        <p:attrNameLst>
                                          <p:attrName>style.visibility</p:attrName>
                                        </p:attrNameLst>
                                      </p:cBhvr>
                                      <p:to>
                                        <p:strVal val="visible"/>
                                      </p:to>
                                    </p:set>
                                    <p:animEffect transition="in" filter="fade">
                                      <p:cBhvr>
                                        <p:cTn id="39" dur="1000"/>
                                        <p:tgtEl>
                                          <p:spTgt spid="68611">
                                            <p:txEl>
                                              <p:pRg st="4" end="4"/>
                                            </p:txEl>
                                          </p:spTgt>
                                        </p:tgtEl>
                                      </p:cBhvr>
                                    </p:animEffect>
                                    <p:anim calcmode="lin" valueType="num">
                                      <p:cBhvr>
                                        <p:cTn id="40" dur="1000" fill="hold"/>
                                        <p:tgtEl>
                                          <p:spTgt spid="68611">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68611">
                                            <p:txEl>
                                              <p:pRg st="4" end="4"/>
                                            </p:tx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68611">
                                            <p:txEl>
                                              <p:pRg st="5" end="5"/>
                                            </p:txEl>
                                          </p:spTgt>
                                        </p:tgtEl>
                                        <p:attrNameLst>
                                          <p:attrName>style.visibility</p:attrName>
                                        </p:attrNameLst>
                                      </p:cBhvr>
                                      <p:to>
                                        <p:strVal val="visible"/>
                                      </p:to>
                                    </p:set>
                                    <p:animEffect transition="in" filter="fade">
                                      <p:cBhvr>
                                        <p:cTn id="44" dur="1000"/>
                                        <p:tgtEl>
                                          <p:spTgt spid="68611">
                                            <p:txEl>
                                              <p:pRg st="5" end="5"/>
                                            </p:txEl>
                                          </p:spTgt>
                                        </p:tgtEl>
                                      </p:cBhvr>
                                    </p:animEffect>
                                    <p:anim calcmode="lin" valueType="num">
                                      <p:cBhvr>
                                        <p:cTn id="45" dur="1000" fill="hold"/>
                                        <p:tgtEl>
                                          <p:spTgt spid="68611">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68611">
                                            <p:txEl>
                                              <p:pRg st="5" end="5"/>
                                            </p:txEl>
                                          </p:spTgt>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68611">
                                            <p:txEl>
                                              <p:pRg st="6" end="6"/>
                                            </p:txEl>
                                          </p:spTgt>
                                        </p:tgtEl>
                                        <p:attrNameLst>
                                          <p:attrName>style.visibility</p:attrName>
                                        </p:attrNameLst>
                                      </p:cBhvr>
                                      <p:to>
                                        <p:strVal val="visible"/>
                                      </p:to>
                                    </p:set>
                                    <p:animEffect transition="in" filter="fade">
                                      <p:cBhvr>
                                        <p:cTn id="49" dur="1000"/>
                                        <p:tgtEl>
                                          <p:spTgt spid="68611">
                                            <p:txEl>
                                              <p:pRg st="6" end="6"/>
                                            </p:txEl>
                                          </p:spTgt>
                                        </p:tgtEl>
                                      </p:cBhvr>
                                    </p:animEffect>
                                    <p:anim calcmode="lin" valueType="num">
                                      <p:cBhvr>
                                        <p:cTn id="50" dur="1000" fill="hold"/>
                                        <p:tgtEl>
                                          <p:spTgt spid="68611">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8611">
                                            <p:txEl>
                                              <p:pRg st="6" end="6"/>
                                            </p:tx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68611">
                                            <p:txEl>
                                              <p:pRg st="7" end="7"/>
                                            </p:txEl>
                                          </p:spTgt>
                                        </p:tgtEl>
                                        <p:attrNameLst>
                                          <p:attrName>style.visibility</p:attrName>
                                        </p:attrNameLst>
                                      </p:cBhvr>
                                      <p:to>
                                        <p:strVal val="visible"/>
                                      </p:to>
                                    </p:set>
                                    <p:animEffect transition="in" filter="fade">
                                      <p:cBhvr>
                                        <p:cTn id="54" dur="1000"/>
                                        <p:tgtEl>
                                          <p:spTgt spid="68611">
                                            <p:txEl>
                                              <p:pRg st="7" end="7"/>
                                            </p:txEl>
                                          </p:spTgt>
                                        </p:tgtEl>
                                      </p:cBhvr>
                                    </p:animEffect>
                                    <p:anim calcmode="lin" valueType="num">
                                      <p:cBhvr>
                                        <p:cTn id="55" dur="1000" fill="hold"/>
                                        <p:tgtEl>
                                          <p:spTgt spid="68611">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686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P spid="68611" grpId="0" uiExpand="1" build="p"/>
    </p:bld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55F1D-A1A8-4766-9650-60D1756EBE77}"/>
              </a:ext>
            </a:extLst>
          </p:cNvPr>
          <p:cNvSpPr>
            <a:spLocks noGrp="1"/>
          </p:cNvSpPr>
          <p:nvPr>
            <p:ph type="title"/>
          </p:nvPr>
        </p:nvSpPr>
        <p:spPr>
          <a:xfrm>
            <a:off x="546370" y="117794"/>
            <a:ext cx="11099260" cy="1139825"/>
          </a:xfrm>
        </p:spPr>
        <p:txBody>
          <a:bodyPr>
            <a:normAutofit/>
          </a:bodyPr>
          <a:lstStyle/>
          <a:p>
            <a:r>
              <a:rPr lang="en-US" dirty="0">
                <a:solidFill>
                  <a:srgbClr val="FF3300"/>
                </a:solidFill>
                <a:effectLst>
                  <a:outerShdw blurRad="38100" dist="38100" dir="2700000" algn="tl">
                    <a:srgbClr val="000000">
                      <a:alpha val="43137"/>
                    </a:srgbClr>
                  </a:outerShdw>
                </a:effectLst>
              </a:rPr>
              <a:t>This debate, in turn, has led to two basic positions in the academy regarding the Israelites in Egypt and the exodus.</a:t>
            </a:r>
          </a:p>
        </p:txBody>
      </p:sp>
      <p:sp>
        <p:nvSpPr>
          <p:cNvPr id="5" name="Content Placeholder 4">
            <a:extLst>
              <a:ext uri="{FF2B5EF4-FFF2-40B4-BE49-F238E27FC236}">
                <a16:creationId xmlns:a16="http://schemas.microsoft.com/office/drawing/2014/main" id="{7303BAE6-3D22-41D4-960D-EF53C9D91037}"/>
              </a:ext>
            </a:extLst>
          </p:cNvPr>
          <p:cNvSpPr>
            <a:spLocks noGrp="1"/>
          </p:cNvSpPr>
          <p:nvPr>
            <p:ph sz="half" idx="1"/>
          </p:nvPr>
        </p:nvSpPr>
        <p:spPr>
          <a:xfrm>
            <a:off x="483139" y="1257619"/>
            <a:ext cx="3558283" cy="4025581"/>
          </a:xfrm>
          <a:solidFill>
            <a:srgbClr val="FFFFCC"/>
          </a:solidFill>
          <a:ln>
            <a:solidFill>
              <a:schemeClr val="accent1"/>
            </a:solidFill>
          </a:ln>
        </p:spPr>
        <p:txBody>
          <a:bodyPr>
            <a:normAutofit fontScale="92500" lnSpcReduction="20000"/>
          </a:bodyPr>
          <a:lstStyle/>
          <a:p>
            <a:pPr marL="0" indent="0">
              <a:buNone/>
            </a:pPr>
            <a:r>
              <a:rPr lang="en-US" sz="3000" b="1" dirty="0">
                <a:solidFill>
                  <a:srgbClr val="002060"/>
                </a:solidFill>
              </a:rPr>
              <a:t>The Israelites were never there…</a:t>
            </a:r>
          </a:p>
          <a:p>
            <a:r>
              <a:rPr lang="en-US" sz="2600" i="1" dirty="0"/>
              <a:t>The account of the exodus is mere folklore and legend.</a:t>
            </a:r>
          </a:p>
          <a:p>
            <a:r>
              <a:rPr lang="en-US" sz="2600" i="1" dirty="0"/>
              <a:t>It was composed centuries after the event, so the account cannot be read as “history.”</a:t>
            </a:r>
          </a:p>
        </p:txBody>
      </p:sp>
      <p:sp>
        <p:nvSpPr>
          <p:cNvPr id="6" name="Text Placeholder 5">
            <a:extLst>
              <a:ext uri="{FF2B5EF4-FFF2-40B4-BE49-F238E27FC236}">
                <a16:creationId xmlns:a16="http://schemas.microsoft.com/office/drawing/2014/main" id="{4968FBF7-8816-44B5-B376-6E4865F396FC}"/>
              </a:ext>
            </a:extLst>
          </p:cNvPr>
          <p:cNvSpPr>
            <a:spLocks noGrp="1"/>
          </p:cNvSpPr>
          <p:nvPr>
            <p:ph type="body" sz="half" idx="2"/>
          </p:nvPr>
        </p:nvSpPr>
        <p:spPr>
          <a:xfrm>
            <a:off x="4343400" y="1257619"/>
            <a:ext cx="7365460" cy="5482587"/>
          </a:xfrm>
          <a:solidFill>
            <a:srgbClr val="FFFF66"/>
          </a:solidFill>
          <a:ln>
            <a:solidFill>
              <a:schemeClr val="accent1"/>
            </a:solidFill>
          </a:ln>
        </p:spPr>
        <p:txBody>
          <a:bodyPr>
            <a:normAutofit fontScale="92500" lnSpcReduction="20000"/>
          </a:bodyPr>
          <a:lstStyle/>
          <a:p>
            <a:pPr marL="0" indent="0">
              <a:buNone/>
            </a:pPr>
            <a:r>
              <a:rPr lang="en-US" sz="3000" b="1" dirty="0">
                <a:solidFill>
                  <a:srgbClr val="002060"/>
                </a:solidFill>
              </a:rPr>
              <a:t>The Israelites were there, but we have had unrealistic expectations as to what archaeology can deliver…</a:t>
            </a:r>
          </a:p>
          <a:p>
            <a:r>
              <a:rPr lang="en-US" sz="2600" i="1" dirty="0"/>
              <a:t>The ability to determine ethnicity in the archaeological record is quite limited, so trying to find “Israel” in Egypt is nearly impossible.</a:t>
            </a:r>
          </a:p>
          <a:p>
            <a:r>
              <a:rPr lang="en-US" sz="2600" i="1" dirty="0"/>
              <a:t>The area where the Israelites lived, the northeastern Delta (cf. Ge. 45:10; 47:4, 6, 11; Ex. 8:22; 9:26), has a very high water table (due to the waters of the Nile River), which makes excavation difficult and expensive.</a:t>
            </a:r>
          </a:p>
          <a:p>
            <a:r>
              <a:rPr lang="en-US" sz="2600" i="1" dirty="0"/>
              <a:t>No historical or administrative papyri, which might have had a bearing on Israel in Egypt, has survived in this damp environment.</a:t>
            </a:r>
          </a:p>
        </p:txBody>
      </p:sp>
      <p:sp>
        <p:nvSpPr>
          <p:cNvPr id="3" name="Slide Number Placeholder 2">
            <a:extLst>
              <a:ext uri="{FF2B5EF4-FFF2-40B4-BE49-F238E27FC236}">
                <a16:creationId xmlns:a16="http://schemas.microsoft.com/office/drawing/2014/main" id="{CBBCEBA8-E53C-CF80-2285-7E62A041A4BE}"/>
              </a:ext>
            </a:extLst>
          </p:cNvPr>
          <p:cNvSpPr>
            <a:spLocks noGrp="1"/>
          </p:cNvSpPr>
          <p:nvPr>
            <p:ph type="sldNum" sz="quarter" idx="12"/>
          </p:nvPr>
        </p:nvSpPr>
        <p:spPr>
          <a:xfrm>
            <a:off x="11122120" y="6375081"/>
            <a:ext cx="601440" cy="365125"/>
          </a:xfrm>
        </p:spPr>
        <p:txBody>
          <a:bodyPr/>
          <a:lstStyle/>
          <a:p>
            <a:pPr>
              <a:defRPr/>
            </a:pPr>
            <a:fld id="{6BCE622C-DAE1-4578-8E74-28861332DA17}" type="slidenum">
              <a:rPr lang="en-US" altLang="en-US" smtClean="0"/>
              <a:pPr>
                <a:defRPr/>
              </a:pPr>
              <a:t>141</a:t>
            </a:fld>
            <a:endParaRPr lang="en-US" altLang="en-US" dirty="0"/>
          </a:p>
        </p:txBody>
      </p:sp>
    </p:spTree>
    <p:extLst>
      <p:ext uri="{BB962C8B-B14F-4D97-AF65-F5344CB8AC3E}">
        <p14:creationId xmlns:p14="http://schemas.microsoft.com/office/powerpoint/2010/main" val="57009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bg/>
                                          </p:spTgt>
                                        </p:tgtEl>
                                        <p:attrNameLst>
                                          <p:attrName>style.visibility</p:attrName>
                                        </p:attrNameLst>
                                      </p:cBhvr>
                                      <p:to>
                                        <p:strVal val="visible"/>
                                      </p:to>
                                    </p:set>
                                    <p:animEffect transition="in" filter="randombar(horizontal)">
                                      <p:cBhvr>
                                        <p:cTn id="27" dur="500"/>
                                        <p:tgtEl>
                                          <p:spTgt spid="6">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additive="base">
                                        <p:cTn id="3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 calcmode="lin" valueType="num">
                                      <p:cBhvr additive="base">
                                        <p:cTn id="4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 calcmode="lin" valueType="num">
                                      <p:cBhvr additive="base">
                                        <p:cTn id="4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A029-B927-46E2-8FC7-EC5FFF985EBC}"/>
              </a:ext>
            </a:extLst>
          </p:cNvPr>
          <p:cNvSpPr>
            <a:spLocks noGrp="1"/>
          </p:cNvSpPr>
          <p:nvPr>
            <p:ph type="title"/>
          </p:nvPr>
        </p:nvSpPr>
        <p:spPr>
          <a:xfrm>
            <a:off x="880858" y="0"/>
            <a:ext cx="4442460" cy="796606"/>
          </a:xfrm>
        </p:spPr>
        <p:txBody>
          <a:bodyPr/>
          <a:lstStyle/>
          <a:p>
            <a:r>
              <a:rPr lang="en-US" dirty="0">
                <a:solidFill>
                  <a:srgbClr val="FF3300"/>
                </a:solidFill>
                <a:effectLst>
                  <a:outerShdw blurRad="38100" dist="38100" dir="2700000" algn="tl">
                    <a:srgbClr val="000000">
                      <a:alpha val="43137"/>
                    </a:srgbClr>
                  </a:outerShdw>
                </a:effectLst>
              </a:rPr>
              <a:t>Factors to consider…</a:t>
            </a:r>
          </a:p>
        </p:txBody>
      </p:sp>
      <p:pic>
        <p:nvPicPr>
          <p:cNvPr id="9" name="Content Placeholder 8">
            <a:extLst>
              <a:ext uri="{FF2B5EF4-FFF2-40B4-BE49-F238E27FC236}">
                <a16:creationId xmlns:a16="http://schemas.microsoft.com/office/drawing/2014/main" id="{729FAE3D-1180-4AC3-8C9B-3544DB5C2540}"/>
              </a:ext>
            </a:extLst>
          </p:cNvPr>
          <p:cNvPicPr>
            <a:picLocks noGrp="1" noChangeAspect="1"/>
          </p:cNvPicPr>
          <p:nvPr>
            <p:ph sz="half" idx="1"/>
          </p:nvPr>
        </p:nvPicPr>
        <p:blipFill>
          <a:blip r:embed="rId2"/>
          <a:stretch>
            <a:fillRect/>
          </a:stretch>
        </p:blipFill>
        <p:spPr>
          <a:xfrm>
            <a:off x="12178" y="731520"/>
            <a:ext cx="7348741" cy="4889646"/>
          </a:xfrm>
          <a:prstGeom prst="rect">
            <a:avLst/>
          </a:prstGeom>
        </p:spPr>
      </p:pic>
      <p:sp>
        <p:nvSpPr>
          <p:cNvPr id="6" name="Text Placeholder 5">
            <a:extLst>
              <a:ext uri="{FF2B5EF4-FFF2-40B4-BE49-F238E27FC236}">
                <a16:creationId xmlns:a16="http://schemas.microsoft.com/office/drawing/2014/main" id="{02CC63AC-AD57-455D-BC26-5E26124B8EBF}"/>
              </a:ext>
            </a:extLst>
          </p:cNvPr>
          <p:cNvSpPr>
            <a:spLocks noGrp="1"/>
          </p:cNvSpPr>
          <p:nvPr>
            <p:ph type="body" sz="half" idx="2"/>
          </p:nvPr>
        </p:nvSpPr>
        <p:spPr>
          <a:xfrm>
            <a:off x="7577342" y="136525"/>
            <a:ext cx="4442460" cy="6584950"/>
          </a:xfrm>
        </p:spPr>
        <p:txBody>
          <a:bodyPr>
            <a:normAutofit fontScale="92500" lnSpcReduction="10000"/>
          </a:bodyPr>
          <a:lstStyle/>
          <a:p>
            <a:pPr marL="0" indent="0">
              <a:buNone/>
            </a:pPr>
            <a:r>
              <a:rPr lang="en-US" sz="3000" b="1" dirty="0">
                <a:solidFill>
                  <a:srgbClr val="FF3300"/>
                </a:solidFill>
                <a:effectLst>
                  <a:outerShdw blurRad="38100" dist="38100" dir="2700000" algn="tl">
                    <a:srgbClr val="000000">
                      <a:alpha val="43137"/>
                    </a:srgbClr>
                  </a:outerShdw>
                </a:effectLst>
              </a:rPr>
              <a:t>The Egyptians were not famous for recording their defeats.</a:t>
            </a:r>
          </a:p>
          <a:p>
            <a:r>
              <a:rPr lang="en-US" sz="2800" i="1" dirty="0"/>
              <a:t>When they experienced military victories, they built monuments to these victories.</a:t>
            </a:r>
          </a:p>
          <a:p>
            <a:r>
              <a:rPr lang="en-US" sz="2800" i="1" dirty="0"/>
              <a:t>When they suffered defeat, they either remained silent or, in some cases, claimed victory when there was none.</a:t>
            </a:r>
          </a:p>
          <a:p>
            <a:r>
              <a:rPr lang="en-US" sz="2800" i="1" dirty="0"/>
              <a:t>Hence, expecting to find a text describing an Israelite triumph over Pharaoh is unlikely.</a:t>
            </a:r>
          </a:p>
        </p:txBody>
      </p:sp>
      <p:sp>
        <p:nvSpPr>
          <p:cNvPr id="5" name="Slide Number Placeholder 4">
            <a:extLst>
              <a:ext uri="{FF2B5EF4-FFF2-40B4-BE49-F238E27FC236}">
                <a16:creationId xmlns:a16="http://schemas.microsoft.com/office/drawing/2014/main" id="{B8F3556C-D3D1-4039-B76E-3D8574BAC255}"/>
              </a:ext>
            </a:extLst>
          </p:cNvPr>
          <p:cNvSpPr>
            <a:spLocks noGrp="1"/>
          </p:cNvSpPr>
          <p:nvPr>
            <p:ph type="sldNum" sz="quarter" idx="12"/>
          </p:nvPr>
        </p:nvSpPr>
        <p:spPr>
          <a:xfrm>
            <a:off x="11247120" y="6356350"/>
            <a:ext cx="62176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E622C-DAE1-4578-8E74-28861332DA17}"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DF8F382-3DFC-486A-85DD-D15CE8189FD0}"/>
              </a:ext>
            </a:extLst>
          </p:cNvPr>
          <p:cNvSpPr txBox="1"/>
          <p:nvPr/>
        </p:nvSpPr>
        <p:spPr>
          <a:xfrm>
            <a:off x="35038" y="5646420"/>
            <a:ext cx="73487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 this relief of the Battle of Kadesh against the Hittites (1273 BC), the Egyptians suffered near disaster, but in their monuments, Ramesses II claimed to crush the Hittites under his chariot wheels.</a:t>
            </a:r>
          </a:p>
        </p:txBody>
      </p:sp>
    </p:spTree>
    <p:extLst>
      <p:ext uri="{BB962C8B-B14F-4D97-AF65-F5344CB8AC3E}">
        <p14:creationId xmlns:p14="http://schemas.microsoft.com/office/powerpoint/2010/main" val="277236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B9A3F-472C-411B-87F0-3F64529ABEB8}"/>
              </a:ext>
            </a:extLst>
          </p:cNvPr>
          <p:cNvSpPr>
            <a:spLocks noGrp="1"/>
          </p:cNvSpPr>
          <p:nvPr>
            <p:ph type="title"/>
          </p:nvPr>
        </p:nvSpPr>
        <p:spPr>
          <a:xfrm>
            <a:off x="482600" y="58802"/>
            <a:ext cx="10871200" cy="832740"/>
          </a:xfrm>
        </p:spPr>
        <p:txBody>
          <a:bodyPr/>
          <a:lstStyle/>
          <a:p>
            <a:r>
              <a:rPr lang="en-US" dirty="0">
                <a:solidFill>
                  <a:srgbClr val="FF3300"/>
                </a:solidFill>
                <a:effectLst>
                  <a:outerShdw blurRad="38100" dist="38100" dir="2700000" algn="tl">
                    <a:srgbClr val="000000">
                      <a:alpha val="43137"/>
                    </a:srgbClr>
                  </a:outerShdw>
                </a:effectLst>
              </a:rPr>
              <a:t>Were there Semites in Egypt?</a:t>
            </a:r>
          </a:p>
        </p:txBody>
      </p:sp>
      <p:sp>
        <p:nvSpPr>
          <p:cNvPr id="3" name="Text Placeholder 2">
            <a:extLst>
              <a:ext uri="{FF2B5EF4-FFF2-40B4-BE49-F238E27FC236}">
                <a16:creationId xmlns:a16="http://schemas.microsoft.com/office/drawing/2014/main" id="{8619D458-D815-4594-8ACA-BC81DE79744F}"/>
              </a:ext>
            </a:extLst>
          </p:cNvPr>
          <p:cNvSpPr>
            <a:spLocks noGrp="1"/>
          </p:cNvSpPr>
          <p:nvPr>
            <p:ph type="body" sz="half" idx="1"/>
          </p:nvPr>
        </p:nvSpPr>
        <p:spPr>
          <a:xfrm>
            <a:off x="482600" y="708660"/>
            <a:ext cx="11508740" cy="1933003"/>
          </a:xfrm>
        </p:spPr>
        <p:txBody>
          <a:bodyPr>
            <a:normAutofit fontScale="92500" lnSpcReduction="10000"/>
          </a:bodyPr>
          <a:lstStyle/>
          <a:p>
            <a:pPr marL="0" indent="0">
              <a:buNone/>
            </a:pPr>
            <a:r>
              <a:rPr lang="en-US" sz="2800" i="1" dirty="0"/>
              <a:t>There certainly is substantial evidence of Semitic peoples like the Israelites migrating to Egypt, usually tempted by better grazing for their livestock or by food in times of drought. This is precisely what is described in Genesis regarding Jacob and his family (cf. Ge. 42-43).</a:t>
            </a:r>
          </a:p>
        </p:txBody>
      </p:sp>
      <p:sp>
        <p:nvSpPr>
          <p:cNvPr id="5" name="Slide Number Placeholder 4">
            <a:extLst>
              <a:ext uri="{FF2B5EF4-FFF2-40B4-BE49-F238E27FC236}">
                <a16:creationId xmlns:a16="http://schemas.microsoft.com/office/drawing/2014/main" id="{DB167DD6-0B27-438E-9D88-D7E3FAFCF181}"/>
              </a:ext>
            </a:extLst>
          </p:cNvPr>
          <p:cNvSpPr>
            <a:spLocks noGrp="1"/>
          </p:cNvSpPr>
          <p:nvPr>
            <p:ph type="sldNum" sz="quarter" idx="12"/>
          </p:nvPr>
        </p:nvSpPr>
        <p:spPr>
          <a:xfrm>
            <a:off x="11023600" y="6356350"/>
            <a:ext cx="84528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A342F-E6A5-4E07-A4EE-6D960D562992}"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Content Placeholder 9">
            <a:extLst>
              <a:ext uri="{FF2B5EF4-FFF2-40B4-BE49-F238E27FC236}">
                <a16:creationId xmlns:a16="http://schemas.microsoft.com/office/drawing/2014/main" id="{86BC0AE9-0342-4551-B97E-DDF59E0A5DDC}"/>
              </a:ext>
            </a:extLst>
          </p:cNvPr>
          <p:cNvPicPr>
            <a:picLocks noGrp="1" noChangeAspect="1"/>
          </p:cNvPicPr>
          <p:nvPr>
            <p:ph sz="half" idx="2"/>
          </p:nvPr>
        </p:nvPicPr>
        <p:blipFill>
          <a:blip r:embed="rId2"/>
          <a:stretch>
            <a:fillRect/>
          </a:stretch>
        </p:blipFill>
        <p:spPr>
          <a:xfrm>
            <a:off x="482600" y="2641663"/>
            <a:ext cx="5613400" cy="3739928"/>
          </a:xfrm>
        </p:spPr>
      </p:pic>
      <p:sp>
        <p:nvSpPr>
          <p:cNvPr id="11" name="TextBox 10">
            <a:extLst>
              <a:ext uri="{FF2B5EF4-FFF2-40B4-BE49-F238E27FC236}">
                <a16:creationId xmlns:a16="http://schemas.microsoft.com/office/drawing/2014/main" id="{40C0CFC5-52AE-4EA4-BCEF-A4BEC4862EBE}"/>
              </a:ext>
            </a:extLst>
          </p:cNvPr>
          <p:cNvSpPr txBox="1"/>
          <p:nvPr/>
        </p:nvSpPr>
        <p:spPr>
          <a:xfrm>
            <a:off x="6377940" y="2641663"/>
            <a:ext cx="561340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 this 19</a:t>
            </a:r>
            <a:r>
              <a:rPr kumimoji="0" lang="en-US" sz="24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century BC mural from a tomb painting in Beni-Hassan (left), colorfully dressed Bedouin Semites, regarded as “foreigners” by the Egyptians, are shown asking permission to enter Egypt.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 addition, several texts, including one from Pharaoh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Menerptah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(1213-1203 BC), describe Semites entering Egypt, and these texts span some 700 centuries during the 2</a:t>
            </a:r>
            <a:r>
              <a:rPr kumimoji="0" lang="en-US" sz="2400" b="1"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millennium BC.</a:t>
            </a:r>
          </a:p>
        </p:txBody>
      </p:sp>
    </p:spTree>
    <p:extLst>
      <p:ext uri="{BB962C8B-B14F-4D97-AF65-F5344CB8AC3E}">
        <p14:creationId xmlns:p14="http://schemas.microsoft.com/office/powerpoint/2010/main" val="148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36F3-5BBE-4788-A1E3-19FD9A96B344}"/>
              </a:ext>
            </a:extLst>
          </p:cNvPr>
          <p:cNvSpPr>
            <a:spLocks noGrp="1"/>
          </p:cNvSpPr>
          <p:nvPr>
            <p:ph type="title"/>
          </p:nvPr>
        </p:nvSpPr>
        <p:spPr>
          <a:xfrm>
            <a:off x="638540" y="21816"/>
            <a:ext cx="10972800" cy="737236"/>
          </a:xfrm>
        </p:spPr>
        <p:txBody>
          <a:bodyPr/>
          <a:lstStyle/>
          <a:p>
            <a:pPr algn="ctr"/>
            <a:r>
              <a:rPr lang="en-US" dirty="0">
                <a:solidFill>
                  <a:srgbClr val="FF3300"/>
                </a:solidFill>
                <a:effectLst>
                  <a:outerShdw blurRad="38100" dist="38100" dir="2700000" algn="tl">
                    <a:srgbClr val="000000">
                      <a:alpha val="43137"/>
                    </a:srgbClr>
                  </a:outerShdw>
                </a:effectLst>
              </a:rPr>
              <a:t>Were Semites reduced to slavery in Egypt?</a:t>
            </a:r>
          </a:p>
        </p:txBody>
      </p:sp>
      <p:sp>
        <p:nvSpPr>
          <p:cNvPr id="3" name="Text Placeholder 2">
            <a:extLst>
              <a:ext uri="{FF2B5EF4-FFF2-40B4-BE49-F238E27FC236}">
                <a16:creationId xmlns:a16="http://schemas.microsoft.com/office/drawing/2014/main" id="{5ADC443E-2D15-49BA-A873-42E002F6D815}"/>
              </a:ext>
            </a:extLst>
          </p:cNvPr>
          <p:cNvSpPr>
            <a:spLocks noGrp="1"/>
          </p:cNvSpPr>
          <p:nvPr>
            <p:ph type="body" sz="half" idx="1"/>
          </p:nvPr>
        </p:nvSpPr>
        <p:spPr>
          <a:xfrm>
            <a:off x="182880" y="790803"/>
            <a:ext cx="11850624" cy="1949301"/>
          </a:xfrm>
        </p:spPr>
        <p:txBody>
          <a:bodyPr>
            <a:noAutofit/>
          </a:bodyPr>
          <a:lstStyle/>
          <a:p>
            <a:pPr marL="0" indent="0" algn="ctr">
              <a:lnSpc>
                <a:spcPct val="100000"/>
              </a:lnSpc>
              <a:buNone/>
            </a:pPr>
            <a:r>
              <a:rPr lang="en-US" sz="2400" i="1" dirty="0"/>
              <a:t>New Kingdom Egypt is well-known for its military campaigns into Canaan and other places, where many captives were brought to Egypt as slaves, some of which are pictured here making mud bricks in this famous tomb painting from the 15</a:t>
            </a:r>
            <a:r>
              <a:rPr lang="en-US" sz="2400" i="1" baseline="30000" dirty="0"/>
              <a:t>th</a:t>
            </a:r>
            <a:r>
              <a:rPr lang="en-US" sz="2400" i="1" dirty="0"/>
              <a:t> century BC. The accompanying text identifies them as Canaanites and Nubians. Egyptian supervisors monitor them as they gather mud and water, mix the materials, form mudbricks, carry dried bricks, and measure a wall.</a:t>
            </a:r>
          </a:p>
        </p:txBody>
      </p:sp>
      <p:sp>
        <p:nvSpPr>
          <p:cNvPr id="5" name="Slide Number Placeholder 4">
            <a:extLst>
              <a:ext uri="{FF2B5EF4-FFF2-40B4-BE49-F238E27FC236}">
                <a16:creationId xmlns:a16="http://schemas.microsoft.com/office/drawing/2014/main" id="{521FB767-8A26-4CE9-9B44-DC65C81429A1}"/>
              </a:ext>
            </a:extLst>
          </p:cNvPr>
          <p:cNvSpPr>
            <a:spLocks noGrp="1"/>
          </p:cNvSpPr>
          <p:nvPr>
            <p:ph type="sldNum" sz="quarter" idx="12"/>
          </p:nvPr>
        </p:nvSpPr>
        <p:spPr>
          <a:xfrm>
            <a:off x="11186160" y="6356350"/>
            <a:ext cx="68272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A342F-E6A5-4E07-A4EE-6D960D562992}"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3" descr="ESN10">
            <a:extLst>
              <a:ext uri="{FF2B5EF4-FFF2-40B4-BE49-F238E27FC236}">
                <a16:creationId xmlns:a16="http://schemas.microsoft.com/office/drawing/2014/main" id="{29874ADA-8164-4F85-BF5A-1C67DC77B84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0" y="2971798"/>
            <a:ext cx="12192000" cy="3352801"/>
          </a:xfrm>
          <a:prstGeom prst="rect">
            <a:avLst/>
          </a:prstGeom>
        </p:spPr>
      </p:pic>
      <p:sp>
        <p:nvSpPr>
          <p:cNvPr id="7" name="TextBox 6">
            <a:extLst>
              <a:ext uri="{FF2B5EF4-FFF2-40B4-BE49-F238E27FC236}">
                <a16:creationId xmlns:a16="http://schemas.microsoft.com/office/drawing/2014/main" id="{D4A67114-B45C-4308-B4FB-61A470CD03E2}"/>
              </a:ext>
            </a:extLst>
          </p:cNvPr>
          <p:cNvSpPr txBox="1"/>
          <p:nvPr/>
        </p:nvSpPr>
        <p:spPr>
          <a:xfrm>
            <a:off x="182880" y="6315455"/>
            <a:ext cx="117149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Book of Exodus describes just such slavery (Ex. 5:6-18).</a:t>
            </a:r>
          </a:p>
        </p:txBody>
      </p:sp>
    </p:spTree>
    <p:extLst>
      <p:ext uri="{BB962C8B-B14F-4D97-AF65-F5344CB8AC3E}">
        <p14:creationId xmlns:p14="http://schemas.microsoft.com/office/powerpoint/2010/main" val="26130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DA7F6-D6CF-41C7-AC5E-FBA6E2165D82}"/>
              </a:ext>
            </a:extLst>
          </p:cNvPr>
          <p:cNvSpPr>
            <a:spLocks noGrp="1"/>
          </p:cNvSpPr>
          <p:nvPr>
            <p:ph type="title"/>
          </p:nvPr>
        </p:nvSpPr>
        <p:spPr>
          <a:xfrm>
            <a:off x="495300" y="136525"/>
            <a:ext cx="10515600" cy="637198"/>
          </a:xfrm>
        </p:spPr>
        <p:txBody>
          <a:bodyPr>
            <a:noAutofit/>
          </a:bodyPr>
          <a:lstStyle/>
          <a:p>
            <a:r>
              <a:rPr lang="en-US" dirty="0">
                <a:solidFill>
                  <a:srgbClr val="FF3300"/>
                </a:solidFill>
                <a:effectLst>
                  <a:outerShdw blurRad="38100" dist="38100" dir="2700000" algn="tl">
                    <a:srgbClr val="000000">
                      <a:alpha val="43137"/>
                    </a:srgbClr>
                  </a:outerShdw>
                </a:effectLst>
              </a:rPr>
              <a:t>Quotas for brick-making…</a:t>
            </a:r>
          </a:p>
        </p:txBody>
      </p:sp>
      <p:sp>
        <p:nvSpPr>
          <p:cNvPr id="3" name="Content Placeholder 2">
            <a:extLst>
              <a:ext uri="{FF2B5EF4-FFF2-40B4-BE49-F238E27FC236}">
                <a16:creationId xmlns:a16="http://schemas.microsoft.com/office/drawing/2014/main" id="{960A28C2-27B3-49E5-8D71-5D5446489D7B}"/>
              </a:ext>
            </a:extLst>
          </p:cNvPr>
          <p:cNvSpPr>
            <a:spLocks noGrp="1"/>
          </p:cNvSpPr>
          <p:nvPr>
            <p:ph idx="1"/>
          </p:nvPr>
        </p:nvSpPr>
        <p:spPr>
          <a:xfrm>
            <a:off x="495300" y="773723"/>
            <a:ext cx="11373580" cy="1672297"/>
          </a:xfrm>
        </p:spPr>
        <p:txBody>
          <a:bodyPr>
            <a:normAutofit/>
          </a:bodyPr>
          <a:lstStyle/>
          <a:p>
            <a:pPr marL="0" indent="0">
              <a:lnSpc>
                <a:spcPct val="100000"/>
              </a:lnSpc>
              <a:buNone/>
            </a:pPr>
            <a:r>
              <a:rPr lang="en-US" sz="2800" b="1" dirty="0">
                <a:solidFill>
                  <a:srgbClr val="002060"/>
                </a:solidFill>
              </a:rPr>
              <a:t>Egyptian records (preserved on a leather scroll in the Louvre Museum) from the 5</a:t>
            </a:r>
            <a:r>
              <a:rPr lang="en-US" sz="2800" b="1" baseline="30000" dirty="0">
                <a:solidFill>
                  <a:srgbClr val="002060"/>
                </a:solidFill>
              </a:rPr>
              <a:t>th</a:t>
            </a:r>
            <a:r>
              <a:rPr lang="en-US" sz="2800" b="1" dirty="0">
                <a:solidFill>
                  <a:srgbClr val="002060"/>
                </a:solidFill>
              </a:rPr>
              <a:t> regnal year of Ramesses II describe quotas imposed on the brick-makers.</a:t>
            </a:r>
          </a:p>
        </p:txBody>
      </p:sp>
      <p:sp>
        <p:nvSpPr>
          <p:cNvPr id="4" name="Slide Number Placeholder 3">
            <a:extLst>
              <a:ext uri="{FF2B5EF4-FFF2-40B4-BE49-F238E27FC236}">
                <a16:creationId xmlns:a16="http://schemas.microsoft.com/office/drawing/2014/main" id="{93744755-1FD4-4343-ACAF-B486DB24B568}"/>
              </a:ext>
            </a:extLst>
          </p:cNvPr>
          <p:cNvSpPr>
            <a:spLocks noGrp="1"/>
          </p:cNvSpPr>
          <p:nvPr>
            <p:ph type="sldNum" sz="quarter" idx="12"/>
          </p:nvPr>
        </p:nvSpPr>
        <p:spPr>
          <a:xfrm>
            <a:off x="11257280" y="6356350"/>
            <a:ext cx="611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1A494BF-9227-45C0-BD5B-4A83002C864E}"/>
              </a:ext>
            </a:extLst>
          </p:cNvPr>
          <p:cNvSpPr txBox="1"/>
          <p:nvPr/>
        </p:nvSpPr>
        <p:spPr>
          <a:xfrm>
            <a:off x="8372155" y="2121470"/>
            <a:ext cx="365793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Sometimes quotas were reached; sometimes not.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One Egyptian officer complained that he was unable to complete his quota, since “…there were no men to make bricks nor straw in the neighborhood.”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This situation sounds very much like what is described in the Book of Exodus.</a:t>
            </a:r>
          </a:p>
        </p:txBody>
      </p:sp>
      <p:pic>
        <p:nvPicPr>
          <p:cNvPr id="7" name="Picture 6">
            <a:extLst>
              <a:ext uri="{FF2B5EF4-FFF2-40B4-BE49-F238E27FC236}">
                <a16:creationId xmlns:a16="http://schemas.microsoft.com/office/drawing/2014/main" id="{34E37A42-7A55-4792-BA97-0963CE419773}"/>
              </a:ext>
            </a:extLst>
          </p:cNvPr>
          <p:cNvPicPr>
            <a:picLocks noChangeAspect="1"/>
          </p:cNvPicPr>
          <p:nvPr/>
        </p:nvPicPr>
        <p:blipFill>
          <a:blip r:embed="rId2"/>
          <a:stretch>
            <a:fillRect/>
          </a:stretch>
        </p:blipFill>
        <p:spPr>
          <a:xfrm>
            <a:off x="342900" y="2208971"/>
            <a:ext cx="7828058" cy="4147061"/>
          </a:xfrm>
          <a:prstGeom prst="rect">
            <a:avLst/>
          </a:prstGeom>
        </p:spPr>
      </p:pic>
    </p:spTree>
    <p:extLst>
      <p:ext uri="{BB962C8B-B14F-4D97-AF65-F5344CB8AC3E}">
        <p14:creationId xmlns:p14="http://schemas.microsoft.com/office/powerpoint/2010/main" val="327304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B4DBF7-305E-4AA4-B04E-291686C07C9F}"/>
              </a:ext>
            </a:extLst>
          </p:cNvPr>
          <p:cNvSpPr>
            <a:spLocks noGrp="1"/>
          </p:cNvSpPr>
          <p:nvPr>
            <p:ph type="title"/>
          </p:nvPr>
        </p:nvSpPr>
        <p:spPr>
          <a:xfrm>
            <a:off x="3788464" y="498521"/>
            <a:ext cx="4217894" cy="766050"/>
          </a:xfrm>
        </p:spPr>
        <p:txBody>
          <a:bodyPr/>
          <a:lstStyle/>
          <a:p>
            <a:r>
              <a:rPr lang="en-US" dirty="0">
                <a:solidFill>
                  <a:srgbClr val="FF0000"/>
                </a:solidFill>
                <a:effectLst>
                  <a:outerShdw blurRad="38100" dist="38100" dir="2700000" algn="tl">
                    <a:srgbClr val="000000">
                      <a:alpha val="43137"/>
                    </a:srgbClr>
                  </a:outerShdw>
                </a:effectLst>
              </a:rPr>
              <a:t>Papyrus Anastasi III</a:t>
            </a:r>
          </a:p>
        </p:txBody>
      </p:sp>
      <p:sp>
        <p:nvSpPr>
          <p:cNvPr id="4" name="Slide Number Placeholder 3">
            <a:extLst>
              <a:ext uri="{FF2B5EF4-FFF2-40B4-BE49-F238E27FC236}">
                <a16:creationId xmlns:a16="http://schemas.microsoft.com/office/drawing/2014/main" id="{19FCD8B5-1571-4950-96DC-2E5C9425ED56}"/>
              </a:ext>
            </a:extLst>
          </p:cNvPr>
          <p:cNvSpPr>
            <a:spLocks noGrp="1"/>
          </p:cNvSpPr>
          <p:nvPr>
            <p:ph type="sldNum" sz="quarter" idx="14"/>
          </p:nvPr>
        </p:nvSpPr>
        <p:spPr>
          <a:xfrm>
            <a:off x="11216640" y="6356350"/>
            <a:ext cx="65224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53CF89BB-29F6-4323-B67E-998E157298C4}"/>
              </a:ext>
            </a:extLst>
          </p:cNvPr>
          <p:cNvPicPr>
            <a:picLocks noGrp="1" noChangeAspect="1"/>
          </p:cNvPicPr>
          <p:nvPr>
            <p:ph sz="half" idx="1"/>
          </p:nvPr>
        </p:nvPicPr>
        <p:blipFill rotWithShape="1">
          <a:blip r:embed="rId2" cstate="hqprint">
            <a:extLst>
              <a:ext uri="{28A0092B-C50C-407E-A947-70E740481C1C}">
                <a14:useLocalDpi xmlns:a14="http://schemas.microsoft.com/office/drawing/2010/main"/>
              </a:ext>
            </a:extLst>
          </a:blip>
          <a:srcRect/>
          <a:stretch/>
        </p:blipFill>
        <p:spPr>
          <a:xfrm>
            <a:off x="3788464" y="1353311"/>
            <a:ext cx="8405868" cy="4536501"/>
          </a:xfrm>
        </p:spPr>
      </p:pic>
      <p:sp>
        <p:nvSpPr>
          <p:cNvPr id="7" name="Content Placeholder 6">
            <a:extLst>
              <a:ext uri="{FF2B5EF4-FFF2-40B4-BE49-F238E27FC236}">
                <a16:creationId xmlns:a16="http://schemas.microsoft.com/office/drawing/2014/main" id="{7D58EAA0-736D-4809-A71B-B5CBEBFB1A9F}"/>
              </a:ext>
            </a:extLst>
          </p:cNvPr>
          <p:cNvSpPr>
            <a:spLocks noGrp="1"/>
          </p:cNvSpPr>
          <p:nvPr>
            <p:ph sz="half" idx="2"/>
          </p:nvPr>
        </p:nvSpPr>
        <p:spPr>
          <a:xfrm>
            <a:off x="140194" y="1340403"/>
            <a:ext cx="3487285" cy="4637762"/>
          </a:xfrm>
        </p:spPr>
        <p:txBody>
          <a:bodyPr>
            <a:normAutofit/>
          </a:bodyPr>
          <a:lstStyle/>
          <a:p>
            <a:pPr marL="0" indent="0" algn="r">
              <a:lnSpc>
                <a:spcPct val="110000"/>
              </a:lnSpc>
              <a:buNone/>
            </a:pPr>
            <a:r>
              <a:rPr lang="en-US" sz="2400" dirty="0"/>
              <a:t>This report from about 1210 BC (in hieratic script) is from an Egyptian officer describing work done in the royal workshops, including quotas set for brickmakers:  “Likewise…people are making bricks…they are making their quota of bricks daily.”</a:t>
            </a:r>
          </a:p>
        </p:txBody>
      </p:sp>
      <p:sp>
        <p:nvSpPr>
          <p:cNvPr id="10" name="TextBox 9">
            <a:extLst>
              <a:ext uri="{FF2B5EF4-FFF2-40B4-BE49-F238E27FC236}">
                <a16:creationId xmlns:a16="http://schemas.microsoft.com/office/drawing/2014/main" id="{36BA2076-8A6F-47DF-A6B5-89748FB8C910}"/>
              </a:ext>
            </a:extLst>
          </p:cNvPr>
          <p:cNvSpPr txBox="1"/>
          <p:nvPr/>
        </p:nvSpPr>
        <p:spPr>
          <a:xfrm>
            <a:off x="10163793" y="5889812"/>
            <a:ext cx="17050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British Museum, London</a:t>
            </a:r>
          </a:p>
        </p:txBody>
      </p:sp>
    </p:spTree>
    <p:extLst>
      <p:ext uri="{BB962C8B-B14F-4D97-AF65-F5344CB8AC3E}">
        <p14:creationId xmlns:p14="http://schemas.microsoft.com/office/powerpoint/2010/main" val="17309386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365C0-7849-495D-963A-A7817B4D11FA}"/>
              </a:ext>
            </a:extLst>
          </p:cNvPr>
          <p:cNvSpPr>
            <a:spLocks noGrp="1"/>
          </p:cNvSpPr>
          <p:nvPr>
            <p:ph type="title"/>
          </p:nvPr>
        </p:nvSpPr>
        <p:spPr/>
        <p:txBody>
          <a:bodyPr/>
          <a:lstStyle/>
          <a:p>
            <a:r>
              <a:rPr lang="en-US" dirty="0">
                <a:solidFill>
                  <a:srgbClr val="FF3300"/>
                </a:solidFill>
                <a:effectLst>
                  <a:outerShdw blurRad="38100" dist="38100" dir="2700000" algn="tl">
                    <a:srgbClr val="000000">
                      <a:alpha val="43137"/>
                    </a:srgbClr>
                  </a:outerShdw>
                </a:effectLst>
              </a:rPr>
              <a:t>Slaves and agricultural work…</a:t>
            </a:r>
          </a:p>
        </p:txBody>
      </p:sp>
      <p:sp>
        <p:nvSpPr>
          <p:cNvPr id="6" name="Text Placeholder 5">
            <a:extLst>
              <a:ext uri="{FF2B5EF4-FFF2-40B4-BE49-F238E27FC236}">
                <a16:creationId xmlns:a16="http://schemas.microsoft.com/office/drawing/2014/main" id="{E2DBA7C5-6DAB-4DA1-AE80-3833A7D2B8EA}"/>
              </a:ext>
            </a:extLst>
          </p:cNvPr>
          <p:cNvSpPr>
            <a:spLocks noGrp="1"/>
          </p:cNvSpPr>
          <p:nvPr>
            <p:ph type="body" sz="half" idx="2"/>
          </p:nvPr>
        </p:nvSpPr>
        <p:spPr>
          <a:xfrm>
            <a:off x="7373080" y="136525"/>
            <a:ext cx="4632960" cy="6584950"/>
          </a:xfrm>
          <a:solidFill>
            <a:srgbClr val="FFFF66"/>
          </a:solidFill>
        </p:spPr>
        <p:txBody>
          <a:bodyPr>
            <a:normAutofit/>
          </a:bodyPr>
          <a:lstStyle/>
          <a:p>
            <a:pPr marL="0" indent="0">
              <a:lnSpc>
                <a:spcPct val="110000"/>
              </a:lnSpc>
              <a:buNone/>
            </a:pPr>
            <a:r>
              <a:rPr lang="en-US" sz="2800" dirty="0"/>
              <a:t>Beside brick-making, the Israelites also were involved in “all kinds of work in the field” (Ex. 1:14).</a:t>
            </a:r>
          </a:p>
          <a:p>
            <a:pPr marL="0" indent="0">
              <a:lnSpc>
                <a:spcPct val="110000"/>
              </a:lnSpc>
              <a:buNone/>
            </a:pPr>
            <a:r>
              <a:rPr lang="en-US" sz="2800" dirty="0"/>
              <a:t>Slaves appear in Egyptian paintings herding cattle, serving in vineyards, and working in winepresses.</a:t>
            </a:r>
          </a:p>
          <a:p>
            <a:pPr marL="0" indent="0">
              <a:lnSpc>
                <a:spcPct val="110000"/>
              </a:lnSpc>
              <a:buNone/>
            </a:pPr>
            <a:r>
              <a:rPr lang="en-US" sz="2800" dirty="0"/>
              <a:t>This 19</a:t>
            </a:r>
            <a:r>
              <a:rPr lang="en-US" sz="2800" baseline="30000" dirty="0"/>
              <a:t>th</a:t>
            </a:r>
            <a:r>
              <a:rPr lang="en-US" sz="2800" dirty="0"/>
              <a:t> century copy of a wall painting shows slaves gathering grapes, stomping grapes in a vat, and collecting the juice in jugs for storage.</a:t>
            </a:r>
          </a:p>
        </p:txBody>
      </p:sp>
      <p:sp>
        <p:nvSpPr>
          <p:cNvPr id="4" name="Slide Number Placeholder 3">
            <a:extLst>
              <a:ext uri="{FF2B5EF4-FFF2-40B4-BE49-F238E27FC236}">
                <a16:creationId xmlns:a16="http://schemas.microsoft.com/office/drawing/2014/main" id="{25362A86-B28A-4D20-A3B5-BBAE010AFC8A}"/>
              </a:ext>
            </a:extLst>
          </p:cNvPr>
          <p:cNvSpPr>
            <a:spLocks noGrp="1"/>
          </p:cNvSpPr>
          <p:nvPr>
            <p:ph type="sldNum" sz="quarter" idx="12"/>
          </p:nvPr>
        </p:nvSpPr>
        <p:spPr>
          <a:xfrm>
            <a:off x="11206480" y="6356350"/>
            <a:ext cx="662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Content Placeholder 14">
            <a:extLst>
              <a:ext uri="{FF2B5EF4-FFF2-40B4-BE49-F238E27FC236}">
                <a16:creationId xmlns:a16="http://schemas.microsoft.com/office/drawing/2014/main" id="{7F92AA04-307E-4936-B2D3-2BC3631DBA27}"/>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1" y="1558928"/>
            <a:ext cx="7150183" cy="4362448"/>
          </a:xfrm>
        </p:spPr>
      </p:pic>
    </p:spTree>
    <p:extLst>
      <p:ext uri="{BB962C8B-B14F-4D97-AF65-F5344CB8AC3E}">
        <p14:creationId xmlns:p14="http://schemas.microsoft.com/office/powerpoint/2010/main" val="212894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randombar(horizontal)">
                                      <p:cBhvr>
                                        <p:cTn id="7" dur="500"/>
                                        <p:tgtEl>
                                          <p:spTgt spid="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C1F9A-5E79-4EE4-8F35-2CCC5531EC1B}"/>
              </a:ext>
            </a:extLst>
          </p:cNvPr>
          <p:cNvSpPr>
            <a:spLocks noGrp="1"/>
          </p:cNvSpPr>
          <p:nvPr>
            <p:ph type="title"/>
          </p:nvPr>
        </p:nvSpPr>
        <p:spPr/>
        <p:txBody>
          <a:bodyPr/>
          <a:lstStyle/>
          <a:p>
            <a:r>
              <a:rPr lang="en-US" dirty="0">
                <a:solidFill>
                  <a:srgbClr val="FF3300"/>
                </a:solidFill>
                <a:effectLst>
                  <a:outerShdw blurRad="38100" dist="38100" dir="2700000" algn="tl">
                    <a:srgbClr val="000000">
                      <a:alpha val="43137"/>
                    </a:srgbClr>
                  </a:outerShdw>
                </a:effectLst>
              </a:rPr>
              <a:t>The importance of toponyms…</a:t>
            </a:r>
          </a:p>
        </p:txBody>
      </p:sp>
      <p:sp>
        <p:nvSpPr>
          <p:cNvPr id="3" name="Content Placeholder 2">
            <a:extLst>
              <a:ext uri="{FF2B5EF4-FFF2-40B4-BE49-F238E27FC236}">
                <a16:creationId xmlns:a16="http://schemas.microsoft.com/office/drawing/2014/main" id="{E3F3F51C-DC10-42A4-986A-6C3180083EFF}"/>
              </a:ext>
            </a:extLst>
          </p:cNvPr>
          <p:cNvSpPr>
            <a:spLocks noGrp="1"/>
          </p:cNvSpPr>
          <p:nvPr>
            <p:ph idx="1"/>
          </p:nvPr>
        </p:nvSpPr>
        <p:spPr>
          <a:xfrm>
            <a:off x="838200" y="1348740"/>
            <a:ext cx="10515600" cy="5372735"/>
          </a:xfrm>
        </p:spPr>
        <p:txBody>
          <a:bodyPr>
            <a:normAutofit lnSpcReduction="10000"/>
          </a:bodyPr>
          <a:lstStyle/>
          <a:p>
            <a:pPr marL="0" indent="0">
              <a:buNone/>
            </a:pPr>
            <a:r>
              <a:rPr lang="en-US" sz="2800" b="1" dirty="0">
                <a:solidFill>
                  <a:srgbClr val="002060"/>
                </a:solidFill>
              </a:rPr>
              <a:t>The importance of place names is that if a story was concocted centuries after the fact, one would not expect it to contain little-known references to geography. Hence, identifiable places in the exodus story lend credibility to the narratives, suggesting real historical memory.</a:t>
            </a:r>
          </a:p>
          <a:p>
            <a:r>
              <a:rPr lang="en-US" sz="2400" i="1" dirty="0"/>
              <a:t>Ramesses, the “storage city” on which the Israelites worked (Ex. 1:11) and from which they started their trek out of Egypt (Ex. 12:37; Nu. 33:3), is likely the Delta capital built by and named for Ramesses II. There is now wide agreement among scholars that it has been identified.</a:t>
            </a:r>
          </a:p>
          <a:p>
            <a:r>
              <a:rPr lang="en-US" sz="2400" i="1" dirty="0"/>
              <a:t>Pi-Ramesses (city of Ramesses) had a relatively short life-span (ca. 1275-1075 BC), however, and was abandoned. It is unlikely that someone writing a legendary account hundreds of years later would even have known about Pi-Ramesses. </a:t>
            </a:r>
          </a:p>
        </p:txBody>
      </p:sp>
      <p:sp>
        <p:nvSpPr>
          <p:cNvPr id="4" name="Slide Number Placeholder 3">
            <a:extLst>
              <a:ext uri="{FF2B5EF4-FFF2-40B4-BE49-F238E27FC236}">
                <a16:creationId xmlns:a16="http://schemas.microsoft.com/office/drawing/2014/main" id="{64D35A8D-0E39-4B2F-AD36-9AC2F3AA09C1}"/>
              </a:ext>
            </a:extLst>
          </p:cNvPr>
          <p:cNvSpPr>
            <a:spLocks noGrp="1"/>
          </p:cNvSpPr>
          <p:nvPr>
            <p:ph type="sldNum" sz="quarter" idx="12"/>
          </p:nvPr>
        </p:nvSpPr>
        <p:spPr>
          <a:xfrm>
            <a:off x="11145520" y="6356350"/>
            <a:ext cx="72336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61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68EC0-F8F3-4D39-AD62-5BF0B7C83A54}"/>
              </a:ext>
            </a:extLst>
          </p:cNvPr>
          <p:cNvSpPr>
            <a:spLocks noGrp="1"/>
          </p:cNvSpPr>
          <p:nvPr>
            <p:ph type="title"/>
          </p:nvPr>
        </p:nvSpPr>
        <p:spPr>
          <a:xfrm>
            <a:off x="231680" y="342900"/>
            <a:ext cx="2734799" cy="6013450"/>
          </a:xfrm>
        </p:spPr>
        <p:txBody>
          <a:bodyPr/>
          <a:lstStyle/>
          <a:p>
            <a:pPr algn="r"/>
            <a:r>
              <a:rPr lang="en-US" dirty="0"/>
              <a:t>Excavations at Pi-Ramesses are ongoing</a:t>
            </a:r>
          </a:p>
        </p:txBody>
      </p:sp>
      <p:pic>
        <p:nvPicPr>
          <p:cNvPr id="6" name="Content Placeholder 5">
            <a:extLst>
              <a:ext uri="{FF2B5EF4-FFF2-40B4-BE49-F238E27FC236}">
                <a16:creationId xmlns:a16="http://schemas.microsoft.com/office/drawing/2014/main" id="{52BAAD1B-34BE-4A99-A767-E53B1A38FE73}"/>
              </a:ext>
            </a:extLst>
          </p:cNvPr>
          <p:cNvPicPr>
            <a:picLocks noGrp="1" noChangeAspect="1"/>
          </p:cNvPicPr>
          <p:nvPr>
            <p:ph idx="1"/>
          </p:nvPr>
        </p:nvPicPr>
        <p:blipFill>
          <a:blip r:embed="rId2"/>
          <a:stretch>
            <a:fillRect/>
          </a:stretch>
        </p:blipFill>
        <p:spPr>
          <a:xfrm>
            <a:off x="3057919" y="0"/>
            <a:ext cx="9134081" cy="6858000"/>
          </a:xfrm>
        </p:spPr>
      </p:pic>
      <p:sp>
        <p:nvSpPr>
          <p:cNvPr id="4" name="Slide Number Placeholder 3">
            <a:extLst>
              <a:ext uri="{FF2B5EF4-FFF2-40B4-BE49-F238E27FC236}">
                <a16:creationId xmlns:a16="http://schemas.microsoft.com/office/drawing/2014/main" id="{998A4068-C608-4F77-A256-F0B891BAFD1B}"/>
              </a:ext>
            </a:extLst>
          </p:cNvPr>
          <p:cNvSpPr>
            <a:spLocks noGrp="1"/>
          </p:cNvSpPr>
          <p:nvPr>
            <p:ph type="sldNum" sz="quarter" idx="12"/>
          </p:nvPr>
        </p:nvSpPr>
        <p:spPr>
          <a:xfrm>
            <a:off x="11226800" y="6356350"/>
            <a:ext cx="64208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819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D0E6583-C5AF-F669-CB4D-FD252594C2EA}"/>
              </a:ext>
            </a:extLst>
          </p:cNvPr>
          <p:cNvSpPr>
            <a:spLocks noGrp="1"/>
          </p:cNvSpPr>
          <p:nvPr>
            <p:ph type="sldNum" sz="quarter" idx="12"/>
          </p:nvPr>
        </p:nvSpPr>
        <p:spPr/>
        <p:txBody>
          <a:bodyPr/>
          <a:lstStyle/>
          <a:p>
            <a:pPr defTabSz="914400" fontAlgn="base">
              <a:spcBef>
                <a:spcPct val="0"/>
              </a:spcBef>
              <a:spcAft>
                <a:spcPct val="0"/>
              </a:spcAft>
            </a:pPr>
            <a:fld id="{B16259FD-7D36-4479-B356-80F1EA1CB7D5}" type="slidenum">
              <a:rPr lang="en-US" altLang="en-US">
                <a:solidFill>
                  <a:srgbClr val="FFFFFF"/>
                </a:solidFill>
                <a:latin typeface="Verdana"/>
                <a:cs typeface="Arial" panose="020B0604020202020204" pitchFamily="34" charset="0"/>
              </a:rPr>
              <a:pPr defTabSz="914400" fontAlgn="base">
                <a:spcBef>
                  <a:spcPct val="0"/>
                </a:spcBef>
                <a:spcAft>
                  <a:spcPct val="0"/>
                </a:spcAft>
              </a:pPr>
              <a:t>15</a:t>
            </a:fld>
            <a:endParaRPr lang="en-US" altLang="en-US">
              <a:solidFill>
                <a:srgbClr val="FFFFFF"/>
              </a:solidFill>
              <a:latin typeface="Verdana"/>
              <a:cs typeface="Arial" panose="020B0604020202020204" pitchFamily="34" charset="0"/>
            </a:endParaRPr>
          </a:p>
        </p:txBody>
      </p:sp>
      <p:sp>
        <p:nvSpPr>
          <p:cNvPr id="172034" name="Rectangle 2">
            <a:extLst>
              <a:ext uri="{FF2B5EF4-FFF2-40B4-BE49-F238E27FC236}">
                <a16:creationId xmlns:a16="http://schemas.microsoft.com/office/drawing/2014/main" id="{94B7CDA8-FFF2-76A7-AE9C-D9217F601FCE}"/>
              </a:ext>
            </a:extLst>
          </p:cNvPr>
          <p:cNvSpPr>
            <a:spLocks noGrp="1" noChangeArrowheads="1"/>
          </p:cNvSpPr>
          <p:nvPr>
            <p:ph type="title"/>
          </p:nvPr>
        </p:nvSpPr>
        <p:spPr>
          <a:xfrm>
            <a:off x="609600" y="513485"/>
            <a:ext cx="10972800" cy="1139825"/>
          </a:xfrm>
        </p:spPr>
        <p:txBody>
          <a:bodyPr/>
          <a:lstStyle/>
          <a:p>
            <a:r>
              <a:rPr lang="en-US" altLang="en-US" sz="5400" dirty="0">
                <a:solidFill>
                  <a:srgbClr val="FFFF99"/>
                </a:solidFill>
                <a:latin typeface="Jenkins v2.0" pitchFamily="2" charset="0"/>
              </a:rPr>
              <a:t>The Human Abuse of Freedom</a:t>
            </a:r>
          </a:p>
        </p:txBody>
      </p:sp>
      <p:sp>
        <p:nvSpPr>
          <p:cNvPr id="172035" name="Rectangle 3">
            <a:extLst>
              <a:ext uri="{FF2B5EF4-FFF2-40B4-BE49-F238E27FC236}">
                <a16:creationId xmlns:a16="http://schemas.microsoft.com/office/drawing/2014/main" id="{95136664-E693-0D5E-4BA9-B6A64AC0F0C5}"/>
              </a:ext>
            </a:extLst>
          </p:cNvPr>
          <p:cNvSpPr>
            <a:spLocks noGrp="1" noChangeArrowheads="1"/>
          </p:cNvSpPr>
          <p:nvPr>
            <p:ph type="body" idx="1"/>
          </p:nvPr>
        </p:nvSpPr>
        <p:spPr>
          <a:xfrm>
            <a:off x="505905" y="2170113"/>
            <a:ext cx="10972800" cy="4530725"/>
          </a:xfrm>
        </p:spPr>
        <p:txBody>
          <a:bodyPr/>
          <a:lstStyle/>
          <a:p>
            <a:pPr>
              <a:buFont typeface="Wingdings" panose="05000000000000000000" pitchFamily="2" charset="2"/>
              <a:buNone/>
            </a:pPr>
            <a:r>
              <a:rPr lang="en-US" altLang="en-US" sz="3600" dirty="0">
                <a:solidFill>
                  <a:srgbClr val="FF6600"/>
                </a:solidFill>
                <a:latin typeface="Arial Rounded MT Bold" panose="020F0704030504030204" pitchFamily="34" charset="0"/>
              </a:rPr>
              <a:t>The humans God created were free (Ge. 2:16-17).</a:t>
            </a:r>
          </a:p>
          <a:p>
            <a:r>
              <a:rPr lang="en-US" altLang="en-US" sz="2400" i="1" dirty="0">
                <a:latin typeface="Comic Sans MS" panose="030F0702030302020204" pitchFamily="66" charset="0"/>
              </a:rPr>
              <a:t>The abuse of their freedom (Ge. 3:1ff.) has now spread to every living human, for the story of Adam and Eve is at once the story of every living human since (Ro. 5:12).</a:t>
            </a:r>
          </a:p>
          <a:p>
            <a:r>
              <a:rPr lang="en-US" altLang="en-US" sz="2400" i="1" dirty="0">
                <a:latin typeface="Comic Sans MS" panose="030F0702030302020204" pitchFamily="66" charset="0"/>
              </a:rPr>
              <a:t>Humans were not created as sinners; rather, they became sinners by their abuse of freedom.</a:t>
            </a:r>
          </a:p>
          <a:p>
            <a:r>
              <a:rPr lang="en-US" altLang="en-US" sz="2400" i="1" dirty="0">
                <a:latin typeface="Comic Sans MS" panose="030F0702030302020204" pitchFamily="66" charset="0"/>
              </a:rPr>
              <a:t>No human person is exempt (Ro. 3:23).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 calcmode="lin" valueType="num">
                                      <p:cBhvr>
                                        <p:cTn id="7" dur="500" fill="hold"/>
                                        <p:tgtEl>
                                          <p:spTgt spid="172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2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035">
                                            <p:txEl>
                                              <p:pRg st="1" end="1"/>
                                            </p:txEl>
                                          </p:spTgt>
                                        </p:tgtEl>
                                        <p:attrNameLst>
                                          <p:attrName>style.visibility</p:attrName>
                                        </p:attrNameLst>
                                      </p:cBhvr>
                                      <p:to>
                                        <p:strVal val="visible"/>
                                      </p:to>
                                    </p:set>
                                    <p:anim calcmode="lin" valueType="num">
                                      <p:cBhvr additive="base">
                                        <p:cTn id="13" dur="500" fill="hold"/>
                                        <p:tgtEl>
                                          <p:spTgt spid="172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035">
                                            <p:txEl>
                                              <p:pRg st="2" end="2"/>
                                            </p:txEl>
                                          </p:spTgt>
                                        </p:tgtEl>
                                        <p:attrNameLst>
                                          <p:attrName>style.visibility</p:attrName>
                                        </p:attrNameLst>
                                      </p:cBhvr>
                                      <p:to>
                                        <p:strVal val="visible"/>
                                      </p:to>
                                    </p:set>
                                    <p:anim calcmode="lin" valueType="num">
                                      <p:cBhvr additive="base">
                                        <p:cTn id="19" dur="500" fill="hold"/>
                                        <p:tgtEl>
                                          <p:spTgt spid="172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035">
                                            <p:txEl>
                                              <p:pRg st="3" end="3"/>
                                            </p:txEl>
                                          </p:spTgt>
                                        </p:tgtEl>
                                        <p:attrNameLst>
                                          <p:attrName>style.visibility</p:attrName>
                                        </p:attrNameLst>
                                      </p:cBhvr>
                                      <p:to>
                                        <p:strVal val="visible"/>
                                      </p:to>
                                    </p:set>
                                    <p:anim calcmode="lin" valueType="num">
                                      <p:cBhvr additive="base">
                                        <p:cTn id="25" dur="500" fill="hold"/>
                                        <p:tgtEl>
                                          <p:spTgt spid="172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0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A5A34-DCF0-4BE9-9E7F-2F911509BF2D}"/>
              </a:ext>
            </a:extLst>
          </p:cNvPr>
          <p:cNvSpPr>
            <a:spLocks noGrp="1"/>
          </p:cNvSpPr>
          <p:nvPr>
            <p:ph type="title"/>
          </p:nvPr>
        </p:nvSpPr>
        <p:spPr>
          <a:xfrm>
            <a:off x="765048" y="1439277"/>
            <a:ext cx="3386328" cy="695438"/>
          </a:xfrm>
        </p:spPr>
        <p:txBody>
          <a:bodyPr/>
          <a:lstStyle/>
          <a:p>
            <a:r>
              <a:rPr lang="en-US" dirty="0">
                <a:solidFill>
                  <a:srgbClr val="FF0000"/>
                </a:solidFill>
                <a:effectLst>
                  <a:outerShdw blurRad="38100" dist="38100" dir="2700000" algn="tl">
                    <a:srgbClr val="000000">
                      <a:alpha val="43137"/>
                    </a:srgbClr>
                  </a:outerShdw>
                </a:effectLst>
              </a:rPr>
              <a:t>Storage Depots</a:t>
            </a:r>
          </a:p>
        </p:txBody>
      </p:sp>
      <p:sp>
        <p:nvSpPr>
          <p:cNvPr id="3" name="Slide Number Placeholder 2">
            <a:extLst>
              <a:ext uri="{FF2B5EF4-FFF2-40B4-BE49-F238E27FC236}">
                <a16:creationId xmlns:a16="http://schemas.microsoft.com/office/drawing/2014/main" id="{AAC55674-D4E5-4701-B676-E79FE78B1EB0}"/>
              </a:ext>
            </a:extLst>
          </p:cNvPr>
          <p:cNvSpPr>
            <a:spLocks noGrp="1"/>
          </p:cNvSpPr>
          <p:nvPr>
            <p:ph type="sldNum" sz="quarter" idx="14"/>
          </p:nvPr>
        </p:nvSpPr>
        <p:spPr>
          <a:xfrm>
            <a:off x="11277600" y="6356350"/>
            <a:ext cx="59128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F31C94B5-B8E7-4DC8-B62C-05A75BDF06FA}"/>
              </a:ext>
            </a:extLst>
          </p:cNvPr>
          <p:cNvPicPr>
            <a:picLocks noGrp="1" noChangeAspect="1"/>
          </p:cNvPicPr>
          <p:nvPr>
            <p:ph sz="half" idx="1"/>
          </p:nvPr>
        </p:nvPicPr>
        <p:blipFill rotWithShape="1">
          <a:blip r:embed="rId2" cstate="hqprint">
            <a:extLst>
              <a:ext uri="{28A0092B-C50C-407E-A947-70E740481C1C}">
                <a14:useLocalDpi xmlns:a14="http://schemas.microsoft.com/office/drawing/2010/main"/>
              </a:ext>
            </a:extLst>
          </a:blip>
          <a:srcRect/>
          <a:stretch/>
        </p:blipFill>
        <p:spPr>
          <a:xfrm>
            <a:off x="0" y="2322576"/>
            <a:ext cx="7099237" cy="3411452"/>
          </a:xfrm>
        </p:spPr>
      </p:pic>
      <p:sp>
        <p:nvSpPr>
          <p:cNvPr id="5" name="Content Placeholder 4">
            <a:extLst>
              <a:ext uri="{FF2B5EF4-FFF2-40B4-BE49-F238E27FC236}">
                <a16:creationId xmlns:a16="http://schemas.microsoft.com/office/drawing/2014/main" id="{DDFBBB81-8ED2-4392-A3A9-69DC3D5A5601}"/>
              </a:ext>
            </a:extLst>
          </p:cNvPr>
          <p:cNvSpPr>
            <a:spLocks noGrp="1"/>
          </p:cNvSpPr>
          <p:nvPr>
            <p:ph sz="half" idx="2"/>
          </p:nvPr>
        </p:nvSpPr>
        <p:spPr>
          <a:xfrm>
            <a:off x="7333488" y="1439277"/>
            <a:ext cx="4535392" cy="4572000"/>
          </a:xfrm>
        </p:spPr>
        <p:txBody>
          <a:bodyPr>
            <a:normAutofit/>
          </a:bodyPr>
          <a:lstStyle/>
          <a:p>
            <a:pPr marL="0" indent="0">
              <a:buNone/>
            </a:pPr>
            <a:r>
              <a:rPr lang="en-US" sz="2400" dirty="0"/>
              <a:t>These mudbrick storage depots stand near the mortuary temple of Ramesses II in Thebes (13</a:t>
            </a:r>
            <a:r>
              <a:rPr lang="en-US" sz="2400" baseline="30000" dirty="0"/>
              <a:t>th</a:t>
            </a:r>
            <a:r>
              <a:rPr lang="en-US" sz="2400" dirty="0"/>
              <a:t> century BC). Such depots provided stored food to guarantee that the temple could keep functioning in the event of the Pharaoh’s death. The “storage cities” of </a:t>
            </a:r>
            <a:r>
              <a:rPr lang="en-US" sz="2400" dirty="0" err="1"/>
              <a:t>Pithom</a:t>
            </a:r>
            <a:r>
              <a:rPr lang="en-US" sz="2400" dirty="0"/>
              <a:t> and Rameses in Ex. 1:11 were likely similar.</a:t>
            </a:r>
          </a:p>
        </p:txBody>
      </p:sp>
    </p:spTree>
    <p:extLst>
      <p:ext uri="{BB962C8B-B14F-4D97-AF65-F5344CB8AC3E}">
        <p14:creationId xmlns:p14="http://schemas.microsoft.com/office/powerpoint/2010/main" val="19263718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1F723-B59D-52A8-F53C-FDF3241985B6}"/>
              </a:ext>
            </a:extLst>
          </p:cNvPr>
          <p:cNvSpPr>
            <a:spLocks noGrp="1"/>
          </p:cNvSpPr>
          <p:nvPr>
            <p:ph type="title"/>
          </p:nvPr>
        </p:nvSpPr>
        <p:spPr>
          <a:xfrm>
            <a:off x="852200" y="2807019"/>
            <a:ext cx="11158191" cy="2852737"/>
          </a:xfrm>
        </p:spPr>
        <p:txBody>
          <a:bodyPr/>
          <a:lstStyle/>
          <a:p>
            <a:pPr algn="r"/>
            <a:r>
              <a:rPr lang="en-US" dirty="0">
                <a:solidFill>
                  <a:srgbClr val="FF3300"/>
                </a:solidFill>
                <a:latin typeface="Matura MT Script Capitals" panose="03020802060602070202" pitchFamily="66" charset="0"/>
              </a:rPr>
              <a:t>The Problem of the Large Census Numbers</a:t>
            </a:r>
          </a:p>
        </p:txBody>
      </p:sp>
      <p:sp>
        <p:nvSpPr>
          <p:cNvPr id="2" name="Slide Number Placeholder 1">
            <a:extLst>
              <a:ext uri="{FF2B5EF4-FFF2-40B4-BE49-F238E27FC236}">
                <a16:creationId xmlns:a16="http://schemas.microsoft.com/office/drawing/2014/main" id="{B2F17705-4F77-D18D-9925-04EDB538238B}"/>
              </a:ext>
            </a:extLst>
          </p:cNvPr>
          <p:cNvSpPr>
            <a:spLocks noGrp="1"/>
          </p:cNvSpPr>
          <p:nvPr>
            <p:ph type="sldNum" sz="quarter" idx="12"/>
          </p:nvPr>
        </p:nvSpPr>
        <p:spPr/>
        <p:txBody>
          <a:bodyPr/>
          <a:lstStyle/>
          <a:p>
            <a:fld id="{F2AC4C17-2516-49E8-BE9B-E38D16CCA577}" type="slidenum">
              <a:rPr lang="en-US" altLang="en-US" smtClean="0"/>
              <a:pPr/>
              <a:t>151</a:t>
            </a:fld>
            <a:endParaRPr lang="en-US" altLang="en-US"/>
          </a:p>
        </p:txBody>
      </p:sp>
    </p:spTree>
    <p:extLst>
      <p:ext uri="{BB962C8B-B14F-4D97-AF65-F5344CB8AC3E}">
        <p14:creationId xmlns:p14="http://schemas.microsoft.com/office/powerpoint/2010/main" val="142410253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1CF085-F737-493F-B7CC-F03BD94178AE}"/>
              </a:ext>
            </a:extLst>
          </p:cNvPr>
          <p:cNvSpPr>
            <a:spLocks noGrp="1"/>
          </p:cNvSpPr>
          <p:nvPr>
            <p:ph type="title"/>
          </p:nvPr>
        </p:nvSpPr>
        <p:spPr>
          <a:xfrm>
            <a:off x="838200" y="712983"/>
            <a:ext cx="10515600" cy="637198"/>
          </a:xfrm>
        </p:spPr>
        <p:txBody>
          <a:bodyPr>
            <a:noAutofit/>
          </a:bodyPr>
          <a:lstStyle/>
          <a:p>
            <a:pPr lvl="0">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ea typeface="+mn-ea"/>
                <a:cs typeface="+mn-cs"/>
              </a:rPr>
              <a:t>The Number of the Israelites Fleeing Egypt</a:t>
            </a:r>
            <a:endParaRPr lang="en-US" sz="4000" dirty="0"/>
          </a:p>
        </p:txBody>
      </p:sp>
      <p:sp>
        <p:nvSpPr>
          <p:cNvPr id="58371" name="Rectangle 3">
            <a:extLst>
              <a:ext uri="{FF2B5EF4-FFF2-40B4-BE49-F238E27FC236}">
                <a16:creationId xmlns:a16="http://schemas.microsoft.com/office/drawing/2014/main" id="{E1A8AA9E-6EE1-4060-931F-C114961562A7}"/>
              </a:ext>
            </a:extLst>
          </p:cNvPr>
          <p:cNvSpPr>
            <a:spLocks noGrp="1" noRot="1" noChangeArrowheads="1"/>
          </p:cNvSpPr>
          <p:nvPr>
            <p:ph idx="1"/>
          </p:nvPr>
        </p:nvSpPr>
        <p:spPr>
          <a:xfrm>
            <a:off x="838200" y="1683880"/>
            <a:ext cx="11068050" cy="4672470"/>
          </a:xfrm>
        </p:spPr>
        <p:txBody>
          <a:bodyPr>
            <a:normAutofit/>
          </a:bodyPr>
          <a:lstStyle/>
          <a:p>
            <a:pPr eaLnBrk="1" hangingPunct="1">
              <a:lnSpc>
                <a:spcPct val="90000"/>
              </a:lnSpc>
              <a:buFont typeface="Arial" panose="020B0604020202020204" pitchFamily="34" charset="0"/>
              <a:buNone/>
              <a:defRPr/>
            </a:pPr>
            <a:r>
              <a:rPr lang="en-US" altLang="en-US" sz="2800" b="1" dirty="0">
                <a:solidFill>
                  <a:srgbClr val="002060"/>
                </a:solidFill>
                <a:latin typeface="Comic Sans MS" panose="030F0702030302020204" pitchFamily="66" charset="0"/>
              </a:rPr>
              <a:t>The number of Israelites in the exodus has also been debated. </a:t>
            </a:r>
            <a:endParaRPr lang="en-US" altLang="en-US" sz="2400" b="1" i="1" dirty="0">
              <a:latin typeface="Comic Sans MS" panose="030F0702030302020204" pitchFamily="66" charset="0"/>
            </a:endParaRPr>
          </a:p>
          <a:p>
            <a:pPr marL="342900" indent="-342900" eaLnBrk="1" hangingPunct="1">
              <a:lnSpc>
                <a:spcPct val="90000"/>
              </a:lnSpc>
              <a:buFont typeface="Arial" panose="020B0604020202020204" pitchFamily="34" charset="0"/>
              <a:buChar char="•"/>
              <a:defRPr/>
            </a:pPr>
            <a:r>
              <a:rPr lang="en-US" altLang="en-US" sz="2400" i="1" dirty="0">
                <a:latin typeface="Comic Sans MS" panose="030F0702030302020204" pitchFamily="66" charset="0"/>
              </a:rPr>
              <a:t>The round number given in Ex. 12:37 (which generally agrees with the figures cited in Numbers 1) is about 600,000 men plus women and children, a group in total of perhaps 2 or 2 ½ million people.</a:t>
            </a:r>
          </a:p>
          <a:p>
            <a:pPr marL="342900" indent="-342900">
              <a:lnSpc>
                <a:spcPct val="90000"/>
              </a:lnSpc>
              <a:buFont typeface="Arial" panose="020B0604020202020204" pitchFamily="34" charset="0"/>
              <a:buChar char="•"/>
              <a:defRPr/>
            </a:pPr>
            <a:r>
              <a:rPr lang="en-US" altLang="en-US" sz="2400" i="1" dirty="0">
                <a:latin typeface="Comic Sans MS" panose="030F0702030302020204" pitchFamily="66" charset="0"/>
              </a:rPr>
              <a:t>Several factors make this large number difficult apart from the fact that the transmission of numbers in written texts is itself difficult (since Arabic numbers were not yet in use).</a:t>
            </a:r>
          </a:p>
          <a:p>
            <a:pPr marL="342900" indent="-342900">
              <a:lnSpc>
                <a:spcPct val="90000"/>
              </a:lnSpc>
              <a:buFont typeface="Arial" panose="020B0604020202020204" pitchFamily="34" charset="0"/>
              <a:buChar char="•"/>
              <a:defRPr/>
            </a:pPr>
            <a:r>
              <a:rPr lang="en-US" altLang="en-US" sz="2400" i="1" dirty="0">
                <a:latin typeface="Comic Sans MS" panose="030F0702030302020204" pitchFamily="66" charset="0"/>
              </a:rPr>
              <a:t>Further, the Israelites later would be described as “the fewest of all peoples” (Dt. 7:7), and if they numbered more than 2 million, they would have been by far the largest people group the world had thus far seen.</a:t>
            </a:r>
            <a:endParaRPr lang="en-US" altLang="en-US" sz="2400" dirty="0">
              <a:latin typeface="Comic Sans MS" panose="030F0702030302020204" pitchFamily="66" charset="0"/>
            </a:endParaRPr>
          </a:p>
        </p:txBody>
      </p:sp>
      <p:sp>
        <p:nvSpPr>
          <p:cNvPr id="6" name="Rectangle 2">
            <a:extLst>
              <a:ext uri="{FF2B5EF4-FFF2-40B4-BE49-F238E27FC236}">
                <a16:creationId xmlns:a16="http://schemas.microsoft.com/office/drawing/2014/main" id="{0B78B434-C174-4A12-BC9E-8EFA2037129F}"/>
              </a:ext>
            </a:extLst>
          </p:cNvPr>
          <p:cNvSpPr txBox="1">
            <a:spLocks noRot="1" noChangeArrowheads="1"/>
          </p:cNvSpPr>
          <p:nvPr/>
        </p:nvSpPr>
        <p:spPr>
          <a:xfrm>
            <a:off x="1966954" y="4545128"/>
            <a:ext cx="3234398" cy="188433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tx1"/>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n-US" altLang="en-US" sz="4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Eras Demi ITC" panose="020B0805030504020804" pitchFamily="34" charset="0"/>
              <a:ea typeface="+mj-ea"/>
              <a:cs typeface="+mj-cs"/>
            </a:endParaRPr>
          </a:p>
        </p:txBody>
      </p:sp>
      <p:sp>
        <p:nvSpPr>
          <p:cNvPr id="2" name="Slide Number Placeholder 1">
            <a:extLst>
              <a:ext uri="{FF2B5EF4-FFF2-40B4-BE49-F238E27FC236}">
                <a16:creationId xmlns:a16="http://schemas.microsoft.com/office/drawing/2014/main" id="{5ED14339-C4BD-EA34-DE39-F46EEA434BDC}"/>
              </a:ext>
            </a:extLst>
          </p:cNvPr>
          <p:cNvSpPr>
            <a:spLocks noGrp="1"/>
          </p:cNvSpPr>
          <p:nvPr>
            <p:ph type="sldNum" sz="quarter" idx="12"/>
          </p:nvPr>
        </p:nvSpPr>
        <p:spPr>
          <a:xfrm>
            <a:off x="10942320" y="6356350"/>
            <a:ext cx="926560" cy="365125"/>
          </a:xfrm>
        </p:spPr>
        <p:txBody>
          <a:bodyPr/>
          <a:lstStyle/>
          <a:p>
            <a:fld id="{45C00377-489B-40EC-B059-26BDDD2E89B9}" type="slidenum">
              <a:rPr lang="en-US" smtClean="0"/>
              <a:pPr/>
              <a:t>152</a:t>
            </a:fld>
            <a:endParaRPr lang="en-US" dirty="0"/>
          </a:p>
        </p:txBody>
      </p:sp>
    </p:spTree>
    <p:extLst>
      <p:ext uri="{BB962C8B-B14F-4D97-AF65-F5344CB8AC3E}">
        <p14:creationId xmlns:p14="http://schemas.microsoft.com/office/powerpoint/2010/main" val="3476937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p:cTn id="7" dur="500" fill="hold"/>
                                        <p:tgtEl>
                                          <p:spTgt spid="583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3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 calcmode="lin" valueType="num">
                                      <p:cBhvr additive="base">
                                        <p:cTn id="19" dur="500" fill="hold"/>
                                        <p:tgtEl>
                                          <p:spTgt spid="58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8371">
                                            <p:txEl>
                                              <p:pRg st="3" end="3"/>
                                            </p:txEl>
                                          </p:spTgt>
                                        </p:tgtEl>
                                        <p:attrNameLst>
                                          <p:attrName>style.visibility</p:attrName>
                                        </p:attrNameLst>
                                      </p:cBhvr>
                                      <p:to>
                                        <p:strVal val="visible"/>
                                      </p:to>
                                    </p:set>
                                    <p:anim calcmode="lin" valueType="num">
                                      <p:cBhvr additive="base">
                                        <p:cTn id="25" dur="500" fill="hold"/>
                                        <p:tgtEl>
                                          <p:spTgt spid="58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83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41ADB31E-444B-4014-9641-9BEB3D4DE588}"/>
              </a:ext>
            </a:extLst>
          </p:cNvPr>
          <p:cNvSpPr>
            <a:spLocks noGrp="1" noRot="1" noChangeArrowheads="1"/>
          </p:cNvSpPr>
          <p:nvPr>
            <p:ph type="title"/>
          </p:nvPr>
        </p:nvSpPr>
        <p:spPr>
          <a:xfrm>
            <a:off x="1825625" y="76200"/>
            <a:ext cx="8540750" cy="1143000"/>
          </a:xfrm>
        </p:spPr>
        <p:txBody>
          <a:bodyPr>
            <a:normAutofit/>
          </a:bodyPr>
          <a:lstStyle/>
          <a:p>
            <a:pPr algn="ctr" eaLnBrk="1" hangingPunct="1">
              <a:defRPr/>
            </a:pPr>
            <a:r>
              <a:rPr lang="en-US" sz="4000" b="0" dirty="0">
                <a:solidFill>
                  <a:srgbClr val="FF0000"/>
                </a:solidFill>
                <a:effectLst>
                  <a:outerShdw blurRad="38100" dist="38100" dir="2700000" algn="tl">
                    <a:srgbClr val="000000"/>
                  </a:outerShdw>
                </a:effectLst>
                <a:latin typeface="Eras Demi ITC" panose="020B0805030504020804" pitchFamily="34" charset="0"/>
                <a:cs typeface="Arial"/>
              </a:rPr>
              <a:t>T</a:t>
            </a:r>
            <a:r>
              <a:rPr kumimoji="0" lang="en-US" sz="40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Eras Demi ITC" panose="020B0805030504020804" pitchFamily="34" charset="0"/>
                <a:ea typeface="+mj-ea"/>
                <a:cs typeface="Arial"/>
              </a:rPr>
              <a:t>he Logistical Difficulties</a:t>
            </a:r>
            <a:endParaRPr lang="en-US" altLang="en-US" sz="4000" b="0" dirty="0">
              <a:solidFill>
                <a:srgbClr val="FF0000"/>
              </a:solidFill>
              <a:effectLst>
                <a:outerShdw blurRad="38100" dist="38100" dir="2700000" algn="tl">
                  <a:srgbClr val="000000">
                    <a:alpha val="43137"/>
                  </a:srgbClr>
                </a:outerShdw>
              </a:effectLst>
              <a:latin typeface="Eras Demi ITC" panose="020B0805030504020804" pitchFamily="34" charset="0"/>
            </a:endParaRPr>
          </a:p>
        </p:txBody>
      </p:sp>
      <p:sp>
        <p:nvSpPr>
          <p:cNvPr id="144387" name="Rectangle 3">
            <a:extLst>
              <a:ext uri="{FF2B5EF4-FFF2-40B4-BE49-F238E27FC236}">
                <a16:creationId xmlns:a16="http://schemas.microsoft.com/office/drawing/2014/main" id="{A61693AB-F16C-4894-9021-EDD1D616F15C}"/>
              </a:ext>
            </a:extLst>
          </p:cNvPr>
          <p:cNvSpPr>
            <a:spLocks noGrp="1" noRot="1" noChangeArrowheads="1"/>
          </p:cNvSpPr>
          <p:nvPr>
            <p:ph type="body" idx="1"/>
          </p:nvPr>
        </p:nvSpPr>
        <p:spPr>
          <a:xfrm>
            <a:off x="401444" y="1219200"/>
            <a:ext cx="11285034" cy="5638800"/>
          </a:xfrm>
        </p:spPr>
        <p:txBody>
          <a:bodyPr>
            <a:normAutofit lnSpcReduction="10000"/>
          </a:bodyPr>
          <a:lstStyle/>
          <a:p>
            <a:pPr>
              <a:lnSpc>
                <a:spcPct val="110000"/>
              </a:lnSpc>
              <a:spcBef>
                <a:spcPts val="0"/>
              </a:spcBef>
              <a:defRPr/>
            </a:pPr>
            <a:r>
              <a:rPr lang="en-US" altLang="en-US" sz="2400" i="1" dirty="0">
                <a:latin typeface="Comic Sans MS" panose="030F0702030302020204" pitchFamily="66" charset="0"/>
              </a:rPr>
              <a:t>Known armies of the period averaged only about 5000 or 6000, and the largest known to date was only 20,000.</a:t>
            </a:r>
          </a:p>
          <a:p>
            <a:pPr>
              <a:lnSpc>
                <a:spcPct val="110000"/>
              </a:lnSpc>
              <a:spcBef>
                <a:spcPts val="0"/>
              </a:spcBef>
              <a:defRPr/>
            </a:pPr>
            <a:r>
              <a:rPr lang="en-US" altLang="en-US" sz="2400" i="1" dirty="0">
                <a:latin typeface="Comic Sans MS" panose="030F0702030302020204" pitchFamily="66" charset="0"/>
              </a:rPr>
              <a:t>The total population of Egypt was hardly more than 3 million, and there is no evidence for the depopulation of Egypt.</a:t>
            </a:r>
          </a:p>
          <a:p>
            <a:pPr>
              <a:lnSpc>
                <a:spcPct val="85000"/>
              </a:lnSpc>
              <a:defRPr/>
            </a:pPr>
            <a:r>
              <a:rPr lang="en-US" altLang="en-US" sz="2400" i="1" dirty="0">
                <a:latin typeface="Comic Sans MS" panose="030F0702030302020204" pitchFamily="66" charset="0"/>
              </a:rPr>
              <a:t>Could 70 people (cf. Ex. 1:5) proliferate into a group of over two million in only four generations (cf. Ge. 15:16)?</a:t>
            </a:r>
          </a:p>
          <a:p>
            <a:pPr>
              <a:lnSpc>
                <a:spcPct val="85000"/>
              </a:lnSpc>
              <a:defRPr/>
            </a:pPr>
            <a:r>
              <a:rPr lang="en-US" altLang="en-US" sz="2400" i="1" dirty="0">
                <a:latin typeface="Comic Sans MS" panose="030F0702030302020204" pitchFamily="66" charset="0"/>
              </a:rPr>
              <a:t>At the time of the first census, there were 22,273 firstborn males over a month old (Nu. 3:40-43). To account for this relatively small number for a group of 2 million or more, this would mean that each household would need to produce about 27 sons and additional daughters, and each mother would need to bear about 50 children.</a:t>
            </a:r>
          </a:p>
          <a:p>
            <a:pPr>
              <a:lnSpc>
                <a:spcPct val="85000"/>
              </a:lnSpc>
              <a:defRPr/>
            </a:pPr>
            <a:r>
              <a:rPr lang="en-US" altLang="en-US" sz="2400" i="1" dirty="0">
                <a:latin typeface="Comic Sans MS" panose="030F0702030302020204" pitchFamily="66" charset="0"/>
              </a:rPr>
              <a:t>Could a group the size of metropolitan Detroit and all their animals break camp and cross a body of water in a single day?</a:t>
            </a:r>
          </a:p>
          <a:p>
            <a:pPr eaLnBrk="1" hangingPunct="1">
              <a:lnSpc>
                <a:spcPct val="85000"/>
              </a:lnSpc>
              <a:defRPr/>
            </a:pPr>
            <a:r>
              <a:rPr lang="en-US" altLang="en-US" sz="2400" i="1" dirty="0">
                <a:latin typeface="Comic Sans MS" panose="030F0702030302020204" pitchFamily="66" charset="0"/>
              </a:rPr>
              <a:t>How could a mere two mid-wives handle all the births in such a large group (1:15ff.)?</a:t>
            </a:r>
          </a:p>
          <a:p>
            <a:pPr eaLnBrk="1" hangingPunct="1">
              <a:lnSpc>
                <a:spcPct val="85000"/>
              </a:lnSpc>
              <a:defRPr/>
            </a:pPr>
            <a:r>
              <a:rPr lang="en-US" altLang="en-US" sz="2400" i="1" dirty="0">
                <a:latin typeface="Comic Sans MS" panose="030F0702030302020204" pitchFamily="66" charset="0"/>
              </a:rPr>
              <a:t>How could Moses “speak” to such a large group of people?</a:t>
            </a:r>
          </a:p>
        </p:txBody>
      </p:sp>
      <p:sp>
        <p:nvSpPr>
          <p:cNvPr id="2" name="Slide Number Placeholder 1">
            <a:extLst>
              <a:ext uri="{FF2B5EF4-FFF2-40B4-BE49-F238E27FC236}">
                <a16:creationId xmlns:a16="http://schemas.microsoft.com/office/drawing/2014/main" id="{51426FC9-2607-1E8B-7D9A-81733C2BF798}"/>
              </a:ext>
            </a:extLst>
          </p:cNvPr>
          <p:cNvSpPr>
            <a:spLocks noGrp="1"/>
          </p:cNvSpPr>
          <p:nvPr>
            <p:ph type="sldNum" sz="quarter" idx="12"/>
          </p:nvPr>
        </p:nvSpPr>
        <p:spPr>
          <a:xfrm>
            <a:off x="11155680" y="6356350"/>
            <a:ext cx="713200" cy="365125"/>
          </a:xfrm>
        </p:spPr>
        <p:txBody>
          <a:bodyPr/>
          <a:lstStyle/>
          <a:p>
            <a:fld id="{45C00377-489B-40EC-B059-26BDDD2E89B9}" type="slidenum">
              <a:rPr lang="en-US" smtClean="0"/>
              <a:pPr/>
              <a:t>153</a:t>
            </a:fld>
            <a:endParaRPr lang="en-US" dirty="0"/>
          </a:p>
        </p:txBody>
      </p:sp>
    </p:spTree>
    <p:extLst>
      <p:ext uri="{BB962C8B-B14F-4D97-AF65-F5344CB8AC3E}">
        <p14:creationId xmlns:p14="http://schemas.microsoft.com/office/powerpoint/2010/main" val="347591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 calcmode="lin" valueType="num">
                                      <p:cBhvr additive="base">
                                        <p:cTn id="7" dur="500" fill="hold"/>
                                        <p:tgtEl>
                                          <p:spTgt spid="144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4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4387">
                                            <p:txEl>
                                              <p:pRg st="1" end="1"/>
                                            </p:txEl>
                                          </p:spTgt>
                                        </p:tgtEl>
                                        <p:attrNameLst>
                                          <p:attrName>style.visibility</p:attrName>
                                        </p:attrNameLst>
                                      </p:cBhvr>
                                      <p:to>
                                        <p:strVal val="visible"/>
                                      </p:to>
                                    </p:set>
                                    <p:anim calcmode="lin" valueType="num">
                                      <p:cBhvr additive="base">
                                        <p:cTn id="13" dur="500" fill="hold"/>
                                        <p:tgtEl>
                                          <p:spTgt spid="144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4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4387">
                                            <p:txEl>
                                              <p:pRg st="2" end="2"/>
                                            </p:txEl>
                                          </p:spTgt>
                                        </p:tgtEl>
                                        <p:attrNameLst>
                                          <p:attrName>style.visibility</p:attrName>
                                        </p:attrNameLst>
                                      </p:cBhvr>
                                      <p:to>
                                        <p:strVal val="visible"/>
                                      </p:to>
                                    </p:set>
                                    <p:anim calcmode="lin" valueType="num">
                                      <p:cBhvr additive="base">
                                        <p:cTn id="19" dur="500" fill="hold"/>
                                        <p:tgtEl>
                                          <p:spTgt spid="144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4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4387">
                                            <p:txEl>
                                              <p:pRg st="3" end="3"/>
                                            </p:txEl>
                                          </p:spTgt>
                                        </p:tgtEl>
                                        <p:attrNameLst>
                                          <p:attrName>style.visibility</p:attrName>
                                        </p:attrNameLst>
                                      </p:cBhvr>
                                      <p:to>
                                        <p:strVal val="visible"/>
                                      </p:to>
                                    </p:set>
                                    <p:anim calcmode="lin" valueType="num">
                                      <p:cBhvr additive="base">
                                        <p:cTn id="25" dur="500" fill="hold"/>
                                        <p:tgtEl>
                                          <p:spTgt spid="144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4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4387">
                                            <p:txEl>
                                              <p:pRg st="4" end="4"/>
                                            </p:txEl>
                                          </p:spTgt>
                                        </p:tgtEl>
                                        <p:attrNameLst>
                                          <p:attrName>style.visibility</p:attrName>
                                        </p:attrNameLst>
                                      </p:cBhvr>
                                      <p:to>
                                        <p:strVal val="visible"/>
                                      </p:to>
                                    </p:set>
                                    <p:anim calcmode="lin" valueType="num">
                                      <p:cBhvr additive="base">
                                        <p:cTn id="31" dur="500" fill="hold"/>
                                        <p:tgtEl>
                                          <p:spTgt spid="1443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43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4387">
                                            <p:txEl>
                                              <p:pRg st="5" end="5"/>
                                            </p:txEl>
                                          </p:spTgt>
                                        </p:tgtEl>
                                        <p:attrNameLst>
                                          <p:attrName>style.visibility</p:attrName>
                                        </p:attrNameLst>
                                      </p:cBhvr>
                                      <p:to>
                                        <p:strVal val="visible"/>
                                      </p:to>
                                    </p:set>
                                    <p:anim calcmode="lin" valueType="num">
                                      <p:cBhvr additive="base">
                                        <p:cTn id="37" dur="500" fill="hold"/>
                                        <p:tgtEl>
                                          <p:spTgt spid="1443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43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4387">
                                            <p:txEl>
                                              <p:pRg st="6" end="6"/>
                                            </p:txEl>
                                          </p:spTgt>
                                        </p:tgtEl>
                                        <p:attrNameLst>
                                          <p:attrName>style.visibility</p:attrName>
                                        </p:attrNameLst>
                                      </p:cBhvr>
                                      <p:to>
                                        <p:strVal val="visible"/>
                                      </p:to>
                                    </p:set>
                                    <p:anim calcmode="lin" valueType="num">
                                      <p:cBhvr additive="base">
                                        <p:cTn id="43" dur="500" fill="hold"/>
                                        <p:tgtEl>
                                          <p:spTgt spid="14438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43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C16946-D020-C986-48D2-1B2239D35428}"/>
              </a:ext>
            </a:extLst>
          </p:cNvPr>
          <p:cNvSpPr>
            <a:spLocks noGrp="1"/>
          </p:cNvSpPr>
          <p:nvPr>
            <p:ph idx="1"/>
          </p:nvPr>
        </p:nvSpPr>
        <p:spPr>
          <a:xfrm>
            <a:off x="838200" y="985538"/>
            <a:ext cx="10515600" cy="4254165"/>
          </a:xfrm>
        </p:spPr>
        <p:txBody>
          <a:bodyPr>
            <a:normAutofit lnSpcReduction="10000"/>
          </a:bodyPr>
          <a:lstStyle/>
          <a:p>
            <a:pPr eaLnBrk="1" hangingPunct="1">
              <a:lnSpc>
                <a:spcPct val="85000"/>
              </a:lnSpc>
              <a:defRPr/>
            </a:pPr>
            <a:r>
              <a:rPr lang="en-US" altLang="en-US" sz="2400" i="1" dirty="0">
                <a:latin typeface="Comic Sans MS" panose="030F0702030302020204" pitchFamily="66" charset="0"/>
              </a:rPr>
              <a:t>How could sufficient provisions for fodder be found for the livestock of such a large group?</a:t>
            </a:r>
          </a:p>
          <a:p>
            <a:pPr eaLnBrk="1" hangingPunct="1">
              <a:lnSpc>
                <a:spcPct val="85000"/>
              </a:lnSpc>
              <a:defRPr/>
            </a:pPr>
            <a:r>
              <a:rPr lang="en-US" altLang="en-US" sz="2400" i="1" dirty="0">
                <a:latin typeface="Comic Sans MS" panose="030F0702030302020204" pitchFamily="66" charset="0"/>
              </a:rPr>
              <a:t>How could issues of sanitation, camping, and travel be arranged for such a large group (e.g., Dt. 23:12).</a:t>
            </a:r>
            <a:endParaRPr kumimoji="0" lang="en-US" altLang="en-US" sz="2400" b="0" i="1" u="none" strike="noStrike" kern="1200" cap="none" spc="0" normalizeH="0" baseline="0" noProof="0" dirty="0">
              <a:ln>
                <a:noFill/>
              </a:ln>
              <a:solidFill>
                <a:prstClr val="black"/>
              </a:solidFill>
              <a:effectLst/>
              <a:uLnTx/>
              <a:uFillTx/>
              <a:latin typeface="Comic Sans MS" panose="030F0702030302020204" pitchFamily="66" charset="0"/>
            </a:endParaRPr>
          </a:p>
          <a:p>
            <a:pPr marL="228600" marR="0" lvl="0" indent="-228600" algn="l" defTabSz="914400" rtl="0" eaLnBrk="1" fontAlgn="auto" latinLnBrk="0" hangingPunct="1">
              <a:lnSpc>
                <a:spcPct val="85000"/>
              </a:lnSpc>
              <a:spcBef>
                <a:spcPts val="1000"/>
              </a:spcBef>
              <a:spcAft>
                <a:spcPts val="0"/>
              </a:spcAft>
              <a:buClrTx/>
              <a:buSzTx/>
              <a:buFont typeface="Arial" panose="020B0604020202020204" pitchFamily="34" charset="0"/>
              <a:buChar char="•"/>
              <a:tabLst/>
              <a:defRPr/>
            </a:pPr>
            <a:r>
              <a:rPr kumimoji="0" lang="en-US" altLang="en-US" sz="2400" b="0" i="1" u="none" strike="noStrike" kern="1200" cap="none" spc="0" normalizeH="0" baseline="0" noProof="0" dirty="0">
                <a:ln>
                  <a:noFill/>
                </a:ln>
                <a:solidFill>
                  <a:prstClr val="black"/>
                </a:solidFill>
                <a:effectLst/>
                <a:uLnTx/>
                <a:uFillTx/>
                <a:latin typeface="Comic Sans MS" panose="030F0702030302020204" pitchFamily="66" charset="0"/>
              </a:rPr>
              <a:t>The typical fighting forces described in other ancient Near Eastern texts are not over 20,000 warriors, yet the Israelites are described as “the fewest of all peoples” (Dt. 7:7), and the Canaanites are described as “larger and stronger” (Dt. 7:1).</a:t>
            </a:r>
          </a:p>
          <a:p>
            <a:pPr marL="228600" marR="0" lvl="0" indent="-228600" algn="l" defTabSz="914400" rtl="0" eaLnBrk="1" fontAlgn="auto" latinLnBrk="0" hangingPunct="1">
              <a:lnSpc>
                <a:spcPct val="85000"/>
              </a:lnSpc>
              <a:spcBef>
                <a:spcPts val="1000"/>
              </a:spcBef>
              <a:spcAft>
                <a:spcPts val="0"/>
              </a:spcAft>
              <a:buClrTx/>
              <a:buSzTx/>
              <a:buFont typeface="Arial" panose="020B0604020202020204" pitchFamily="34" charset="0"/>
              <a:buChar char="•"/>
              <a:tabLst/>
              <a:defRPr/>
            </a:pPr>
            <a:r>
              <a:rPr kumimoji="0" lang="en-US" altLang="en-US" sz="2400" b="0" i="1" u="none" strike="noStrike" kern="1200" cap="none" spc="0" normalizeH="0" baseline="0" noProof="0" dirty="0">
                <a:ln>
                  <a:noFill/>
                </a:ln>
                <a:solidFill>
                  <a:prstClr val="black"/>
                </a:solidFill>
                <a:effectLst/>
                <a:uLnTx/>
                <a:uFillTx/>
                <a:latin typeface="Comic Sans MS" panose="030F0702030302020204" pitchFamily="66" charset="0"/>
              </a:rPr>
              <a:t>Why would such a huge force fear the comparatively small 600 Egyptian chariots (Ex. 14:7, 10)?</a:t>
            </a:r>
          </a:p>
          <a:p>
            <a:pPr marL="228600" marR="0" lvl="0" indent="-228600" algn="l" defTabSz="914400" rtl="0" eaLnBrk="1" fontAlgn="auto" latinLnBrk="0" hangingPunct="1">
              <a:lnSpc>
                <a:spcPct val="85000"/>
              </a:lnSpc>
              <a:spcBef>
                <a:spcPts val="1000"/>
              </a:spcBef>
              <a:spcAft>
                <a:spcPts val="0"/>
              </a:spcAft>
              <a:buClrTx/>
              <a:buSzTx/>
              <a:buFont typeface="Arial" panose="020B0604020202020204" pitchFamily="34" charset="0"/>
              <a:buChar char="•"/>
              <a:tabLst/>
              <a:defRPr/>
            </a:pPr>
            <a:r>
              <a:rPr kumimoji="0" lang="en-US" altLang="en-US" sz="2400" b="0" i="1" u="none" strike="noStrike" kern="1200" cap="none" spc="0" normalizeH="0" baseline="0" noProof="0" dirty="0">
                <a:ln>
                  <a:noFill/>
                </a:ln>
                <a:solidFill>
                  <a:prstClr val="black"/>
                </a:solidFill>
                <a:effectLst/>
                <a:uLnTx/>
                <a:uFillTx/>
                <a:latin typeface="Comic Sans MS" panose="030F0702030302020204" pitchFamily="66" charset="0"/>
              </a:rPr>
              <a:t>The Israelites seem to be smaller in number than the Canaanites (cf. Ex. 23:30).</a:t>
            </a:r>
          </a:p>
          <a:p>
            <a:pPr marL="0" indent="0">
              <a:buNone/>
            </a:pPr>
            <a:endParaRPr lang="en-US" dirty="0"/>
          </a:p>
        </p:txBody>
      </p:sp>
      <p:sp>
        <p:nvSpPr>
          <p:cNvPr id="4" name="Slide Number Placeholder 3">
            <a:extLst>
              <a:ext uri="{FF2B5EF4-FFF2-40B4-BE49-F238E27FC236}">
                <a16:creationId xmlns:a16="http://schemas.microsoft.com/office/drawing/2014/main" id="{CE468BC5-20A2-45AD-BBDE-62E678C218AD}"/>
              </a:ext>
            </a:extLst>
          </p:cNvPr>
          <p:cNvSpPr>
            <a:spLocks noGrp="1"/>
          </p:cNvSpPr>
          <p:nvPr>
            <p:ph type="sldNum" sz="quarter" idx="12"/>
          </p:nvPr>
        </p:nvSpPr>
        <p:spPr>
          <a:xfrm>
            <a:off x="11176000" y="6356350"/>
            <a:ext cx="692880" cy="365125"/>
          </a:xfrm>
        </p:spPr>
        <p:txBody>
          <a:bodyPr/>
          <a:lstStyle/>
          <a:p>
            <a:fld id="{45C00377-489B-40EC-B059-26BDDD2E89B9}" type="slidenum">
              <a:rPr lang="en-US" smtClean="0"/>
              <a:pPr/>
              <a:t>154</a:t>
            </a:fld>
            <a:endParaRPr lang="en-US" dirty="0"/>
          </a:p>
        </p:txBody>
      </p:sp>
    </p:spTree>
    <p:extLst>
      <p:ext uri="{BB962C8B-B14F-4D97-AF65-F5344CB8AC3E}">
        <p14:creationId xmlns:p14="http://schemas.microsoft.com/office/powerpoint/2010/main" val="137388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11E72-1FAF-DE81-872C-3C65E7B8C0C0}"/>
              </a:ext>
            </a:extLst>
          </p:cNvPr>
          <p:cNvSpPr>
            <a:spLocks noGrp="1"/>
          </p:cNvSpPr>
          <p:nvPr>
            <p:ph type="title"/>
          </p:nvPr>
        </p:nvSpPr>
        <p:spPr>
          <a:xfrm>
            <a:off x="1981200" y="0"/>
            <a:ext cx="8229600" cy="1143000"/>
          </a:xfrm>
        </p:spPr>
        <p:txBody>
          <a:bodyPr/>
          <a:lstStyle/>
          <a:p>
            <a:pPr>
              <a:defRPr/>
            </a:pPr>
            <a:r>
              <a:rPr lang="en-US" sz="4000" dirty="0">
                <a:solidFill>
                  <a:srgbClr val="FF0000"/>
                </a:solidFill>
                <a:latin typeface="Eras Demi ITC" panose="020B0805030504020804" pitchFamily="34" charset="0"/>
              </a:rPr>
              <a:t>Possible Solutions</a:t>
            </a:r>
          </a:p>
        </p:txBody>
      </p:sp>
      <p:sp>
        <p:nvSpPr>
          <p:cNvPr id="3" name="Content Placeholder 2">
            <a:extLst>
              <a:ext uri="{FF2B5EF4-FFF2-40B4-BE49-F238E27FC236}">
                <a16:creationId xmlns:a16="http://schemas.microsoft.com/office/drawing/2014/main" id="{C3D2EFF8-59C6-9569-A744-C8AE360290A7}"/>
              </a:ext>
            </a:extLst>
          </p:cNvPr>
          <p:cNvSpPr>
            <a:spLocks noGrp="1"/>
          </p:cNvSpPr>
          <p:nvPr>
            <p:ph idx="1"/>
          </p:nvPr>
        </p:nvSpPr>
        <p:spPr>
          <a:xfrm>
            <a:off x="365760" y="990600"/>
            <a:ext cx="11544300" cy="5867400"/>
          </a:xfrm>
        </p:spPr>
        <p:txBody>
          <a:bodyPr/>
          <a:lstStyle/>
          <a:p>
            <a:pPr algn="ctr">
              <a:lnSpc>
                <a:spcPct val="90000"/>
              </a:lnSpc>
              <a:buFont typeface="Arial" panose="020B0604020202020204" pitchFamily="34" charset="0"/>
              <a:buNone/>
              <a:defRPr/>
            </a:pPr>
            <a:r>
              <a:rPr lang="en-US" altLang="en-US" sz="2400" dirty="0">
                <a:solidFill>
                  <a:srgbClr val="FF6600"/>
                </a:solidFill>
              </a:rPr>
              <a:t>Writing out numbers in Hebrew without Arabic numbers:</a:t>
            </a:r>
          </a:p>
          <a:p>
            <a:pPr algn="ctr">
              <a:lnSpc>
                <a:spcPct val="90000"/>
              </a:lnSpc>
              <a:buFont typeface="Arial" panose="020B0604020202020204" pitchFamily="34" charset="0"/>
              <a:buNone/>
              <a:defRPr/>
            </a:pPr>
            <a:endParaRPr lang="en-US" altLang="en-US" sz="800" i="1" dirty="0">
              <a:solidFill>
                <a:schemeClr val="accent1">
                  <a:lumMod val="75000"/>
                </a:schemeClr>
              </a:solidFill>
            </a:endParaRPr>
          </a:p>
          <a:p>
            <a:pPr marL="0" indent="0" algn="ctr" rtl="1">
              <a:buNone/>
              <a:defRPr/>
            </a:pPr>
            <a:r>
              <a:rPr lang="en-US" altLang="en-US" sz="2400" dirty="0">
                <a:solidFill>
                  <a:schemeClr val="accent1">
                    <a:lumMod val="75000"/>
                  </a:schemeClr>
                </a:solidFill>
                <a:latin typeface="HebrewTh" pitchFamily="2" charset="0"/>
                <a:ea typeface="Tahoma" panose="020B0604030504040204" pitchFamily="34" charset="0"/>
                <a:cs typeface="Tahoma" panose="020B0604030504040204" pitchFamily="34" charset="0"/>
              </a:rPr>
              <a:t>M’W0imiH3V1  </a:t>
            </a:r>
            <a:r>
              <a:rPr lang="en-US" altLang="en-US" sz="2400" dirty="0" err="1">
                <a:solidFill>
                  <a:schemeClr val="accent1">
                    <a:lumMod val="75000"/>
                  </a:schemeClr>
                </a:solidFill>
                <a:latin typeface="HebrewTh" pitchFamily="2" charset="0"/>
                <a:ea typeface="Tahoma" panose="020B0604030504040204" pitchFamily="34" charset="0"/>
                <a:cs typeface="Tahoma" panose="020B0604030504040204" pitchFamily="34" charset="0"/>
              </a:rPr>
              <a:t>tOxme</a:t>
            </a:r>
            <a:r>
              <a:rPr lang="en-US" altLang="en-US" sz="2400" dirty="0">
                <a:solidFill>
                  <a:schemeClr val="accent1">
                    <a:lumMod val="75000"/>
                  </a:schemeClr>
                </a:solidFill>
                <a:latin typeface="HebrewTh" pitchFamily="2" charset="0"/>
                <a:ea typeface="Tahoma" panose="020B0604030504040204" pitchFamily="34" charset="0"/>
                <a:cs typeface="Tahoma" panose="020B0604030504040204" pitchFamily="34" charset="0"/>
              </a:rPr>
              <a:t>  wmeHEV1  </a:t>
            </a:r>
            <a:r>
              <a:rPr lang="en-US" altLang="en-US" sz="2400" dirty="0" err="1">
                <a:solidFill>
                  <a:schemeClr val="accent1">
                    <a:lumMod val="75000"/>
                  </a:schemeClr>
                </a:solidFill>
                <a:latin typeface="HebrewTh" pitchFamily="2" charset="0"/>
                <a:ea typeface="Tahoma" panose="020B0604030504040204" pitchFamily="34" charset="0"/>
                <a:cs typeface="Tahoma" panose="020B0604030504040204" pitchFamily="34" charset="0"/>
              </a:rPr>
              <a:t>MypilAxE</a:t>
            </a:r>
            <a:r>
              <a:rPr lang="en-US" altLang="en-US" sz="2400" dirty="0">
                <a:solidFill>
                  <a:schemeClr val="accent1">
                    <a:lumMod val="75000"/>
                  </a:schemeClr>
                </a:solidFill>
                <a:latin typeface="HebrewTh" pitchFamily="2" charset="0"/>
                <a:ea typeface="Tahoma" panose="020B0604030504040204" pitchFamily="34" charset="0"/>
                <a:cs typeface="Tahoma" panose="020B0604030504040204" pitchFamily="34" charset="0"/>
              </a:rPr>
              <a:t>  </a:t>
            </a:r>
            <a:r>
              <a:rPr lang="en-US" altLang="en-US" sz="2400" dirty="0" err="1">
                <a:solidFill>
                  <a:schemeClr val="accent1">
                    <a:lumMod val="75000"/>
                  </a:schemeClr>
                </a:solidFill>
                <a:latin typeface="HebrewTh" pitchFamily="2" charset="0"/>
                <a:ea typeface="Tahoma" panose="020B0604030504040204" pitchFamily="34" charset="0"/>
                <a:cs typeface="Tahoma" panose="020B0604030504040204" pitchFamily="34" charset="0"/>
              </a:rPr>
              <a:t>tw,lw;U</a:t>
            </a:r>
            <a:r>
              <a:rPr lang="en-US" altLang="en-US" sz="2400" dirty="0">
                <a:solidFill>
                  <a:schemeClr val="accent1">
                    <a:lumMod val="75000"/>
                  </a:schemeClr>
                </a:solidFill>
                <a:latin typeface="HebrewTh" pitchFamily="2" charset="0"/>
                <a:ea typeface="Tahoma" panose="020B0604030504040204" pitchFamily="34" charset="0"/>
                <a:cs typeface="Tahoma" panose="020B0604030504040204" pitchFamily="34" charset="0"/>
              </a:rPr>
              <a:t>  </a:t>
            </a:r>
            <a:r>
              <a:rPr lang="en-US" altLang="en-US" sz="2400" dirty="0" err="1">
                <a:solidFill>
                  <a:schemeClr val="accent1">
                    <a:lumMod val="75000"/>
                  </a:schemeClr>
                </a:solidFill>
                <a:latin typeface="HebrewTh" pitchFamily="2" charset="0"/>
                <a:ea typeface="Tahoma" panose="020B0604030504040204" pitchFamily="34" charset="0"/>
                <a:cs typeface="Tahoma" panose="020B0604030504040204" pitchFamily="34" charset="0"/>
              </a:rPr>
              <a:t>Jl,x</a:t>
            </a:r>
            <a:r>
              <a:rPr lang="en-US" altLang="en-US" sz="2400" dirty="0">
                <a:solidFill>
                  <a:schemeClr val="accent1">
                    <a:lumMod val="75000"/>
                  </a:schemeClr>
                </a:solidFill>
                <a:latin typeface="HebrewTh" pitchFamily="2" charset="0"/>
                <a:ea typeface="Tahoma" panose="020B0604030504040204" pitchFamily="34" charset="0"/>
                <a:cs typeface="Tahoma" panose="020B0604030504040204" pitchFamily="34" charset="0"/>
              </a:rPr>
              <a:t>,  </a:t>
            </a:r>
            <a:r>
              <a:rPr lang="en-US" altLang="en-US" sz="2400" dirty="0" err="1">
                <a:solidFill>
                  <a:schemeClr val="accent1">
                    <a:lumMod val="75000"/>
                  </a:schemeClr>
                </a:solidFill>
                <a:latin typeface="HebrewTh" pitchFamily="2" charset="0"/>
                <a:ea typeface="Tahoma" panose="020B0604030504040204" pitchFamily="34" charset="0"/>
                <a:cs typeface="Tahoma" panose="020B0604030504040204" pitchFamily="34" charset="0"/>
              </a:rPr>
              <a:t>tOxme-wwe</a:t>
            </a:r>
            <a:endParaRPr lang="en-US" altLang="en-US" sz="2400" dirty="0">
              <a:solidFill>
                <a:schemeClr val="accent1">
                  <a:lumMod val="75000"/>
                </a:schemeClr>
              </a:solidFill>
              <a:ea typeface="Tahoma" panose="020B0604030504040204" pitchFamily="34" charset="0"/>
              <a:cs typeface="Tahoma" panose="020B0604030504040204" pitchFamily="34" charset="0"/>
            </a:endParaRPr>
          </a:p>
          <a:p>
            <a:pPr marL="0" indent="0" algn="ctr" rtl="1">
              <a:buNone/>
              <a:defRPr/>
            </a:pPr>
            <a:r>
              <a:rPr lang="en-US" altLang="en-US" sz="2400" dirty="0">
                <a:solidFill>
                  <a:schemeClr val="accent1">
                    <a:lumMod val="75000"/>
                  </a:schemeClr>
                </a:solidFill>
                <a:ea typeface="Tahoma" panose="020B0604030504040204" pitchFamily="34" charset="0"/>
                <a:cs typeface="Tahoma" panose="020B0604030504040204" pitchFamily="34" charset="0"/>
              </a:rPr>
              <a:t>   </a:t>
            </a:r>
            <a:r>
              <a:rPr lang="en-US" altLang="en-US" sz="2000" dirty="0">
                <a:solidFill>
                  <a:schemeClr val="accent1">
                    <a:lumMod val="75000"/>
                  </a:schemeClr>
                </a:solidFill>
                <a:ea typeface="Tahoma" panose="020B0604030504040204" pitchFamily="34" charset="0"/>
                <a:cs typeface="Tahoma" panose="020B0604030504040204" pitchFamily="34" charset="0"/>
              </a:rPr>
              <a:t>fifty   hundred   five-and  thousands   three-and thousand hundred six</a:t>
            </a:r>
          </a:p>
          <a:p>
            <a:pPr marL="0" indent="0" algn="ctr" rtl="1">
              <a:buNone/>
              <a:defRPr/>
            </a:pPr>
            <a:r>
              <a:rPr lang="en-US" altLang="en-US" sz="2000" dirty="0">
                <a:solidFill>
                  <a:srgbClr val="FF6600"/>
                </a:solidFill>
                <a:ea typeface="Tahoma" panose="020B0604030504040204" pitchFamily="34" charset="0"/>
                <a:cs typeface="Tahoma" panose="020B0604030504040204" pitchFamily="34" charset="0"/>
              </a:rPr>
              <a:t>(read right to left)</a:t>
            </a:r>
            <a:r>
              <a:rPr lang="en-US" altLang="en-US" sz="2000" dirty="0">
                <a:solidFill>
                  <a:srgbClr val="FFC000"/>
                </a:solidFill>
                <a:ea typeface="Tahoma" panose="020B0604030504040204" pitchFamily="34" charset="0"/>
                <a:cs typeface="Tahoma" panose="020B0604030504040204" pitchFamily="34" charset="0"/>
              </a:rPr>
              <a:t>					</a:t>
            </a:r>
            <a:endParaRPr lang="en-US" altLang="en-US" sz="800" dirty="0">
              <a:solidFill>
                <a:srgbClr val="000000"/>
              </a:solidFill>
              <a:effectLst/>
              <a:ea typeface="Tahoma" panose="020B0604030504040204" pitchFamily="34" charset="0"/>
              <a:cs typeface="Tahoma" panose="020B0604030504040204" pitchFamily="34" charset="0"/>
            </a:endParaRPr>
          </a:p>
          <a:p>
            <a:pPr marL="0" indent="0" rtl="1">
              <a:buNone/>
              <a:defRPr/>
            </a:pPr>
            <a:endParaRPr lang="en-US" altLang="en-US" sz="2400" i="1" dirty="0">
              <a:solidFill>
                <a:srgbClr val="000000"/>
              </a:solidFill>
              <a:effectLst/>
              <a:latin typeface="Comic Sans MS" panose="030F0702030302020204" pitchFamily="66" charset="0"/>
            </a:endParaRPr>
          </a:p>
          <a:p>
            <a:pPr marL="0" indent="0" rtl="1">
              <a:buNone/>
              <a:defRPr/>
            </a:pPr>
            <a:r>
              <a:rPr lang="en-US" altLang="en-US" sz="2400" i="1" dirty="0">
                <a:solidFill>
                  <a:srgbClr val="000000"/>
                </a:solidFill>
                <a:effectLst/>
                <a:latin typeface="Comic Sans MS" panose="030F0702030302020204" pitchFamily="66" charset="0"/>
              </a:rPr>
              <a:t>If the large numbers are retained, then one must accept that there were many unnamed miracles associated with the exodus as well as many features of daily life that were not described.</a:t>
            </a:r>
          </a:p>
          <a:p>
            <a:pPr marL="0" indent="0" rtl="1">
              <a:buNone/>
              <a:defRPr/>
            </a:pPr>
            <a:endParaRPr lang="en-US" altLang="en-US" sz="800" i="1" dirty="0">
              <a:solidFill>
                <a:srgbClr val="000000"/>
              </a:solidFill>
              <a:effectLst/>
              <a:latin typeface="Comic Sans MS" panose="030F0702030302020204" pitchFamily="66" charset="0"/>
              <a:ea typeface="Tahoma" panose="020B0604030504040204" pitchFamily="34" charset="0"/>
              <a:cs typeface="Tahoma" panose="020B0604030504040204" pitchFamily="34" charset="0"/>
            </a:endParaRPr>
          </a:p>
          <a:p>
            <a:pPr marL="0" indent="0" rtl="1">
              <a:buNone/>
              <a:defRPr/>
            </a:pPr>
            <a:r>
              <a:rPr lang="en-US" altLang="en-US" sz="2400" i="1" dirty="0">
                <a:solidFill>
                  <a:srgbClr val="000000"/>
                </a:solidFill>
                <a:effectLst/>
                <a:latin typeface="Comic Sans MS" panose="030F0702030302020204" pitchFamily="66" charset="0"/>
                <a:ea typeface="Tahoma" panose="020B0604030504040204" pitchFamily="34" charset="0"/>
                <a:cs typeface="Tahoma" panose="020B0604030504040204" pitchFamily="34" charset="0"/>
              </a:rPr>
              <a:t>Since the Hebrew word for “thousand”  </a:t>
            </a:r>
            <a:r>
              <a:rPr lang="en-US" altLang="en-US" sz="2400" dirty="0">
                <a:solidFill>
                  <a:srgbClr val="000000"/>
                </a:solidFill>
                <a:effectLst/>
                <a:latin typeface="Comic Sans MS" panose="030F0702030302020204" pitchFamily="66" charset="0"/>
                <a:ea typeface="Tahoma" panose="020B0604030504040204" pitchFamily="34" charset="0"/>
                <a:cs typeface="Tahoma" panose="020B0604030504040204" pitchFamily="34" charset="0"/>
              </a:rPr>
              <a:t>(</a:t>
            </a:r>
            <a:r>
              <a:rPr lang="en-US" altLang="en-US" sz="2400" dirty="0" err="1">
                <a:solidFill>
                  <a:srgbClr val="000000"/>
                </a:solidFill>
                <a:effectLst/>
                <a:latin typeface="HebrewTh" pitchFamily="2" charset="0"/>
              </a:rPr>
              <a:t>Jl,x</a:t>
            </a:r>
            <a:r>
              <a:rPr lang="en-US" altLang="en-US" sz="2400" dirty="0">
                <a:solidFill>
                  <a:srgbClr val="000000"/>
                </a:solidFill>
                <a:effectLst/>
                <a:latin typeface="HebrewTh" pitchFamily="2" charset="0"/>
              </a:rPr>
              <a:t>,</a:t>
            </a:r>
            <a:r>
              <a:rPr lang="en-US" altLang="en-US" sz="2400" dirty="0">
                <a:solidFill>
                  <a:srgbClr val="000000"/>
                </a:solidFill>
                <a:effectLst/>
                <a:latin typeface="Comic Sans MS" panose="030F0702030302020204" pitchFamily="66" charset="0"/>
                <a:ea typeface="Tahoma" panose="020B0604030504040204" pitchFamily="34" charset="0"/>
                <a:cs typeface="Tahoma" panose="020B0604030504040204" pitchFamily="34" charset="0"/>
              </a:rPr>
              <a:t>)</a:t>
            </a:r>
            <a:r>
              <a:rPr lang="en-US" altLang="en-US" sz="2400" i="1" dirty="0">
                <a:solidFill>
                  <a:srgbClr val="000000"/>
                </a:solidFill>
                <a:effectLst/>
                <a:latin typeface="Comic Sans MS" panose="030F0702030302020204" pitchFamily="66" charset="0"/>
                <a:ea typeface="Tahoma" panose="020B0604030504040204" pitchFamily="34" charset="0"/>
                <a:cs typeface="Tahoma" panose="020B0604030504040204" pitchFamily="34" charset="0"/>
              </a:rPr>
              <a:t> also doubles for the word “captain,”  “clan,”  and “military unit,” some have suggested a translation solution that would reduce the total number of Israelites to about 20,000 or so (i.e., 600 clans) rather than 2 ½ million (the traditional estimate).</a:t>
            </a:r>
            <a:endParaRPr lang="en-US" altLang="en-US" sz="2400" dirty="0">
              <a:solidFill>
                <a:srgbClr val="000000"/>
              </a:solidFill>
              <a:effectLst/>
              <a:latin typeface="Comic Sans MS" panose="030F0702030302020204" pitchFamily="66" charset="0"/>
              <a:ea typeface="Tahoma" panose="020B0604030504040204" pitchFamily="34" charset="0"/>
              <a:cs typeface="Tahoma" panose="020B0604030504040204" pitchFamily="34" charset="0"/>
            </a:endParaRPr>
          </a:p>
          <a:p>
            <a:pPr marL="0" indent="0" rtl="1">
              <a:buNone/>
              <a:defRPr/>
            </a:pPr>
            <a:endParaRPr lang="en-US" altLang="en-US" sz="2400" i="1"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5408E009-6D8D-9C19-0539-8D07AA33B9DF}"/>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21F27A-14A0-49C3-8A7C-14311C0E66AE}"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cxnSp>
        <p:nvCxnSpPr>
          <p:cNvPr id="6" name="Straight Arrow Connector 5">
            <a:extLst>
              <a:ext uri="{FF2B5EF4-FFF2-40B4-BE49-F238E27FC236}">
                <a16:creationId xmlns:a16="http://schemas.microsoft.com/office/drawing/2014/main" id="{2914D4C8-4583-9814-0F4F-C343D7C59536}"/>
              </a:ext>
            </a:extLst>
          </p:cNvPr>
          <p:cNvCxnSpPr/>
          <p:nvPr/>
        </p:nvCxnSpPr>
        <p:spPr>
          <a:xfrm flipH="1">
            <a:off x="3459480" y="2659380"/>
            <a:ext cx="36576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990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 calcmode="lin" valueType="num">
                                      <p:cBhvr additive="base">
                                        <p:cTn id="1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1F723-B59D-52A8-F53C-FDF3241985B6}"/>
              </a:ext>
            </a:extLst>
          </p:cNvPr>
          <p:cNvSpPr>
            <a:spLocks noGrp="1"/>
          </p:cNvSpPr>
          <p:nvPr>
            <p:ph type="title"/>
          </p:nvPr>
        </p:nvSpPr>
        <p:spPr>
          <a:xfrm>
            <a:off x="852200" y="2509839"/>
            <a:ext cx="11158191" cy="2852737"/>
          </a:xfrm>
        </p:spPr>
        <p:txBody>
          <a:bodyPr/>
          <a:lstStyle/>
          <a:p>
            <a:pPr algn="r"/>
            <a:r>
              <a:rPr lang="en-US" dirty="0">
                <a:solidFill>
                  <a:srgbClr val="FF3300"/>
                </a:solidFill>
                <a:latin typeface="Matura MT Script Capitals" panose="03020802060602070202" pitchFamily="66" charset="0"/>
              </a:rPr>
              <a:t>The Dating of Deuteronomy</a:t>
            </a:r>
          </a:p>
        </p:txBody>
      </p:sp>
      <p:sp>
        <p:nvSpPr>
          <p:cNvPr id="2" name="Slide Number Placeholder 1">
            <a:extLst>
              <a:ext uri="{FF2B5EF4-FFF2-40B4-BE49-F238E27FC236}">
                <a16:creationId xmlns:a16="http://schemas.microsoft.com/office/drawing/2014/main" id="{1EF17CC5-1E52-C5D6-DFE4-FE5D7C19DE6D}"/>
              </a:ext>
            </a:extLst>
          </p:cNvPr>
          <p:cNvSpPr>
            <a:spLocks noGrp="1"/>
          </p:cNvSpPr>
          <p:nvPr>
            <p:ph type="sldNum" sz="quarter" idx="12"/>
          </p:nvPr>
        </p:nvSpPr>
        <p:spPr/>
        <p:txBody>
          <a:bodyPr/>
          <a:lstStyle/>
          <a:p>
            <a:fld id="{435C8EA2-5ACE-4773-AD36-D34427F927CC}" type="slidenum">
              <a:rPr lang="en-US" altLang="en-US" smtClean="0"/>
              <a:pPr/>
              <a:t>156</a:t>
            </a:fld>
            <a:endParaRPr lang="en-US" altLang="en-US"/>
          </a:p>
        </p:txBody>
      </p:sp>
    </p:spTree>
    <p:extLst>
      <p:ext uri="{BB962C8B-B14F-4D97-AF65-F5344CB8AC3E}">
        <p14:creationId xmlns:p14="http://schemas.microsoft.com/office/powerpoint/2010/main" val="90439597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9CCD270-C58A-5280-6387-972948E5E337}"/>
              </a:ext>
            </a:extLst>
          </p:cNvPr>
          <p:cNvSpPr>
            <a:spLocks noGrp="1"/>
          </p:cNvSpPr>
          <p:nvPr>
            <p:ph type="sldNum" sz="quarter" idx="12"/>
          </p:nvPr>
        </p:nvSpPr>
        <p:spPr/>
        <p:txBody>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D490CBFC-94B4-4A46-8A6A-4EDC7D2F4F70}" type="slidenum">
              <a:rPr lang="en-US" altLang="en-US" sz="1400" i="0">
                <a:solidFill>
                  <a:srgbClr val="000000"/>
                </a:solidFill>
                <a:latin typeface="Arial" panose="020B0604020202020204" pitchFamily="34" charset="0"/>
              </a:rPr>
              <a:pPr defTabSz="914400" fontAlgn="base">
                <a:spcBef>
                  <a:spcPct val="0"/>
                </a:spcBef>
                <a:spcAft>
                  <a:spcPct val="0"/>
                </a:spcAft>
              </a:pPr>
              <a:t>157</a:t>
            </a:fld>
            <a:endParaRPr lang="en-US" altLang="en-US" sz="1400" i="0">
              <a:solidFill>
                <a:srgbClr val="000000"/>
              </a:solidFill>
              <a:latin typeface="Arial" panose="020B0604020202020204" pitchFamily="34" charset="0"/>
            </a:endParaRPr>
          </a:p>
        </p:txBody>
      </p:sp>
      <p:sp>
        <p:nvSpPr>
          <p:cNvPr id="112642" name="Rectangle 2">
            <a:extLst>
              <a:ext uri="{FF2B5EF4-FFF2-40B4-BE49-F238E27FC236}">
                <a16:creationId xmlns:a16="http://schemas.microsoft.com/office/drawing/2014/main" id="{0EA6731A-8D95-5E6D-A15D-A105B2184D98}"/>
              </a:ext>
            </a:extLst>
          </p:cNvPr>
          <p:cNvSpPr>
            <a:spLocks noGrp="1" noChangeArrowheads="1"/>
          </p:cNvSpPr>
          <p:nvPr>
            <p:ph type="title"/>
          </p:nvPr>
        </p:nvSpPr>
        <p:spPr>
          <a:xfrm>
            <a:off x="1981200" y="76200"/>
            <a:ext cx="8229600" cy="1371600"/>
          </a:xfrm>
        </p:spPr>
        <p:txBody>
          <a:bodyPr/>
          <a:lstStyle/>
          <a:p>
            <a:pPr eaLnBrk="1" hangingPunct="1">
              <a:defRPr/>
            </a:pPr>
            <a:r>
              <a:rPr lang="en-US" altLang="en-US">
                <a:latin typeface="Copperplate Gothic Bold" pitchFamily="34" charset="0"/>
              </a:rPr>
              <a:t>The Discovery of the Torah Scroll</a:t>
            </a:r>
          </a:p>
        </p:txBody>
      </p:sp>
      <p:sp>
        <p:nvSpPr>
          <p:cNvPr id="112643" name="Rectangle 3">
            <a:extLst>
              <a:ext uri="{FF2B5EF4-FFF2-40B4-BE49-F238E27FC236}">
                <a16:creationId xmlns:a16="http://schemas.microsoft.com/office/drawing/2014/main" id="{5BA42F8D-7CF4-7C3B-9D60-01A6C1EEE325}"/>
              </a:ext>
            </a:extLst>
          </p:cNvPr>
          <p:cNvSpPr>
            <a:spLocks noGrp="1" noChangeArrowheads="1"/>
          </p:cNvSpPr>
          <p:nvPr>
            <p:ph type="body" idx="1"/>
          </p:nvPr>
        </p:nvSpPr>
        <p:spPr>
          <a:xfrm>
            <a:off x="609600" y="1924050"/>
            <a:ext cx="10972800" cy="3832860"/>
          </a:xfrm>
        </p:spPr>
        <p:txBody>
          <a:bodyPr/>
          <a:lstStyle/>
          <a:p>
            <a:pPr eaLnBrk="1" hangingPunct="1">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During temple repairs, Hilkiah, the high priest during the early reign of Josiah (7</a:t>
            </a:r>
            <a:r>
              <a:rPr lang="en-US" altLang="en-US" sz="2800" b="1" baseline="30000" dirty="0">
                <a:solidFill>
                  <a:schemeClr val="hlink"/>
                </a:solidFill>
                <a:effectLst>
                  <a:outerShdw blurRad="38100" dist="38100" dir="2700000" algn="tl">
                    <a:srgbClr val="000000"/>
                  </a:outerShdw>
                </a:effectLst>
              </a:rPr>
              <a:t>th</a:t>
            </a:r>
            <a:r>
              <a:rPr lang="en-US" altLang="en-US" sz="2800" b="1" dirty="0">
                <a:solidFill>
                  <a:schemeClr val="hlink"/>
                </a:solidFill>
                <a:effectLst>
                  <a:outerShdw blurRad="38100" dist="38100" dir="2700000" algn="tl">
                    <a:srgbClr val="000000"/>
                  </a:outerShdw>
                </a:effectLst>
              </a:rPr>
              <a:t> century BC), reported the discovery of a Torah scroll.</a:t>
            </a:r>
          </a:p>
          <a:p>
            <a:pPr eaLnBrk="1" hangingPunct="1">
              <a:defRPr/>
            </a:pPr>
            <a:r>
              <a:rPr lang="en-US" altLang="en-US" sz="2400" i="1" dirty="0"/>
              <a:t>The distressed reaction of Josiah when it was read suggests that it may have been the scroll of Deuteronomy with its searing curses for covenant disobedience (2 Kg. 22:11; cf. Dt. 28).</a:t>
            </a:r>
          </a:p>
          <a:p>
            <a:pPr eaLnBrk="1" hangingPunct="1">
              <a:defRPr/>
            </a:pPr>
            <a:r>
              <a:rPr lang="en-US" altLang="en-US" sz="2400" i="1" dirty="0"/>
              <a:t>The scroll was then sent to Huldah, the prophetess, and she confirmed that the predicted disaster would surely happen because of covenant unfaithfulness (2 Kg. 22:14-20).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5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12643">
                                            <p:txEl>
                                              <p:pRg st="1" end="1"/>
                                            </p:txEl>
                                          </p:spTgt>
                                        </p:tgtEl>
                                        <p:attrNameLst>
                                          <p:attrName>style.visibility</p:attrName>
                                        </p:attrNameLst>
                                      </p:cBhvr>
                                      <p:to>
                                        <p:strVal val="visible"/>
                                      </p:to>
                                    </p:set>
                                    <p:anim calcmode="lin" valueType="num">
                                      <p:cBhvr>
                                        <p:cTn id="13" dur="500" fill="hold"/>
                                        <p:tgtEl>
                                          <p:spTgt spid="11264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1264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1264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126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12643">
                                            <p:txEl>
                                              <p:pRg st="2" end="2"/>
                                            </p:txEl>
                                          </p:spTgt>
                                        </p:tgtEl>
                                        <p:attrNameLst>
                                          <p:attrName>style.visibility</p:attrName>
                                        </p:attrNameLst>
                                      </p:cBhvr>
                                      <p:to>
                                        <p:strVal val="visible"/>
                                      </p:to>
                                    </p:set>
                                    <p:anim calcmode="lin" valueType="num">
                                      <p:cBhvr>
                                        <p:cTn id="21" dur="500" fill="hold"/>
                                        <p:tgtEl>
                                          <p:spTgt spid="11264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1264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1264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126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305419E-9C7E-20CF-5F03-B38243F92CDE}"/>
              </a:ext>
            </a:extLst>
          </p:cNvPr>
          <p:cNvSpPr>
            <a:spLocks noGrp="1" noChangeArrowheads="1"/>
          </p:cNvSpPr>
          <p:nvPr>
            <p:ph type="title"/>
          </p:nvPr>
        </p:nvSpPr>
        <p:spPr>
          <a:xfrm>
            <a:off x="8763000" y="76200"/>
            <a:ext cx="1676400" cy="2895600"/>
          </a:xfrm>
        </p:spPr>
        <p:txBody>
          <a:bodyPr/>
          <a:lstStyle/>
          <a:p>
            <a:pPr eaLnBrk="1" hangingPunct="1"/>
            <a:r>
              <a:rPr lang="en-US" altLang="en-US" sz="2800" dirty="0">
                <a:solidFill>
                  <a:schemeClr val="accent3">
                    <a:lumMod val="25000"/>
                  </a:schemeClr>
                </a:solidFill>
                <a:effectLst>
                  <a:outerShdw blurRad="38100" dist="38100" dir="2700000" algn="tl">
                    <a:srgbClr val="000000">
                      <a:alpha val="43137"/>
                    </a:srgbClr>
                  </a:outerShdw>
                </a:effectLst>
                <a:latin typeface="Georgia" panose="02040502050405020303" pitchFamily="18" charset="0"/>
              </a:rPr>
              <a:t>Hilkiah’s name surfaces on a sealing ring</a:t>
            </a:r>
          </a:p>
        </p:txBody>
      </p:sp>
      <p:sp>
        <p:nvSpPr>
          <p:cNvPr id="113667" name="Rectangle 3">
            <a:extLst>
              <a:ext uri="{FF2B5EF4-FFF2-40B4-BE49-F238E27FC236}">
                <a16:creationId xmlns:a16="http://schemas.microsoft.com/office/drawing/2014/main" id="{6778487A-BAAA-C23F-4301-48F11596A22D}"/>
              </a:ext>
            </a:extLst>
          </p:cNvPr>
          <p:cNvSpPr>
            <a:spLocks noGrp="1" noChangeArrowheads="1"/>
          </p:cNvSpPr>
          <p:nvPr>
            <p:ph type="body" sz="half" idx="1"/>
          </p:nvPr>
        </p:nvSpPr>
        <p:spPr>
          <a:xfrm>
            <a:off x="5867400" y="3352801"/>
            <a:ext cx="4648200" cy="3311525"/>
          </a:xfrm>
        </p:spPr>
        <p:txBody>
          <a:bodyPr/>
          <a:lstStyle/>
          <a:p>
            <a:pPr eaLnBrk="1" hangingPunct="1">
              <a:buFont typeface="Wingdings" panose="05000000000000000000" pitchFamily="2" charset="2"/>
              <a:buNone/>
              <a:defRPr/>
            </a:pPr>
            <a:r>
              <a:rPr lang="en-US" altLang="en-US" sz="2800">
                <a:latin typeface="Arial Narrow" panose="020B0606020202030204" pitchFamily="34" charset="0"/>
              </a:rPr>
              <a:t>The three-line inscription…</a:t>
            </a:r>
          </a:p>
          <a:p>
            <a:pPr eaLnBrk="1" hangingPunct="1">
              <a:buFont typeface="Wingdings" panose="05000000000000000000" pitchFamily="2" charset="2"/>
              <a:buNone/>
              <a:defRPr/>
            </a:pPr>
            <a:r>
              <a:rPr lang="en-US" altLang="en-US" sz="2800" i="1">
                <a:latin typeface="Arial Narrow" panose="020B0606020202030204" pitchFamily="34" charset="0"/>
              </a:rPr>
              <a:t>“[belonging] to Hanan, son [of] Hilqiyahu”</a:t>
            </a:r>
            <a:endParaRPr lang="en-US" altLang="en-US" sz="2800">
              <a:latin typeface="Arial Narrow" panose="020B0606020202030204" pitchFamily="34" charset="0"/>
            </a:endParaRPr>
          </a:p>
          <a:p>
            <a:pPr eaLnBrk="1" hangingPunct="1">
              <a:buFont typeface="Wingdings" panose="05000000000000000000" pitchFamily="2" charset="2"/>
              <a:buNone/>
              <a:defRPr/>
            </a:pPr>
            <a:r>
              <a:rPr lang="en-US" altLang="en-US" sz="2800">
                <a:latin typeface="Arial Narrow" panose="020B0606020202030204" pitchFamily="34" charset="0"/>
              </a:rPr>
              <a:t>…may indicate that this ring belonged to the son of the priest who discovered the Torah scroll.</a:t>
            </a:r>
            <a:endParaRPr lang="en-US" altLang="en-US" sz="2800" i="1">
              <a:latin typeface="Arial Narrow" panose="020B0606020202030204" pitchFamily="34" charset="0"/>
            </a:endParaRPr>
          </a:p>
        </p:txBody>
      </p:sp>
      <p:pic>
        <p:nvPicPr>
          <p:cNvPr id="24580" name="Picture 4" descr="AIS232">
            <a:extLst>
              <a:ext uri="{FF2B5EF4-FFF2-40B4-BE49-F238E27FC236}">
                <a16:creationId xmlns:a16="http://schemas.microsoft.com/office/drawing/2014/main" id="{139D06B4-A854-0519-76F5-54D9BE9F2578}"/>
              </a:ext>
            </a:extLst>
          </p:cNvPr>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1676400" y="152400"/>
            <a:ext cx="3932238" cy="6553200"/>
          </a:xfrm>
        </p:spPr>
      </p:pic>
      <p:pic>
        <p:nvPicPr>
          <p:cNvPr id="24581" name="Picture 5" descr="AIS233">
            <a:extLst>
              <a:ext uri="{FF2B5EF4-FFF2-40B4-BE49-F238E27FC236}">
                <a16:creationId xmlns:a16="http://schemas.microsoft.com/office/drawing/2014/main" id="{83EBB902-A25D-B93C-9B28-2C4828133396}"/>
              </a:ext>
            </a:extLst>
          </p:cNvPr>
          <p:cNvPicPr>
            <a:picLocks noGrp="1" noChangeAspect="1" noChangeArrowheads="1"/>
          </p:cNvPicPr>
          <p:nvPr>
            <p:ph sz="quarter" idx="3"/>
          </p:nvPr>
        </p:nvPicPr>
        <p:blipFill>
          <a:blip r:embed="rId3" cstate="hqprint">
            <a:extLst>
              <a:ext uri="{28A0092B-C50C-407E-A947-70E740481C1C}">
                <a14:useLocalDpi xmlns:a14="http://schemas.microsoft.com/office/drawing/2010/main"/>
              </a:ext>
            </a:extLst>
          </a:blip>
          <a:srcRect t="-842" b="-832"/>
          <a:stretch>
            <a:fillRect/>
          </a:stretch>
        </p:blipFill>
        <p:spPr>
          <a:xfrm>
            <a:off x="5715000" y="152400"/>
            <a:ext cx="2895600" cy="3048000"/>
          </a:xfrm>
        </p:spPr>
      </p:pic>
      <p:sp>
        <p:nvSpPr>
          <p:cNvPr id="2" name="Slide Number Placeholder 1">
            <a:extLst>
              <a:ext uri="{FF2B5EF4-FFF2-40B4-BE49-F238E27FC236}">
                <a16:creationId xmlns:a16="http://schemas.microsoft.com/office/drawing/2014/main" id="{89E95DB1-481E-6BC9-AD6A-39278AF38BA1}"/>
              </a:ext>
            </a:extLst>
          </p:cNvPr>
          <p:cNvSpPr>
            <a:spLocks noGrp="1"/>
          </p:cNvSpPr>
          <p:nvPr>
            <p:ph type="sldNum" sz="quarter" idx="12"/>
          </p:nvPr>
        </p:nvSpPr>
        <p:spPr/>
        <p:txBody>
          <a:bodyPr/>
          <a:lstStyle/>
          <a:p>
            <a:fld id="{F7A3B41D-C0D4-44EE-B272-D6681A9765C5}" type="slidenum">
              <a:rPr lang="en-US" altLang="en-US" smtClean="0"/>
              <a:pPr/>
              <a:t>158</a:t>
            </a:fld>
            <a:endParaRPr lang="en-US" altLang="en-US"/>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7F6A8FF5-68B0-5D7E-30A0-A81C02A5CD37}"/>
              </a:ext>
            </a:extLst>
          </p:cNvPr>
          <p:cNvSpPr>
            <a:spLocks noGrp="1" noChangeArrowheads="1"/>
          </p:cNvSpPr>
          <p:nvPr>
            <p:ph type="title"/>
          </p:nvPr>
        </p:nvSpPr>
        <p:spPr/>
        <p:txBody>
          <a:bodyPr/>
          <a:lstStyle/>
          <a:p>
            <a:pPr eaLnBrk="1" hangingPunct="1">
              <a:defRPr/>
            </a:pPr>
            <a:r>
              <a:rPr lang="en-US" altLang="en-US" sz="4000" dirty="0">
                <a:effectLst/>
                <a:latin typeface="Impact" panose="020B0806030902050204" pitchFamily="34" charset="0"/>
              </a:rPr>
              <a:t>Historical-Critical Scholarship and the “Discovered” Torah Scroll</a:t>
            </a:r>
          </a:p>
        </p:txBody>
      </p:sp>
      <p:sp>
        <p:nvSpPr>
          <p:cNvPr id="115715" name="Rectangle 3">
            <a:extLst>
              <a:ext uri="{FF2B5EF4-FFF2-40B4-BE49-F238E27FC236}">
                <a16:creationId xmlns:a16="http://schemas.microsoft.com/office/drawing/2014/main" id="{F8DD906F-77CC-3AE4-D948-FDF8C96210DA}"/>
              </a:ext>
            </a:extLst>
          </p:cNvPr>
          <p:cNvSpPr>
            <a:spLocks noGrp="1" noChangeArrowheads="1"/>
          </p:cNvSpPr>
          <p:nvPr>
            <p:ph type="body" idx="1"/>
          </p:nvPr>
        </p:nvSpPr>
        <p:spPr>
          <a:xfrm>
            <a:off x="609599" y="1828800"/>
            <a:ext cx="10809767" cy="4800600"/>
          </a:xfrm>
        </p:spPr>
        <p:txBody>
          <a:bodyPr/>
          <a:lstStyle/>
          <a:p>
            <a:pPr eaLnBrk="1" hangingPunct="1">
              <a:lnSpc>
                <a:spcPct val="90000"/>
              </a:lnSpc>
              <a:buFont typeface="Wingdings" panose="05000000000000000000" pitchFamily="2" charset="2"/>
              <a:buNone/>
              <a:defRPr/>
            </a:pPr>
            <a:r>
              <a:rPr lang="en-US" altLang="en-US" b="1" dirty="0">
                <a:solidFill>
                  <a:srgbClr val="FF0000"/>
                </a:solidFill>
                <a:effectLst>
                  <a:outerShdw blurRad="38100" dist="38100" dir="2700000" algn="tl">
                    <a:srgbClr val="000000"/>
                  </a:outerShdw>
                </a:effectLst>
                <a:latin typeface="Arial Narrow" panose="020B0606020202030204" pitchFamily="34" charset="0"/>
              </a:rPr>
              <a:t>Historical-critical scholars have speculated considerably about the discovered Torah scroll.</a:t>
            </a:r>
          </a:p>
          <a:p>
            <a:pPr eaLnBrk="1" hangingPunct="1">
              <a:lnSpc>
                <a:spcPct val="90000"/>
              </a:lnSpc>
              <a:defRPr/>
            </a:pPr>
            <a:r>
              <a:rPr lang="en-US" altLang="en-US" sz="2800" i="1" dirty="0">
                <a:effectLst/>
                <a:latin typeface="Arial Narrow" panose="020B0606020202030204" pitchFamily="34" charset="0"/>
              </a:rPr>
              <a:t>First, the full Torah (five books) existed on five separate scrolls, so whatever was discovered could not have been the whole Torah, but only one scroll of the Torah at most.</a:t>
            </a:r>
          </a:p>
          <a:p>
            <a:pPr eaLnBrk="1" hangingPunct="1">
              <a:lnSpc>
                <a:spcPct val="90000"/>
              </a:lnSpc>
              <a:defRPr/>
            </a:pPr>
            <a:r>
              <a:rPr lang="en-US" altLang="en-US" sz="2800" i="1" dirty="0">
                <a:effectLst/>
                <a:latin typeface="Arial Narrow" panose="020B0606020202030204" pitchFamily="34" charset="0"/>
              </a:rPr>
              <a:t>Second, scholars concluded that the so-called “Books of Moses” either were not in their final form from the time of Moses and/or were composed or edited much later than Moses.</a:t>
            </a:r>
          </a:p>
          <a:p>
            <a:pPr eaLnBrk="1" hangingPunct="1">
              <a:lnSpc>
                <a:spcPct val="90000"/>
              </a:lnSpc>
              <a:defRPr/>
            </a:pPr>
            <a:r>
              <a:rPr lang="en-US" altLang="en-US" sz="2800" i="1" dirty="0">
                <a:effectLst/>
                <a:latin typeface="Arial Narrow" panose="020B0606020202030204" pitchFamily="34" charset="0"/>
              </a:rPr>
              <a:t>The tendency has been to consider this Torah scroll (Deuteronomy) to be a fresh composition, and the account of its “discovery” is thought to be an artifice to gain its acceptance.</a:t>
            </a:r>
            <a:r>
              <a:rPr lang="en-US" altLang="en-US" sz="2800" i="1" dirty="0">
                <a:latin typeface="Arial Narrow" panose="020B0606020202030204" pitchFamily="34" charset="0"/>
              </a:rPr>
              <a:t> </a:t>
            </a:r>
          </a:p>
        </p:txBody>
      </p:sp>
      <p:sp>
        <p:nvSpPr>
          <p:cNvPr id="2" name="Slide Number Placeholder 1">
            <a:extLst>
              <a:ext uri="{FF2B5EF4-FFF2-40B4-BE49-F238E27FC236}">
                <a16:creationId xmlns:a16="http://schemas.microsoft.com/office/drawing/2014/main" id="{C821D248-1229-49D8-EB86-434205853437}"/>
              </a:ext>
            </a:extLst>
          </p:cNvPr>
          <p:cNvSpPr>
            <a:spLocks noGrp="1"/>
          </p:cNvSpPr>
          <p:nvPr>
            <p:ph type="sldNum" sz="quarter" idx="12"/>
          </p:nvPr>
        </p:nvSpPr>
        <p:spPr/>
        <p:txBody>
          <a:bodyPr/>
          <a:lstStyle/>
          <a:p>
            <a:fld id="{570A93FE-E06E-48E0-B38F-7105DC4AA467}" type="slidenum">
              <a:rPr lang="en-US" altLang="en-US" smtClean="0"/>
              <a:pPr/>
              <a:t>159</a:t>
            </a:fld>
            <a:endParaRPr lang="en-US" altLang="en-US"/>
          </a:p>
        </p:txBody>
      </p:sp>
    </p:spTree>
    <p:extLst>
      <p:ext uri="{BB962C8B-B14F-4D97-AF65-F5344CB8AC3E}">
        <p14:creationId xmlns:p14="http://schemas.microsoft.com/office/powerpoint/2010/main" val="39489112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p:cTn id="7" dur="500" fill="hold"/>
                                        <p:tgtEl>
                                          <p:spTgt spid="1157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57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p:cTn id="13" dur="500" fill="hold"/>
                                        <p:tgtEl>
                                          <p:spTgt spid="11571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571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500" fill="hold"/>
                                        <p:tgtEl>
                                          <p:spTgt spid="1157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57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5715">
                                            <p:txEl>
                                              <p:pRg st="3" end="3"/>
                                            </p:txEl>
                                          </p:spTgt>
                                        </p:tgtEl>
                                        <p:attrNameLst>
                                          <p:attrName>style.visibility</p:attrName>
                                        </p:attrNameLst>
                                      </p:cBhvr>
                                      <p:to>
                                        <p:strVal val="visible"/>
                                      </p:to>
                                    </p:set>
                                    <p:anim calcmode="lin" valueType="num">
                                      <p:cBhvr additive="base">
                                        <p:cTn id="25" dur="500" fill="hold"/>
                                        <p:tgtEl>
                                          <p:spTgt spid="1157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57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57E0266-9DC2-B4E3-2D05-16DC90EBA48F}"/>
              </a:ext>
            </a:extLst>
          </p:cNvPr>
          <p:cNvSpPr>
            <a:spLocks noGrp="1"/>
          </p:cNvSpPr>
          <p:nvPr>
            <p:ph type="sldNum" sz="quarter" idx="12"/>
          </p:nvPr>
        </p:nvSpPr>
        <p:spPr/>
        <p:txBody>
          <a:bodyPr/>
          <a:lstStyle/>
          <a:p>
            <a:pPr defTabSz="914400" fontAlgn="base">
              <a:spcBef>
                <a:spcPct val="0"/>
              </a:spcBef>
              <a:spcAft>
                <a:spcPct val="0"/>
              </a:spcAft>
            </a:pPr>
            <a:fld id="{B1229B7E-34E7-4081-A6DE-35059080F380}" type="slidenum">
              <a:rPr lang="en-US" altLang="en-US">
                <a:solidFill>
                  <a:srgbClr val="FFFFFF"/>
                </a:solidFill>
                <a:latin typeface="Verdana"/>
                <a:cs typeface="Arial" panose="020B0604020202020204" pitchFamily="34" charset="0"/>
              </a:rPr>
              <a:pPr defTabSz="914400" fontAlgn="base">
                <a:spcBef>
                  <a:spcPct val="0"/>
                </a:spcBef>
                <a:spcAft>
                  <a:spcPct val="0"/>
                </a:spcAft>
              </a:pPr>
              <a:t>16</a:t>
            </a:fld>
            <a:endParaRPr lang="en-US" altLang="en-US">
              <a:solidFill>
                <a:srgbClr val="FFFFFF"/>
              </a:solidFill>
              <a:latin typeface="Verdana"/>
              <a:cs typeface="Arial" panose="020B0604020202020204" pitchFamily="34" charset="0"/>
            </a:endParaRPr>
          </a:p>
        </p:txBody>
      </p:sp>
      <p:sp>
        <p:nvSpPr>
          <p:cNvPr id="173058" name="Rectangle 2">
            <a:extLst>
              <a:ext uri="{FF2B5EF4-FFF2-40B4-BE49-F238E27FC236}">
                <a16:creationId xmlns:a16="http://schemas.microsoft.com/office/drawing/2014/main" id="{C9EFF127-4769-FEFF-86C8-7195E19E91ED}"/>
              </a:ext>
            </a:extLst>
          </p:cNvPr>
          <p:cNvSpPr>
            <a:spLocks noGrp="1" noChangeArrowheads="1"/>
          </p:cNvSpPr>
          <p:nvPr>
            <p:ph type="title"/>
          </p:nvPr>
        </p:nvSpPr>
        <p:spPr/>
        <p:txBody>
          <a:bodyPr/>
          <a:lstStyle/>
          <a:p>
            <a:r>
              <a:rPr lang="en-US" altLang="en-US" i="1">
                <a:solidFill>
                  <a:srgbClr val="FFFF66"/>
                </a:solidFill>
              </a:rPr>
              <a:t>God tolerates moral evil…</a:t>
            </a:r>
          </a:p>
        </p:txBody>
      </p:sp>
      <p:sp>
        <p:nvSpPr>
          <p:cNvPr id="173060" name="AutoShape 4">
            <a:extLst>
              <a:ext uri="{FF2B5EF4-FFF2-40B4-BE49-F238E27FC236}">
                <a16:creationId xmlns:a16="http://schemas.microsoft.com/office/drawing/2014/main" id="{4DD8BFDC-A3AD-9BB3-8A36-95F0CFA27C40}"/>
              </a:ext>
            </a:extLst>
          </p:cNvPr>
          <p:cNvSpPr>
            <a:spLocks noChangeArrowheads="1"/>
          </p:cNvSpPr>
          <p:nvPr/>
        </p:nvSpPr>
        <p:spPr bwMode="auto">
          <a:xfrm>
            <a:off x="1905000" y="1447800"/>
            <a:ext cx="8382000" cy="4876800"/>
          </a:xfrm>
          <a:prstGeom prst="octagon">
            <a:avLst>
              <a:gd name="adj" fmla="val 29287"/>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FFFFFF"/>
              </a:solidFill>
              <a:latin typeface="Lucida Bright" panose="02040602050505020304" pitchFamily="18" charset="0"/>
              <a:cs typeface="Arial" panose="020B0604020202020204" pitchFamily="34" charset="0"/>
            </a:endParaRPr>
          </a:p>
        </p:txBody>
      </p:sp>
      <p:sp>
        <p:nvSpPr>
          <p:cNvPr id="173061" name="Text Box 5">
            <a:extLst>
              <a:ext uri="{FF2B5EF4-FFF2-40B4-BE49-F238E27FC236}">
                <a16:creationId xmlns:a16="http://schemas.microsoft.com/office/drawing/2014/main" id="{781F7B80-1F9B-CC58-4C15-BB803A133A74}"/>
              </a:ext>
            </a:extLst>
          </p:cNvPr>
          <p:cNvSpPr txBox="1">
            <a:spLocks noChangeArrowheads="1"/>
          </p:cNvSpPr>
          <p:nvPr/>
        </p:nvSpPr>
        <p:spPr bwMode="auto">
          <a:xfrm>
            <a:off x="2196444" y="1952893"/>
            <a:ext cx="762628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3200" b="1" i="1" dirty="0">
                <a:solidFill>
                  <a:srgbClr val="4E2806"/>
                </a:solidFill>
                <a:latin typeface="Comic Sans MS" panose="030F0702030302020204" pitchFamily="66" charset="0"/>
                <a:cs typeface="Arial" panose="020B0604020202020204" pitchFamily="34" charset="0"/>
              </a:rPr>
              <a:t>	…to maintain human freedom</a:t>
            </a:r>
          </a:p>
          <a:p>
            <a:pPr defTabSz="914400" fontAlgn="base">
              <a:spcBef>
                <a:spcPct val="50000"/>
              </a:spcBef>
              <a:spcAft>
                <a:spcPct val="0"/>
              </a:spcAft>
            </a:pPr>
            <a:r>
              <a:rPr lang="en-US" altLang="en-US" sz="3200" b="1" i="1" dirty="0">
                <a:solidFill>
                  <a:srgbClr val="4E2806"/>
                </a:solidFill>
                <a:latin typeface="Comic Sans MS" panose="030F0702030302020204" pitchFamily="66" charset="0"/>
                <a:cs typeface="Arial" panose="020B0604020202020204" pitchFamily="34" charset="0"/>
              </a:rPr>
              <a:t>…to make possible human personality</a:t>
            </a:r>
          </a:p>
          <a:p>
            <a:pPr defTabSz="914400" fontAlgn="base">
              <a:spcBef>
                <a:spcPct val="50000"/>
              </a:spcBef>
              <a:spcAft>
                <a:spcPct val="0"/>
              </a:spcAft>
            </a:pPr>
            <a:r>
              <a:rPr lang="en-US" altLang="en-US" sz="3200" b="1" i="1" dirty="0">
                <a:solidFill>
                  <a:srgbClr val="4E2806"/>
                </a:solidFill>
                <a:latin typeface="Comic Sans MS" panose="030F0702030302020204" pitchFamily="66" charset="0"/>
                <a:cs typeface="Arial" panose="020B0604020202020204" pitchFamily="34" charset="0"/>
              </a:rPr>
              <a:t>…to provide an environment in which to express love, grace and forgiveness</a:t>
            </a:r>
          </a:p>
          <a:p>
            <a:pPr defTabSz="914400" fontAlgn="base">
              <a:spcBef>
                <a:spcPct val="50000"/>
              </a:spcBef>
              <a:spcAft>
                <a:spcPct val="0"/>
              </a:spcAft>
            </a:pPr>
            <a:r>
              <a:rPr lang="en-US" altLang="en-US" sz="3200" b="1" i="1" dirty="0">
                <a:solidFill>
                  <a:srgbClr val="4E2806"/>
                </a:solidFill>
                <a:latin typeface="Comic Sans MS" panose="030F0702030302020204" pitchFamily="66" charset="0"/>
                <a:cs typeface="Arial" panose="020B0604020202020204" pitchFamily="34" charset="0"/>
              </a:rPr>
              <a:t>	…to make possible moral growth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3060"/>
                                        </p:tgtEl>
                                        <p:attrNameLst>
                                          <p:attrName>style.visibility</p:attrName>
                                        </p:attrNameLst>
                                      </p:cBhvr>
                                      <p:to>
                                        <p:strVal val="visible"/>
                                      </p:to>
                                    </p:set>
                                    <p:animEffect transition="in" filter="dissolve">
                                      <p:cBhvr>
                                        <p:cTn id="7" dur="500"/>
                                        <p:tgtEl>
                                          <p:spTgt spid="173060"/>
                                        </p:tgtEl>
                                      </p:cBhvr>
                                    </p:animEffect>
                                  </p:childTnLst>
                                </p:cTn>
                              </p:par>
                              <p:par>
                                <p:cTn id="8" presetID="9" presetClass="entr" presetSubtype="0" fill="hold" nodeType="withEffect">
                                  <p:stCondLst>
                                    <p:cond delay="0"/>
                                  </p:stCondLst>
                                  <p:childTnLst>
                                    <p:set>
                                      <p:cBhvr>
                                        <p:cTn id="9" dur="1" fill="hold">
                                          <p:stCondLst>
                                            <p:cond delay="0"/>
                                          </p:stCondLst>
                                        </p:cTn>
                                        <p:tgtEl>
                                          <p:spTgt spid="173061">
                                            <p:txEl>
                                              <p:pRg st="0" end="0"/>
                                            </p:txEl>
                                          </p:spTgt>
                                        </p:tgtEl>
                                        <p:attrNameLst>
                                          <p:attrName>style.visibility</p:attrName>
                                        </p:attrNameLst>
                                      </p:cBhvr>
                                      <p:to>
                                        <p:strVal val="visible"/>
                                      </p:to>
                                    </p:set>
                                    <p:animEffect transition="in" filter="dissolve">
                                      <p:cBhvr>
                                        <p:cTn id="10" dur="500"/>
                                        <p:tgtEl>
                                          <p:spTgt spid="17306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73061">
                                            <p:txEl>
                                              <p:pRg st="1" end="1"/>
                                            </p:txEl>
                                          </p:spTgt>
                                        </p:tgtEl>
                                        <p:attrNameLst>
                                          <p:attrName>style.visibility</p:attrName>
                                        </p:attrNameLst>
                                      </p:cBhvr>
                                      <p:to>
                                        <p:strVal val="visible"/>
                                      </p:to>
                                    </p:set>
                                    <p:anim calcmode="lin" valueType="num">
                                      <p:cBhvr additive="base">
                                        <p:cTn id="15" dur="500" fill="hold"/>
                                        <p:tgtEl>
                                          <p:spTgt spid="17306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30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73061">
                                            <p:txEl>
                                              <p:pRg st="2" end="2"/>
                                            </p:txEl>
                                          </p:spTgt>
                                        </p:tgtEl>
                                        <p:attrNameLst>
                                          <p:attrName>style.visibility</p:attrName>
                                        </p:attrNameLst>
                                      </p:cBhvr>
                                      <p:to>
                                        <p:strVal val="visible"/>
                                      </p:to>
                                    </p:set>
                                    <p:anim calcmode="lin" valueType="num">
                                      <p:cBhvr additive="base">
                                        <p:cTn id="21" dur="500" fill="hold"/>
                                        <p:tgtEl>
                                          <p:spTgt spid="17306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306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73061">
                                            <p:txEl>
                                              <p:pRg st="3" end="3"/>
                                            </p:txEl>
                                          </p:spTgt>
                                        </p:tgtEl>
                                        <p:attrNameLst>
                                          <p:attrName>style.visibility</p:attrName>
                                        </p:attrNameLst>
                                      </p:cBhvr>
                                      <p:to>
                                        <p:strVal val="visible"/>
                                      </p:to>
                                    </p:set>
                                    <p:anim calcmode="lin" valueType="num">
                                      <p:cBhvr additive="base">
                                        <p:cTn id="27" dur="500" fill="hold"/>
                                        <p:tgtEl>
                                          <p:spTgt spid="173061">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306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A42E1CD-BE5A-2DDF-0023-26B97F1FB235}"/>
              </a:ext>
            </a:extLst>
          </p:cNvPr>
          <p:cNvSpPr>
            <a:spLocks noGrp="1" noChangeArrowheads="1"/>
          </p:cNvSpPr>
          <p:nvPr>
            <p:ph type="title"/>
          </p:nvPr>
        </p:nvSpPr>
        <p:spPr>
          <a:xfrm>
            <a:off x="3048000" y="76200"/>
            <a:ext cx="6096000" cy="1066800"/>
          </a:xfrm>
        </p:spPr>
        <p:txBody>
          <a:bodyPr/>
          <a:lstStyle/>
          <a:p>
            <a:pPr eaLnBrk="1" hangingPunct="1">
              <a:defRPr/>
            </a:pPr>
            <a:r>
              <a:rPr lang="en-US" altLang="en-US" dirty="0">
                <a:effectLst/>
                <a:latin typeface="Impact" panose="020B0806030902050204" pitchFamily="34" charset="0"/>
              </a:rPr>
              <a:t>Conservative Scholarship</a:t>
            </a:r>
          </a:p>
        </p:txBody>
      </p:sp>
      <p:sp>
        <p:nvSpPr>
          <p:cNvPr id="116739" name="Rectangle 3">
            <a:extLst>
              <a:ext uri="{FF2B5EF4-FFF2-40B4-BE49-F238E27FC236}">
                <a16:creationId xmlns:a16="http://schemas.microsoft.com/office/drawing/2014/main" id="{31545654-F0FC-78B7-1CA8-1F1395367CD2}"/>
              </a:ext>
            </a:extLst>
          </p:cNvPr>
          <p:cNvSpPr>
            <a:spLocks noGrp="1" noChangeArrowheads="1"/>
          </p:cNvSpPr>
          <p:nvPr>
            <p:ph type="body" idx="1"/>
          </p:nvPr>
        </p:nvSpPr>
        <p:spPr>
          <a:xfrm>
            <a:off x="808074" y="1371600"/>
            <a:ext cx="10590028" cy="5257800"/>
          </a:xfrm>
        </p:spPr>
        <p:txBody>
          <a:bodyPr/>
          <a:lstStyle/>
          <a:p>
            <a:pPr eaLnBrk="1" hangingPunct="1">
              <a:lnSpc>
                <a:spcPct val="90000"/>
              </a:lnSpc>
              <a:buFont typeface="Wingdings" panose="05000000000000000000" pitchFamily="2" charset="2"/>
              <a:buNone/>
              <a:defRPr/>
            </a:pPr>
            <a:r>
              <a:rPr lang="en-US" altLang="en-US" b="1" dirty="0">
                <a:solidFill>
                  <a:srgbClr val="FF0000"/>
                </a:solidFill>
                <a:effectLst>
                  <a:outerShdw blurRad="38100" dist="38100" dir="2700000" algn="tl">
                    <a:srgbClr val="000000"/>
                  </a:outerShdw>
                </a:effectLst>
                <a:latin typeface="Arial Narrow" panose="020B0606020202030204" pitchFamily="34" charset="0"/>
              </a:rPr>
              <a:t>Conservative scholars are doubtful about this theory of late composition and/or editing of the Book of Deuteronomy.</a:t>
            </a:r>
          </a:p>
          <a:p>
            <a:pPr eaLnBrk="1" hangingPunct="1">
              <a:lnSpc>
                <a:spcPct val="90000"/>
              </a:lnSpc>
              <a:defRPr/>
            </a:pPr>
            <a:r>
              <a:rPr lang="en-US" altLang="en-US" sz="2800" i="1" dirty="0">
                <a:effectLst/>
                <a:latin typeface="Arial Narrow" panose="020B0606020202030204" pitchFamily="34" charset="0"/>
              </a:rPr>
              <a:t>Though allowing for some later revisions and/or additions (e.g., the account of Moses’ death, cf. Dt. 34, etc.), they still give the lion’s share of credit to Moses himself.</a:t>
            </a:r>
          </a:p>
          <a:p>
            <a:pPr eaLnBrk="1" hangingPunct="1">
              <a:lnSpc>
                <a:spcPct val="90000"/>
              </a:lnSpc>
              <a:defRPr/>
            </a:pPr>
            <a:r>
              <a:rPr lang="en-US" altLang="en-US" sz="2800" i="1" dirty="0">
                <a:effectLst/>
                <a:latin typeface="Arial Narrow" panose="020B0606020202030204" pitchFamily="34" charset="0"/>
              </a:rPr>
              <a:t>Rather than a fresh composition, they suggest that the Torah scroll may have been suppressed during the dark regime of Manasseh. Indeed, the Chronicler’s record indicates that it was known during the reign of Jehoshaphat (cf. 2 Chr. 17:9). Hence, its discovery was not an artifice, but a genuine recovery of something that had been misplaced or lost.</a:t>
            </a:r>
            <a:endParaRPr lang="en-US" altLang="en-US" dirty="0">
              <a:effectLst/>
            </a:endParaRPr>
          </a:p>
        </p:txBody>
      </p:sp>
      <p:sp>
        <p:nvSpPr>
          <p:cNvPr id="2" name="Slide Number Placeholder 1">
            <a:extLst>
              <a:ext uri="{FF2B5EF4-FFF2-40B4-BE49-F238E27FC236}">
                <a16:creationId xmlns:a16="http://schemas.microsoft.com/office/drawing/2014/main" id="{CFE72A6B-7EC8-D0CF-69A5-67B70A7537DB}"/>
              </a:ext>
            </a:extLst>
          </p:cNvPr>
          <p:cNvSpPr>
            <a:spLocks noGrp="1"/>
          </p:cNvSpPr>
          <p:nvPr>
            <p:ph type="sldNum" sz="quarter" idx="12"/>
          </p:nvPr>
        </p:nvSpPr>
        <p:spPr/>
        <p:txBody>
          <a:bodyPr/>
          <a:lstStyle/>
          <a:p>
            <a:fld id="{570A93FE-E06E-48E0-B38F-7105DC4AA467}" type="slidenum">
              <a:rPr lang="en-US" altLang="en-US" smtClean="0"/>
              <a:pPr/>
              <a:t>160</a:t>
            </a:fld>
            <a:endParaRPr lang="en-US" altLang="en-US"/>
          </a:p>
        </p:txBody>
      </p:sp>
    </p:spTree>
    <p:extLst>
      <p:ext uri="{BB962C8B-B14F-4D97-AF65-F5344CB8AC3E}">
        <p14:creationId xmlns:p14="http://schemas.microsoft.com/office/powerpoint/2010/main" val="10044773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 calcmode="lin" valueType="num">
                                      <p:cBhvr>
                                        <p:cTn id="7" dur="500" fill="hold"/>
                                        <p:tgtEl>
                                          <p:spTgt spid="1167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67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6739">
                                            <p:txEl>
                                              <p:pRg st="1" end="1"/>
                                            </p:txEl>
                                          </p:spTgt>
                                        </p:tgtEl>
                                        <p:attrNameLst>
                                          <p:attrName>style.visibility</p:attrName>
                                        </p:attrNameLst>
                                      </p:cBhvr>
                                      <p:to>
                                        <p:strVal val="visible"/>
                                      </p:to>
                                    </p:set>
                                    <p:anim calcmode="lin" valueType="num">
                                      <p:cBhvr additive="base">
                                        <p:cTn id="13" dur="500" fill="hold"/>
                                        <p:tgtEl>
                                          <p:spTgt spid="1167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67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6739">
                                            <p:txEl>
                                              <p:pRg st="2" end="2"/>
                                            </p:txEl>
                                          </p:spTgt>
                                        </p:tgtEl>
                                        <p:attrNameLst>
                                          <p:attrName>style.visibility</p:attrName>
                                        </p:attrNameLst>
                                      </p:cBhvr>
                                      <p:to>
                                        <p:strVal val="visible"/>
                                      </p:to>
                                    </p:set>
                                    <p:anim calcmode="lin" valueType="num">
                                      <p:cBhvr additive="base">
                                        <p:cTn id="19" dur="500" fill="hold"/>
                                        <p:tgtEl>
                                          <p:spTgt spid="1167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67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1F723-B59D-52A8-F53C-FDF3241985B6}"/>
              </a:ext>
            </a:extLst>
          </p:cNvPr>
          <p:cNvSpPr>
            <a:spLocks noGrp="1"/>
          </p:cNvSpPr>
          <p:nvPr>
            <p:ph type="title"/>
          </p:nvPr>
        </p:nvSpPr>
        <p:spPr>
          <a:xfrm>
            <a:off x="829340" y="2852739"/>
            <a:ext cx="11158191" cy="2852737"/>
          </a:xfrm>
        </p:spPr>
        <p:txBody>
          <a:bodyPr/>
          <a:lstStyle/>
          <a:p>
            <a:pPr algn="r"/>
            <a:r>
              <a:rPr lang="en-US" dirty="0">
                <a:solidFill>
                  <a:srgbClr val="FF3300"/>
                </a:solidFill>
                <a:latin typeface="Matura MT Script Capitals" panose="03020802060602070202" pitchFamily="66" charset="0"/>
              </a:rPr>
              <a:t>Archaeology and the Problem at Jericho</a:t>
            </a:r>
          </a:p>
        </p:txBody>
      </p:sp>
      <p:sp>
        <p:nvSpPr>
          <p:cNvPr id="2" name="Slide Number Placeholder 1">
            <a:extLst>
              <a:ext uri="{FF2B5EF4-FFF2-40B4-BE49-F238E27FC236}">
                <a16:creationId xmlns:a16="http://schemas.microsoft.com/office/drawing/2014/main" id="{8A3387C3-6092-AE22-1600-C83621482172}"/>
              </a:ext>
            </a:extLst>
          </p:cNvPr>
          <p:cNvSpPr>
            <a:spLocks noGrp="1"/>
          </p:cNvSpPr>
          <p:nvPr>
            <p:ph type="sldNum" sz="quarter" idx="12"/>
          </p:nvPr>
        </p:nvSpPr>
        <p:spPr/>
        <p:txBody>
          <a:bodyPr/>
          <a:lstStyle/>
          <a:p>
            <a:fld id="{F2AC4C17-2516-49E8-BE9B-E38D16CCA577}" type="slidenum">
              <a:rPr lang="en-US" altLang="en-US" smtClean="0"/>
              <a:pPr/>
              <a:t>161</a:t>
            </a:fld>
            <a:endParaRPr lang="en-US" altLang="en-US"/>
          </a:p>
        </p:txBody>
      </p:sp>
    </p:spTree>
    <p:extLst>
      <p:ext uri="{BB962C8B-B14F-4D97-AF65-F5344CB8AC3E}">
        <p14:creationId xmlns:p14="http://schemas.microsoft.com/office/powerpoint/2010/main" val="295969096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B8198A4-C53F-C505-5A1D-1B6C163B9C57}"/>
              </a:ext>
            </a:extLst>
          </p:cNvPr>
          <p:cNvSpPr>
            <a:spLocks noGrp="1" noRot="1" noChangeArrowheads="1"/>
          </p:cNvSpPr>
          <p:nvPr>
            <p:ph type="title"/>
          </p:nvPr>
        </p:nvSpPr>
        <p:spPr>
          <a:xfrm>
            <a:off x="1524000" y="304800"/>
            <a:ext cx="9144000" cy="1066800"/>
          </a:xfrm>
        </p:spPr>
        <p:txBody>
          <a:bodyPr/>
          <a:lstStyle/>
          <a:p>
            <a:r>
              <a:rPr lang="en-US" altLang="en-US" dirty="0">
                <a:solidFill>
                  <a:srgbClr val="660033"/>
                </a:solidFill>
                <a:latin typeface="Impact" panose="020B0806030902050204" pitchFamily="34" charset="0"/>
              </a:rPr>
              <a:t>The Archaeological Issue</a:t>
            </a:r>
          </a:p>
        </p:txBody>
      </p:sp>
      <p:sp>
        <p:nvSpPr>
          <p:cNvPr id="23555" name="Rectangle 3">
            <a:extLst>
              <a:ext uri="{FF2B5EF4-FFF2-40B4-BE49-F238E27FC236}">
                <a16:creationId xmlns:a16="http://schemas.microsoft.com/office/drawing/2014/main" id="{7F8EDB27-5016-2CA0-636E-F9DFEAB9A4A1}"/>
              </a:ext>
            </a:extLst>
          </p:cNvPr>
          <p:cNvSpPr>
            <a:spLocks noGrp="1" noRot="1" noChangeArrowheads="1"/>
          </p:cNvSpPr>
          <p:nvPr>
            <p:ph type="body" idx="1"/>
          </p:nvPr>
        </p:nvSpPr>
        <p:spPr>
          <a:xfrm>
            <a:off x="594360" y="3688140"/>
            <a:ext cx="10995660" cy="2788861"/>
          </a:xfrm>
        </p:spPr>
        <p:txBody>
          <a:bodyPr/>
          <a:lstStyle/>
          <a:p>
            <a:pPr>
              <a:buFont typeface="Arial" panose="020B0604020202020204" pitchFamily="34" charset="0"/>
              <a:buNone/>
            </a:pPr>
            <a:r>
              <a:rPr lang="en-US" altLang="en-US" sz="2800" b="1" dirty="0">
                <a:solidFill>
                  <a:srgbClr val="3B3A00"/>
                </a:solidFill>
                <a:effectLst>
                  <a:outerShdw blurRad="38100" dist="38100" dir="2700000" algn="tl">
                    <a:srgbClr val="000000"/>
                  </a:outerShdw>
                </a:effectLst>
              </a:rPr>
              <a:t>Many new discoveries seemed to validate the biblical story of Joshua, such as:</a:t>
            </a:r>
          </a:p>
          <a:p>
            <a:r>
              <a:rPr lang="en-US" altLang="en-US" sz="2400" i="1" dirty="0">
                <a:effectLst/>
                <a:latin typeface="Comic Sans MS" panose="030F0702030302020204" pitchFamily="66" charset="0"/>
              </a:rPr>
              <a:t>The </a:t>
            </a:r>
            <a:r>
              <a:rPr lang="en-US" altLang="en-US" sz="2400" i="1" dirty="0" err="1">
                <a:effectLst/>
                <a:latin typeface="Comic Sans MS" panose="030F0702030302020204" pitchFamily="66" charset="0"/>
              </a:rPr>
              <a:t>Hapiru</a:t>
            </a:r>
            <a:r>
              <a:rPr lang="en-US" altLang="en-US" sz="2400" i="1" dirty="0">
                <a:effectLst/>
                <a:latin typeface="Comic Sans MS" panose="030F0702030302020204" pitchFamily="66" charset="0"/>
              </a:rPr>
              <a:t> in the Amarna Letters</a:t>
            </a:r>
          </a:p>
          <a:p>
            <a:r>
              <a:rPr lang="en-US" altLang="en-US" sz="2400" i="1" dirty="0">
                <a:effectLst/>
                <a:latin typeface="Comic Sans MS" panose="030F0702030302020204" pitchFamily="66" charset="0"/>
              </a:rPr>
              <a:t>John Garstang’s excavation of Jericho</a:t>
            </a:r>
          </a:p>
          <a:p>
            <a:r>
              <a:rPr lang="en-US" altLang="en-US" sz="2400" i="1" dirty="0" err="1">
                <a:effectLst/>
                <a:latin typeface="Comic Sans MS" panose="030F0702030302020204" pitchFamily="66" charset="0"/>
              </a:rPr>
              <a:t>Yadin’s</a:t>
            </a:r>
            <a:r>
              <a:rPr lang="en-US" altLang="en-US" sz="2400" i="1" dirty="0">
                <a:effectLst/>
                <a:latin typeface="Comic Sans MS" panose="030F0702030302020204" pitchFamily="66" charset="0"/>
              </a:rPr>
              <a:t> excavation of Hazor</a:t>
            </a:r>
            <a:endParaRPr lang="en-US" altLang="en-US" sz="2400" dirty="0">
              <a:effectLst/>
            </a:endParaRPr>
          </a:p>
        </p:txBody>
      </p:sp>
      <p:sp>
        <p:nvSpPr>
          <p:cNvPr id="23557" name="Text Box 5">
            <a:extLst>
              <a:ext uri="{FF2B5EF4-FFF2-40B4-BE49-F238E27FC236}">
                <a16:creationId xmlns:a16="http://schemas.microsoft.com/office/drawing/2014/main" id="{84FDE768-8282-95CA-612E-F8CDA3AEA302}"/>
              </a:ext>
            </a:extLst>
          </p:cNvPr>
          <p:cNvSpPr txBox="1">
            <a:spLocks noChangeArrowheads="1"/>
          </p:cNvSpPr>
          <p:nvPr/>
        </p:nvSpPr>
        <p:spPr bwMode="auto">
          <a:xfrm>
            <a:off x="594360" y="1600201"/>
            <a:ext cx="10995660" cy="156966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eaLnBrk="0" fontAlgn="base" hangingPunct="0">
              <a:spcBef>
                <a:spcPct val="50000"/>
              </a:spcBef>
              <a:spcAft>
                <a:spcPct val="0"/>
              </a:spcAft>
            </a:pPr>
            <a:r>
              <a:rPr lang="en-US" altLang="en-US" sz="3200" dirty="0">
                <a:solidFill>
                  <a:srgbClr val="000000"/>
                </a:solidFill>
                <a:effectLst>
                  <a:outerShdw blurRad="38100" dist="38100" dir="2700000" algn="tl">
                    <a:srgbClr val="FFFFFF"/>
                  </a:outerShdw>
                </a:effectLst>
                <a:latin typeface="Eras Demi ITC" panose="020B0805030504020804" pitchFamily="34" charset="0"/>
              </a:rPr>
              <a:t>In the early 20th century archaeology was embraced as the “proof” of the Bible—a “savior” from the negative conclusions of the literary critics.</a:t>
            </a:r>
          </a:p>
        </p:txBody>
      </p:sp>
      <p:sp>
        <p:nvSpPr>
          <p:cNvPr id="2" name="Slide Number Placeholder 1">
            <a:extLst>
              <a:ext uri="{FF2B5EF4-FFF2-40B4-BE49-F238E27FC236}">
                <a16:creationId xmlns:a16="http://schemas.microsoft.com/office/drawing/2014/main" id="{52ECC65B-71C7-70F9-10ED-6FAB8037D3CF}"/>
              </a:ext>
            </a:extLst>
          </p:cNvPr>
          <p:cNvSpPr>
            <a:spLocks noGrp="1"/>
          </p:cNvSpPr>
          <p:nvPr>
            <p:ph type="sldNum" sz="quarter" idx="12"/>
          </p:nvPr>
        </p:nvSpPr>
        <p:spPr/>
        <p:txBody>
          <a:bodyPr/>
          <a:lstStyle/>
          <a:p>
            <a:fld id="{79B556A7-84B3-4BCD-8A51-F7CD8A946CB5}" type="slidenum">
              <a:rPr lang="en-US" altLang="en-US" smtClean="0"/>
              <a:pPr/>
              <a:t>162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randombar(vertical)">
                                      <p:cBhvr>
                                        <p:cTn id="7" dur="500"/>
                                        <p:tgtEl>
                                          <p:spTgt spid="2355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anim calcmode="lin" valueType="num">
                                      <p:cBhvr additive="base">
                                        <p:cTn id="12"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3555">
                                            <p:txEl>
                                              <p:pRg st="1" end="1"/>
                                            </p:txEl>
                                          </p:spTgt>
                                        </p:tgtEl>
                                        <p:attrNameLst>
                                          <p:attrName>style.visibility</p:attrName>
                                        </p:attrNameLst>
                                      </p:cBhvr>
                                      <p:to>
                                        <p:strVal val="visible"/>
                                      </p:to>
                                    </p:set>
                                    <p:anim calcmode="lin" valueType="num">
                                      <p:cBhvr additive="base">
                                        <p:cTn id="18"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555">
                                            <p:txEl>
                                              <p:pRg st="2" end="2"/>
                                            </p:txEl>
                                          </p:spTgt>
                                        </p:tgtEl>
                                        <p:attrNameLst>
                                          <p:attrName>style.visibility</p:attrName>
                                        </p:attrNameLst>
                                      </p:cBhvr>
                                      <p:to>
                                        <p:strVal val="visible"/>
                                      </p:to>
                                    </p:set>
                                    <p:anim calcmode="lin" valueType="num">
                                      <p:cBhvr additive="base">
                                        <p:cTn id="24"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555">
                                            <p:txEl>
                                              <p:pRg st="3" end="3"/>
                                            </p:txEl>
                                          </p:spTgt>
                                        </p:tgtEl>
                                        <p:attrNameLst>
                                          <p:attrName>style.visibility</p:attrName>
                                        </p:attrNameLst>
                                      </p:cBhvr>
                                      <p:to>
                                        <p:strVal val="visible"/>
                                      </p:to>
                                    </p:set>
                                    <p:anim calcmode="lin" valueType="num">
                                      <p:cBhvr additive="base">
                                        <p:cTn id="30"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55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AD86B6C-B92D-13CE-8EDA-C4E6AB4A1FE2}"/>
              </a:ext>
            </a:extLst>
          </p:cNvPr>
          <p:cNvSpPr>
            <a:spLocks noGrp="1" noRot="1" noChangeArrowheads="1"/>
          </p:cNvSpPr>
          <p:nvPr>
            <p:ph type="title"/>
          </p:nvPr>
        </p:nvSpPr>
        <p:spPr>
          <a:xfrm>
            <a:off x="6834965" y="228600"/>
            <a:ext cx="4754526" cy="1143000"/>
          </a:xfrm>
        </p:spPr>
        <p:txBody>
          <a:bodyPr/>
          <a:lstStyle/>
          <a:p>
            <a:pPr algn="l" eaLnBrk="1" hangingPunct="1">
              <a:defRPr/>
            </a:pPr>
            <a:r>
              <a:rPr lang="en-US" altLang="en-US" dirty="0">
                <a:solidFill>
                  <a:srgbClr val="FF3300"/>
                </a:solidFill>
                <a:latin typeface="Impact" panose="020B0806030902050204" pitchFamily="34" charset="0"/>
              </a:rPr>
              <a:t>Garstang at Jericho</a:t>
            </a:r>
          </a:p>
        </p:txBody>
      </p:sp>
      <p:sp>
        <p:nvSpPr>
          <p:cNvPr id="29701" name="Rectangle 5">
            <a:extLst>
              <a:ext uri="{FF2B5EF4-FFF2-40B4-BE49-F238E27FC236}">
                <a16:creationId xmlns:a16="http://schemas.microsoft.com/office/drawing/2014/main" id="{62C2B9E9-CCF0-9691-CBD4-FF3A2C261811}"/>
              </a:ext>
            </a:extLst>
          </p:cNvPr>
          <p:cNvSpPr>
            <a:spLocks noGrp="1" noRot="1" noChangeArrowheads="1"/>
          </p:cNvSpPr>
          <p:nvPr>
            <p:ph type="body" sz="half" idx="2"/>
          </p:nvPr>
        </p:nvSpPr>
        <p:spPr>
          <a:xfrm>
            <a:off x="7017488" y="1371600"/>
            <a:ext cx="5124893" cy="4625163"/>
          </a:xfrm>
        </p:spPr>
        <p:txBody>
          <a:bodyPr/>
          <a:lstStyle/>
          <a:p>
            <a:pPr eaLnBrk="1" hangingPunct="1">
              <a:buFont typeface="Arial" panose="020B0604020202020204" pitchFamily="34" charset="0"/>
              <a:buNone/>
              <a:defRPr/>
            </a:pPr>
            <a:r>
              <a:rPr lang="en-US" altLang="en-US" sz="2400" dirty="0"/>
              <a:t>John Garstang (University of Liverpool) excavated the </a:t>
            </a:r>
            <a:r>
              <a:rPr lang="en-US" altLang="en-US" sz="2400" dirty="0" err="1"/>
              <a:t>tel</a:t>
            </a:r>
            <a:r>
              <a:rPr lang="en-US" altLang="en-US" sz="2400" dirty="0"/>
              <a:t> at Jericho, 1930-36.</a:t>
            </a:r>
          </a:p>
          <a:p>
            <a:pPr eaLnBrk="1" hangingPunct="1">
              <a:buFont typeface="Arial" panose="020B0604020202020204" pitchFamily="34" charset="0"/>
              <a:buNone/>
              <a:defRPr/>
            </a:pPr>
            <a:r>
              <a:rPr lang="en-US" altLang="en-US" sz="2400" dirty="0"/>
              <a:t>He discovered a destruction layer which he dated to ca. 1400 BC (corresponding to the early date for Joshua’s invasion).</a:t>
            </a:r>
          </a:p>
          <a:p>
            <a:pPr eaLnBrk="1" hangingPunct="1">
              <a:buFont typeface="Arial" panose="020B0604020202020204" pitchFamily="34" charset="0"/>
              <a:buNone/>
              <a:defRPr/>
            </a:pPr>
            <a:r>
              <a:rPr lang="en-US" altLang="en-US" sz="2400" dirty="0"/>
              <a:t>He also discovered a fallen double wall dating to about the same period.</a:t>
            </a:r>
          </a:p>
        </p:txBody>
      </p:sp>
      <p:pic>
        <p:nvPicPr>
          <p:cNvPr id="16388" name="Picture 6" descr="sky 003">
            <a:extLst>
              <a:ext uri="{FF2B5EF4-FFF2-40B4-BE49-F238E27FC236}">
                <a16:creationId xmlns:a16="http://schemas.microsoft.com/office/drawing/2014/main" id="{9573F777-6CD0-C179-899F-78532C8E7821}"/>
              </a:ext>
            </a:extLst>
          </p:cNvPr>
          <p:cNvPicPr>
            <a:picLocks noGrp="1" noChangeAspect="1" noChangeArrowheads="1"/>
          </p:cNvPicPr>
          <p:nvPr>
            <p:ph sz="half" idx="1"/>
          </p:nvPr>
        </p:nvPicPr>
        <p:blipFill>
          <a:blip r:embed="rId2">
            <a:lum contrast="24000"/>
            <a:extLst>
              <a:ext uri="{28A0092B-C50C-407E-A947-70E740481C1C}">
                <a14:useLocalDpi xmlns:a14="http://schemas.microsoft.com/office/drawing/2010/main"/>
              </a:ext>
            </a:extLst>
          </a:blip>
          <a:srcRect/>
          <a:stretch>
            <a:fillRect/>
          </a:stretch>
        </p:blipFill>
        <p:spPr>
          <a:xfrm>
            <a:off x="22951" y="228600"/>
            <a:ext cx="6812014" cy="62484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Text Box 7">
            <a:extLst>
              <a:ext uri="{FF2B5EF4-FFF2-40B4-BE49-F238E27FC236}">
                <a16:creationId xmlns:a16="http://schemas.microsoft.com/office/drawing/2014/main" id="{217CEFE5-FA41-E7F7-FE54-0416C2C86F26}"/>
              </a:ext>
            </a:extLst>
          </p:cNvPr>
          <p:cNvSpPr txBox="1">
            <a:spLocks noChangeArrowheads="1"/>
          </p:cNvSpPr>
          <p:nvPr/>
        </p:nvSpPr>
        <p:spPr bwMode="auto">
          <a:xfrm>
            <a:off x="7446334" y="623068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914400" eaLnBrk="0" fontAlgn="base" hangingPunct="0">
              <a:spcBef>
                <a:spcPct val="50000"/>
              </a:spcBef>
              <a:spcAft>
                <a:spcPct val="0"/>
              </a:spcAft>
            </a:pPr>
            <a:r>
              <a:rPr lang="en-US" altLang="en-US" dirty="0">
                <a:solidFill>
                  <a:srgbClr val="000000"/>
                </a:solidFill>
              </a:rPr>
              <a:t>The Tel at Jericho</a:t>
            </a:r>
          </a:p>
        </p:txBody>
      </p:sp>
      <p:sp>
        <p:nvSpPr>
          <p:cNvPr id="16390" name="Line 8">
            <a:extLst>
              <a:ext uri="{FF2B5EF4-FFF2-40B4-BE49-F238E27FC236}">
                <a16:creationId xmlns:a16="http://schemas.microsoft.com/office/drawing/2014/main" id="{4FA86A55-165C-FF16-328D-4BD905461D6A}"/>
              </a:ext>
            </a:extLst>
          </p:cNvPr>
          <p:cNvSpPr>
            <a:spLocks noChangeShapeType="1"/>
          </p:cNvSpPr>
          <p:nvPr/>
        </p:nvSpPr>
        <p:spPr bwMode="auto">
          <a:xfrm flipH="1" flipV="1">
            <a:off x="5124892" y="5039832"/>
            <a:ext cx="2321442" cy="119084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2" name="Slide Number Placeholder 1">
            <a:extLst>
              <a:ext uri="{FF2B5EF4-FFF2-40B4-BE49-F238E27FC236}">
                <a16:creationId xmlns:a16="http://schemas.microsoft.com/office/drawing/2014/main" id="{18DC8FAF-C026-B1D3-E99E-6D7782885352}"/>
              </a:ext>
            </a:extLst>
          </p:cNvPr>
          <p:cNvSpPr>
            <a:spLocks noGrp="1"/>
          </p:cNvSpPr>
          <p:nvPr>
            <p:ph type="sldNum" sz="quarter" idx="12"/>
          </p:nvPr>
        </p:nvSpPr>
        <p:spPr/>
        <p:txBody>
          <a:bodyPr/>
          <a:lstStyle/>
          <a:p>
            <a:fld id="{4207CA81-C6B4-441D-A502-EFF7274FEC08}" type="slidenum">
              <a:rPr lang="en-US" altLang="en-US" smtClean="0"/>
              <a:pPr/>
              <a:t>163</a:t>
            </a:fld>
            <a:endParaRPr lang="en-US" altLang="en-US"/>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4">
            <a:extLst>
              <a:ext uri="{FF2B5EF4-FFF2-40B4-BE49-F238E27FC236}">
                <a16:creationId xmlns:a16="http://schemas.microsoft.com/office/drawing/2014/main" id="{AA15E811-FFCF-BE93-066D-484A4168AB3B}"/>
              </a:ext>
            </a:extLst>
          </p:cNvPr>
          <p:cNvSpPr>
            <a:spLocks noGrp="1" noChangeArrowheads="1"/>
          </p:cNvSpPr>
          <p:nvPr>
            <p:ph type="body" idx="1"/>
          </p:nvPr>
        </p:nvSpPr>
        <p:spPr>
          <a:xfrm>
            <a:off x="735496" y="609600"/>
            <a:ext cx="10714382" cy="4737652"/>
          </a:xfrm>
          <a:solidFill>
            <a:srgbClr val="3B3A00"/>
          </a:solidFill>
          <a:ln w="12700">
            <a:solidFill>
              <a:schemeClr val="tx1"/>
            </a:solidFill>
            <a:miter lim="800000"/>
            <a:headEnd/>
            <a:tailEnd/>
          </a:ln>
        </p:spPr>
        <p:txBody>
          <a:bodyPr/>
          <a:lstStyle/>
          <a:p>
            <a:pPr>
              <a:spcBef>
                <a:spcPct val="50000"/>
              </a:spcBef>
              <a:buClrTx/>
              <a:buSzTx/>
              <a:buFontTx/>
              <a:buNone/>
            </a:pPr>
            <a:r>
              <a:rPr lang="en-US" altLang="en-US" b="1" dirty="0">
                <a:solidFill>
                  <a:srgbClr val="FFFF99"/>
                </a:solidFill>
                <a:effectLst/>
              </a:rPr>
              <a:t>A perception developed among some Christians that there was a sort of straightforward relationship between archaeology and the Bible. Archaeology was sometimes called upon to “prove” the Bible. When these early opinions were reversed by other archaeologists, conservative Christians, who had tied their hopes to archaeology, were not prepared for such a reversal.</a:t>
            </a:r>
          </a:p>
        </p:txBody>
      </p:sp>
      <p:sp>
        <p:nvSpPr>
          <p:cNvPr id="2" name="Slide Number Placeholder 1">
            <a:extLst>
              <a:ext uri="{FF2B5EF4-FFF2-40B4-BE49-F238E27FC236}">
                <a16:creationId xmlns:a16="http://schemas.microsoft.com/office/drawing/2014/main" id="{514C280F-732A-BE37-1D22-D5A36C7A116D}"/>
              </a:ext>
            </a:extLst>
          </p:cNvPr>
          <p:cNvSpPr>
            <a:spLocks noGrp="1"/>
          </p:cNvSpPr>
          <p:nvPr>
            <p:ph type="sldNum" sz="quarter" idx="12"/>
          </p:nvPr>
        </p:nvSpPr>
        <p:spPr/>
        <p:txBody>
          <a:bodyPr/>
          <a:lstStyle/>
          <a:p>
            <a:fld id="{7C88B1DF-1E4D-415E-A55A-AD5D630EFDA4}" type="slidenum">
              <a:rPr lang="en-US" altLang="en-US" smtClean="0"/>
              <a:pPr/>
              <a:t>164</a:t>
            </a:fld>
            <a:endParaRPr lang="en-US" altLang="en-US"/>
          </a:p>
        </p:txBody>
      </p:sp>
    </p:spTree>
    <p:extLst>
      <p:ext uri="{BB962C8B-B14F-4D97-AF65-F5344CB8AC3E}">
        <p14:creationId xmlns:p14="http://schemas.microsoft.com/office/powerpoint/2010/main" val="100153241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629012E7-7FAE-531E-29D5-CF83767118BF}"/>
              </a:ext>
            </a:extLst>
          </p:cNvPr>
          <p:cNvSpPr>
            <a:spLocks noGrp="1" noRot="1" noChangeArrowheads="1"/>
          </p:cNvSpPr>
          <p:nvPr>
            <p:ph type="title"/>
          </p:nvPr>
        </p:nvSpPr>
        <p:spPr>
          <a:xfrm>
            <a:off x="1825626" y="228600"/>
            <a:ext cx="3508375" cy="1143000"/>
          </a:xfrm>
        </p:spPr>
        <p:txBody>
          <a:bodyPr/>
          <a:lstStyle/>
          <a:p>
            <a:r>
              <a:rPr lang="en-US" altLang="en-US" b="1">
                <a:solidFill>
                  <a:srgbClr val="FF6600"/>
                </a:solidFill>
              </a:rPr>
              <a:t>City IV</a:t>
            </a:r>
          </a:p>
        </p:txBody>
      </p:sp>
      <p:sp>
        <p:nvSpPr>
          <p:cNvPr id="165891" name="Rectangle 3">
            <a:extLst>
              <a:ext uri="{FF2B5EF4-FFF2-40B4-BE49-F238E27FC236}">
                <a16:creationId xmlns:a16="http://schemas.microsoft.com/office/drawing/2014/main" id="{44E36164-2341-4D9C-8E60-6D98C048641B}"/>
              </a:ext>
            </a:extLst>
          </p:cNvPr>
          <p:cNvSpPr>
            <a:spLocks noGrp="1" noRot="1" noChangeArrowheads="1"/>
          </p:cNvSpPr>
          <p:nvPr>
            <p:ph type="body" sz="half" idx="1"/>
          </p:nvPr>
        </p:nvSpPr>
        <p:spPr>
          <a:xfrm>
            <a:off x="1825626" y="1600200"/>
            <a:ext cx="3584575" cy="4953000"/>
          </a:xfrm>
        </p:spPr>
        <p:txBody>
          <a:bodyPr/>
          <a:lstStyle/>
          <a:p>
            <a:pPr algn="r">
              <a:buFont typeface="Arial" panose="020B0604020202020204" pitchFamily="34" charset="0"/>
              <a:buNone/>
            </a:pPr>
            <a:r>
              <a:rPr lang="en-US" altLang="en-US" sz="2800"/>
              <a:t>All scholars agree that City IV at Jericho, a heavily fortified city, was violently destroyed.</a:t>
            </a:r>
          </a:p>
          <a:p>
            <a:pPr algn="r">
              <a:buFont typeface="Arial" panose="020B0604020202020204" pitchFamily="34" charset="0"/>
              <a:buNone/>
            </a:pPr>
            <a:r>
              <a:rPr lang="en-US" altLang="en-US" sz="2800"/>
              <a:t>It was fortified with a revetment wall, a plastered rampart, and an upper wall of mudbrick.</a:t>
            </a:r>
          </a:p>
        </p:txBody>
      </p:sp>
      <p:pic>
        <p:nvPicPr>
          <p:cNvPr id="165893" name="Picture 5">
            <a:extLst>
              <a:ext uri="{FF2B5EF4-FFF2-40B4-BE49-F238E27FC236}">
                <a16:creationId xmlns:a16="http://schemas.microsoft.com/office/drawing/2014/main" id="{D17759AF-3253-0A8C-DDF8-BBC6613F73F6}"/>
              </a:ext>
            </a:extLst>
          </p:cNvPr>
          <p:cNvPicPr>
            <a:picLocks noGrp="1" noChangeAspect="1" noChangeArrowheads="1"/>
          </p:cNvPicPr>
          <p:nvPr>
            <p:ph sz="half" idx="2"/>
          </p:nvPr>
        </p:nvPicPr>
        <p:blipFill>
          <a:blip r:embed="rId2">
            <a:lum bright="18000" contrast="36000"/>
            <a:extLst>
              <a:ext uri="{28A0092B-C50C-407E-A947-70E740481C1C}">
                <a14:useLocalDpi xmlns:a14="http://schemas.microsoft.com/office/drawing/2010/main"/>
              </a:ext>
            </a:extLst>
          </a:blip>
          <a:srcRect/>
          <a:stretch>
            <a:fillRect/>
          </a:stretch>
        </p:blipFill>
        <p:spPr>
          <a:xfrm>
            <a:off x="5649913" y="0"/>
            <a:ext cx="5027612"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AC81B221-9588-1F1D-FAE0-FCF884E0FA74}"/>
              </a:ext>
            </a:extLst>
          </p:cNvPr>
          <p:cNvSpPr>
            <a:spLocks noGrp="1"/>
          </p:cNvSpPr>
          <p:nvPr>
            <p:ph type="sldNum" sz="quarter" idx="12"/>
          </p:nvPr>
        </p:nvSpPr>
        <p:spPr/>
        <p:txBody>
          <a:bodyPr/>
          <a:lstStyle/>
          <a:p>
            <a:fld id="{DD75A7B7-38BE-4954-8ECE-112C510B47B6}" type="slidenum">
              <a:rPr lang="en-US" altLang="en-US" smtClean="0"/>
              <a:pPr/>
              <a:t>165</a:t>
            </a:fld>
            <a:endParaRPr lang="en-US" alt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50FC2EB0-4D23-36B2-D68F-0BDA5B29F7DE}"/>
              </a:ext>
            </a:extLst>
          </p:cNvPr>
          <p:cNvSpPr>
            <a:spLocks noGrp="1" noRot="1" noChangeArrowheads="1"/>
          </p:cNvSpPr>
          <p:nvPr>
            <p:ph type="title"/>
          </p:nvPr>
        </p:nvSpPr>
        <p:spPr/>
        <p:txBody>
          <a:bodyPr/>
          <a:lstStyle/>
          <a:p>
            <a:r>
              <a:rPr lang="en-US" altLang="en-US" sz="4000" b="1">
                <a:solidFill>
                  <a:srgbClr val="FF6600"/>
                </a:solidFill>
              </a:rPr>
              <a:t>Anatomy of the Jericho Tell</a:t>
            </a:r>
            <a:br>
              <a:rPr lang="en-US" altLang="en-US" sz="4000" b="1">
                <a:solidFill>
                  <a:srgbClr val="FF6600"/>
                </a:solidFill>
              </a:rPr>
            </a:br>
            <a:r>
              <a:rPr lang="en-US" altLang="en-US" sz="2400" b="1">
                <a:solidFill>
                  <a:schemeClr val="tx1"/>
                </a:solidFill>
                <a:effectLst>
                  <a:outerShdw blurRad="38100" dist="38100" dir="2700000" algn="tl">
                    <a:srgbClr val="FFFFFF"/>
                  </a:outerShdw>
                </a:effectLst>
              </a:rPr>
              <a:t>the critical stratigraphy at Jericho</a:t>
            </a:r>
            <a:endParaRPr lang="en-US" altLang="en-US" sz="4000" b="1">
              <a:solidFill>
                <a:srgbClr val="FF6600"/>
              </a:solidFill>
            </a:endParaRPr>
          </a:p>
        </p:txBody>
      </p:sp>
      <p:pic>
        <p:nvPicPr>
          <p:cNvPr id="157701" name="Picture 5">
            <a:extLst>
              <a:ext uri="{FF2B5EF4-FFF2-40B4-BE49-F238E27FC236}">
                <a16:creationId xmlns:a16="http://schemas.microsoft.com/office/drawing/2014/main" id="{0797F4B1-73D9-B498-7A96-30E979A872DA}"/>
              </a:ext>
            </a:extLst>
          </p:cNvPr>
          <p:cNvPicPr>
            <a:picLocks noGrp="1" noChangeAspect="1" noChangeArrowheads="1"/>
          </p:cNvPicPr>
          <p:nvPr>
            <p:ph idx="1"/>
          </p:nvPr>
        </p:nvPicPr>
        <p:blipFill>
          <a:blip r:embed="rId2">
            <a:lum bright="18000" contrast="24000"/>
            <a:extLst>
              <a:ext uri="{28A0092B-C50C-407E-A947-70E740481C1C}">
                <a14:useLocalDpi xmlns:a14="http://schemas.microsoft.com/office/drawing/2010/main"/>
              </a:ext>
            </a:extLst>
          </a:blip>
          <a:srcRect/>
          <a:stretch>
            <a:fillRect/>
          </a:stretch>
        </p:blipFill>
        <p:spPr>
          <a:xfrm>
            <a:off x="1524000" y="1447800"/>
            <a:ext cx="9144000" cy="542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7925F7A3-6EFA-E970-584B-17C17F4D66FE}"/>
              </a:ext>
            </a:extLst>
          </p:cNvPr>
          <p:cNvSpPr>
            <a:spLocks noGrp="1"/>
          </p:cNvSpPr>
          <p:nvPr>
            <p:ph type="sldNum" sz="quarter" idx="12"/>
          </p:nvPr>
        </p:nvSpPr>
        <p:spPr/>
        <p:txBody>
          <a:bodyPr/>
          <a:lstStyle/>
          <a:p>
            <a:fld id="{89EF1CCA-E524-40DE-838F-E59BFEC14D26}" type="slidenum">
              <a:rPr lang="en-US" altLang="en-US" smtClean="0"/>
              <a:pPr/>
              <a:t>166</a:t>
            </a:fld>
            <a:endParaRPr lang="en-US" alt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40" name="Rectangle 4">
            <a:extLst>
              <a:ext uri="{FF2B5EF4-FFF2-40B4-BE49-F238E27FC236}">
                <a16:creationId xmlns:a16="http://schemas.microsoft.com/office/drawing/2014/main" id="{539E68C7-A3A8-6E35-5886-9EC205CA295C}"/>
              </a:ext>
            </a:extLst>
          </p:cNvPr>
          <p:cNvSpPr>
            <a:spLocks noGrp="1" noRot="1" noChangeArrowheads="1"/>
          </p:cNvSpPr>
          <p:nvPr>
            <p:ph type="title"/>
          </p:nvPr>
        </p:nvSpPr>
        <p:spPr>
          <a:xfrm>
            <a:off x="1828801" y="152400"/>
            <a:ext cx="8537575" cy="762000"/>
          </a:xfrm>
        </p:spPr>
        <p:txBody>
          <a:bodyPr/>
          <a:lstStyle/>
          <a:p>
            <a:r>
              <a:rPr lang="en-US" altLang="en-US" b="1">
                <a:solidFill>
                  <a:srgbClr val="FF6600"/>
                </a:solidFill>
              </a:rPr>
              <a:t>Jericho’s Fortifications</a:t>
            </a:r>
          </a:p>
        </p:txBody>
      </p:sp>
      <p:pic>
        <p:nvPicPr>
          <p:cNvPr id="167943" name="Picture 7">
            <a:extLst>
              <a:ext uri="{FF2B5EF4-FFF2-40B4-BE49-F238E27FC236}">
                <a16:creationId xmlns:a16="http://schemas.microsoft.com/office/drawing/2014/main" id="{649D9BCD-D19E-DBC4-773A-8EAEF6CECF3C}"/>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0" y="1219201"/>
            <a:ext cx="4267200" cy="320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7944" name="Picture 8">
            <a:extLst>
              <a:ext uri="{FF2B5EF4-FFF2-40B4-BE49-F238E27FC236}">
                <a16:creationId xmlns:a16="http://schemas.microsoft.com/office/drawing/2014/main" id="{E4B04F06-37A7-D072-E87A-84955B735111}"/>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188076" y="1219200"/>
            <a:ext cx="4460875" cy="563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7945" name="Text Box 9">
            <a:extLst>
              <a:ext uri="{FF2B5EF4-FFF2-40B4-BE49-F238E27FC236}">
                <a16:creationId xmlns:a16="http://schemas.microsoft.com/office/drawing/2014/main" id="{A159E42F-D528-619D-F067-CB9F7D320543}"/>
              </a:ext>
            </a:extLst>
          </p:cNvPr>
          <p:cNvSpPr txBox="1">
            <a:spLocks noChangeArrowheads="1"/>
          </p:cNvSpPr>
          <p:nvPr/>
        </p:nvSpPr>
        <p:spPr bwMode="auto">
          <a:xfrm>
            <a:off x="1676400" y="4572000"/>
            <a:ext cx="4191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50000"/>
              </a:spcBef>
              <a:spcAft>
                <a:spcPct val="0"/>
              </a:spcAft>
            </a:pPr>
            <a:r>
              <a:rPr lang="en-US" altLang="en-US" b="1" dirty="0">
                <a:solidFill>
                  <a:srgbClr val="000000"/>
                </a:solidFill>
                <a:latin typeface="Tahoma" panose="020B0604030504040204" pitchFamily="34" charset="0"/>
              </a:rPr>
              <a:t>Cross section sketch of Jericho’s double wall fortifications based on Kenyon’s west trench excavation.</a:t>
            </a:r>
          </a:p>
        </p:txBody>
      </p:sp>
      <p:sp>
        <p:nvSpPr>
          <p:cNvPr id="167946" name="Text Box 10">
            <a:extLst>
              <a:ext uri="{FF2B5EF4-FFF2-40B4-BE49-F238E27FC236}">
                <a16:creationId xmlns:a16="http://schemas.microsoft.com/office/drawing/2014/main" id="{9F163CDA-EC46-78D7-1181-3E7F50090C92}"/>
              </a:ext>
            </a:extLst>
          </p:cNvPr>
          <p:cNvSpPr txBox="1">
            <a:spLocks noChangeArrowheads="1"/>
          </p:cNvSpPr>
          <p:nvPr/>
        </p:nvSpPr>
        <p:spPr bwMode="auto">
          <a:xfrm>
            <a:off x="1828800" y="5791200"/>
            <a:ext cx="4191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eaLnBrk="0" fontAlgn="base" hangingPunct="0">
              <a:spcBef>
                <a:spcPct val="50000"/>
              </a:spcBef>
              <a:spcAft>
                <a:spcPct val="0"/>
              </a:spcAft>
            </a:pPr>
            <a:r>
              <a:rPr lang="en-US" altLang="en-US" b="1">
                <a:solidFill>
                  <a:srgbClr val="000000"/>
                </a:solidFill>
                <a:latin typeface="Tahoma" panose="020B0604030504040204" pitchFamily="34" charset="0"/>
              </a:rPr>
              <a:t>How the walls may have collapsed outwardly in sections, leaving Rahab’s house “in the wall” intact.</a:t>
            </a:r>
          </a:p>
        </p:txBody>
      </p:sp>
      <p:sp>
        <p:nvSpPr>
          <p:cNvPr id="2" name="Slide Number Placeholder 1">
            <a:extLst>
              <a:ext uri="{FF2B5EF4-FFF2-40B4-BE49-F238E27FC236}">
                <a16:creationId xmlns:a16="http://schemas.microsoft.com/office/drawing/2014/main" id="{6C57A8D9-672A-D6F6-7CEF-C0F9B859C10A}"/>
              </a:ext>
            </a:extLst>
          </p:cNvPr>
          <p:cNvSpPr>
            <a:spLocks noGrp="1"/>
          </p:cNvSpPr>
          <p:nvPr>
            <p:ph type="sldNum" sz="quarter" idx="12"/>
          </p:nvPr>
        </p:nvSpPr>
        <p:spPr/>
        <p:txBody>
          <a:bodyPr/>
          <a:lstStyle/>
          <a:p>
            <a:fld id="{0DB11909-7C2F-4C3A-BD68-E904534F12D7}" type="slidenum">
              <a:rPr lang="en-US" altLang="en-US" smtClean="0"/>
              <a:pPr/>
              <a:t>167</a:t>
            </a:fld>
            <a:endParaRPr lang="en-US" altLang="en-US"/>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74" name="Rectangle 6">
            <a:extLst>
              <a:ext uri="{FF2B5EF4-FFF2-40B4-BE49-F238E27FC236}">
                <a16:creationId xmlns:a16="http://schemas.microsoft.com/office/drawing/2014/main" id="{584EAEE2-6D97-F50D-DC90-89FE89F27E19}"/>
              </a:ext>
            </a:extLst>
          </p:cNvPr>
          <p:cNvSpPr>
            <a:spLocks noGrp="1" noRot="1" noChangeArrowheads="1"/>
          </p:cNvSpPr>
          <p:nvPr>
            <p:ph type="body" sz="half" idx="2"/>
          </p:nvPr>
        </p:nvSpPr>
        <p:spPr>
          <a:xfrm>
            <a:off x="7315201" y="609600"/>
            <a:ext cx="3051175" cy="5715000"/>
          </a:xfrm>
        </p:spPr>
        <p:txBody>
          <a:bodyPr/>
          <a:lstStyle/>
          <a:p>
            <a:pPr>
              <a:lnSpc>
                <a:spcPct val="90000"/>
              </a:lnSpc>
              <a:buFont typeface="Arial" panose="020B0604020202020204" pitchFamily="34" charset="0"/>
              <a:buNone/>
            </a:pPr>
            <a:r>
              <a:rPr lang="en-US" altLang="en-US" sz="2400">
                <a:effectLst/>
              </a:rPr>
              <a:t>This Jericho revetment wall supported the slope of the tell in the Middle Bronze Age (12’-15’ high).</a:t>
            </a:r>
          </a:p>
          <a:p>
            <a:pPr>
              <a:lnSpc>
                <a:spcPct val="90000"/>
              </a:lnSpc>
              <a:buFont typeface="Arial" panose="020B0604020202020204" pitchFamily="34" charset="0"/>
              <a:buNone/>
            </a:pPr>
            <a:r>
              <a:rPr lang="en-US" altLang="en-US" sz="2400">
                <a:effectLst/>
              </a:rPr>
              <a:t>On top of the revetment wall was a mudbrick parapet wall (6’ thick and 20’-26’ high), which collapsed, leaving brick debris at the base of the revetment wall.</a:t>
            </a:r>
          </a:p>
        </p:txBody>
      </p:sp>
      <p:pic>
        <p:nvPicPr>
          <p:cNvPr id="160775" name="Picture 7">
            <a:extLst>
              <a:ext uri="{FF2B5EF4-FFF2-40B4-BE49-F238E27FC236}">
                <a16:creationId xmlns:a16="http://schemas.microsoft.com/office/drawing/2014/main" id="{7BAD5D36-DC76-DF61-F4D1-E09F734E27C8}"/>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31938" y="304800"/>
            <a:ext cx="5402262" cy="6172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AA91A7B1-2552-4354-8319-8B9DBF31F75F}"/>
              </a:ext>
            </a:extLst>
          </p:cNvPr>
          <p:cNvSpPr>
            <a:spLocks noGrp="1"/>
          </p:cNvSpPr>
          <p:nvPr>
            <p:ph type="sldNum" sz="quarter" idx="12"/>
          </p:nvPr>
        </p:nvSpPr>
        <p:spPr/>
        <p:txBody>
          <a:bodyPr/>
          <a:lstStyle/>
          <a:p>
            <a:fld id="{16EAAE77-9749-4F6D-BC74-70B1E257CDDD}" type="slidenum">
              <a:rPr lang="en-US" altLang="en-US" smtClean="0"/>
              <a:pPr/>
              <a:t>168</a:t>
            </a:fld>
            <a:endParaRPr lang="en-US" altLang="en-US"/>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6217DCF5-BDD3-E32D-9916-DCAD73DC4927}"/>
              </a:ext>
            </a:extLst>
          </p:cNvPr>
          <p:cNvSpPr>
            <a:spLocks noGrp="1" noRot="1" noChangeArrowheads="1"/>
          </p:cNvSpPr>
          <p:nvPr>
            <p:ph type="title"/>
          </p:nvPr>
        </p:nvSpPr>
        <p:spPr/>
        <p:txBody>
          <a:bodyPr/>
          <a:lstStyle/>
          <a:p>
            <a:r>
              <a:rPr lang="en-US" altLang="en-US" b="1">
                <a:solidFill>
                  <a:srgbClr val="FF6600"/>
                </a:solidFill>
              </a:rPr>
              <a:t>Kenyon’s Revision</a:t>
            </a:r>
          </a:p>
        </p:txBody>
      </p:sp>
      <p:sp>
        <p:nvSpPr>
          <p:cNvPr id="159747" name="Rectangle 3">
            <a:extLst>
              <a:ext uri="{FF2B5EF4-FFF2-40B4-BE49-F238E27FC236}">
                <a16:creationId xmlns:a16="http://schemas.microsoft.com/office/drawing/2014/main" id="{04B466AA-B253-5590-099A-9C1334882242}"/>
              </a:ext>
            </a:extLst>
          </p:cNvPr>
          <p:cNvSpPr>
            <a:spLocks noGrp="1" noRot="1" noChangeArrowheads="1"/>
          </p:cNvSpPr>
          <p:nvPr>
            <p:ph type="body" idx="1"/>
          </p:nvPr>
        </p:nvSpPr>
        <p:spPr>
          <a:xfrm>
            <a:off x="556591" y="1600200"/>
            <a:ext cx="10972800" cy="4953000"/>
          </a:xfrm>
        </p:spPr>
        <p:txBody>
          <a:bodyPr/>
          <a:lstStyle/>
          <a:p>
            <a:pPr>
              <a:buFont typeface="Arial" panose="020B0604020202020204" pitchFamily="34" charset="0"/>
              <a:buNone/>
            </a:pPr>
            <a:r>
              <a:rPr lang="en-US" altLang="en-US" sz="2800" b="1" dirty="0">
                <a:solidFill>
                  <a:srgbClr val="996600"/>
                </a:solidFill>
                <a:effectLst>
                  <a:outerShdw blurRad="38100" dist="38100" dir="2700000" algn="tl">
                    <a:srgbClr val="000000"/>
                  </a:outerShdw>
                </a:effectLst>
              </a:rPr>
              <a:t>When Kathleen Kenyon (British Museum) later excavated at Jericho once more, she also discovered the fallen double wall, but on the basis of an absence of certain pottery types, she dated Jericho’s destruction to ca. 1550 BC (much too early for Joshua).</a:t>
            </a:r>
          </a:p>
          <a:p>
            <a:r>
              <a:rPr lang="en-US" altLang="en-US" sz="2400" i="1" dirty="0">
                <a:effectLst/>
              </a:rPr>
              <a:t>Today, most archaeologists accept Kenyon’s dating.</a:t>
            </a:r>
          </a:p>
          <a:p>
            <a:r>
              <a:rPr lang="en-US" altLang="en-US" sz="2400" i="1" dirty="0">
                <a:effectLst/>
              </a:rPr>
              <a:t>Further, since there was no evidence of a later wall, they agree with Kenyon’s conclusions that at the time of Joshua’s invasion, there was no walled city at Jericho to fall down. (Kenyon used the later invasion date, but if her dating of the city’s destruction is accurate, her negative conclusion would apply equally to the early invasion date).</a:t>
            </a:r>
          </a:p>
        </p:txBody>
      </p:sp>
      <p:sp>
        <p:nvSpPr>
          <p:cNvPr id="2" name="Slide Number Placeholder 1">
            <a:extLst>
              <a:ext uri="{FF2B5EF4-FFF2-40B4-BE49-F238E27FC236}">
                <a16:creationId xmlns:a16="http://schemas.microsoft.com/office/drawing/2014/main" id="{790F65D4-85CB-6C29-E4E2-64AE06EE58C5}"/>
              </a:ext>
            </a:extLst>
          </p:cNvPr>
          <p:cNvSpPr>
            <a:spLocks noGrp="1"/>
          </p:cNvSpPr>
          <p:nvPr>
            <p:ph type="sldNum" sz="quarter" idx="12"/>
          </p:nvPr>
        </p:nvSpPr>
        <p:spPr/>
        <p:txBody>
          <a:bodyPr/>
          <a:lstStyle/>
          <a:p>
            <a:fld id="{89EF1CCA-E524-40DE-838F-E59BFEC14D26}" type="slidenum">
              <a:rPr lang="en-US" altLang="en-US" smtClean="0"/>
              <a:pPr/>
              <a:t>169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anim calcmode="lin" valueType="num">
                                      <p:cBhvr>
                                        <p:cTn id="7" dur="500" fill="hold"/>
                                        <p:tgtEl>
                                          <p:spTgt spid="159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97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97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9747">
                                            <p:txEl>
                                              <p:pRg st="1" end="1"/>
                                            </p:txEl>
                                          </p:spTgt>
                                        </p:tgtEl>
                                        <p:attrNameLst>
                                          <p:attrName>style.visibility</p:attrName>
                                        </p:attrNameLst>
                                      </p:cBhvr>
                                      <p:to>
                                        <p:strVal val="visible"/>
                                      </p:to>
                                    </p:set>
                                    <p:anim calcmode="lin" valueType="num">
                                      <p:cBhvr additive="base">
                                        <p:cTn id="14" dur="500" fill="hold"/>
                                        <p:tgtEl>
                                          <p:spTgt spid="15974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59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9747">
                                            <p:txEl>
                                              <p:pRg st="2" end="2"/>
                                            </p:txEl>
                                          </p:spTgt>
                                        </p:tgtEl>
                                        <p:attrNameLst>
                                          <p:attrName>style.visibility</p:attrName>
                                        </p:attrNameLst>
                                      </p:cBhvr>
                                      <p:to>
                                        <p:strVal val="visible"/>
                                      </p:to>
                                    </p:set>
                                    <p:anim calcmode="lin" valueType="num">
                                      <p:cBhvr additive="base">
                                        <p:cTn id="20" dur="500" fill="hold"/>
                                        <p:tgtEl>
                                          <p:spTgt spid="15974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5974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1691635-525B-3288-8DE5-6CFB34406F8E}"/>
              </a:ext>
            </a:extLst>
          </p:cNvPr>
          <p:cNvSpPr>
            <a:spLocks noGrp="1"/>
          </p:cNvSpPr>
          <p:nvPr>
            <p:ph type="sldNum" sz="quarter" idx="12"/>
          </p:nvPr>
        </p:nvSpPr>
        <p:spPr/>
        <p:txBody>
          <a:bodyPr/>
          <a:lstStyle/>
          <a:p>
            <a:pPr defTabSz="914400" fontAlgn="base">
              <a:spcBef>
                <a:spcPct val="0"/>
              </a:spcBef>
              <a:spcAft>
                <a:spcPct val="0"/>
              </a:spcAft>
            </a:pPr>
            <a:fld id="{F1ECFF5F-FF5F-41CA-9553-9206E3D94D0D}" type="slidenum">
              <a:rPr lang="en-US" altLang="en-US">
                <a:solidFill>
                  <a:srgbClr val="FFFFFF"/>
                </a:solidFill>
                <a:latin typeface="Verdana"/>
                <a:cs typeface="Arial" panose="020B0604020202020204" pitchFamily="34" charset="0"/>
              </a:rPr>
              <a:pPr defTabSz="914400" fontAlgn="base">
                <a:spcBef>
                  <a:spcPct val="0"/>
                </a:spcBef>
                <a:spcAft>
                  <a:spcPct val="0"/>
                </a:spcAft>
              </a:pPr>
              <a:t>17</a:t>
            </a:fld>
            <a:endParaRPr lang="en-US" altLang="en-US">
              <a:solidFill>
                <a:srgbClr val="FFFFFF"/>
              </a:solidFill>
              <a:latin typeface="Verdana"/>
              <a:cs typeface="Arial" panose="020B0604020202020204" pitchFamily="34" charset="0"/>
            </a:endParaRPr>
          </a:p>
        </p:txBody>
      </p:sp>
      <p:sp>
        <p:nvSpPr>
          <p:cNvPr id="174082" name="Rectangle 2">
            <a:extLst>
              <a:ext uri="{FF2B5EF4-FFF2-40B4-BE49-F238E27FC236}">
                <a16:creationId xmlns:a16="http://schemas.microsoft.com/office/drawing/2014/main" id="{8AFE2831-5EF6-B55F-A33C-11C19A8987F0}"/>
              </a:ext>
            </a:extLst>
          </p:cNvPr>
          <p:cNvSpPr>
            <a:spLocks noGrp="1" noChangeArrowheads="1"/>
          </p:cNvSpPr>
          <p:nvPr>
            <p:ph type="title"/>
          </p:nvPr>
        </p:nvSpPr>
        <p:spPr/>
        <p:txBody>
          <a:bodyPr/>
          <a:lstStyle/>
          <a:p>
            <a:r>
              <a:rPr lang="en-US" altLang="en-US" i="1">
                <a:solidFill>
                  <a:srgbClr val="FFFF66"/>
                </a:solidFill>
              </a:rPr>
              <a:t>God tolerates natural evil…</a:t>
            </a:r>
          </a:p>
        </p:txBody>
      </p:sp>
      <p:sp>
        <p:nvSpPr>
          <p:cNvPr id="174083" name="AutoShape 3">
            <a:extLst>
              <a:ext uri="{FF2B5EF4-FFF2-40B4-BE49-F238E27FC236}">
                <a16:creationId xmlns:a16="http://schemas.microsoft.com/office/drawing/2014/main" id="{34DDFDE1-71A6-E219-6A21-EF908AA70363}"/>
              </a:ext>
            </a:extLst>
          </p:cNvPr>
          <p:cNvSpPr>
            <a:spLocks noChangeArrowheads="1"/>
          </p:cNvSpPr>
          <p:nvPr/>
        </p:nvSpPr>
        <p:spPr bwMode="auto">
          <a:xfrm>
            <a:off x="1981200" y="1447800"/>
            <a:ext cx="8305800" cy="4800600"/>
          </a:xfrm>
          <a:prstGeom prst="octagon">
            <a:avLst>
              <a:gd name="adj" fmla="val 29287"/>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FFFFFF"/>
              </a:solidFill>
              <a:latin typeface="Lucida Bright" panose="02040602050505020304" pitchFamily="18" charset="0"/>
              <a:cs typeface="Arial" panose="020B0604020202020204" pitchFamily="34" charset="0"/>
            </a:endParaRPr>
          </a:p>
        </p:txBody>
      </p:sp>
      <p:sp>
        <p:nvSpPr>
          <p:cNvPr id="174084" name="Text Box 4">
            <a:extLst>
              <a:ext uri="{FF2B5EF4-FFF2-40B4-BE49-F238E27FC236}">
                <a16:creationId xmlns:a16="http://schemas.microsoft.com/office/drawing/2014/main" id="{A42B60C1-400C-9930-FFD6-8C0A7D2E8FE0}"/>
              </a:ext>
            </a:extLst>
          </p:cNvPr>
          <p:cNvSpPr txBox="1">
            <a:spLocks noChangeArrowheads="1"/>
          </p:cNvSpPr>
          <p:nvPr/>
        </p:nvSpPr>
        <p:spPr bwMode="auto">
          <a:xfrm>
            <a:off x="2278144" y="2086213"/>
            <a:ext cx="7635711"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4E2806"/>
                </a:solidFill>
                <a:latin typeface="Comic Sans MS" panose="030F0702030302020204" pitchFamily="66" charset="0"/>
                <a:cs typeface="Arial" panose="020B0604020202020204" pitchFamily="34" charset="0"/>
              </a:rPr>
              <a:t>	…to provide a stable environment</a:t>
            </a:r>
          </a:p>
          <a:p>
            <a:pPr defTabSz="914400" fontAlgn="base">
              <a:spcAft>
                <a:spcPct val="0"/>
              </a:spcAft>
            </a:pPr>
            <a:r>
              <a:rPr lang="en-US" altLang="en-US" sz="2800" b="1" i="1" dirty="0">
                <a:solidFill>
                  <a:srgbClr val="4E2806"/>
                </a:solidFill>
                <a:latin typeface="Comic Sans MS" panose="030F0702030302020204" pitchFamily="66" charset="0"/>
                <a:cs typeface="Arial" panose="020B0604020202020204" pitchFamily="34" charset="0"/>
              </a:rPr>
              <a:t>    for the expression of human freedom</a:t>
            </a:r>
          </a:p>
          <a:p>
            <a:pPr defTabSz="914400" fontAlgn="base">
              <a:spcBef>
                <a:spcPct val="50000"/>
              </a:spcBef>
              <a:spcAft>
                <a:spcPct val="0"/>
              </a:spcAft>
            </a:pPr>
            <a:r>
              <a:rPr lang="en-US" altLang="en-US" sz="2800" b="1" i="1" dirty="0">
                <a:solidFill>
                  <a:srgbClr val="4E2806"/>
                </a:solidFill>
                <a:latin typeface="Comic Sans MS" panose="030F0702030302020204" pitchFamily="66" charset="0"/>
                <a:cs typeface="Arial" panose="020B0604020202020204" pitchFamily="34" charset="0"/>
              </a:rPr>
              <a:t>…to enable humans to value life and God</a:t>
            </a:r>
          </a:p>
          <a:p>
            <a:pPr defTabSz="914400" fontAlgn="base">
              <a:spcBef>
                <a:spcPct val="50000"/>
              </a:spcBef>
              <a:spcAft>
                <a:spcPct val="0"/>
              </a:spcAft>
            </a:pPr>
            <a:r>
              <a:rPr lang="en-US" altLang="en-US" sz="2800" b="1" i="1" dirty="0">
                <a:solidFill>
                  <a:srgbClr val="4E2806"/>
                </a:solidFill>
                <a:latin typeface="Comic Sans MS" panose="030F0702030302020204" pitchFamily="66" charset="0"/>
                <a:cs typeface="Arial" panose="020B0604020202020204" pitchFamily="34" charset="0"/>
              </a:rPr>
              <a:t>…to enable humans to value eternal life</a:t>
            </a:r>
          </a:p>
          <a:p>
            <a:pPr defTabSz="914400" fontAlgn="base">
              <a:spcBef>
                <a:spcPct val="50000"/>
              </a:spcBef>
              <a:spcAft>
                <a:spcPct val="0"/>
              </a:spcAft>
            </a:pPr>
            <a:r>
              <a:rPr lang="en-US" altLang="en-US" sz="2800" b="1" i="1" dirty="0">
                <a:solidFill>
                  <a:srgbClr val="4E2806"/>
                </a:solidFill>
                <a:latin typeface="Comic Sans MS" panose="030F0702030302020204" pitchFamily="66" charset="0"/>
                <a:cs typeface="Arial" panose="020B0604020202020204" pitchFamily="34" charset="0"/>
              </a:rPr>
              <a:t>	…to give men and women a correct</a:t>
            </a:r>
          </a:p>
          <a:p>
            <a:pPr defTabSz="914400" fontAlgn="base">
              <a:spcAft>
                <a:spcPct val="0"/>
              </a:spcAft>
            </a:pPr>
            <a:r>
              <a:rPr lang="en-US" altLang="en-US" sz="2800" b="1" i="1" dirty="0">
                <a:solidFill>
                  <a:srgbClr val="4E2806"/>
                </a:solidFill>
                <a:latin typeface="Comic Sans MS" panose="030F0702030302020204" pitchFamily="66" charset="0"/>
                <a:cs typeface="Arial" panose="020B0604020202020204" pitchFamily="34" charset="0"/>
              </a:rPr>
              <a:t>      perspective of their creatureliness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dissolve">
                                      <p:cBhvr>
                                        <p:cTn id="7" dur="500"/>
                                        <p:tgtEl>
                                          <p:spTgt spid="174083"/>
                                        </p:tgtEl>
                                      </p:cBhvr>
                                    </p:animEffect>
                                  </p:childTnLst>
                                </p:cTn>
                              </p:par>
                              <p:par>
                                <p:cTn id="8" presetID="9" presetClass="entr" presetSubtype="0" fill="hold" nodeType="withEffect">
                                  <p:stCondLst>
                                    <p:cond delay="0"/>
                                  </p:stCondLst>
                                  <p:childTnLst>
                                    <p:set>
                                      <p:cBhvr>
                                        <p:cTn id="9" dur="1" fill="hold">
                                          <p:stCondLst>
                                            <p:cond delay="0"/>
                                          </p:stCondLst>
                                        </p:cTn>
                                        <p:tgtEl>
                                          <p:spTgt spid="174084">
                                            <p:txEl>
                                              <p:pRg st="0" end="0"/>
                                            </p:txEl>
                                          </p:spTgt>
                                        </p:tgtEl>
                                        <p:attrNameLst>
                                          <p:attrName>style.visibility</p:attrName>
                                        </p:attrNameLst>
                                      </p:cBhvr>
                                      <p:to>
                                        <p:strVal val="visible"/>
                                      </p:to>
                                    </p:set>
                                    <p:animEffect transition="in" filter="dissolve">
                                      <p:cBhvr>
                                        <p:cTn id="10" dur="500"/>
                                        <p:tgtEl>
                                          <p:spTgt spid="174084">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74084">
                                            <p:txEl>
                                              <p:pRg st="1" end="1"/>
                                            </p:txEl>
                                          </p:spTgt>
                                        </p:tgtEl>
                                        <p:attrNameLst>
                                          <p:attrName>style.visibility</p:attrName>
                                        </p:attrNameLst>
                                      </p:cBhvr>
                                      <p:to>
                                        <p:strVal val="visible"/>
                                      </p:to>
                                    </p:set>
                                    <p:animEffect transition="in" filter="dissolve">
                                      <p:cBhvr>
                                        <p:cTn id="13" dur="500"/>
                                        <p:tgtEl>
                                          <p:spTgt spid="174084">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74084">
                                            <p:txEl>
                                              <p:pRg st="2" end="2"/>
                                            </p:txEl>
                                          </p:spTgt>
                                        </p:tgtEl>
                                        <p:attrNameLst>
                                          <p:attrName>style.visibility</p:attrName>
                                        </p:attrNameLst>
                                      </p:cBhvr>
                                      <p:to>
                                        <p:strVal val="visible"/>
                                      </p:to>
                                    </p:set>
                                    <p:anim calcmode="lin" valueType="num">
                                      <p:cBhvr additive="base">
                                        <p:cTn id="18" dur="500" fill="hold"/>
                                        <p:tgtEl>
                                          <p:spTgt spid="17408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7408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174084">
                                            <p:txEl>
                                              <p:pRg st="3" end="3"/>
                                            </p:txEl>
                                          </p:spTgt>
                                        </p:tgtEl>
                                        <p:attrNameLst>
                                          <p:attrName>style.visibility</p:attrName>
                                        </p:attrNameLst>
                                      </p:cBhvr>
                                      <p:to>
                                        <p:strVal val="visible"/>
                                      </p:to>
                                    </p:set>
                                    <p:anim calcmode="lin" valueType="num">
                                      <p:cBhvr additive="base">
                                        <p:cTn id="24" dur="500" fill="hold"/>
                                        <p:tgtEl>
                                          <p:spTgt spid="174084">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7408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174084">
                                            <p:txEl>
                                              <p:pRg st="4" end="4"/>
                                            </p:txEl>
                                          </p:spTgt>
                                        </p:tgtEl>
                                        <p:attrNameLst>
                                          <p:attrName>style.visibility</p:attrName>
                                        </p:attrNameLst>
                                      </p:cBhvr>
                                      <p:to>
                                        <p:strVal val="visible"/>
                                      </p:to>
                                    </p:set>
                                    <p:anim calcmode="lin" valueType="num">
                                      <p:cBhvr additive="base">
                                        <p:cTn id="30" dur="500" fill="hold"/>
                                        <p:tgtEl>
                                          <p:spTgt spid="174084">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74084">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74084">
                                            <p:txEl>
                                              <p:pRg st="5" end="5"/>
                                            </p:txEl>
                                          </p:spTgt>
                                        </p:tgtEl>
                                        <p:attrNameLst>
                                          <p:attrName>style.visibility</p:attrName>
                                        </p:attrNameLst>
                                      </p:cBhvr>
                                      <p:to>
                                        <p:strVal val="visible"/>
                                      </p:to>
                                    </p:set>
                                    <p:anim calcmode="lin" valueType="num">
                                      <p:cBhvr additive="base">
                                        <p:cTn id="34" dur="500" fill="hold"/>
                                        <p:tgtEl>
                                          <p:spTgt spid="174084">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7408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F16081EA-85CF-0835-EE37-951A50D3F970}"/>
              </a:ext>
            </a:extLst>
          </p:cNvPr>
          <p:cNvSpPr>
            <a:spLocks noGrp="1" noRot="1" noChangeArrowheads="1"/>
          </p:cNvSpPr>
          <p:nvPr>
            <p:ph type="title"/>
          </p:nvPr>
        </p:nvSpPr>
        <p:spPr/>
        <p:txBody>
          <a:bodyPr/>
          <a:lstStyle/>
          <a:p>
            <a:r>
              <a:rPr lang="en-US" altLang="en-US" sz="4000" b="1">
                <a:solidFill>
                  <a:srgbClr val="FF6600"/>
                </a:solidFill>
              </a:rPr>
              <a:t>Wood’s Revision of Kenyon’s Revision</a:t>
            </a:r>
          </a:p>
        </p:txBody>
      </p:sp>
      <p:sp>
        <p:nvSpPr>
          <p:cNvPr id="162819" name="Rectangle 3">
            <a:extLst>
              <a:ext uri="{FF2B5EF4-FFF2-40B4-BE49-F238E27FC236}">
                <a16:creationId xmlns:a16="http://schemas.microsoft.com/office/drawing/2014/main" id="{ABE33814-F775-0484-365A-35D688D4F612}"/>
              </a:ext>
            </a:extLst>
          </p:cNvPr>
          <p:cNvSpPr>
            <a:spLocks noGrp="1" noRot="1" noChangeArrowheads="1"/>
          </p:cNvSpPr>
          <p:nvPr>
            <p:ph type="body" idx="1"/>
          </p:nvPr>
        </p:nvSpPr>
        <p:spPr>
          <a:xfrm>
            <a:off x="854765" y="1600200"/>
            <a:ext cx="10575235" cy="5029200"/>
          </a:xfrm>
        </p:spPr>
        <p:txBody>
          <a:bodyPr/>
          <a:lstStyle/>
          <a:p>
            <a:pPr>
              <a:buFont typeface="Arial" panose="020B0604020202020204" pitchFamily="34" charset="0"/>
              <a:buNone/>
            </a:pPr>
            <a:r>
              <a:rPr lang="en-US" altLang="en-US" sz="2800" b="1" dirty="0">
                <a:solidFill>
                  <a:srgbClr val="996600"/>
                </a:solidFill>
                <a:effectLst>
                  <a:outerShdw blurRad="38100" dist="38100" dir="2700000" algn="tl">
                    <a:srgbClr val="000000"/>
                  </a:outerShdw>
                </a:effectLst>
              </a:rPr>
              <a:t>More recently, Bryant Wood (University of Toronto) has argued that Kenyon was wrong and Garstang was correct to date the destruction at ca. 1400 BC, but most scholars have not accepted his conclusions.</a:t>
            </a:r>
          </a:p>
          <a:p>
            <a:r>
              <a:rPr lang="en-US" altLang="en-US" sz="2400" i="1" dirty="0">
                <a:effectLst/>
              </a:rPr>
              <a:t>To complicate matters, the tell at Jericho is severely eroded.</a:t>
            </a:r>
          </a:p>
          <a:p>
            <a:r>
              <a:rPr lang="en-US" altLang="en-US" sz="2400" i="1" dirty="0">
                <a:effectLst/>
              </a:rPr>
              <a:t>Also problematic is the fact that a modern road has destroyed part of the tel.</a:t>
            </a:r>
          </a:p>
          <a:p>
            <a:r>
              <a:rPr lang="en-US" altLang="en-US" sz="2400" i="1" dirty="0">
                <a:effectLst/>
              </a:rPr>
              <a:t>Based on this massive erosion, some scholars suggest that  there is insufficient data to be precise, and Joshua’s Jericho simply can no longer be found.</a:t>
            </a:r>
          </a:p>
        </p:txBody>
      </p:sp>
      <p:sp>
        <p:nvSpPr>
          <p:cNvPr id="2" name="Slide Number Placeholder 1">
            <a:extLst>
              <a:ext uri="{FF2B5EF4-FFF2-40B4-BE49-F238E27FC236}">
                <a16:creationId xmlns:a16="http://schemas.microsoft.com/office/drawing/2014/main" id="{C24B528C-FF68-CB3B-A839-7EF1C86BE9E0}"/>
              </a:ext>
            </a:extLst>
          </p:cNvPr>
          <p:cNvSpPr>
            <a:spLocks noGrp="1"/>
          </p:cNvSpPr>
          <p:nvPr>
            <p:ph type="sldNum" sz="quarter" idx="12"/>
          </p:nvPr>
        </p:nvSpPr>
        <p:spPr/>
        <p:txBody>
          <a:bodyPr/>
          <a:lstStyle/>
          <a:p>
            <a:fld id="{89EF1CCA-E524-40DE-838F-E59BFEC14D26}" type="slidenum">
              <a:rPr lang="en-US" altLang="en-US" smtClean="0"/>
              <a:pPr/>
              <a:t>170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 calcmode="lin" valueType="num">
                                      <p:cBhvr>
                                        <p:cTn id="7" dur="500" fill="hold"/>
                                        <p:tgtEl>
                                          <p:spTgt spid="1628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28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281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2819">
                                            <p:txEl>
                                              <p:pRg st="1" end="1"/>
                                            </p:txEl>
                                          </p:spTgt>
                                        </p:tgtEl>
                                        <p:attrNameLst>
                                          <p:attrName>style.visibility</p:attrName>
                                        </p:attrNameLst>
                                      </p:cBhvr>
                                      <p:to>
                                        <p:strVal val="visible"/>
                                      </p:to>
                                    </p:set>
                                    <p:anim calcmode="lin" valueType="num">
                                      <p:cBhvr additive="base">
                                        <p:cTn id="14" dur="500" fill="hold"/>
                                        <p:tgtEl>
                                          <p:spTgt spid="16281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62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62819">
                                            <p:txEl>
                                              <p:pRg st="2" end="2"/>
                                            </p:txEl>
                                          </p:spTgt>
                                        </p:tgtEl>
                                        <p:attrNameLst>
                                          <p:attrName>style.visibility</p:attrName>
                                        </p:attrNameLst>
                                      </p:cBhvr>
                                      <p:to>
                                        <p:strVal val="visible"/>
                                      </p:to>
                                    </p:set>
                                    <p:anim calcmode="lin" valueType="num">
                                      <p:cBhvr additive="base">
                                        <p:cTn id="20" dur="500" fill="hold"/>
                                        <p:tgtEl>
                                          <p:spTgt spid="16281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62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62819">
                                            <p:txEl>
                                              <p:pRg st="3" end="3"/>
                                            </p:txEl>
                                          </p:spTgt>
                                        </p:tgtEl>
                                        <p:attrNameLst>
                                          <p:attrName>style.visibility</p:attrName>
                                        </p:attrNameLst>
                                      </p:cBhvr>
                                      <p:to>
                                        <p:strVal val="visible"/>
                                      </p:to>
                                    </p:set>
                                    <p:anim calcmode="lin" valueType="num">
                                      <p:cBhvr additive="base">
                                        <p:cTn id="26" dur="500" fill="hold"/>
                                        <p:tgtEl>
                                          <p:spTgt spid="16281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628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6074A3A-CE8A-69A1-AE99-13829EAA592A}"/>
              </a:ext>
            </a:extLst>
          </p:cNvPr>
          <p:cNvSpPr>
            <a:spLocks noGrp="1" noRot="1" noChangeArrowheads="1"/>
          </p:cNvSpPr>
          <p:nvPr>
            <p:ph type="title"/>
          </p:nvPr>
        </p:nvSpPr>
        <p:spPr>
          <a:xfrm>
            <a:off x="708660" y="228600"/>
            <a:ext cx="10927080" cy="2133600"/>
          </a:xfrm>
        </p:spPr>
        <p:txBody>
          <a:bodyPr/>
          <a:lstStyle/>
          <a:p>
            <a:pPr algn="l" eaLnBrk="1" hangingPunct="1">
              <a:defRPr/>
            </a:pPr>
            <a:r>
              <a:rPr lang="en-US" altLang="en-US" sz="3200" dirty="0">
                <a:solidFill>
                  <a:srgbClr val="7A793E"/>
                </a:solidFill>
                <a:latin typeface="Arial Black" panose="020B0A04020102020204" pitchFamily="34" charset="0"/>
              </a:rPr>
              <a:t>Today, even conservative Christian scholars agree that one must be very careful in the use of archaeology as related to the Bible.</a:t>
            </a:r>
          </a:p>
        </p:txBody>
      </p:sp>
      <p:sp>
        <p:nvSpPr>
          <p:cNvPr id="33795" name="Rectangle 3">
            <a:extLst>
              <a:ext uri="{FF2B5EF4-FFF2-40B4-BE49-F238E27FC236}">
                <a16:creationId xmlns:a16="http://schemas.microsoft.com/office/drawing/2014/main" id="{26172AF2-2AED-3472-EDF5-3CAE79BBEAE9}"/>
              </a:ext>
            </a:extLst>
          </p:cNvPr>
          <p:cNvSpPr>
            <a:spLocks noGrp="1" noRot="1" noChangeArrowheads="1"/>
          </p:cNvSpPr>
          <p:nvPr>
            <p:ph type="body" idx="1"/>
          </p:nvPr>
        </p:nvSpPr>
        <p:spPr>
          <a:xfrm>
            <a:off x="868680" y="2362200"/>
            <a:ext cx="10767060" cy="4267200"/>
          </a:xfrm>
        </p:spPr>
        <p:txBody>
          <a:bodyPr/>
          <a:lstStyle/>
          <a:p>
            <a:pPr eaLnBrk="1" hangingPunct="1">
              <a:defRPr/>
            </a:pPr>
            <a:r>
              <a:rPr lang="en-US" altLang="en-US" sz="2400" i="1" dirty="0">
                <a:effectLst/>
              </a:rPr>
              <a:t>The role of archaeology is not “proof” but offers help with context (e.g., ancient culture, historical setting, etc.)</a:t>
            </a:r>
          </a:p>
          <a:p>
            <a:pPr eaLnBrk="1" hangingPunct="1">
              <a:defRPr/>
            </a:pPr>
            <a:r>
              <a:rPr lang="en-US" altLang="en-US" sz="2400" i="1" dirty="0">
                <a:effectLst/>
              </a:rPr>
              <a:t>Archaeology should not assume the role of authenticating the Bible as though an external proof were necessary or even possible.</a:t>
            </a:r>
          </a:p>
          <a:p>
            <a:pPr eaLnBrk="1" hangingPunct="1">
              <a:defRPr/>
            </a:pPr>
            <a:r>
              <a:rPr lang="en-US" altLang="en-US" sz="2400" i="1" dirty="0">
                <a:effectLst/>
              </a:rPr>
              <a:t>Just as archaeology cannot “prove” the Bible to be true, it is equally important to remember that archaeology cannot “disprove” the Bible, either.</a:t>
            </a:r>
          </a:p>
        </p:txBody>
      </p:sp>
      <p:sp>
        <p:nvSpPr>
          <p:cNvPr id="2" name="Slide Number Placeholder 1">
            <a:extLst>
              <a:ext uri="{FF2B5EF4-FFF2-40B4-BE49-F238E27FC236}">
                <a16:creationId xmlns:a16="http://schemas.microsoft.com/office/drawing/2014/main" id="{19953829-EE5E-BFFC-E2E0-B759D97A4367}"/>
              </a:ext>
            </a:extLst>
          </p:cNvPr>
          <p:cNvSpPr>
            <a:spLocks noGrp="1"/>
          </p:cNvSpPr>
          <p:nvPr>
            <p:ph type="sldNum" sz="quarter" idx="12"/>
          </p:nvPr>
        </p:nvSpPr>
        <p:spPr/>
        <p:txBody>
          <a:bodyPr/>
          <a:lstStyle/>
          <a:p>
            <a:fld id="{7C88B1DF-1E4D-415E-A55A-AD5D630EFDA4}" type="slidenum">
              <a:rPr lang="en-US" altLang="en-US" smtClean="0"/>
              <a:pPr/>
              <a:t>171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1F723-B59D-52A8-F53C-FDF3241985B6}"/>
              </a:ext>
            </a:extLst>
          </p:cNvPr>
          <p:cNvSpPr>
            <a:spLocks noGrp="1"/>
          </p:cNvSpPr>
          <p:nvPr>
            <p:ph type="title"/>
          </p:nvPr>
        </p:nvSpPr>
        <p:spPr>
          <a:xfrm>
            <a:off x="829340" y="2852739"/>
            <a:ext cx="11158191" cy="2852737"/>
          </a:xfrm>
        </p:spPr>
        <p:txBody>
          <a:bodyPr/>
          <a:lstStyle/>
          <a:p>
            <a:pPr algn="r"/>
            <a:r>
              <a:rPr lang="en-US" dirty="0">
                <a:solidFill>
                  <a:srgbClr val="FF3300"/>
                </a:solidFill>
                <a:latin typeface="Matura MT Script Capitals" panose="03020802060602070202" pitchFamily="66" charset="0"/>
              </a:rPr>
              <a:t>The Emergence of Israel in Canaan</a:t>
            </a:r>
          </a:p>
        </p:txBody>
      </p:sp>
      <p:sp>
        <p:nvSpPr>
          <p:cNvPr id="2" name="Slide Number Placeholder 1">
            <a:extLst>
              <a:ext uri="{FF2B5EF4-FFF2-40B4-BE49-F238E27FC236}">
                <a16:creationId xmlns:a16="http://schemas.microsoft.com/office/drawing/2014/main" id="{28B56277-9C78-47BA-FE02-E59BA0CEDF0C}"/>
              </a:ext>
            </a:extLst>
          </p:cNvPr>
          <p:cNvSpPr>
            <a:spLocks noGrp="1"/>
          </p:cNvSpPr>
          <p:nvPr>
            <p:ph type="sldNum" sz="quarter" idx="12"/>
          </p:nvPr>
        </p:nvSpPr>
        <p:spPr/>
        <p:txBody>
          <a:bodyPr/>
          <a:lstStyle/>
          <a:p>
            <a:fld id="{F2AC4C17-2516-49E8-BE9B-E38D16CCA577}" type="slidenum">
              <a:rPr lang="en-US" altLang="en-US" smtClean="0"/>
              <a:pPr/>
              <a:t>172</a:t>
            </a:fld>
            <a:endParaRPr lang="en-US" altLang="en-US"/>
          </a:p>
        </p:txBody>
      </p:sp>
    </p:spTree>
    <p:extLst>
      <p:ext uri="{BB962C8B-B14F-4D97-AF65-F5344CB8AC3E}">
        <p14:creationId xmlns:p14="http://schemas.microsoft.com/office/powerpoint/2010/main" val="204233259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078F8D9B-38DC-BAF1-0CFD-C66596A1B790}"/>
              </a:ext>
            </a:extLst>
          </p:cNvPr>
          <p:cNvSpPr>
            <a:spLocks noGrp="1" noRot="1" noChangeArrowheads="1"/>
          </p:cNvSpPr>
          <p:nvPr>
            <p:ph type="title"/>
          </p:nvPr>
        </p:nvSpPr>
        <p:spPr/>
        <p:txBody>
          <a:bodyPr/>
          <a:lstStyle/>
          <a:p>
            <a:r>
              <a:rPr lang="en-US" altLang="en-US">
                <a:solidFill>
                  <a:srgbClr val="858343"/>
                </a:solidFill>
                <a:latin typeface="Eras Bold ITC" panose="020B0907030504020204" pitchFamily="34" charset="0"/>
              </a:rPr>
              <a:t>The Emergence of Israel</a:t>
            </a:r>
          </a:p>
        </p:txBody>
      </p:sp>
      <p:sp>
        <p:nvSpPr>
          <p:cNvPr id="86019" name="Rectangle 3">
            <a:extLst>
              <a:ext uri="{FF2B5EF4-FFF2-40B4-BE49-F238E27FC236}">
                <a16:creationId xmlns:a16="http://schemas.microsoft.com/office/drawing/2014/main" id="{B9F653A0-8DC9-0D17-5D16-C748039F7399}"/>
              </a:ext>
            </a:extLst>
          </p:cNvPr>
          <p:cNvSpPr>
            <a:spLocks noGrp="1" noRot="1" noChangeArrowheads="1"/>
          </p:cNvSpPr>
          <p:nvPr>
            <p:ph type="body" idx="1"/>
          </p:nvPr>
        </p:nvSpPr>
        <p:spPr>
          <a:xfrm>
            <a:off x="402167" y="1600200"/>
            <a:ext cx="11387667" cy="3568148"/>
          </a:xfrm>
        </p:spPr>
        <p:txBody>
          <a:bodyPr/>
          <a:lstStyle/>
          <a:p>
            <a:pPr>
              <a:buFont typeface="Arial" panose="020B0604020202020204" pitchFamily="34" charset="0"/>
              <a:buNone/>
            </a:pPr>
            <a:r>
              <a:rPr lang="en-US" altLang="en-US" sz="2800" dirty="0">
                <a:solidFill>
                  <a:srgbClr val="333300"/>
                </a:solidFill>
                <a:effectLst>
                  <a:outerShdw blurRad="38100" dist="38100" dir="2700000" algn="tl">
                    <a:srgbClr val="000000"/>
                  </a:outerShdw>
                </a:effectLst>
              </a:rPr>
              <a:t>Given the rather mixed results of literary theories and archaeological reassessments, by the late 20</a:t>
            </a:r>
            <a:r>
              <a:rPr lang="en-US" altLang="en-US" sz="2800" baseline="30000" dirty="0">
                <a:solidFill>
                  <a:srgbClr val="333300"/>
                </a:solidFill>
                <a:effectLst>
                  <a:outerShdw blurRad="38100" dist="38100" dir="2700000" algn="tl">
                    <a:srgbClr val="000000"/>
                  </a:outerShdw>
                </a:effectLst>
              </a:rPr>
              <a:t>th</a:t>
            </a:r>
            <a:r>
              <a:rPr lang="en-US" altLang="en-US" sz="2800" dirty="0">
                <a:solidFill>
                  <a:srgbClr val="333300"/>
                </a:solidFill>
                <a:effectLst>
                  <a:outerShdw blurRad="38100" dist="38100" dir="2700000" algn="tl">
                    <a:srgbClr val="000000"/>
                  </a:outerShdw>
                </a:effectLst>
              </a:rPr>
              <a:t> century modern scholars now struggled to find a model for the emergence of Israel that correlated with all these factors.</a:t>
            </a:r>
          </a:p>
          <a:p>
            <a:r>
              <a:rPr lang="en-US" altLang="en-US" sz="2400" i="1" dirty="0">
                <a:effectLst/>
                <a:latin typeface="Comic Sans MS" panose="030F0702030302020204" pitchFamily="66" charset="0"/>
              </a:rPr>
              <a:t>The Bible, of course, describes the emergence of Israel through the narratives of the exodus and Joshua’s invasion of the land of Canaan.</a:t>
            </a:r>
          </a:p>
          <a:p>
            <a:r>
              <a:rPr lang="en-US" altLang="en-US" sz="2400" i="1" dirty="0">
                <a:effectLst/>
                <a:latin typeface="Comic Sans MS" panose="030F0702030302020204" pitchFamily="66" charset="0"/>
              </a:rPr>
              <a:t>Historical-critical scholars were quite willing to adjust or even reject the biblical story in light of their various scientific approaches.</a:t>
            </a:r>
            <a:endParaRPr lang="en-US" altLang="en-US" sz="2800" dirty="0">
              <a:effectLst/>
            </a:endParaRPr>
          </a:p>
        </p:txBody>
      </p:sp>
      <p:sp>
        <p:nvSpPr>
          <p:cNvPr id="2" name="Slide Number Placeholder 1">
            <a:extLst>
              <a:ext uri="{FF2B5EF4-FFF2-40B4-BE49-F238E27FC236}">
                <a16:creationId xmlns:a16="http://schemas.microsoft.com/office/drawing/2014/main" id="{1C06B375-061D-E4C6-707C-B8F1233DA2A5}"/>
              </a:ext>
            </a:extLst>
          </p:cNvPr>
          <p:cNvSpPr>
            <a:spLocks noGrp="1"/>
          </p:cNvSpPr>
          <p:nvPr>
            <p:ph type="sldNum" sz="quarter" idx="12"/>
          </p:nvPr>
        </p:nvSpPr>
        <p:spPr/>
        <p:txBody>
          <a:bodyPr/>
          <a:lstStyle/>
          <a:p>
            <a:fld id="{79B556A7-84B3-4BCD-8A51-F7CD8A946CB5}" type="slidenum">
              <a:rPr lang="en-US" altLang="en-US" smtClean="0"/>
              <a:pPr/>
              <a:t>173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p:cTn id="7" dur="500" fill="hold"/>
                                        <p:tgtEl>
                                          <p:spTgt spid="860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60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601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6019">
                                            <p:txEl>
                                              <p:pRg st="1" end="1"/>
                                            </p:txEl>
                                          </p:spTgt>
                                        </p:tgtEl>
                                        <p:attrNameLst>
                                          <p:attrName>style.visibility</p:attrName>
                                        </p:attrNameLst>
                                      </p:cBhvr>
                                      <p:to>
                                        <p:strVal val="visible"/>
                                      </p:to>
                                    </p:set>
                                    <p:anim calcmode="lin" valueType="num">
                                      <p:cBhvr additive="base">
                                        <p:cTn id="14" dur="500" fill="hold"/>
                                        <p:tgtEl>
                                          <p:spTgt spid="8601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6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6019">
                                            <p:txEl>
                                              <p:pRg st="2" end="2"/>
                                            </p:txEl>
                                          </p:spTgt>
                                        </p:tgtEl>
                                        <p:attrNameLst>
                                          <p:attrName>style.visibility</p:attrName>
                                        </p:attrNameLst>
                                      </p:cBhvr>
                                      <p:to>
                                        <p:strVal val="visible"/>
                                      </p:to>
                                    </p:set>
                                    <p:anim calcmode="lin" valueType="num">
                                      <p:cBhvr additive="base">
                                        <p:cTn id="20" dur="500" fill="hold"/>
                                        <p:tgtEl>
                                          <p:spTgt spid="8601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60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F0FD167D-1DBA-E3CD-CC0B-34001FD0F5F8}"/>
              </a:ext>
            </a:extLst>
          </p:cNvPr>
          <p:cNvSpPr>
            <a:spLocks noGrp="1" noRot="1" noChangeArrowheads="1"/>
          </p:cNvSpPr>
          <p:nvPr>
            <p:ph type="title"/>
          </p:nvPr>
        </p:nvSpPr>
        <p:spPr>
          <a:xfrm>
            <a:off x="879687" y="208280"/>
            <a:ext cx="5693833" cy="2090530"/>
          </a:xfrm>
        </p:spPr>
        <p:txBody>
          <a:bodyPr/>
          <a:lstStyle/>
          <a:p>
            <a:pPr algn="l"/>
            <a:r>
              <a:rPr lang="en-US" altLang="en-US" sz="3200" dirty="0">
                <a:solidFill>
                  <a:srgbClr val="7A793E"/>
                </a:solidFill>
                <a:latin typeface="Eras Bold ITC" panose="020B0907030504020204" pitchFamily="34" charset="0"/>
              </a:rPr>
              <a:t>There is a </a:t>
            </a:r>
            <a:r>
              <a:rPr lang="en-US" altLang="en-US" sz="3200" i="1" dirty="0">
                <a:solidFill>
                  <a:srgbClr val="7A793E"/>
                </a:solidFill>
                <a:latin typeface="Eras Bold ITC" panose="020B0907030504020204" pitchFamily="34" charset="0"/>
              </a:rPr>
              <a:t>terminus ad </a:t>
            </a:r>
            <a:r>
              <a:rPr lang="en-US" altLang="en-US" sz="3200" i="1" dirty="0" err="1">
                <a:solidFill>
                  <a:srgbClr val="7A793E"/>
                </a:solidFill>
                <a:latin typeface="Eras Bold ITC" panose="020B0907030504020204" pitchFamily="34" charset="0"/>
              </a:rPr>
              <a:t>quem</a:t>
            </a:r>
            <a:r>
              <a:rPr lang="en-US" altLang="en-US" sz="3200" dirty="0">
                <a:solidFill>
                  <a:srgbClr val="7A793E"/>
                </a:solidFill>
                <a:latin typeface="Eras Bold ITC" panose="020B0907030504020204" pitchFamily="34" charset="0"/>
              </a:rPr>
              <a:t> (i.e., a limiting point in time) for Israel’s appearance in Canaan.</a:t>
            </a:r>
          </a:p>
        </p:txBody>
      </p:sp>
      <p:sp>
        <p:nvSpPr>
          <p:cNvPr id="87043" name="Rectangle 3">
            <a:extLst>
              <a:ext uri="{FF2B5EF4-FFF2-40B4-BE49-F238E27FC236}">
                <a16:creationId xmlns:a16="http://schemas.microsoft.com/office/drawing/2014/main" id="{14489775-81D3-1489-C4D8-A8EC7F792D88}"/>
              </a:ext>
            </a:extLst>
          </p:cNvPr>
          <p:cNvSpPr>
            <a:spLocks noGrp="1" noRot="1" noChangeArrowheads="1"/>
          </p:cNvSpPr>
          <p:nvPr>
            <p:ph type="body" sz="half" idx="1"/>
          </p:nvPr>
        </p:nvSpPr>
        <p:spPr>
          <a:xfrm>
            <a:off x="853271" y="2634008"/>
            <a:ext cx="6264965" cy="3611217"/>
          </a:xfrm>
        </p:spPr>
        <p:txBody>
          <a:bodyPr/>
          <a:lstStyle/>
          <a:p>
            <a:pPr>
              <a:lnSpc>
                <a:spcPct val="90000"/>
              </a:lnSpc>
              <a:buFont typeface="Arial" panose="020B0604020202020204" pitchFamily="34" charset="0"/>
              <a:buNone/>
            </a:pPr>
            <a:r>
              <a:rPr lang="en-US" altLang="en-US" sz="2400" i="1" dirty="0">
                <a:effectLst/>
              </a:rPr>
              <a:t>Composed in Egyptian hieroglyphics, this hymn of victory boasts that Pharaoh </a:t>
            </a:r>
            <a:r>
              <a:rPr lang="en-US" altLang="en-US" sz="2400" i="1" dirty="0" err="1">
                <a:effectLst/>
              </a:rPr>
              <a:t>Merneptah</a:t>
            </a:r>
            <a:r>
              <a:rPr lang="en-US" altLang="en-US" sz="2400" i="1" dirty="0">
                <a:effectLst/>
              </a:rPr>
              <a:t> triumphed over Israel (ca. 1210 BC) during a military campaign into Canaan. The stela was installed in </a:t>
            </a:r>
            <a:r>
              <a:rPr lang="en-US" altLang="en-US" sz="2400" i="1" dirty="0" err="1">
                <a:effectLst/>
              </a:rPr>
              <a:t>Merneptah’s</a:t>
            </a:r>
            <a:r>
              <a:rPr lang="en-US" altLang="en-US" sz="2400" i="1" dirty="0">
                <a:effectLst/>
              </a:rPr>
              <a:t> funerary shrine in Thebes and discovered by Sir Flinders Petrie in 1896. </a:t>
            </a:r>
          </a:p>
        </p:txBody>
      </p:sp>
      <p:sp>
        <p:nvSpPr>
          <p:cNvPr id="87045" name="Text Box 5">
            <a:extLst>
              <a:ext uri="{FF2B5EF4-FFF2-40B4-BE49-F238E27FC236}">
                <a16:creationId xmlns:a16="http://schemas.microsoft.com/office/drawing/2014/main" id="{D71C5EEA-3962-2BB7-C15C-6C258071120B}"/>
              </a:ext>
            </a:extLst>
          </p:cNvPr>
          <p:cNvSpPr txBox="1">
            <a:spLocks noChangeArrowheads="1"/>
          </p:cNvSpPr>
          <p:nvPr/>
        </p:nvSpPr>
        <p:spPr bwMode="auto">
          <a:xfrm>
            <a:off x="3886200" y="6384926"/>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50000"/>
              </a:spcBef>
              <a:spcAft>
                <a:spcPct val="0"/>
              </a:spcAft>
            </a:pPr>
            <a:r>
              <a:rPr lang="en-US" altLang="en-US" sz="2000">
                <a:solidFill>
                  <a:srgbClr val="000000"/>
                </a:solidFill>
                <a:latin typeface="Arial Narrow" panose="020B0606020202030204" pitchFamily="34" charset="0"/>
              </a:rPr>
              <a:t>Cairo Museum, Cairo, Egypt</a:t>
            </a:r>
          </a:p>
        </p:txBody>
      </p:sp>
      <p:sp>
        <p:nvSpPr>
          <p:cNvPr id="2" name="Slide Number Placeholder 1">
            <a:extLst>
              <a:ext uri="{FF2B5EF4-FFF2-40B4-BE49-F238E27FC236}">
                <a16:creationId xmlns:a16="http://schemas.microsoft.com/office/drawing/2014/main" id="{E782820F-1D8F-F1C2-2E1B-5DCA9210CC1B}"/>
              </a:ext>
            </a:extLst>
          </p:cNvPr>
          <p:cNvSpPr>
            <a:spLocks noGrp="1"/>
          </p:cNvSpPr>
          <p:nvPr>
            <p:ph type="sldNum" sz="quarter" idx="12"/>
          </p:nvPr>
        </p:nvSpPr>
        <p:spPr/>
        <p:txBody>
          <a:bodyPr/>
          <a:lstStyle/>
          <a:p>
            <a:fld id="{12648CE4-02D8-465F-8118-ADEFBD5E463F}" type="slidenum">
              <a:rPr lang="en-US" altLang="en-US" smtClean="0"/>
              <a:pPr/>
              <a:t>174</a:t>
            </a:fld>
            <a:endParaRPr lang="en-US" altLang="en-US"/>
          </a:p>
        </p:txBody>
      </p:sp>
      <p:pic>
        <p:nvPicPr>
          <p:cNvPr id="8" name="Content Placeholder 8">
            <a:extLst>
              <a:ext uri="{FF2B5EF4-FFF2-40B4-BE49-F238E27FC236}">
                <a16:creationId xmlns:a16="http://schemas.microsoft.com/office/drawing/2014/main" id="{5D979504-C3DB-0D15-4067-89E1D5BDC22B}"/>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7118236" y="0"/>
            <a:ext cx="4561901" cy="6858000"/>
          </a:xfr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D907653-7208-86E5-FB12-5224E16BEFA5}"/>
              </a:ext>
            </a:extLst>
          </p:cNvPr>
          <p:cNvSpPr>
            <a:spLocks noGrp="1" noRot="1" noChangeArrowheads="1"/>
          </p:cNvSpPr>
          <p:nvPr>
            <p:ph type="title"/>
          </p:nvPr>
        </p:nvSpPr>
        <p:spPr/>
        <p:txBody>
          <a:bodyPr/>
          <a:lstStyle/>
          <a:p>
            <a:r>
              <a:rPr lang="en-US" altLang="en-US" sz="4800">
                <a:solidFill>
                  <a:srgbClr val="7A793E"/>
                </a:solidFill>
                <a:latin typeface="Eras Bold ITC" panose="020B0907030504020204" pitchFamily="34" charset="0"/>
              </a:rPr>
              <a:t>Models for Israel’s Origins</a:t>
            </a:r>
          </a:p>
        </p:txBody>
      </p:sp>
      <p:sp>
        <p:nvSpPr>
          <p:cNvPr id="35843" name="Rectangle 3">
            <a:extLst>
              <a:ext uri="{FF2B5EF4-FFF2-40B4-BE49-F238E27FC236}">
                <a16:creationId xmlns:a16="http://schemas.microsoft.com/office/drawing/2014/main" id="{FB3383BF-CAB2-05D4-37A8-DA8217AB1E45}"/>
              </a:ext>
            </a:extLst>
          </p:cNvPr>
          <p:cNvSpPr>
            <a:spLocks noGrp="1" noRot="1" noChangeArrowheads="1"/>
          </p:cNvSpPr>
          <p:nvPr>
            <p:ph type="body" idx="1"/>
          </p:nvPr>
        </p:nvSpPr>
        <p:spPr>
          <a:xfrm>
            <a:off x="871870" y="1600200"/>
            <a:ext cx="10377377" cy="5029200"/>
          </a:xfrm>
        </p:spPr>
        <p:txBody>
          <a:bodyPr/>
          <a:lstStyle/>
          <a:p>
            <a:pPr>
              <a:lnSpc>
                <a:spcPct val="90000"/>
              </a:lnSpc>
              <a:buFont typeface="Arial" panose="020B0604020202020204" pitchFamily="34" charset="0"/>
              <a:buNone/>
            </a:pPr>
            <a:r>
              <a:rPr lang="en-US" altLang="en-US" dirty="0">
                <a:solidFill>
                  <a:srgbClr val="333300"/>
                </a:solidFill>
                <a:effectLst>
                  <a:outerShdw blurRad="38100" dist="38100" dir="2700000" algn="tl">
                    <a:srgbClr val="000000"/>
                  </a:outerShdw>
                </a:effectLst>
              </a:rPr>
              <a:t>Since there was an identifiable group called “Israel” in Canaan by 1210 BC, but also since there was a lack of clear archaeological evidence of Israel’s exodus from Egypt and a 40-year sojourn in the Sinai Peninsula, </a:t>
            </a:r>
            <a:r>
              <a:rPr lang="en-US" altLang="en-US" u="sng" dirty="0">
                <a:solidFill>
                  <a:srgbClr val="333300"/>
                </a:solidFill>
                <a:effectLst>
                  <a:outerShdw blurRad="38100" dist="38100" dir="2700000" algn="tl">
                    <a:srgbClr val="000000"/>
                  </a:outerShdw>
                </a:effectLst>
              </a:rPr>
              <a:t>four paradigms</a:t>
            </a:r>
            <a:r>
              <a:rPr lang="en-US" altLang="en-US" dirty="0">
                <a:solidFill>
                  <a:srgbClr val="333300"/>
                </a:solidFill>
                <a:effectLst>
                  <a:outerShdw blurRad="38100" dist="38100" dir="2700000" algn="tl">
                    <a:srgbClr val="000000"/>
                  </a:outerShdw>
                </a:effectLst>
              </a:rPr>
              <a:t> have been developed by scholars for how Israel emerged as a people in Canaan.</a:t>
            </a:r>
          </a:p>
          <a:p>
            <a:pPr>
              <a:lnSpc>
                <a:spcPct val="90000"/>
              </a:lnSpc>
              <a:buFont typeface="Arial" panose="020B0604020202020204" pitchFamily="34" charset="0"/>
              <a:buNone/>
            </a:pPr>
            <a:endParaRPr lang="en-US" altLang="en-US" dirty="0">
              <a:solidFill>
                <a:srgbClr val="333300"/>
              </a:solidFill>
              <a:effectLst>
                <a:outerShdw blurRad="38100" dist="38100" dir="2700000" algn="tl">
                  <a:srgbClr val="000000"/>
                </a:outerShdw>
              </a:effectLst>
            </a:endParaRPr>
          </a:p>
          <a:p>
            <a:pPr>
              <a:lnSpc>
                <a:spcPct val="90000"/>
              </a:lnSpc>
              <a:buFont typeface="Arial" panose="020B0604020202020204" pitchFamily="34" charset="0"/>
              <a:buNone/>
            </a:pPr>
            <a:r>
              <a:rPr lang="en-US" altLang="en-US" dirty="0">
                <a:solidFill>
                  <a:srgbClr val="333300"/>
                </a:solidFill>
                <a:effectLst>
                  <a:outerShdw blurRad="38100" dist="38100" dir="2700000" algn="tl">
                    <a:srgbClr val="000000"/>
                  </a:outerShdw>
                </a:effectLst>
              </a:rPr>
              <a:t>Some of these models were quite incompatible with the Bible’s record.</a:t>
            </a:r>
          </a:p>
        </p:txBody>
      </p:sp>
      <p:sp>
        <p:nvSpPr>
          <p:cNvPr id="2" name="Slide Number Placeholder 1">
            <a:extLst>
              <a:ext uri="{FF2B5EF4-FFF2-40B4-BE49-F238E27FC236}">
                <a16:creationId xmlns:a16="http://schemas.microsoft.com/office/drawing/2014/main" id="{7F4A775E-B734-7B81-13E2-5158220E8600}"/>
              </a:ext>
            </a:extLst>
          </p:cNvPr>
          <p:cNvSpPr>
            <a:spLocks noGrp="1"/>
          </p:cNvSpPr>
          <p:nvPr>
            <p:ph type="sldNum" sz="quarter" idx="12"/>
          </p:nvPr>
        </p:nvSpPr>
        <p:spPr/>
        <p:txBody>
          <a:bodyPr/>
          <a:lstStyle/>
          <a:p>
            <a:fld id="{79B556A7-84B3-4BCD-8A51-F7CD8A946CB5}" type="slidenum">
              <a:rPr lang="en-US" altLang="en-US" smtClean="0"/>
              <a:pPr/>
              <a:t>175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p:cTn id="7" dur="500" fill="hold"/>
                                        <p:tgtEl>
                                          <p:spTgt spid="358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8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84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5843">
                                            <p:txEl>
                                              <p:pRg st="2" end="2"/>
                                            </p:txEl>
                                          </p:spTgt>
                                        </p:tgtEl>
                                        <p:attrNameLst>
                                          <p:attrName>style.visibility</p:attrName>
                                        </p:attrNameLst>
                                      </p:cBhvr>
                                      <p:to>
                                        <p:strVal val="visible"/>
                                      </p:to>
                                    </p:set>
                                    <p:anim calcmode="lin" valueType="num">
                                      <p:cBhvr>
                                        <p:cTn id="14" dur="500" fill="hold"/>
                                        <p:tgtEl>
                                          <p:spTgt spid="3584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584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58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3EDD882-DAD7-A3C1-8F0B-EF8806F1A58C}"/>
              </a:ext>
            </a:extLst>
          </p:cNvPr>
          <p:cNvSpPr>
            <a:spLocks noGrp="1" noRot="1" noChangeArrowheads="1"/>
          </p:cNvSpPr>
          <p:nvPr>
            <p:ph type="title"/>
          </p:nvPr>
        </p:nvSpPr>
        <p:spPr>
          <a:xfrm>
            <a:off x="1828801" y="228600"/>
            <a:ext cx="8537575" cy="1447800"/>
          </a:xfrm>
        </p:spPr>
        <p:txBody>
          <a:bodyPr/>
          <a:lstStyle/>
          <a:p>
            <a:r>
              <a:rPr lang="en-US" altLang="en-US" dirty="0">
                <a:solidFill>
                  <a:srgbClr val="660033"/>
                </a:solidFill>
                <a:latin typeface="Impact" panose="020B0806030902050204" pitchFamily="34" charset="0"/>
              </a:rPr>
              <a:t>The Conquest Model</a:t>
            </a:r>
            <a:br>
              <a:rPr lang="en-US" altLang="en-US" dirty="0">
                <a:solidFill>
                  <a:srgbClr val="660033"/>
                </a:solidFill>
                <a:latin typeface="Impact" panose="020B0806030902050204" pitchFamily="34" charset="0"/>
              </a:rPr>
            </a:br>
            <a:r>
              <a:rPr lang="en-US" altLang="en-US" sz="2400" dirty="0">
                <a:solidFill>
                  <a:srgbClr val="660033"/>
                </a:solidFill>
                <a:latin typeface="Impact" panose="020B0806030902050204" pitchFamily="34" charset="0"/>
              </a:rPr>
              <a:t>William Albright; G. Ernest Wright</a:t>
            </a:r>
            <a:endParaRPr lang="en-US" altLang="en-US" dirty="0">
              <a:solidFill>
                <a:srgbClr val="660033"/>
              </a:solidFill>
              <a:latin typeface="Impact" panose="020B0806030902050204" pitchFamily="34" charset="0"/>
            </a:endParaRPr>
          </a:p>
        </p:txBody>
      </p:sp>
      <p:sp>
        <p:nvSpPr>
          <p:cNvPr id="38915" name="Rectangle 3">
            <a:extLst>
              <a:ext uri="{FF2B5EF4-FFF2-40B4-BE49-F238E27FC236}">
                <a16:creationId xmlns:a16="http://schemas.microsoft.com/office/drawing/2014/main" id="{046B9226-3515-EE28-D9B0-D60BE4AB9586}"/>
              </a:ext>
            </a:extLst>
          </p:cNvPr>
          <p:cNvSpPr>
            <a:spLocks noGrp="1" noRot="1" noChangeArrowheads="1"/>
          </p:cNvSpPr>
          <p:nvPr>
            <p:ph type="body" idx="1"/>
          </p:nvPr>
        </p:nvSpPr>
        <p:spPr>
          <a:xfrm>
            <a:off x="854149" y="1876646"/>
            <a:ext cx="10483702" cy="4545419"/>
          </a:xfrm>
        </p:spPr>
        <p:txBody>
          <a:bodyPr/>
          <a:lstStyle/>
          <a:p>
            <a:pPr>
              <a:lnSpc>
                <a:spcPct val="90000"/>
              </a:lnSpc>
              <a:buFont typeface="Arial" panose="020B0604020202020204" pitchFamily="34" charset="0"/>
              <a:buNone/>
            </a:pPr>
            <a:r>
              <a:rPr lang="en-US" altLang="en-US" dirty="0">
                <a:solidFill>
                  <a:srgbClr val="3B3A00"/>
                </a:solidFill>
                <a:effectLst>
                  <a:outerShdw blurRad="38100" dist="38100" dir="2700000" algn="tl">
                    <a:srgbClr val="000000"/>
                  </a:outerShdw>
                </a:effectLst>
              </a:rPr>
              <a:t>This model, patterned after the Book of Joshua, attempted to preserve the Bible’s story for the most part.</a:t>
            </a:r>
          </a:p>
          <a:p>
            <a:pPr>
              <a:lnSpc>
                <a:spcPct val="90000"/>
              </a:lnSpc>
            </a:pPr>
            <a:r>
              <a:rPr lang="en-US" altLang="en-US" sz="2800" i="1" dirty="0">
                <a:effectLst/>
                <a:latin typeface="Arial Narrow" panose="020B0606020202030204" pitchFamily="34" charset="0"/>
              </a:rPr>
              <a:t>Based on the destruction layers of some Canaanite cities at approximately the “right” time period (Late Bronze Age), it suggested that the Israelites came from the outside and conquered Canaan by a military invasion.</a:t>
            </a:r>
          </a:p>
          <a:p>
            <a:pPr>
              <a:lnSpc>
                <a:spcPct val="90000"/>
              </a:lnSpc>
            </a:pPr>
            <a:r>
              <a:rPr lang="en-US" altLang="en-US" sz="2800" i="1" dirty="0">
                <a:effectLst/>
                <a:latin typeface="Arial Narrow" panose="020B0606020202030204" pitchFamily="34" charset="0"/>
              </a:rPr>
              <a:t>However, the archaeological record worked better for some Canaanite cities than for others, and the evidence yielded mixed results. Hazor was clearly burned, but the excavations at Jericho raised more questions than they answered.</a:t>
            </a:r>
          </a:p>
        </p:txBody>
      </p:sp>
      <p:sp>
        <p:nvSpPr>
          <p:cNvPr id="2" name="Slide Number Placeholder 1">
            <a:extLst>
              <a:ext uri="{FF2B5EF4-FFF2-40B4-BE49-F238E27FC236}">
                <a16:creationId xmlns:a16="http://schemas.microsoft.com/office/drawing/2014/main" id="{6C3EE27C-6EE9-DECE-538F-7EBC0B31D65E}"/>
              </a:ext>
            </a:extLst>
          </p:cNvPr>
          <p:cNvSpPr>
            <a:spLocks noGrp="1"/>
          </p:cNvSpPr>
          <p:nvPr>
            <p:ph type="sldNum" sz="quarter" idx="12"/>
          </p:nvPr>
        </p:nvSpPr>
        <p:spPr/>
        <p:txBody>
          <a:bodyPr/>
          <a:lstStyle/>
          <a:p>
            <a:fld id="{79B556A7-84B3-4BCD-8A51-F7CD8A946CB5}" type="slidenum">
              <a:rPr lang="en-US" altLang="en-US" smtClean="0"/>
              <a:pPr/>
              <a:t>176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p:cTn id="7" dur="500" fill="hold"/>
                                        <p:tgtEl>
                                          <p:spTgt spid="389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9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89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8915">
                                            <p:txEl>
                                              <p:pRg st="1" end="1"/>
                                            </p:txEl>
                                          </p:spTgt>
                                        </p:tgtEl>
                                        <p:attrNameLst>
                                          <p:attrName>style.visibility</p:attrName>
                                        </p:attrNameLst>
                                      </p:cBhvr>
                                      <p:to>
                                        <p:strVal val="visible"/>
                                      </p:to>
                                    </p:set>
                                    <p:anim calcmode="lin" valueType="num">
                                      <p:cBhvr additive="base">
                                        <p:cTn id="14"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8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8915">
                                            <p:txEl>
                                              <p:pRg st="2" end="2"/>
                                            </p:txEl>
                                          </p:spTgt>
                                        </p:tgtEl>
                                        <p:attrNameLst>
                                          <p:attrName>style.visibility</p:attrName>
                                        </p:attrNameLst>
                                      </p:cBhvr>
                                      <p:to>
                                        <p:strVal val="visible"/>
                                      </p:to>
                                    </p:set>
                                    <p:anim calcmode="lin" valueType="num">
                                      <p:cBhvr additive="base">
                                        <p:cTn id="20"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89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5801FB8-14E5-FC1A-6545-E05E702A6C71}"/>
              </a:ext>
            </a:extLst>
          </p:cNvPr>
          <p:cNvSpPr>
            <a:spLocks noGrp="1" noRot="1" noChangeArrowheads="1"/>
          </p:cNvSpPr>
          <p:nvPr>
            <p:ph type="title"/>
          </p:nvPr>
        </p:nvSpPr>
        <p:spPr>
          <a:xfrm>
            <a:off x="1828801" y="76200"/>
            <a:ext cx="8537575" cy="1371600"/>
          </a:xfrm>
        </p:spPr>
        <p:txBody>
          <a:bodyPr/>
          <a:lstStyle/>
          <a:p>
            <a:r>
              <a:rPr lang="en-US" altLang="en-US" dirty="0">
                <a:solidFill>
                  <a:srgbClr val="660033"/>
                </a:solidFill>
                <a:latin typeface="Impact" panose="020B0806030902050204" pitchFamily="34" charset="0"/>
              </a:rPr>
              <a:t>The Immigration Model</a:t>
            </a:r>
            <a:br>
              <a:rPr lang="en-US" altLang="en-US" dirty="0">
                <a:solidFill>
                  <a:srgbClr val="660033"/>
                </a:solidFill>
                <a:latin typeface="Impact" panose="020B0806030902050204" pitchFamily="34" charset="0"/>
              </a:rPr>
            </a:br>
            <a:r>
              <a:rPr lang="en-US" altLang="en-US" sz="2400" dirty="0">
                <a:solidFill>
                  <a:srgbClr val="660033"/>
                </a:solidFill>
                <a:latin typeface="Impact" panose="020B0806030902050204" pitchFamily="34" charset="0"/>
              </a:rPr>
              <a:t>Albrecht Alt; Martin </a:t>
            </a:r>
            <a:r>
              <a:rPr lang="en-US" altLang="en-US" sz="2400" dirty="0" err="1">
                <a:solidFill>
                  <a:srgbClr val="660033"/>
                </a:solidFill>
                <a:latin typeface="Impact" panose="020B0806030902050204" pitchFamily="34" charset="0"/>
              </a:rPr>
              <a:t>Noth</a:t>
            </a:r>
            <a:endParaRPr lang="en-US" altLang="en-US" dirty="0">
              <a:solidFill>
                <a:srgbClr val="660033"/>
              </a:solidFill>
              <a:latin typeface="Impact" panose="020B0806030902050204" pitchFamily="34" charset="0"/>
            </a:endParaRPr>
          </a:p>
        </p:txBody>
      </p:sp>
      <p:sp>
        <p:nvSpPr>
          <p:cNvPr id="39939" name="Rectangle 3">
            <a:extLst>
              <a:ext uri="{FF2B5EF4-FFF2-40B4-BE49-F238E27FC236}">
                <a16:creationId xmlns:a16="http://schemas.microsoft.com/office/drawing/2014/main" id="{B32CF419-4F6F-FD91-0487-02D7D2A4B24E}"/>
              </a:ext>
            </a:extLst>
          </p:cNvPr>
          <p:cNvSpPr>
            <a:spLocks noGrp="1" noRot="1" noChangeArrowheads="1"/>
          </p:cNvSpPr>
          <p:nvPr>
            <p:ph type="body" idx="1"/>
          </p:nvPr>
        </p:nvSpPr>
        <p:spPr>
          <a:xfrm>
            <a:off x="907311" y="1770321"/>
            <a:ext cx="10377377" cy="4290237"/>
          </a:xfrm>
        </p:spPr>
        <p:txBody>
          <a:bodyPr/>
          <a:lstStyle/>
          <a:p>
            <a:pPr>
              <a:buFont typeface="Arial" panose="020B0604020202020204" pitchFamily="34" charset="0"/>
              <a:buNone/>
            </a:pPr>
            <a:r>
              <a:rPr lang="en-US" altLang="en-US" dirty="0">
                <a:solidFill>
                  <a:srgbClr val="3B3A00"/>
                </a:solidFill>
                <a:effectLst>
                  <a:outerShdw blurRad="38100" dist="38100" dir="2700000" algn="tl">
                    <a:srgbClr val="000000"/>
                  </a:outerShdw>
                </a:effectLst>
              </a:rPr>
              <a:t>This model proposed that the Israelites came from the outside, possibly Egypt, and first occupied the highlands of Canaan but only gradually extended their control to the plains.</a:t>
            </a:r>
          </a:p>
          <a:p>
            <a:r>
              <a:rPr lang="en-US" altLang="en-US" sz="2800" i="1" dirty="0">
                <a:effectLst/>
                <a:latin typeface="Arial Narrow" panose="020B0606020202030204" pitchFamily="34" charset="0"/>
              </a:rPr>
              <a:t>Here, the rise of Israel was </a:t>
            </a:r>
            <a:r>
              <a:rPr lang="en-US" altLang="en-US" sz="2800" i="1" u="sng" dirty="0">
                <a:effectLst/>
                <a:latin typeface="Arial Narrow" panose="020B0606020202030204" pitchFamily="34" charset="0"/>
              </a:rPr>
              <a:t>not</a:t>
            </a:r>
            <a:r>
              <a:rPr lang="en-US" altLang="en-US" sz="2800" i="1" dirty="0">
                <a:effectLst/>
                <a:latin typeface="Arial Narrow" panose="020B0606020202030204" pitchFamily="34" charset="0"/>
              </a:rPr>
              <a:t> by outright conquest but by a gradually attained superiority over many years.</a:t>
            </a:r>
          </a:p>
          <a:p>
            <a:r>
              <a:rPr lang="en-US" altLang="en-US" sz="2800" i="1" dirty="0">
                <a:effectLst/>
                <a:latin typeface="Arial Narrow" panose="020B0606020202030204" pitchFamily="34" charset="0"/>
              </a:rPr>
              <a:t>This model follows the pattern in the Book of Judges while at the same time questioning the conquest narratives in the Book of Joshua.</a:t>
            </a:r>
          </a:p>
        </p:txBody>
      </p:sp>
      <p:sp>
        <p:nvSpPr>
          <p:cNvPr id="2" name="Slide Number Placeholder 1">
            <a:extLst>
              <a:ext uri="{FF2B5EF4-FFF2-40B4-BE49-F238E27FC236}">
                <a16:creationId xmlns:a16="http://schemas.microsoft.com/office/drawing/2014/main" id="{914C0B1D-583A-9C6D-1D26-FD02FC400A0A}"/>
              </a:ext>
            </a:extLst>
          </p:cNvPr>
          <p:cNvSpPr>
            <a:spLocks noGrp="1"/>
          </p:cNvSpPr>
          <p:nvPr>
            <p:ph type="sldNum" sz="quarter" idx="12"/>
          </p:nvPr>
        </p:nvSpPr>
        <p:spPr/>
        <p:txBody>
          <a:bodyPr/>
          <a:lstStyle/>
          <a:p>
            <a:fld id="{79B556A7-84B3-4BCD-8A51-F7CD8A946CB5}" type="slidenum">
              <a:rPr lang="en-US" altLang="en-US" smtClean="0"/>
              <a:pPr/>
              <a:t>177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p:cTn id="7" dur="500" fill="hold"/>
                                        <p:tgtEl>
                                          <p:spTgt spid="399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993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993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9939">
                                            <p:txEl>
                                              <p:pRg st="1" end="1"/>
                                            </p:txEl>
                                          </p:spTgt>
                                        </p:tgtEl>
                                        <p:attrNameLst>
                                          <p:attrName>style.visibility</p:attrName>
                                        </p:attrNameLst>
                                      </p:cBhvr>
                                      <p:to>
                                        <p:strVal val="visible"/>
                                      </p:to>
                                    </p:set>
                                    <p:anim calcmode="lin" valueType="num">
                                      <p:cBhvr additive="base">
                                        <p:cTn id="14"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9939">
                                            <p:txEl>
                                              <p:pRg st="2" end="2"/>
                                            </p:txEl>
                                          </p:spTgt>
                                        </p:tgtEl>
                                        <p:attrNameLst>
                                          <p:attrName>style.visibility</p:attrName>
                                        </p:attrNameLst>
                                      </p:cBhvr>
                                      <p:to>
                                        <p:strVal val="visible"/>
                                      </p:to>
                                    </p:set>
                                    <p:anim calcmode="lin" valueType="num">
                                      <p:cBhvr additive="base">
                                        <p:cTn id="20"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1B9B675C-F636-C6E2-F3FD-E2C1C9A355D5}"/>
              </a:ext>
            </a:extLst>
          </p:cNvPr>
          <p:cNvSpPr>
            <a:spLocks noGrp="1" noRot="1" noChangeArrowheads="1"/>
          </p:cNvSpPr>
          <p:nvPr>
            <p:ph type="title"/>
          </p:nvPr>
        </p:nvSpPr>
        <p:spPr>
          <a:xfrm>
            <a:off x="1676400" y="228600"/>
            <a:ext cx="8915400" cy="1371600"/>
          </a:xfrm>
        </p:spPr>
        <p:txBody>
          <a:bodyPr/>
          <a:lstStyle/>
          <a:p>
            <a:r>
              <a:rPr lang="en-US" altLang="en-US" dirty="0">
                <a:solidFill>
                  <a:srgbClr val="660033"/>
                </a:solidFill>
                <a:latin typeface="Impact" panose="020B0806030902050204" pitchFamily="34" charset="0"/>
              </a:rPr>
              <a:t>The Revolt Model</a:t>
            </a:r>
            <a:br>
              <a:rPr lang="en-US" altLang="en-US" dirty="0">
                <a:solidFill>
                  <a:srgbClr val="660033"/>
                </a:solidFill>
                <a:latin typeface="Impact" panose="020B0806030902050204" pitchFamily="34" charset="0"/>
              </a:rPr>
            </a:br>
            <a:r>
              <a:rPr lang="en-US" altLang="en-US" sz="2800" dirty="0">
                <a:solidFill>
                  <a:srgbClr val="660033"/>
                </a:solidFill>
                <a:latin typeface="Impact" panose="020B0806030902050204" pitchFamily="34" charset="0"/>
              </a:rPr>
              <a:t>George Mendenhall; Norman Gottwald</a:t>
            </a:r>
            <a:endParaRPr lang="en-US" altLang="en-US" dirty="0">
              <a:solidFill>
                <a:srgbClr val="660033"/>
              </a:solidFill>
              <a:latin typeface="Impact" panose="020B0806030902050204" pitchFamily="34" charset="0"/>
            </a:endParaRPr>
          </a:p>
        </p:txBody>
      </p:sp>
      <p:sp>
        <p:nvSpPr>
          <p:cNvPr id="40963" name="Rectangle 3">
            <a:extLst>
              <a:ext uri="{FF2B5EF4-FFF2-40B4-BE49-F238E27FC236}">
                <a16:creationId xmlns:a16="http://schemas.microsoft.com/office/drawing/2014/main" id="{AD110E50-EF14-429A-962B-379BC7C357AC}"/>
              </a:ext>
            </a:extLst>
          </p:cNvPr>
          <p:cNvSpPr>
            <a:spLocks noGrp="1" noRot="1" noChangeArrowheads="1"/>
          </p:cNvSpPr>
          <p:nvPr>
            <p:ph type="body" idx="1"/>
          </p:nvPr>
        </p:nvSpPr>
        <p:spPr>
          <a:xfrm>
            <a:off x="758456" y="1919547"/>
            <a:ext cx="10675088" cy="4183541"/>
          </a:xfrm>
        </p:spPr>
        <p:txBody>
          <a:bodyPr/>
          <a:lstStyle/>
          <a:p>
            <a:pPr>
              <a:buFont typeface="Arial" panose="020B0604020202020204" pitchFamily="34" charset="0"/>
              <a:buNone/>
            </a:pPr>
            <a:r>
              <a:rPr lang="en-US" altLang="en-US" dirty="0">
                <a:solidFill>
                  <a:srgbClr val="3B3A00"/>
                </a:solidFill>
                <a:effectLst>
                  <a:outerShdw blurRad="38100" dist="38100" dir="2700000" algn="tl">
                    <a:srgbClr val="000000"/>
                  </a:outerShdw>
                </a:effectLst>
              </a:rPr>
              <a:t>This model held that the Israelites were lower class Canaanites who rebelled against their overlords, eventually forming an identifiable group later called “Israel.”</a:t>
            </a:r>
          </a:p>
          <a:p>
            <a:r>
              <a:rPr lang="en-US" altLang="en-US" sz="2800" i="1" dirty="0">
                <a:effectLst/>
                <a:latin typeface="Arial Narrow" panose="020B0606020202030204" pitchFamily="34" charset="0"/>
              </a:rPr>
              <a:t>Hence, they did </a:t>
            </a:r>
            <a:r>
              <a:rPr lang="en-US" altLang="en-US" sz="2800" i="1" u="sng" dirty="0">
                <a:effectLst/>
                <a:latin typeface="Arial Narrow" panose="020B0606020202030204" pitchFamily="34" charset="0"/>
              </a:rPr>
              <a:t>not</a:t>
            </a:r>
            <a:r>
              <a:rPr lang="en-US" altLang="en-US" sz="2800" i="1" dirty="0">
                <a:effectLst/>
                <a:latin typeface="Arial Narrow" panose="020B0606020202030204" pitchFamily="34" charset="0"/>
              </a:rPr>
              <a:t> come from the outside at all, and they certainly did not arrive via any “exodus” from Egypt.</a:t>
            </a:r>
          </a:p>
          <a:p>
            <a:r>
              <a:rPr lang="en-US" altLang="en-US" sz="2800" i="1" dirty="0">
                <a:effectLst/>
                <a:latin typeface="Arial Narrow" panose="020B0606020202030204" pitchFamily="34" charset="0"/>
              </a:rPr>
              <a:t>Their emergence was more along the lines of the Marxist theories of a revolt against the bourgeoisie, an internal uprising against Canaanite feudalism.</a:t>
            </a:r>
          </a:p>
        </p:txBody>
      </p:sp>
      <p:sp>
        <p:nvSpPr>
          <p:cNvPr id="2" name="Slide Number Placeholder 1">
            <a:extLst>
              <a:ext uri="{FF2B5EF4-FFF2-40B4-BE49-F238E27FC236}">
                <a16:creationId xmlns:a16="http://schemas.microsoft.com/office/drawing/2014/main" id="{ACAFAAC8-CA68-C107-5C2A-20D885EEA7FE}"/>
              </a:ext>
            </a:extLst>
          </p:cNvPr>
          <p:cNvSpPr>
            <a:spLocks noGrp="1"/>
          </p:cNvSpPr>
          <p:nvPr>
            <p:ph type="sldNum" sz="quarter" idx="12"/>
          </p:nvPr>
        </p:nvSpPr>
        <p:spPr/>
        <p:txBody>
          <a:bodyPr/>
          <a:lstStyle/>
          <a:p>
            <a:fld id="{79B556A7-84B3-4BCD-8A51-F7CD8A946CB5}" type="slidenum">
              <a:rPr lang="en-US" altLang="en-US" smtClean="0"/>
              <a:pPr/>
              <a:t>178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p:cTn id="7" dur="500" fill="hold"/>
                                        <p:tgtEl>
                                          <p:spTgt spid="409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096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963">
                                            <p:txEl>
                                              <p:pRg st="1" end="1"/>
                                            </p:txEl>
                                          </p:spTgt>
                                        </p:tgtEl>
                                        <p:attrNameLst>
                                          <p:attrName>style.visibility</p:attrName>
                                        </p:attrNameLst>
                                      </p:cBhvr>
                                      <p:to>
                                        <p:strVal val="visible"/>
                                      </p:to>
                                    </p:set>
                                    <p:anim calcmode="lin" valueType="num">
                                      <p:cBhvr additive="base">
                                        <p:cTn id="14"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0963">
                                            <p:txEl>
                                              <p:pRg st="2" end="2"/>
                                            </p:txEl>
                                          </p:spTgt>
                                        </p:tgtEl>
                                        <p:attrNameLst>
                                          <p:attrName>style.visibility</p:attrName>
                                        </p:attrNameLst>
                                      </p:cBhvr>
                                      <p:to>
                                        <p:strVal val="visible"/>
                                      </p:to>
                                    </p:set>
                                    <p:anim calcmode="lin" valueType="num">
                                      <p:cBhvr additive="base">
                                        <p:cTn id="20"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2F4D0B1-3A42-C7E2-3DF8-BA2A2BDF2F34}"/>
              </a:ext>
            </a:extLst>
          </p:cNvPr>
          <p:cNvSpPr>
            <a:spLocks noGrp="1" noRot="1" noChangeArrowheads="1"/>
          </p:cNvSpPr>
          <p:nvPr>
            <p:ph type="title"/>
          </p:nvPr>
        </p:nvSpPr>
        <p:spPr>
          <a:xfrm>
            <a:off x="1524000" y="76200"/>
            <a:ext cx="9144000" cy="1219200"/>
          </a:xfrm>
        </p:spPr>
        <p:txBody>
          <a:bodyPr/>
          <a:lstStyle/>
          <a:p>
            <a:r>
              <a:rPr lang="en-US" altLang="en-US" sz="4000" dirty="0">
                <a:solidFill>
                  <a:srgbClr val="660033"/>
                </a:solidFill>
                <a:latin typeface="Impact" panose="020B0806030902050204" pitchFamily="34" charset="0"/>
              </a:rPr>
              <a:t>Gradual Emergence Model</a:t>
            </a:r>
            <a:br>
              <a:rPr lang="en-US" altLang="en-US" sz="4000" dirty="0">
                <a:solidFill>
                  <a:srgbClr val="660033"/>
                </a:solidFill>
                <a:latin typeface="Impact" panose="020B0806030902050204" pitchFamily="34" charset="0"/>
              </a:rPr>
            </a:br>
            <a:r>
              <a:rPr lang="en-US" altLang="en-US" sz="2400" dirty="0">
                <a:solidFill>
                  <a:srgbClr val="660033"/>
                </a:solidFill>
                <a:latin typeface="Impact" panose="020B0806030902050204" pitchFamily="34" charset="0"/>
              </a:rPr>
              <a:t>21</a:t>
            </a:r>
            <a:r>
              <a:rPr lang="en-US" altLang="en-US" sz="2400" baseline="30000" dirty="0">
                <a:solidFill>
                  <a:srgbClr val="660033"/>
                </a:solidFill>
                <a:latin typeface="Impact" panose="020B0806030902050204" pitchFamily="34" charset="0"/>
              </a:rPr>
              <a:t>st</a:t>
            </a:r>
            <a:r>
              <a:rPr lang="en-US" altLang="en-US" sz="2400" dirty="0">
                <a:solidFill>
                  <a:srgbClr val="660033"/>
                </a:solidFill>
                <a:latin typeface="Impact" panose="020B0806030902050204" pitchFamily="34" charset="0"/>
              </a:rPr>
              <a:t> Century Consensus among Critical Scholars</a:t>
            </a:r>
            <a:endParaRPr lang="en-US" altLang="en-US" sz="4000" dirty="0">
              <a:solidFill>
                <a:srgbClr val="660033"/>
              </a:solidFill>
              <a:latin typeface="Impact" panose="020B0806030902050204" pitchFamily="34" charset="0"/>
            </a:endParaRPr>
          </a:p>
        </p:txBody>
      </p:sp>
      <p:sp>
        <p:nvSpPr>
          <p:cNvPr id="41987" name="Rectangle 3">
            <a:extLst>
              <a:ext uri="{FF2B5EF4-FFF2-40B4-BE49-F238E27FC236}">
                <a16:creationId xmlns:a16="http://schemas.microsoft.com/office/drawing/2014/main" id="{BDC7E071-A60E-DEE2-39D0-BA91CF9B038C}"/>
              </a:ext>
            </a:extLst>
          </p:cNvPr>
          <p:cNvSpPr>
            <a:spLocks noGrp="1" noRot="1" noChangeArrowheads="1"/>
          </p:cNvSpPr>
          <p:nvPr>
            <p:ph type="body" idx="1"/>
          </p:nvPr>
        </p:nvSpPr>
        <p:spPr>
          <a:xfrm>
            <a:off x="758456" y="1522228"/>
            <a:ext cx="10675088" cy="3349256"/>
          </a:xfrm>
        </p:spPr>
        <p:txBody>
          <a:bodyPr/>
          <a:lstStyle/>
          <a:p>
            <a:pPr>
              <a:buFont typeface="Arial" panose="020B0604020202020204" pitchFamily="34" charset="0"/>
              <a:buNone/>
            </a:pPr>
            <a:r>
              <a:rPr lang="en-US" altLang="en-US" sz="2800" dirty="0">
                <a:solidFill>
                  <a:srgbClr val="3B3A00"/>
                </a:solidFill>
                <a:effectLst>
                  <a:outerShdw blurRad="38100" dist="38100" dir="2700000" algn="tl">
                    <a:srgbClr val="000000"/>
                  </a:outerShdw>
                </a:effectLst>
              </a:rPr>
              <a:t>By the turn of the millennium, most historical-critical scholars had reached the conclusion that any reconciliation between the Book of Joshua and the archaeological record was impossible.</a:t>
            </a:r>
          </a:p>
          <a:p>
            <a:r>
              <a:rPr lang="en-US" altLang="en-US" sz="2800" i="1" dirty="0">
                <a:effectLst/>
                <a:latin typeface="Arial Narrow" panose="020B0606020202030204" pitchFamily="34" charset="0"/>
              </a:rPr>
              <a:t>Hence, some form of gradual emergence must be adopted.</a:t>
            </a:r>
          </a:p>
          <a:p>
            <a:r>
              <a:rPr lang="en-US" altLang="en-US" sz="2800" i="1" dirty="0">
                <a:effectLst/>
                <a:latin typeface="Arial Narrow" panose="020B0606020202030204" pitchFamily="34" charset="0"/>
              </a:rPr>
              <a:t>The Israelites were insider Canaanites who gradually developed a separate identity, migrated from the highlands to the lowlands, and eventually gained dominance.</a:t>
            </a:r>
          </a:p>
        </p:txBody>
      </p:sp>
      <p:sp>
        <p:nvSpPr>
          <p:cNvPr id="41988" name="AutoShape 4">
            <a:extLst>
              <a:ext uri="{FF2B5EF4-FFF2-40B4-BE49-F238E27FC236}">
                <a16:creationId xmlns:a16="http://schemas.microsoft.com/office/drawing/2014/main" id="{EA01A0F0-B267-A30D-9C0A-A6F407D44EBF}"/>
              </a:ext>
            </a:extLst>
          </p:cNvPr>
          <p:cNvSpPr>
            <a:spLocks noChangeArrowheads="1"/>
          </p:cNvSpPr>
          <p:nvPr/>
        </p:nvSpPr>
        <p:spPr bwMode="auto">
          <a:xfrm>
            <a:off x="758456" y="5181600"/>
            <a:ext cx="10320670" cy="1524000"/>
          </a:xfrm>
          <a:prstGeom prst="roundRect">
            <a:avLst>
              <a:gd name="adj" fmla="val 16667"/>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41989" name="Text Box 5">
            <a:extLst>
              <a:ext uri="{FF2B5EF4-FFF2-40B4-BE49-F238E27FC236}">
                <a16:creationId xmlns:a16="http://schemas.microsoft.com/office/drawing/2014/main" id="{1CB5BBA4-8B6C-24E4-5B1C-0F70BC9FEA04}"/>
              </a:ext>
            </a:extLst>
          </p:cNvPr>
          <p:cNvSpPr txBox="1">
            <a:spLocks noChangeArrowheads="1"/>
          </p:cNvSpPr>
          <p:nvPr/>
        </p:nvSpPr>
        <p:spPr bwMode="auto">
          <a:xfrm>
            <a:off x="1524000" y="5257800"/>
            <a:ext cx="8959702" cy="13731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eaLnBrk="0" fontAlgn="base" hangingPunct="0">
              <a:spcBef>
                <a:spcPct val="50000"/>
              </a:spcBef>
              <a:spcAft>
                <a:spcPct val="0"/>
              </a:spcAft>
            </a:pPr>
            <a:r>
              <a:rPr lang="en-US" altLang="en-US" sz="2800" b="1" dirty="0">
                <a:solidFill>
                  <a:srgbClr val="000000"/>
                </a:solidFill>
                <a:latin typeface="Agency FB" panose="020B0503020202020204" pitchFamily="34" charset="0"/>
              </a:rPr>
              <a:t>…the external evidence supports almost </a:t>
            </a:r>
            <a:r>
              <a:rPr lang="en-US" altLang="en-US" sz="2800" b="1" i="1" dirty="0">
                <a:solidFill>
                  <a:srgbClr val="000000"/>
                </a:solidFill>
                <a:latin typeface="Agency FB" panose="020B0503020202020204" pitchFamily="34" charset="0"/>
              </a:rPr>
              <a:t>nothing</a:t>
            </a:r>
            <a:r>
              <a:rPr lang="en-US" altLang="en-US" sz="2800" b="1" dirty="0">
                <a:solidFill>
                  <a:srgbClr val="000000"/>
                </a:solidFill>
                <a:latin typeface="Agency FB" panose="020B0503020202020204" pitchFamily="34" charset="0"/>
              </a:rPr>
              <a:t> of the biblical account of a large-scale, concerted Israelite military invasion of Canaan…					</a:t>
            </a:r>
            <a:r>
              <a:rPr lang="en-US" altLang="en-US" sz="2000" b="1" dirty="0">
                <a:solidFill>
                  <a:srgbClr val="000000"/>
                </a:solidFill>
                <a:latin typeface="Arial Narrow" panose="020B0606020202030204" pitchFamily="34" charset="0"/>
              </a:rPr>
              <a:t>William </a:t>
            </a:r>
            <a:r>
              <a:rPr lang="en-US" altLang="en-US" sz="2000" b="1" dirty="0" err="1">
                <a:solidFill>
                  <a:srgbClr val="000000"/>
                </a:solidFill>
                <a:latin typeface="Arial Narrow" panose="020B0606020202030204" pitchFamily="34" charset="0"/>
              </a:rPr>
              <a:t>Dever</a:t>
            </a:r>
            <a:r>
              <a:rPr lang="en-US" altLang="en-US" sz="2000" b="1" dirty="0">
                <a:solidFill>
                  <a:srgbClr val="000000"/>
                </a:solidFill>
                <a:latin typeface="Arial Narrow" panose="020B0606020202030204" pitchFamily="34" charset="0"/>
              </a:rPr>
              <a:t> (University of Arizona)</a:t>
            </a:r>
          </a:p>
        </p:txBody>
      </p:sp>
      <p:sp>
        <p:nvSpPr>
          <p:cNvPr id="2" name="Slide Number Placeholder 1">
            <a:extLst>
              <a:ext uri="{FF2B5EF4-FFF2-40B4-BE49-F238E27FC236}">
                <a16:creationId xmlns:a16="http://schemas.microsoft.com/office/drawing/2014/main" id="{19381667-D944-3DBA-1767-298BB90B0755}"/>
              </a:ext>
            </a:extLst>
          </p:cNvPr>
          <p:cNvSpPr>
            <a:spLocks noGrp="1"/>
          </p:cNvSpPr>
          <p:nvPr>
            <p:ph type="sldNum" sz="quarter" idx="12"/>
          </p:nvPr>
        </p:nvSpPr>
        <p:spPr>
          <a:xfrm>
            <a:off x="8717281" y="6290945"/>
            <a:ext cx="3052233" cy="476250"/>
          </a:xfrm>
        </p:spPr>
        <p:txBody>
          <a:bodyPr/>
          <a:lstStyle/>
          <a:p>
            <a:fld id="{79B556A7-84B3-4BCD-8A51-F7CD8A946CB5}" type="slidenum">
              <a:rPr lang="en-US" altLang="en-US" smtClean="0"/>
              <a:pPr/>
              <a:t>179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p:cTn id="7" dur="500" fill="hold"/>
                                        <p:tgtEl>
                                          <p:spTgt spid="419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98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198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1987">
                                            <p:txEl>
                                              <p:pRg st="1" end="1"/>
                                            </p:txEl>
                                          </p:spTgt>
                                        </p:tgtEl>
                                        <p:attrNameLst>
                                          <p:attrName>style.visibility</p:attrName>
                                        </p:attrNameLst>
                                      </p:cBhvr>
                                      <p:to>
                                        <p:strVal val="visible"/>
                                      </p:to>
                                    </p:set>
                                    <p:anim calcmode="lin" valueType="num">
                                      <p:cBhvr additive="base">
                                        <p:cTn id="14"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1987">
                                            <p:txEl>
                                              <p:pRg st="2" end="2"/>
                                            </p:txEl>
                                          </p:spTgt>
                                        </p:tgtEl>
                                        <p:attrNameLst>
                                          <p:attrName>style.visibility</p:attrName>
                                        </p:attrNameLst>
                                      </p:cBhvr>
                                      <p:to>
                                        <p:strVal val="visible"/>
                                      </p:to>
                                    </p:set>
                                    <p:anim calcmode="lin" valueType="num">
                                      <p:cBhvr additive="base">
                                        <p:cTn id="20"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1988"/>
                                        </p:tgtEl>
                                        <p:attrNameLst>
                                          <p:attrName>style.visibility</p:attrName>
                                        </p:attrNameLst>
                                      </p:cBhvr>
                                      <p:to>
                                        <p:strVal val="visible"/>
                                      </p:to>
                                    </p:set>
                                    <p:anim calcmode="lin" valueType="num">
                                      <p:cBhvr>
                                        <p:cTn id="26" dur="500" fill="hold"/>
                                        <p:tgtEl>
                                          <p:spTgt spid="41988"/>
                                        </p:tgtEl>
                                        <p:attrNameLst>
                                          <p:attrName>ppt_w</p:attrName>
                                        </p:attrNameLst>
                                      </p:cBhvr>
                                      <p:tavLst>
                                        <p:tav tm="0">
                                          <p:val>
                                            <p:fltVal val="0"/>
                                          </p:val>
                                        </p:tav>
                                        <p:tav tm="100000">
                                          <p:val>
                                            <p:strVal val="#ppt_w"/>
                                          </p:val>
                                        </p:tav>
                                      </p:tavLst>
                                    </p:anim>
                                    <p:anim calcmode="lin" valueType="num">
                                      <p:cBhvr>
                                        <p:cTn id="27" dur="500" fill="hold"/>
                                        <p:tgtEl>
                                          <p:spTgt spid="41988"/>
                                        </p:tgtEl>
                                        <p:attrNameLst>
                                          <p:attrName>ppt_h</p:attrName>
                                        </p:attrNameLst>
                                      </p:cBhvr>
                                      <p:tavLst>
                                        <p:tav tm="0">
                                          <p:val>
                                            <p:fltVal val="0"/>
                                          </p:val>
                                        </p:tav>
                                        <p:tav tm="100000">
                                          <p:val>
                                            <p:strVal val="#ppt_h"/>
                                          </p:val>
                                        </p:tav>
                                      </p:tavLst>
                                    </p:anim>
                                    <p:animEffect transition="in" filter="fade">
                                      <p:cBhvr>
                                        <p:cTn id="28" dur="500"/>
                                        <p:tgtEl>
                                          <p:spTgt spid="4198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41989"/>
                                        </p:tgtEl>
                                        <p:attrNameLst>
                                          <p:attrName>style.visibility</p:attrName>
                                        </p:attrNameLst>
                                      </p:cBhvr>
                                      <p:to>
                                        <p:strVal val="visible"/>
                                      </p:to>
                                    </p:set>
                                    <p:anim calcmode="lin" valueType="num">
                                      <p:cBhvr>
                                        <p:cTn id="31" dur="500" fill="hold"/>
                                        <p:tgtEl>
                                          <p:spTgt spid="41989"/>
                                        </p:tgtEl>
                                        <p:attrNameLst>
                                          <p:attrName>ppt_w</p:attrName>
                                        </p:attrNameLst>
                                      </p:cBhvr>
                                      <p:tavLst>
                                        <p:tav tm="0">
                                          <p:val>
                                            <p:fltVal val="0"/>
                                          </p:val>
                                        </p:tav>
                                        <p:tav tm="100000">
                                          <p:val>
                                            <p:strVal val="#ppt_w"/>
                                          </p:val>
                                        </p:tav>
                                      </p:tavLst>
                                    </p:anim>
                                    <p:anim calcmode="lin" valueType="num">
                                      <p:cBhvr>
                                        <p:cTn id="32" dur="500" fill="hold"/>
                                        <p:tgtEl>
                                          <p:spTgt spid="41989"/>
                                        </p:tgtEl>
                                        <p:attrNameLst>
                                          <p:attrName>ppt_h</p:attrName>
                                        </p:attrNameLst>
                                      </p:cBhvr>
                                      <p:tavLst>
                                        <p:tav tm="0">
                                          <p:val>
                                            <p:fltVal val="0"/>
                                          </p:val>
                                        </p:tav>
                                        <p:tav tm="100000">
                                          <p:val>
                                            <p:strVal val="#ppt_h"/>
                                          </p:val>
                                        </p:tav>
                                      </p:tavLst>
                                    </p:anim>
                                    <p:animEffect transition="in" filter="fade">
                                      <p:cBhvr>
                                        <p:cTn id="33"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nimBg="1"/>
      <p:bldP spid="4198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3931B2ED-CFB6-FDFA-0A15-CDA1235F7173}"/>
              </a:ext>
            </a:extLst>
          </p:cNvPr>
          <p:cNvSpPr>
            <a:spLocks noGrp="1" noChangeArrowheads="1"/>
          </p:cNvSpPr>
          <p:nvPr>
            <p:ph type="title"/>
          </p:nvPr>
        </p:nvSpPr>
        <p:spPr/>
        <p:txBody>
          <a:bodyPr/>
          <a:lstStyle/>
          <a:p>
            <a:pPr eaLnBrk="1" hangingPunct="1">
              <a:defRPr/>
            </a:pPr>
            <a:r>
              <a:rPr lang="en-US" altLang="en-US">
                <a:solidFill>
                  <a:srgbClr val="00FFFF"/>
                </a:solidFill>
                <a:latin typeface="Narkisim" panose="020E0502050101010101" pitchFamily="34" charset="-79"/>
              </a:rPr>
              <a:t>The Two Trees at the Center</a:t>
            </a:r>
          </a:p>
        </p:txBody>
      </p:sp>
      <p:sp>
        <p:nvSpPr>
          <p:cNvPr id="136195" name="Rectangle 3">
            <a:extLst>
              <a:ext uri="{FF2B5EF4-FFF2-40B4-BE49-F238E27FC236}">
                <a16:creationId xmlns:a16="http://schemas.microsoft.com/office/drawing/2014/main" id="{3E98CAEA-0114-CEFF-6DA5-B7F20F93EED2}"/>
              </a:ext>
            </a:extLst>
          </p:cNvPr>
          <p:cNvSpPr>
            <a:spLocks noGrp="1" noChangeArrowheads="1"/>
          </p:cNvSpPr>
          <p:nvPr>
            <p:ph type="body" idx="1"/>
          </p:nvPr>
        </p:nvSpPr>
        <p:spPr>
          <a:xfrm>
            <a:off x="850232" y="1447800"/>
            <a:ext cx="10459452" cy="5029200"/>
          </a:xfrm>
        </p:spPr>
        <p:txBody>
          <a:bodyPr/>
          <a:lstStyle/>
          <a:p>
            <a:pPr eaLnBrk="1" hangingPunct="1">
              <a:buFont typeface="Wingdings" panose="05000000000000000000" pitchFamily="2" charset="2"/>
              <a:buNone/>
              <a:defRPr/>
            </a:pPr>
            <a:r>
              <a:rPr lang="en-US" altLang="en-US" sz="2800" b="1" dirty="0">
                <a:solidFill>
                  <a:srgbClr val="FF9900"/>
                </a:solidFill>
              </a:rPr>
              <a:t>The account of the fall describes what it means to be in a broken relationship with God.</a:t>
            </a:r>
          </a:p>
          <a:p>
            <a:pPr eaLnBrk="1" hangingPunct="1">
              <a:defRPr/>
            </a:pPr>
            <a:r>
              <a:rPr lang="en-US" altLang="en-US" sz="2400" b="1" i="1" dirty="0">
                <a:latin typeface="Arial Narrow" panose="020B0606020202030204" pitchFamily="34" charset="0"/>
              </a:rPr>
              <a:t>At the center of the garden were two trees, the tree of life (the source of life) and the tree of the knowledge of good and evil (the source of death).</a:t>
            </a:r>
          </a:p>
          <a:p>
            <a:pPr eaLnBrk="1" hangingPunct="1">
              <a:defRPr/>
            </a:pPr>
            <a:r>
              <a:rPr lang="en-US" altLang="en-US" sz="2400" b="1" i="1" dirty="0">
                <a:latin typeface="Arial Narrow" panose="020B0606020202030204" pitchFamily="34" charset="0"/>
              </a:rPr>
              <a:t>While it is traditional to read this description literally, the imagery of the two trees strongly suggests that there is intended symbolism as well.</a:t>
            </a:r>
          </a:p>
          <a:p>
            <a:pPr eaLnBrk="1" hangingPunct="1">
              <a:defRPr/>
            </a:pPr>
            <a:r>
              <a:rPr lang="en-US" altLang="en-US" sz="2400" b="1" i="1" dirty="0">
                <a:latin typeface="Arial Narrow" panose="020B0606020202030204" pitchFamily="34" charset="0"/>
              </a:rPr>
              <a:t>Hence, physical life and physical death point to a more profound spiritual life and spiritual death.</a:t>
            </a:r>
          </a:p>
          <a:p>
            <a:pPr eaLnBrk="1" hangingPunct="1">
              <a:defRPr/>
            </a:pPr>
            <a:r>
              <a:rPr lang="en-US" altLang="en-US" sz="2400" b="1" i="1" dirty="0">
                <a:latin typeface="Arial Narrow" panose="020B0606020202030204" pitchFamily="34" charset="0"/>
              </a:rPr>
              <a:t>Pure relationship with God, grounded in innocence and obedience, was replaced with an experiential relationship with good and evil grounded in disobedience and rebellion.</a:t>
            </a:r>
          </a:p>
        </p:txBody>
      </p:sp>
      <p:sp>
        <p:nvSpPr>
          <p:cNvPr id="2" name="Slide Number Placeholder 1">
            <a:extLst>
              <a:ext uri="{FF2B5EF4-FFF2-40B4-BE49-F238E27FC236}">
                <a16:creationId xmlns:a16="http://schemas.microsoft.com/office/drawing/2014/main" id="{5EA2D6B1-9DAD-8051-5834-665BA72A3C36}"/>
              </a:ext>
            </a:extLst>
          </p:cNvPr>
          <p:cNvSpPr>
            <a:spLocks noGrp="1"/>
          </p:cNvSpPr>
          <p:nvPr>
            <p:ph type="sldNum" sz="quarter" idx="12"/>
          </p:nvPr>
        </p:nvSpPr>
        <p:spPr/>
        <p:txBody>
          <a:bodyPr/>
          <a:lstStyle/>
          <a:p>
            <a:fld id="{6792C482-10A1-4CE4-983C-C906ECDB0893}" type="slidenum">
              <a:rPr lang="en-US" altLang="en-US" smtClean="0"/>
              <a:pPr/>
              <a:t>18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5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61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6195">
                                            <p:txEl>
                                              <p:pRg st="1" end="1"/>
                                            </p:txEl>
                                          </p:spTgt>
                                        </p:tgtEl>
                                        <p:attrNameLst>
                                          <p:attrName>style.visibility</p:attrName>
                                        </p:attrNameLst>
                                      </p:cBhvr>
                                      <p:to>
                                        <p:strVal val="visible"/>
                                      </p:to>
                                    </p:set>
                                    <p:anim calcmode="lin" valueType="num">
                                      <p:cBhvr additive="base">
                                        <p:cTn id="13" dur="500" fill="hold"/>
                                        <p:tgtEl>
                                          <p:spTgt spid="136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6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6195">
                                            <p:txEl>
                                              <p:pRg st="2" end="2"/>
                                            </p:txEl>
                                          </p:spTgt>
                                        </p:tgtEl>
                                        <p:attrNameLst>
                                          <p:attrName>style.visibility</p:attrName>
                                        </p:attrNameLst>
                                      </p:cBhvr>
                                      <p:to>
                                        <p:strVal val="visible"/>
                                      </p:to>
                                    </p:set>
                                    <p:anim calcmode="lin" valueType="num">
                                      <p:cBhvr additive="base">
                                        <p:cTn id="19" dur="500" fill="hold"/>
                                        <p:tgtEl>
                                          <p:spTgt spid="136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6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6195">
                                            <p:txEl>
                                              <p:pRg st="3" end="3"/>
                                            </p:txEl>
                                          </p:spTgt>
                                        </p:tgtEl>
                                        <p:attrNameLst>
                                          <p:attrName>style.visibility</p:attrName>
                                        </p:attrNameLst>
                                      </p:cBhvr>
                                      <p:to>
                                        <p:strVal val="visible"/>
                                      </p:to>
                                    </p:set>
                                    <p:anim calcmode="lin" valueType="num">
                                      <p:cBhvr additive="base">
                                        <p:cTn id="25" dur="500" fill="hold"/>
                                        <p:tgtEl>
                                          <p:spTgt spid="136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6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36195">
                                            <p:txEl>
                                              <p:pRg st="4" end="4"/>
                                            </p:txEl>
                                          </p:spTgt>
                                        </p:tgtEl>
                                        <p:attrNameLst>
                                          <p:attrName>style.visibility</p:attrName>
                                        </p:attrNameLst>
                                      </p:cBhvr>
                                      <p:to>
                                        <p:strVal val="visible"/>
                                      </p:to>
                                    </p:set>
                                    <p:anim calcmode="lin" valueType="num">
                                      <p:cBhvr additive="base">
                                        <p:cTn id="31" dur="500" fill="hold"/>
                                        <p:tgtEl>
                                          <p:spTgt spid="136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61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4766064-8530-4476-2B9E-0BC73D3568FE}"/>
              </a:ext>
            </a:extLst>
          </p:cNvPr>
          <p:cNvSpPr>
            <a:spLocks noGrp="1" noRot="1" noChangeArrowheads="1"/>
          </p:cNvSpPr>
          <p:nvPr>
            <p:ph type="title"/>
          </p:nvPr>
        </p:nvSpPr>
        <p:spPr/>
        <p:txBody>
          <a:bodyPr/>
          <a:lstStyle/>
          <a:p>
            <a:r>
              <a:rPr lang="en-US" altLang="en-US" sz="7200">
                <a:solidFill>
                  <a:srgbClr val="FF0000"/>
                </a:solidFill>
                <a:latin typeface="Brush Script MT" panose="03060802040406070304" pitchFamily="66" charset="0"/>
              </a:rPr>
              <a:t>Where do we go from here?</a:t>
            </a:r>
          </a:p>
        </p:txBody>
      </p:sp>
      <p:sp>
        <p:nvSpPr>
          <p:cNvPr id="43011" name="Rectangle 3">
            <a:extLst>
              <a:ext uri="{FF2B5EF4-FFF2-40B4-BE49-F238E27FC236}">
                <a16:creationId xmlns:a16="http://schemas.microsoft.com/office/drawing/2014/main" id="{6EDC72BF-2384-106C-C5DA-67976C5E6426}"/>
              </a:ext>
            </a:extLst>
          </p:cNvPr>
          <p:cNvSpPr>
            <a:spLocks noGrp="1" noRot="1" noChangeArrowheads="1"/>
          </p:cNvSpPr>
          <p:nvPr>
            <p:ph type="body" idx="1"/>
          </p:nvPr>
        </p:nvSpPr>
        <p:spPr>
          <a:xfrm>
            <a:off x="747823" y="1678172"/>
            <a:ext cx="10696354" cy="4680098"/>
          </a:xfrm>
        </p:spPr>
        <p:txBody>
          <a:bodyPr/>
          <a:lstStyle/>
          <a:p>
            <a:pPr>
              <a:lnSpc>
                <a:spcPct val="90000"/>
              </a:lnSpc>
              <a:buFont typeface="Arial" panose="020B0604020202020204" pitchFamily="34" charset="0"/>
              <a:buNone/>
            </a:pPr>
            <a:r>
              <a:rPr lang="en-US" altLang="en-US" sz="2800" b="1" dirty="0">
                <a:latin typeface="Comic Sans MS" panose="030F0702030302020204" pitchFamily="66" charset="0"/>
              </a:rPr>
              <a:t>In the first place, biblical Christians share the conviction that the Bible is trustworthy and that God’s revelation in Scripture cannot contradict his revelation in the concrete world of experience.</a:t>
            </a:r>
          </a:p>
          <a:p>
            <a:pPr>
              <a:lnSpc>
                <a:spcPct val="90000"/>
              </a:lnSpc>
            </a:pPr>
            <a:r>
              <a:rPr lang="en-US" altLang="en-US" sz="2400" i="1" dirty="0">
                <a:effectLst/>
                <a:latin typeface="Comic Sans MS" panose="030F0702030302020204" pitchFamily="66" charset="0"/>
              </a:rPr>
              <a:t>At the same time, they also know that God is sovereign and that truth has time on its side.</a:t>
            </a:r>
          </a:p>
          <a:p>
            <a:pPr>
              <a:lnSpc>
                <a:spcPct val="90000"/>
              </a:lnSpc>
            </a:pPr>
            <a:r>
              <a:rPr lang="en-US" altLang="en-US" sz="2400" i="1" dirty="0">
                <a:effectLst/>
                <a:latin typeface="Comic Sans MS" panose="030F0702030302020204" pitchFamily="66" charset="0"/>
              </a:rPr>
              <a:t>While history is very important, even history is not, in itself, the center of faith: the center is the conviction of sin and the acceptance of the gospel. Historical questions must be worked out from that center.</a:t>
            </a:r>
          </a:p>
          <a:p>
            <a:pPr>
              <a:lnSpc>
                <a:spcPct val="90000"/>
              </a:lnSpc>
            </a:pPr>
            <a:r>
              <a:rPr lang="en-US" altLang="en-US" sz="2400" i="1" dirty="0">
                <a:effectLst/>
                <a:latin typeface="Comic Sans MS" panose="030F0702030302020204" pitchFamily="66" charset="0"/>
              </a:rPr>
              <a:t>Biblical Christians have long survived as a minority with respect to cultural trends and opinions, </a:t>
            </a:r>
            <a:r>
              <a:rPr lang="en-US" altLang="en-US" sz="2400" i="1" u="sng" dirty="0">
                <a:effectLst/>
                <a:latin typeface="Comic Sans MS" panose="030F0702030302020204" pitchFamily="66" charset="0"/>
              </a:rPr>
              <a:t>but what they must not do is abandon the field.</a:t>
            </a:r>
          </a:p>
        </p:txBody>
      </p:sp>
      <p:sp>
        <p:nvSpPr>
          <p:cNvPr id="2" name="Slide Number Placeholder 1">
            <a:extLst>
              <a:ext uri="{FF2B5EF4-FFF2-40B4-BE49-F238E27FC236}">
                <a16:creationId xmlns:a16="http://schemas.microsoft.com/office/drawing/2014/main" id="{1A0BDE22-A7C8-C183-6BDE-953F3575BAE5}"/>
              </a:ext>
            </a:extLst>
          </p:cNvPr>
          <p:cNvSpPr>
            <a:spLocks noGrp="1"/>
          </p:cNvSpPr>
          <p:nvPr>
            <p:ph type="sldNum" sz="quarter" idx="12"/>
          </p:nvPr>
        </p:nvSpPr>
        <p:spPr/>
        <p:txBody>
          <a:bodyPr/>
          <a:lstStyle/>
          <a:p>
            <a:fld id="{79B556A7-84B3-4BCD-8A51-F7CD8A946CB5}" type="slidenum">
              <a:rPr lang="en-US" altLang="en-US" smtClean="0"/>
              <a:pPr/>
              <a:t>180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p:cTn id="7" dur="500" fill="hold"/>
                                        <p:tgtEl>
                                          <p:spTgt spid="430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0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30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3011">
                                            <p:txEl>
                                              <p:pRg st="1" end="1"/>
                                            </p:txEl>
                                          </p:spTgt>
                                        </p:tgtEl>
                                        <p:attrNameLst>
                                          <p:attrName>style.visibility</p:attrName>
                                        </p:attrNameLst>
                                      </p:cBhvr>
                                      <p:to>
                                        <p:strVal val="visible"/>
                                      </p:to>
                                    </p:set>
                                    <p:anim calcmode="lin" valueType="num">
                                      <p:cBhvr additive="base">
                                        <p:cTn id="14"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3011">
                                            <p:txEl>
                                              <p:pRg st="2" end="2"/>
                                            </p:txEl>
                                          </p:spTgt>
                                        </p:tgtEl>
                                        <p:attrNameLst>
                                          <p:attrName>style.visibility</p:attrName>
                                        </p:attrNameLst>
                                      </p:cBhvr>
                                      <p:to>
                                        <p:strVal val="visible"/>
                                      </p:to>
                                    </p:set>
                                    <p:anim calcmode="lin" valueType="num">
                                      <p:cBhvr additive="base">
                                        <p:cTn id="20"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3011">
                                            <p:txEl>
                                              <p:pRg st="3" end="3"/>
                                            </p:txEl>
                                          </p:spTgt>
                                        </p:tgtEl>
                                        <p:attrNameLst>
                                          <p:attrName>style.visibility</p:attrName>
                                        </p:attrNameLst>
                                      </p:cBhvr>
                                      <p:to>
                                        <p:strVal val="visible"/>
                                      </p:to>
                                    </p:set>
                                    <p:anim calcmode="lin" valueType="num">
                                      <p:cBhvr additive="base">
                                        <p:cTn id="26"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2CE643F-6CD7-FA8A-7E9A-EC539422BEAE}"/>
              </a:ext>
            </a:extLst>
          </p:cNvPr>
          <p:cNvSpPr>
            <a:spLocks noGrp="1" noRot="1" noChangeArrowheads="1"/>
          </p:cNvSpPr>
          <p:nvPr>
            <p:ph type="title"/>
          </p:nvPr>
        </p:nvSpPr>
        <p:spPr/>
        <p:txBody>
          <a:bodyPr/>
          <a:lstStyle/>
          <a:p>
            <a:pPr algn="l"/>
            <a:r>
              <a:rPr lang="en-US" altLang="en-US" sz="3600">
                <a:solidFill>
                  <a:srgbClr val="FF3300"/>
                </a:solidFill>
                <a:latin typeface="Eras Bold ITC" panose="020B0907030504020204" pitchFamily="34" charset="0"/>
              </a:rPr>
              <a:t>The issues concerning the Book of Joshua are part of a larger picture.</a:t>
            </a:r>
          </a:p>
        </p:txBody>
      </p:sp>
      <p:sp>
        <p:nvSpPr>
          <p:cNvPr id="44035" name="Rectangle 3">
            <a:extLst>
              <a:ext uri="{FF2B5EF4-FFF2-40B4-BE49-F238E27FC236}">
                <a16:creationId xmlns:a16="http://schemas.microsoft.com/office/drawing/2014/main" id="{E982BCBE-4F00-DA17-A007-EEC210FE26F2}"/>
              </a:ext>
            </a:extLst>
          </p:cNvPr>
          <p:cNvSpPr>
            <a:spLocks noGrp="1" noRot="1" noChangeArrowheads="1"/>
          </p:cNvSpPr>
          <p:nvPr>
            <p:ph type="body" idx="1"/>
          </p:nvPr>
        </p:nvSpPr>
        <p:spPr>
          <a:xfrm>
            <a:off x="402166" y="1940442"/>
            <a:ext cx="11387667" cy="3545958"/>
          </a:xfrm>
        </p:spPr>
        <p:txBody>
          <a:bodyPr/>
          <a:lstStyle/>
          <a:p>
            <a:pPr>
              <a:buFont typeface="Arial" panose="020B0604020202020204" pitchFamily="34" charset="0"/>
              <a:buNone/>
            </a:pPr>
            <a:r>
              <a:rPr lang="en-US" altLang="en-US" dirty="0">
                <a:solidFill>
                  <a:srgbClr val="3B3A00"/>
                </a:solidFill>
                <a:effectLst>
                  <a:outerShdw blurRad="38100" dist="38100" dir="2700000" algn="tl">
                    <a:srgbClr val="000000"/>
                  </a:outerShdw>
                </a:effectLst>
              </a:rPr>
              <a:t>In our post-modern world, there is a decided trend toward revisionist history.</a:t>
            </a:r>
          </a:p>
          <a:p>
            <a:r>
              <a:rPr lang="en-US" altLang="en-US" sz="2800" i="1" dirty="0">
                <a:effectLst/>
                <a:latin typeface="Arial Narrow" panose="020B0606020202030204" pitchFamily="34" charset="0"/>
              </a:rPr>
              <a:t>Much of history is currently being rewritten by deconstructionist literary theorists and political activists. To assume that biblical studies will be exempt from the influences of this trend is naïve.</a:t>
            </a:r>
          </a:p>
          <a:p>
            <a:r>
              <a:rPr lang="en-US" altLang="en-US" sz="2800" i="1" dirty="0">
                <a:effectLst/>
                <a:latin typeface="Arial Narrow" panose="020B0606020202030204" pitchFamily="34" charset="0"/>
              </a:rPr>
              <a:t>Postmodernism is the handmaiden of this trend with its rejection of the notion of historical objectivity and its concerted attack upon written texts as untrustworthy.</a:t>
            </a:r>
          </a:p>
        </p:txBody>
      </p:sp>
      <p:sp>
        <p:nvSpPr>
          <p:cNvPr id="2" name="Slide Number Placeholder 1">
            <a:extLst>
              <a:ext uri="{FF2B5EF4-FFF2-40B4-BE49-F238E27FC236}">
                <a16:creationId xmlns:a16="http://schemas.microsoft.com/office/drawing/2014/main" id="{39952149-AF80-A849-8153-97AC9B1A97CB}"/>
              </a:ext>
            </a:extLst>
          </p:cNvPr>
          <p:cNvSpPr>
            <a:spLocks noGrp="1"/>
          </p:cNvSpPr>
          <p:nvPr>
            <p:ph type="sldNum" sz="quarter" idx="12"/>
          </p:nvPr>
        </p:nvSpPr>
        <p:spPr/>
        <p:txBody>
          <a:bodyPr/>
          <a:lstStyle/>
          <a:p>
            <a:fld id="{79B556A7-84B3-4BCD-8A51-F7CD8A946CB5}" type="slidenum">
              <a:rPr lang="en-US" altLang="en-US" smtClean="0"/>
              <a:pPr/>
              <a:t>181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p:cTn id="7" dur="500" fill="hold"/>
                                        <p:tgtEl>
                                          <p:spTgt spid="44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0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403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4035">
                                            <p:txEl>
                                              <p:pRg st="1" end="1"/>
                                            </p:txEl>
                                          </p:spTgt>
                                        </p:tgtEl>
                                        <p:attrNameLst>
                                          <p:attrName>style.visibility</p:attrName>
                                        </p:attrNameLst>
                                      </p:cBhvr>
                                      <p:to>
                                        <p:strVal val="visible"/>
                                      </p:to>
                                    </p:set>
                                    <p:anim calcmode="lin" valueType="num">
                                      <p:cBhvr additive="base">
                                        <p:cTn id="14"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4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4035">
                                            <p:txEl>
                                              <p:pRg st="2" end="2"/>
                                            </p:txEl>
                                          </p:spTgt>
                                        </p:tgtEl>
                                        <p:attrNameLst>
                                          <p:attrName>style.visibility</p:attrName>
                                        </p:attrNameLst>
                                      </p:cBhvr>
                                      <p:to>
                                        <p:strVal val="visible"/>
                                      </p:to>
                                    </p:set>
                                    <p:anim calcmode="lin" valueType="num">
                                      <p:cBhvr additive="base">
                                        <p:cTn id="20" dur="5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40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60" name="Rectangle 4">
            <a:extLst>
              <a:ext uri="{FF2B5EF4-FFF2-40B4-BE49-F238E27FC236}">
                <a16:creationId xmlns:a16="http://schemas.microsoft.com/office/drawing/2014/main" id="{E46CF3EB-4F1F-8C74-F224-97A274A19422}"/>
              </a:ext>
            </a:extLst>
          </p:cNvPr>
          <p:cNvSpPr>
            <a:spLocks noGrp="1" noRot="1" noChangeArrowheads="1"/>
          </p:cNvSpPr>
          <p:nvPr>
            <p:ph type="title"/>
          </p:nvPr>
        </p:nvSpPr>
        <p:spPr>
          <a:xfrm>
            <a:off x="1752601" y="228600"/>
            <a:ext cx="8613775" cy="1447800"/>
          </a:xfrm>
        </p:spPr>
        <p:txBody>
          <a:bodyPr/>
          <a:lstStyle/>
          <a:p>
            <a:r>
              <a:rPr lang="en-US" altLang="en-US" sz="3200" dirty="0">
                <a:solidFill>
                  <a:srgbClr val="FF3300"/>
                </a:solidFill>
                <a:latin typeface="Eras Demi ITC" panose="020B0805030504020804" pitchFamily="34" charset="0"/>
              </a:rPr>
              <a:t>At the same time, it must be remembered that BOTH archaeology AND the Bible are </a:t>
            </a:r>
            <a:r>
              <a:rPr lang="en-US" altLang="en-US" sz="3200" u="sng" dirty="0">
                <a:solidFill>
                  <a:srgbClr val="FF3300"/>
                </a:solidFill>
                <a:latin typeface="Eras Demi ITC" panose="020B0805030504020804" pitchFamily="34" charset="0"/>
              </a:rPr>
              <a:t>interpreted</a:t>
            </a:r>
            <a:r>
              <a:rPr lang="en-US" altLang="en-US" sz="3200" dirty="0">
                <a:solidFill>
                  <a:srgbClr val="FF3300"/>
                </a:solidFill>
                <a:latin typeface="Eras Demi ITC" panose="020B0805030504020804" pitchFamily="34" charset="0"/>
              </a:rPr>
              <a:t> sources of information.</a:t>
            </a:r>
          </a:p>
        </p:txBody>
      </p:sp>
      <p:sp>
        <p:nvSpPr>
          <p:cNvPr id="45061" name="Rectangle 5">
            <a:extLst>
              <a:ext uri="{FF2B5EF4-FFF2-40B4-BE49-F238E27FC236}">
                <a16:creationId xmlns:a16="http://schemas.microsoft.com/office/drawing/2014/main" id="{6039374B-3909-126D-B62B-3DE81657D14A}"/>
              </a:ext>
            </a:extLst>
          </p:cNvPr>
          <p:cNvSpPr>
            <a:spLocks noGrp="1" noRot="1" noChangeArrowheads="1"/>
          </p:cNvSpPr>
          <p:nvPr>
            <p:ph type="body" sz="half" idx="1"/>
          </p:nvPr>
        </p:nvSpPr>
        <p:spPr>
          <a:xfrm>
            <a:off x="1825626" y="1978026"/>
            <a:ext cx="4194175" cy="4498975"/>
          </a:xfrm>
          <a:solidFill>
            <a:srgbClr val="FFFF00"/>
          </a:solidFill>
          <a:ln w="12700">
            <a:solidFill>
              <a:schemeClr val="tx1"/>
            </a:solidFill>
            <a:miter lim="800000"/>
            <a:headEnd/>
            <a:tailEnd/>
          </a:ln>
        </p:spPr>
        <p:txBody>
          <a:bodyPr/>
          <a:lstStyle/>
          <a:p>
            <a:pPr>
              <a:buFont typeface="Arial" panose="020B0604020202020204" pitchFamily="34" charset="0"/>
              <a:buNone/>
            </a:pPr>
            <a:r>
              <a:rPr lang="en-US" altLang="en-US" sz="2800" b="1" dirty="0"/>
              <a:t>ARCHAEOLOGY</a:t>
            </a:r>
          </a:p>
          <a:p>
            <a:pPr>
              <a:buFont typeface="Arial" panose="020B0604020202020204" pitchFamily="34" charset="0"/>
              <a:buNone/>
            </a:pPr>
            <a:r>
              <a:rPr lang="en-US" altLang="en-US" sz="2400" b="1" i="1" dirty="0">
                <a:effectLst/>
                <a:latin typeface="Comic Sans MS" panose="030F0702030302020204" pitchFamily="66" charset="0"/>
              </a:rPr>
              <a:t>Over-confidence in the archaeological enterprise that claims “assured results” often is undermined by further investigation.</a:t>
            </a:r>
          </a:p>
          <a:p>
            <a:pPr>
              <a:buFont typeface="Arial" panose="020B0604020202020204" pitchFamily="34" charset="0"/>
              <a:buNone/>
            </a:pPr>
            <a:r>
              <a:rPr lang="en-US" altLang="en-US" sz="2400" b="1" i="1" dirty="0">
                <a:effectLst/>
                <a:latin typeface="Comic Sans MS" panose="030F0702030302020204" pitchFamily="66" charset="0"/>
              </a:rPr>
              <a:t>Only a fraction of the archaeological sites in Israel have been excavated.</a:t>
            </a:r>
          </a:p>
        </p:txBody>
      </p:sp>
      <p:sp>
        <p:nvSpPr>
          <p:cNvPr id="45062" name="Rectangle 6">
            <a:extLst>
              <a:ext uri="{FF2B5EF4-FFF2-40B4-BE49-F238E27FC236}">
                <a16:creationId xmlns:a16="http://schemas.microsoft.com/office/drawing/2014/main" id="{F29552C8-B4C4-CEFD-172B-E6D56523E07C}"/>
              </a:ext>
            </a:extLst>
          </p:cNvPr>
          <p:cNvSpPr>
            <a:spLocks noGrp="1" noRot="1" noChangeArrowheads="1"/>
          </p:cNvSpPr>
          <p:nvPr>
            <p:ph type="body" sz="half" idx="2"/>
          </p:nvPr>
        </p:nvSpPr>
        <p:spPr>
          <a:xfrm>
            <a:off x="6172201" y="1978026"/>
            <a:ext cx="4194175" cy="4498975"/>
          </a:xfrm>
          <a:solidFill>
            <a:srgbClr val="FF9900"/>
          </a:solidFill>
          <a:ln w="12700">
            <a:solidFill>
              <a:schemeClr val="tx1"/>
            </a:solidFill>
            <a:miter lim="800000"/>
            <a:headEnd/>
            <a:tailEnd/>
          </a:ln>
        </p:spPr>
        <p:txBody>
          <a:bodyPr/>
          <a:lstStyle/>
          <a:p>
            <a:pPr>
              <a:buFont typeface="Arial" panose="020B0604020202020204" pitchFamily="34" charset="0"/>
              <a:buNone/>
            </a:pPr>
            <a:r>
              <a:rPr lang="en-US" altLang="en-US" sz="2800" b="1" dirty="0"/>
              <a:t>THE BIBLE</a:t>
            </a:r>
          </a:p>
          <a:p>
            <a:pPr>
              <a:buFont typeface="Arial" panose="020B0604020202020204" pitchFamily="34" charset="0"/>
              <a:buNone/>
            </a:pPr>
            <a:r>
              <a:rPr lang="en-US" altLang="en-US" sz="2400" b="1" i="1" dirty="0">
                <a:effectLst/>
                <a:latin typeface="Comic Sans MS" panose="030F0702030302020204" pitchFamily="66" charset="0"/>
              </a:rPr>
              <a:t>Christians also must be careful in their biblical interpretation so that they do not force the Bible to say what it, in fact, does not say.</a:t>
            </a:r>
          </a:p>
          <a:p>
            <a:pPr>
              <a:buFont typeface="Arial" panose="020B0604020202020204" pitchFamily="34" charset="0"/>
              <a:buNone/>
            </a:pPr>
            <a:r>
              <a:rPr lang="en-US" altLang="en-US" sz="2400" b="1" i="1" dirty="0">
                <a:effectLst/>
                <a:latin typeface="Comic Sans MS" panose="030F0702030302020204" pitchFamily="66" charset="0"/>
              </a:rPr>
              <a:t>Some interpreters have reached unwarranted conclusions about what the Bible actually says.</a:t>
            </a:r>
          </a:p>
        </p:txBody>
      </p:sp>
      <p:sp>
        <p:nvSpPr>
          <p:cNvPr id="2" name="Slide Number Placeholder 1">
            <a:extLst>
              <a:ext uri="{FF2B5EF4-FFF2-40B4-BE49-F238E27FC236}">
                <a16:creationId xmlns:a16="http://schemas.microsoft.com/office/drawing/2014/main" id="{BD43978A-E0F6-C485-FEA5-3F698F773522}"/>
              </a:ext>
            </a:extLst>
          </p:cNvPr>
          <p:cNvSpPr>
            <a:spLocks noGrp="1"/>
          </p:cNvSpPr>
          <p:nvPr>
            <p:ph type="sldNum" sz="quarter" idx="12"/>
          </p:nvPr>
        </p:nvSpPr>
        <p:spPr/>
        <p:txBody>
          <a:bodyPr/>
          <a:lstStyle/>
          <a:p>
            <a:fld id="{2E641DB0-988A-4754-87AF-D552248D340A}" type="slidenum">
              <a:rPr lang="en-US" altLang="en-US" smtClean="0"/>
              <a:pPr/>
              <a:t>182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061">
                                            <p:bg/>
                                          </p:spTgt>
                                        </p:tgtEl>
                                        <p:attrNameLst>
                                          <p:attrName>style.visibility</p:attrName>
                                        </p:attrNameLst>
                                      </p:cBhvr>
                                      <p:to>
                                        <p:strVal val="visible"/>
                                      </p:to>
                                    </p:set>
                                    <p:animEffect transition="in" filter="randombar(horizontal)">
                                      <p:cBhvr>
                                        <p:cTn id="7" dur="500"/>
                                        <p:tgtEl>
                                          <p:spTgt spid="45061">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5061">
                                            <p:txEl>
                                              <p:pRg st="0" end="0"/>
                                            </p:txEl>
                                          </p:spTgt>
                                        </p:tgtEl>
                                        <p:attrNameLst>
                                          <p:attrName>style.visibility</p:attrName>
                                        </p:attrNameLst>
                                      </p:cBhvr>
                                      <p:to>
                                        <p:strVal val="visible"/>
                                      </p:to>
                                    </p:set>
                                    <p:animEffect transition="in" filter="randombar(horizontal)">
                                      <p:cBhvr>
                                        <p:cTn id="10" dur="500"/>
                                        <p:tgtEl>
                                          <p:spTgt spid="4506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5061">
                                            <p:txEl>
                                              <p:pRg st="1" end="1"/>
                                            </p:txEl>
                                          </p:spTgt>
                                        </p:tgtEl>
                                        <p:attrNameLst>
                                          <p:attrName>style.visibility</p:attrName>
                                        </p:attrNameLst>
                                      </p:cBhvr>
                                      <p:to>
                                        <p:strVal val="visible"/>
                                      </p:to>
                                    </p:set>
                                    <p:anim calcmode="lin" valueType="num">
                                      <p:cBhvr additive="base">
                                        <p:cTn id="15" dur="500" fill="hold"/>
                                        <p:tgtEl>
                                          <p:spTgt spid="4506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50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5061">
                                            <p:txEl>
                                              <p:pRg st="2" end="2"/>
                                            </p:txEl>
                                          </p:spTgt>
                                        </p:tgtEl>
                                        <p:attrNameLst>
                                          <p:attrName>style.visibility</p:attrName>
                                        </p:attrNameLst>
                                      </p:cBhvr>
                                      <p:to>
                                        <p:strVal val="visible"/>
                                      </p:to>
                                    </p:set>
                                    <p:anim calcmode="lin" valueType="num">
                                      <p:cBhvr additive="base">
                                        <p:cTn id="21" dur="500" fill="hold"/>
                                        <p:tgtEl>
                                          <p:spTgt spid="4506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506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5062">
                                            <p:bg/>
                                          </p:spTgt>
                                        </p:tgtEl>
                                        <p:attrNameLst>
                                          <p:attrName>style.visibility</p:attrName>
                                        </p:attrNameLst>
                                      </p:cBhvr>
                                      <p:to>
                                        <p:strVal val="visible"/>
                                      </p:to>
                                    </p:set>
                                    <p:animEffect transition="in" filter="randombar(horizontal)">
                                      <p:cBhvr>
                                        <p:cTn id="27" dur="500"/>
                                        <p:tgtEl>
                                          <p:spTgt spid="45062">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5062">
                                            <p:txEl>
                                              <p:pRg st="0" end="0"/>
                                            </p:txEl>
                                          </p:spTgt>
                                        </p:tgtEl>
                                        <p:attrNameLst>
                                          <p:attrName>style.visibility</p:attrName>
                                        </p:attrNameLst>
                                      </p:cBhvr>
                                      <p:to>
                                        <p:strVal val="visible"/>
                                      </p:to>
                                    </p:set>
                                    <p:animEffect transition="in" filter="randombar(horizontal)">
                                      <p:cBhvr>
                                        <p:cTn id="30" dur="500"/>
                                        <p:tgtEl>
                                          <p:spTgt spid="4506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5062">
                                            <p:txEl>
                                              <p:pRg st="1" end="1"/>
                                            </p:txEl>
                                          </p:spTgt>
                                        </p:tgtEl>
                                        <p:attrNameLst>
                                          <p:attrName>style.visibility</p:attrName>
                                        </p:attrNameLst>
                                      </p:cBhvr>
                                      <p:to>
                                        <p:strVal val="visible"/>
                                      </p:to>
                                    </p:set>
                                    <p:anim calcmode="lin" valueType="num">
                                      <p:cBhvr additive="base">
                                        <p:cTn id="35" dur="500" fill="hold"/>
                                        <p:tgtEl>
                                          <p:spTgt spid="45062">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50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5062">
                                            <p:txEl>
                                              <p:pRg st="2" end="2"/>
                                            </p:txEl>
                                          </p:spTgt>
                                        </p:tgtEl>
                                        <p:attrNameLst>
                                          <p:attrName>style.visibility</p:attrName>
                                        </p:attrNameLst>
                                      </p:cBhvr>
                                      <p:to>
                                        <p:strVal val="visible"/>
                                      </p:to>
                                    </p:set>
                                    <p:anim calcmode="lin" valueType="num">
                                      <p:cBhvr additive="base">
                                        <p:cTn id="41" dur="500" fill="hold"/>
                                        <p:tgtEl>
                                          <p:spTgt spid="45062">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506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uiExpand="1" build="p" animBg="1"/>
      <p:bldP spid="45062" grpId="0" uiExpand="1" build="p" animBg="1"/>
    </p:bldLst>
  </p:timing>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15138A3-064A-15A1-561C-F3244C878F2D}"/>
              </a:ext>
            </a:extLst>
          </p:cNvPr>
          <p:cNvSpPr>
            <a:spLocks noGrp="1" noRot="1" noChangeArrowheads="1"/>
          </p:cNvSpPr>
          <p:nvPr>
            <p:ph type="title"/>
          </p:nvPr>
        </p:nvSpPr>
        <p:spPr/>
        <p:txBody>
          <a:bodyPr/>
          <a:lstStyle/>
          <a:p>
            <a:pPr algn="l"/>
            <a:r>
              <a:rPr lang="en-US" altLang="en-US">
                <a:solidFill>
                  <a:srgbClr val="FF3300"/>
                </a:solidFill>
                <a:latin typeface="Eras Bold ITC" panose="020B0907030504020204" pitchFamily="34" charset="0"/>
              </a:rPr>
              <a:t>A case in point…</a:t>
            </a:r>
          </a:p>
        </p:txBody>
      </p:sp>
      <p:sp>
        <p:nvSpPr>
          <p:cNvPr id="47107" name="Rectangle 3">
            <a:extLst>
              <a:ext uri="{FF2B5EF4-FFF2-40B4-BE49-F238E27FC236}">
                <a16:creationId xmlns:a16="http://schemas.microsoft.com/office/drawing/2014/main" id="{25A2A829-515B-4F26-70E5-FE86CFD2D28E}"/>
              </a:ext>
            </a:extLst>
          </p:cNvPr>
          <p:cNvSpPr>
            <a:spLocks noGrp="1" noRot="1" noChangeArrowheads="1"/>
          </p:cNvSpPr>
          <p:nvPr>
            <p:ph type="body" idx="1"/>
          </p:nvPr>
        </p:nvSpPr>
        <p:spPr>
          <a:xfrm>
            <a:off x="769088" y="1678172"/>
            <a:ext cx="10653823" cy="3872023"/>
          </a:xfrm>
        </p:spPr>
        <p:txBody>
          <a:bodyPr/>
          <a:lstStyle/>
          <a:p>
            <a:pPr>
              <a:lnSpc>
                <a:spcPct val="90000"/>
              </a:lnSpc>
              <a:buFont typeface="Arial" panose="020B0604020202020204" pitchFamily="34" charset="0"/>
              <a:buNone/>
            </a:pPr>
            <a:r>
              <a:rPr lang="en-US" altLang="en-US" dirty="0">
                <a:solidFill>
                  <a:srgbClr val="3B3A00"/>
                </a:solidFill>
                <a:effectLst>
                  <a:outerShdw blurRad="38100" dist="38100" dir="2700000" algn="tl">
                    <a:srgbClr val="000000"/>
                  </a:outerShdw>
                </a:effectLst>
              </a:rPr>
              <a:t>Language must be given enough flexibility so that phrases like “the entire land” (Jos. 11:23) and “all the land” (Jos. 21:43) should be qualified by parallel statements in the biblical text.</a:t>
            </a:r>
          </a:p>
          <a:p>
            <a:pPr>
              <a:lnSpc>
                <a:spcPct val="90000"/>
              </a:lnSpc>
            </a:pPr>
            <a:r>
              <a:rPr lang="en-US" altLang="en-US" sz="2400" i="1" dirty="0">
                <a:effectLst/>
                <a:latin typeface="Comic Sans MS" panose="030F0702030302020204" pitchFamily="66" charset="0"/>
              </a:rPr>
              <a:t>“…there are still very large areas of land to be taken over” (Jos. 13:1)</a:t>
            </a:r>
          </a:p>
          <a:p>
            <a:pPr>
              <a:lnSpc>
                <a:spcPct val="90000"/>
              </a:lnSpc>
            </a:pPr>
            <a:r>
              <a:rPr lang="en-US" altLang="en-US" sz="2400" i="1" dirty="0">
                <a:effectLst/>
                <a:latin typeface="Comic Sans MS" panose="030F0702030302020204" pitchFamily="66" charset="0"/>
              </a:rPr>
              <a:t>“Judah could not dislodge the Jebusites…” (Jos. 15:63)</a:t>
            </a:r>
          </a:p>
          <a:p>
            <a:pPr>
              <a:lnSpc>
                <a:spcPct val="90000"/>
              </a:lnSpc>
            </a:pPr>
            <a:r>
              <a:rPr lang="en-US" altLang="en-US" sz="2400" i="1" dirty="0">
                <a:effectLst/>
                <a:latin typeface="Comic Sans MS" panose="030F0702030302020204" pitchFamily="66" charset="0"/>
              </a:rPr>
              <a:t>“They did not dislodge the Canaanites living in Gezer…” (Jos. 16:10)</a:t>
            </a:r>
          </a:p>
          <a:p>
            <a:pPr>
              <a:lnSpc>
                <a:spcPct val="90000"/>
              </a:lnSpc>
            </a:pPr>
            <a:r>
              <a:rPr lang="en-US" altLang="en-US" sz="2400" i="1" dirty="0">
                <a:effectLst/>
                <a:latin typeface="Comic Sans MS" panose="030F0702030302020204" pitchFamily="66" charset="0"/>
              </a:rPr>
              <a:t>“…the </a:t>
            </a:r>
            <a:r>
              <a:rPr lang="en-US" altLang="en-US" sz="2400" i="1" dirty="0" err="1">
                <a:effectLst/>
                <a:latin typeface="Comic Sans MS" panose="030F0702030302020204" pitchFamily="66" charset="0"/>
              </a:rPr>
              <a:t>Manassites</a:t>
            </a:r>
            <a:r>
              <a:rPr lang="en-US" altLang="en-US" sz="2400" i="1" dirty="0">
                <a:effectLst/>
                <a:latin typeface="Comic Sans MS" panose="030F0702030302020204" pitchFamily="66" charset="0"/>
              </a:rPr>
              <a:t> were not able to occupy these towns…” (Jos. 17:12)</a:t>
            </a:r>
          </a:p>
        </p:txBody>
      </p:sp>
      <p:sp>
        <p:nvSpPr>
          <p:cNvPr id="2" name="Slide Number Placeholder 1">
            <a:extLst>
              <a:ext uri="{FF2B5EF4-FFF2-40B4-BE49-F238E27FC236}">
                <a16:creationId xmlns:a16="http://schemas.microsoft.com/office/drawing/2014/main" id="{0AB6DDBF-B9A0-049C-1CE1-D59877D13EFE}"/>
              </a:ext>
            </a:extLst>
          </p:cNvPr>
          <p:cNvSpPr>
            <a:spLocks noGrp="1"/>
          </p:cNvSpPr>
          <p:nvPr>
            <p:ph type="sldNum" sz="quarter" idx="12"/>
          </p:nvPr>
        </p:nvSpPr>
        <p:spPr/>
        <p:txBody>
          <a:bodyPr/>
          <a:lstStyle/>
          <a:p>
            <a:fld id="{79B556A7-84B3-4BCD-8A51-F7CD8A946CB5}" type="slidenum">
              <a:rPr lang="en-US" altLang="en-US" smtClean="0"/>
              <a:pPr/>
              <a:t>183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p:cTn id="7" dur="500" fill="hold"/>
                                        <p:tgtEl>
                                          <p:spTgt spid="471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1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710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7107">
                                            <p:txEl>
                                              <p:pRg st="1" end="1"/>
                                            </p:txEl>
                                          </p:spTgt>
                                        </p:tgtEl>
                                        <p:attrNameLst>
                                          <p:attrName>style.visibility</p:attrName>
                                        </p:attrNameLst>
                                      </p:cBhvr>
                                      <p:to>
                                        <p:strVal val="visible"/>
                                      </p:to>
                                    </p:set>
                                    <p:anim calcmode="lin" valueType="num">
                                      <p:cBhvr additive="base">
                                        <p:cTn id="14"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7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7107">
                                            <p:txEl>
                                              <p:pRg st="2" end="2"/>
                                            </p:txEl>
                                          </p:spTgt>
                                        </p:tgtEl>
                                        <p:attrNameLst>
                                          <p:attrName>style.visibility</p:attrName>
                                        </p:attrNameLst>
                                      </p:cBhvr>
                                      <p:to>
                                        <p:strVal val="visible"/>
                                      </p:to>
                                    </p:set>
                                    <p:anim calcmode="lin" valueType="num">
                                      <p:cBhvr additive="base">
                                        <p:cTn id="20" dur="500" fill="hold"/>
                                        <p:tgtEl>
                                          <p:spTgt spid="4710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71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7107">
                                            <p:txEl>
                                              <p:pRg st="3" end="3"/>
                                            </p:txEl>
                                          </p:spTgt>
                                        </p:tgtEl>
                                        <p:attrNameLst>
                                          <p:attrName>style.visibility</p:attrName>
                                        </p:attrNameLst>
                                      </p:cBhvr>
                                      <p:to>
                                        <p:strVal val="visible"/>
                                      </p:to>
                                    </p:set>
                                    <p:anim calcmode="lin" valueType="num">
                                      <p:cBhvr additive="base">
                                        <p:cTn id="26" dur="5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71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7107">
                                            <p:txEl>
                                              <p:pRg st="4" end="4"/>
                                            </p:txEl>
                                          </p:spTgt>
                                        </p:tgtEl>
                                        <p:attrNameLst>
                                          <p:attrName>style.visibility</p:attrName>
                                        </p:attrNameLst>
                                      </p:cBhvr>
                                      <p:to>
                                        <p:strVal val="visible"/>
                                      </p:to>
                                    </p:set>
                                    <p:anim calcmode="lin" valueType="num">
                                      <p:cBhvr additive="base">
                                        <p:cTn id="32" dur="500" fill="hold"/>
                                        <p:tgtEl>
                                          <p:spTgt spid="4710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710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55DD27C-0E64-D289-CEC0-7015E69478F1}"/>
              </a:ext>
            </a:extLst>
          </p:cNvPr>
          <p:cNvSpPr>
            <a:spLocks noGrp="1" noRot="1" noChangeArrowheads="1"/>
          </p:cNvSpPr>
          <p:nvPr>
            <p:ph type="title"/>
          </p:nvPr>
        </p:nvSpPr>
        <p:spPr>
          <a:xfrm>
            <a:off x="701749" y="152400"/>
            <a:ext cx="10845209" cy="1905000"/>
          </a:xfrm>
        </p:spPr>
        <p:txBody>
          <a:bodyPr/>
          <a:lstStyle/>
          <a:p>
            <a:pPr algn="l"/>
            <a:r>
              <a:rPr lang="en-US" altLang="en-US" sz="3600" dirty="0">
                <a:latin typeface="Eras Demi ITC" panose="020B0805030504020804" pitchFamily="34" charset="0"/>
              </a:rPr>
              <a:t>Invasion is not the same as occupation. At the very least, the Book of Joshua does </a:t>
            </a:r>
            <a:r>
              <a:rPr lang="en-US" altLang="en-US" sz="3600" u="sng" dirty="0">
                <a:latin typeface="Eras Demi ITC" panose="020B0805030504020804" pitchFamily="34" charset="0"/>
              </a:rPr>
              <a:t>not</a:t>
            </a:r>
            <a:r>
              <a:rPr lang="en-US" altLang="en-US" sz="3600" dirty="0">
                <a:latin typeface="Eras Demi ITC" panose="020B0805030504020804" pitchFamily="34" charset="0"/>
              </a:rPr>
              <a:t> describe a total occupation.</a:t>
            </a:r>
          </a:p>
        </p:txBody>
      </p:sp>
      <p:sp>
        <p:nvSpPr>
          <p:cNvPr id="48131" name="Rectangle 3">
            <a:extLst>
              <a:ext uri="{FF2B5EF4-FFF2-40B4-BE49-F238E27FC236}">
                <a16:creationId xmlns:a16="http://schemas.microsoft.com/office/drawing/2014/main" id="{1C1C81EC-5EFA-F277-A74B-71357F67DDCE}"/>
              </a:ext>
            </a:extLst>
          </p:cNvPr>
          <p:cNvSpPr>
            <a:spLocks noGrp="1" noRot="1" noChangeArrowheads="1"/>
          </p:cNvSpPr>
          <p:nvPr>
            <p:ph type="body" idx="1"/>
          </p:nvPr>
        </p:nvSpPr>
        <p:spPr>
          <a:xfrm>
            <a:off x="701749" y="2495107"/>
            <a:ext cx="10845209" cy="3629247"/>
          </a:xfrm>
        </p:spPr>
        <p:txBody>
          <a:bodyPr/>
          <a:lstStyle/>
          <a:p>
            <a:pPr>
              <a:lnSpc>
                <a:spcPct val="90000"/>
              </a:lnSpc>
              <a:buFont typeface="Arial" panose="020B0604020202020204" pitchFamily="34" charset="0"/>
              <a:buNone/>
            </a:pPr>
            <a:r>
              <a:rPr lang="en-US" altLang="en-US" dirty="0"/>
              <a:t>When Christians conclude (wrongly) that it does, they open themselves to criticisms that are unnecessary.</a:t>
            </a:r>
          </a:p>
          <a:p>
            <a:pPr>
              <a:lnSpc>
                <a:spcPct val="90000"/>
              </a:lnSpc>
            </a:pPr>
            <a:r>
              <a:rPr lang="en-US" altLang="en-US" sz="2400" i="1" dirty="0">
                <a:effectLst/>
                <a:latin typeface="Comic Sans MS" panose="030F0702030302020204" pitchFamily="66" charset="0"/>
              </a:rPr>
              <a:t>Even the Deuteronomic promise did not include total occupation immediately:  “Yahweh your God will drive out those nations…little by little. You will not be allowed to eliminate them all at once…” (Dt. 7:22).</a:t>
            </a:r>
          </a:p>
          <a:p>
            <a:pPr>
              <a:lnSpc>
                <a:spcPct val="90000"/>
              </a:lnSpc>
            </a:pPr>
            <a:r>
              <a:rPr lang="en-US" altLang="en-US" sz="2400" i="1" u="sng" dirty="0">
                <a:effectLst/>
                <a:latin typeface="Comic Sans MS" panose="030F0702030302020204" pitchFamily="66" charset="0"/>
              </a:rPr>
              <a:t>The Book of Joshua describes disabling raids, not territorial occupation.</a:t>
            </a:r>
            <a:r>
              <a:rPr lang="en-US" altLang="en-US" sz="2400" i="1" dirty="0">
                <a:effectLst/>
                <a:latin typeface="Comic Sans MS" panose="030F0702030302020204" pitchFamily="66" charset="0"/>
              </a:rPr>
              <a:t> After their various raids in the center, the south, and the north, the Israelites simply returned to their base camp at Gilgal (Jos. 10:15, 43; 14:6).</a:t>
            </a:r>
          </a:p>
        </p:txBody>
      </p:sp>
      <p:sp>
        <p:nvSpPr>
          <p:cNvPr id="2" name="Slide Number Placeholder 1">
            <a:extLst>
              <a:ext uri="{FF2B5EF4-FFF2-40B4-BE49-F238E27FC236}">
                <a16:creationId xmlns:a16="http://schemas.microsoft.com/office/drawing/2014/main" id="{413315FD-A6EA-9AB7-A90E-1C3412A8E542}"/>
              </a:ext>
            </a:extLst>
          </p:cNvPr>
          <p:cNvSpPr>
            <a:spLocks noGrp="1"/>
          </p:cNvSpPr>
          <p:nvPr>
            <p:ph type="sldNum" sz="quarter" idx="12"/>
          </p:nvPr>
        </p:nvSpPr>
        <p:spPr/>
        <p:txBody>
          <a:bodyPr/>
          <a:lstStyle/>
          <a:p>
            <a:fld id="{79B556A7-84B3-4BCD-8A51-F7CD8A946CB5}" type="slidenum">
              <a:rPr lang="en-US" altLang="en-US" smtClean="0"/>
              <a:pPr/>
              <a:t>184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p:cTn id="7" dur="500" fill="hold"/>
                                        <p:tgtEl>
                                          <p:spTgt spid="481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1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813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8131">
                                            <p:txEl>
                                              <p:pRg st="1" end="1"/>
                                            </p:txEl>
                                          </p:spTgt>
                                        </p:tgtEl>
                                        <p:attrNameLst>
                                          <p:attrName>style.visibility</p:attrName>
                                        </p:attrNameLst>
                                      </p:cBhvr>
                                      <p:to>
                                        <p:strVal val="visible"/>
                                      </p:to>
                                    </p:set>
                                    <p:anim calcmode="lin" valueType="num">
                                      <p:cBhvr additive="base">
                                        <p:cTn id="14"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8131">
                                            <p:txEl>
                                              <p:pRg st="2" end="2"/>
                                            </p:txEl>
                                          </p:spTgt>
                                        </p:tgtEl>
                                        <p:attrNameLst>
                                          <p:attrName>style.visibility</p:attrName>
                                        </p:attrNameLst>
                                      </p:cBhvr>
                                      <p:to>
                                        <p:strVal val="visible"/>
                                      </p:to>
                                    </p:set>
                                    <p:anim calcmode="lin" valueType="num">
                                      <p:cBhvr additive="base">
                                        <p:cTn id="20"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81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Rectangle 3">
            <a:extLst>
              <a:ext uri="{FF2B5EF4-FFF2-40B4-BE49-F238E27FC236}">
                <a16:creationId xmlns:a16="http://schemas.microsoft.com/office/drawing/2014/main" id="{6EECE8D4-8869-3AEB-1C33-DF1D8EC8B799}"/>
              </a:ext>
            </a:extLst>
          </p:cNvPr>
          <p:cNvSpPr>
            <a:spLocks noGrp="1" noRot="1" noChangeArrowheads="1"/>
          </p:cNvSpPr>
          <p:nvPr>
            <p:ph type="body" idx="1"/>
          </p:nvPr>
        </p:nvSpPr>
        <p:spPr>
          <a:xfrm>
            <a:off x="904240" y="990601"/>
            <a:ext cx="10322560" cy="4498975"/>
          </a:xfrm>
        </p:spPr>
        <p:txBody>
          <a:bodyPr/>
          <a:lstStyle/>
          <a:p>
            <a:pPr>
              <a:buFont typeface="Arial" panose="020B0604020202020204" pitchFamily="34" charset="0"/>
              <a:buNone/>
            </a:pPr>
            <a:r>
              <a:rPr lang="en-US" altLang="en-US" sz="4800" dirty="0">
                <a:effectLst/>
                <a:latin typeface="Eras Demi ITC" panose="020B0805030504020804" pitchFamily="34" charset="0"/>
              </a:rPr>
              <a:t>An interpretive approach is required that takes into consideration all these factors as opposed to a selective approach that singles out and isolates some passages without giving due consideration to others.</a:t>
            </a:r>
          </a:p>
        </p:txBody>
      </p:sp>
      <p:sp>
        <p:nvSpPr>
          <p:cNvPr id="2" name="Slide Number Placeholder 1">
            <a:extLst>
              <a:ext uri="{FF2B5EF4-FFF2-40B4-BE49-F238E27FC236}">
                <a16:creationId xmlns:a16="http://schemas.microsoft.com/office/drawing/2014/main" id="{2B37A257-6754-3F4F-FA3B-D5F72B91827F}"/>
              </a:ext>
            </a:extLst>
          </p:cNvPr>
          <p:cNvSpPr>
            <a:spLocks noGrp="1"/>
          </p:cNvSpPr>
          <p:nvPr>
            <p:ph type="sldNum" sz="quarter" idx="12"/>
          </p:nvPr>
        </p:nvSpPr>
        <p:spPr/>
        <p:txBody>
          <a:bodyPr/>
          <a:lstStyle/>
          <a:p>
            <a:fld id="{79B556A7-84B3-4BCD-8A51-F7CD8A946CB5}" type="slidenum">
              <a:rPr lang="en-US" altLang="en-US" smtClean="0"/>
              <a:pPr/>
              <a:t>185</a:t>
            </a:fld>
            <a:endParaRPr lang="en-US" altLang="en-US"/>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7" name="AutoShape 5">
            <a:extLst>
              <a:ext uri="{FF2B5EF4-FFF2-40B4-BE49-F238E27FC236}">
                <a16:creationId xmlns:a16="http://schemas.microsoft.com/office/drawing/2014/main" id="{4D4FA4EF-A3C5-F7C9-195F-E5BD96890382}"/>
              </a:ext>
            </a:extLst>
          </p:cNvPr>
          <p:cNvSpPr>
            <a:spLocks noChangeArrowheads="1"/>
          </p:cNvSpPr>
          <p:nvPr/>
        </p:nvSpPr>
        <p:spPr bwMode="auto">
          <a:xfrm>
            <a:off x="680483" y="533400"/>
            <a:ext cx="10738883" cy="4627880"/>
          </a:xfrm>
          <a:prstGeom prst="roundRect">
            <a:avLst>
              <a:gd name="adj" fmla="val 16667"/>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dirty="0">
              <a:solidFill>
                <a:srgbClr val="000000"/>
              </a:solidFill>
              <a:latin typeface="Tahoma" panose="020B0604030504040204" pitchFamily="34" charset="0"/>
            </a:endParaRPr>
          </a:p>
        </p:txBody>
      </p:sp>
      <p:sp>
        <p:nvSpPr>
          <p:cNvPr id="49158" name="Text Box 6">
            <a:extLst>
              <a:ext uri="{FF2B5EF4-FFF2-40B4-BE49-F238E27FC236}">
                <a16:creationId xmlns:a16="http://schemas.microsoft.com/office/drawing/2014/main" id="{9D7532A1-2FBC-8D86-3F7E-661792B52F37}"/>
              </a:ext>
            </a:extLst>
          </p:cNvPr>
          <p:cNvSpPr txBox="1">
            <a:spLocks noChangeArrowheads="1"/>
          </p:cNvSpPr>
          <p:nvPr/>
        </p:nvSpPr>
        <p:spPr bwMode="auto">
          <a:xfrm>
            <a:off x="1442720" y="1066800"/>
            <a:ext cx="926592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eaLnBrk="0" fontAlgn="base" hangingPunct="0">
              <a:spcBef>
                <a:spcPct val="50000"/>
              </a:spcBef>
              <a:spcAft>
                <a:spcPct val="0"/>
              </a:spcAft>
            </a:pPr>
            <a:r>
              <a:rPr lang="en-US" altLang="en-US" sz="4400" b="1" dirty="0">
                <a:solidFill>
                  <a:srgbClr val="000000"/>
                </a:solidFill>
                <a:latin typeface="Brush Script MT" panose="03060802040406070304" pitchFamily="66" charset="0"/>
              </a:rPr>
              <a:t>The common interpretation of a sweeping conquest with nearly immediate occupation of the whole land is not what the Book of Joshua actually describes. </a:t>
            </a:r>
            <a:r>
              <a:rPr lang="en-US" altLang="en-US" sz="4400" b="1" u="sng" dirty="0">
                <a:solidFill>
                  <a:srgbClr val="000000"/>
                </a:solidFill>
                <a:latin typeface="Brush Script MT" panose="03060802040406070304" pitchFamily="66" charset="0"/>
              </a:rPr>
              <a:t>To expect archaeology to demonstrate such a conclusion is deeply flawed!</a:t>
            </a:r>
          </a:p>
        </p:txBody>
      </p:sp>
      <p:sp>
        <p:nvSpPr>
          <p:cNvPr id="2" name="Slide Number Placeholder 1">
            <a:extLst>
              <a:ext uri="{FF2B5EF4-FFF2-40B4-BE49-F238E27FC236}">
                <a16:creationId xmlns:a16="http://schemas.microsoft.com/office/drawing/2014/main" id="{F672B566-A9BB-7477-A927-6264F6F799EA}"/>
              </a:ext>
            </a:extLst>
          </p:cNvPr>
          <p:cNvSpPr>
            <a:spLocks noGrp="1"/>
          </p:cNvSpPr>
          <p:nvPr>
            <p:ph type="sldNum" sz="quarter" idx="12"/>
          </p:nvPr>
        </p:nvSpPr>
        <p:spPr/>
        <p:txBody>
          <a:bodyPr/>
          <a:lstStyle/>
          <a:p>
            <a:fld id="{79B556A7-84B3-4BCD-8A51-F7CD8A946CB5}" type="slidenum">
              <a:rPr lang="en-US" altLang="en-US" smtClean="0"/>
              <a:pPr/>
              <a:t>186</a:t>
            </a:fld>
            <a:endParaRPr lang="en-US" altLang="en-US"/>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1F723-B59D-52A8-F53C-FDF3241985B6}"/>
              </a:ext>
            </a:extLst>
          </p:cNvPr>
          <p:cNvSpPr>
            <a:spLocks noGrp="1"/>
          </p:cNvSpPr>
          <p:nvPr>
            <p:ph type="title"/>
          </p:nvPr>
        </p:nvSpPr>
        <p:spPr>
          <a:xfrm>
            <a:off x="829340" y="2852739"/>
            <a:ext cx="11158191" cy="2852737"/>
          </a:xfrm>
        </p:spPr>
        <p:txBody>
          <a:bodyPr/>
          <a:lstStyle/>
          <a:p>
            <a:pPr algn="r"/>
            <a:r>
              <a:rPr lang="en-US" dirty="0">
                <a:solidFill>
                  <a:srgbClr val="FF3300"/>
                </a:solidFill>
                <a:latin typeface="Matura MT Script Capitals" panose="03020802060602070202" pitchFamily="66" charset="0"/>
              </a:rPr>
              <a:t>Joshua’s Long Day</a:t>
            </a:r>
          </a:p>
        </p:txBody>
      </p:sp>
      <p:sp>
        <p:nvSpPr>
          <p:cNvPr id="2" name="Slide Number Placeholder 1">
            <a:extLst>
              <a:ext uri="{FF2B5EF4-FFF2-40B4-BE49-F238E27FC236}">
                <a16:creationId xmlns:a16="http://schemas.microsoft.com/office/drawing/2014/main" id="{B5F8FF27-5CE6-CF92-37DE-B952FF11F764}"/>
              </a:ext>
            </a:extLst>
          </p:cNvPr>
          <p:cNvSpPr>
            <a:spLocks noGrp="1"/>
          </p:cNvSpPr>
          <p:nvPr>
            <p:ph type="sldNum" sz="quarter" idx="12"/>
          </p:nvPr>
        </p:nvSpPr>
        <p:spPr/>
        <p:txBody>
          <a:bodyPr/>
          <a:lstStyle/>
          <a:p>
            <a:fld id="{F2AC4C17-2516-49E8-BE9B-E38D16CCA577}" type="slidenum">
              <a:rPr lang="en-US" altLang="en-US" smtClean="0"/>
              <a:pPr/>
              <a:t>187</a:t>
            </a:fld>
            <a:endParaRPr lang="en-US" altLang="en-US"/>
          </a:p>
        </p:txBody>
      </p:sp>
    </p:spTree>
    <p:extLst>
      <p:ext uri="{BB962C8B-B14F-4D97-AF65-F5344CB8AC3E}">
        <p14:creationId xmlns:p14="http://schemas.microsoft.com/office/powerpoint/2010/main" val="114025325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8A13E7C5-E6FB-BFD3-C961-6F4ABD50CB72}"/>
              </a:ext>
            </a:extLst>
          </p:cNvPr>
          <p:cNvSpPr>
            <a:spLocks noGrp="1" noRot="1" noChangeArrowheads="1"/>
          </p:cNvSpPr>
          <p:nvPr>
            <p:ph type="title"/>
          </p:nvPr>
        </p:nvSpPr>
        <p:spPr>
          <a:xfrm>
            <a:off x="1828801" y="76200"/>
            <a:ext cx="8537575" cy="838200"/>
          </a:xfrm>
        </p:spPr>
        <p:txBody>
          <a:bodyPr/>
          <a:lstStyle/>
          <a:p>
            <a:r>
              <a:rPr lang="en-US" altLang="en-US">
                <a:latin typeface="Eras Bold ITC" panose="020B0907030504020204" pitchFamily="34" charset="0"/>
              </a:rPr>
              <a:t>Battle of Gibeon</a:t>
            </a:r>
          </a:p>
        </p:txBody>
      </p:sp>
      <p:sp>
        <p:nvSpPr>
          <p:cNvPr id="244739" name="Rectangle 3">
            <a:extLst>
              <a:ext uri="{FF2B5EF4-FFF2-40B4-BE49-F238E27FC236}">
                <a16:creationId xmlns:a16="http://schemas.microsoft.com/office/drawing/2014/main" id="{C5246BD2-6033-119D-FE22-BDD46433E0C1}"/>
              </a:ext>
            </a:extLst>
          </p:cNvPr>
          <p:cNvSpPr>
            <a:spLocks noGrp="1" noRot="1" noChangeArrowheads="1"/>
          </p:cNvSpPr>
          <p:nvPr>
            <p:ph type="body" idx="1"/>
          </p:nvPr>
        </p:nvSpPr>
        <p:spPr>
          <a:xfrm>
            <a:off x="641684" y="990600"/>
            <a:ext cx="11020927" cy="5562600"/>
          </a:xfrm>
        </p:spPr>
        <p:txBody>
          <a:bodyPr/>
          <a:lstStyle/>
          <a:p>
            <a:pPr>
              <a:lnSpc>
                <a:spcPct val="90000"/>
              </a:lnSpc>
              <a:buFont typeface="Arial" panose="020B0604020202020204" pitchFamily="34" charset="0"/>
              <a:buNone/>
            </a:pPr>
            <a:r>
              <a:rPr lang="en-US" altLang="en-US" dirty="0"/>
              <a:t>When a runner from Gibeon pleaded for help, Joshua force-marched the Israelite forces from Gilgal to Gibeon, taking the coalition by surprise.</a:t>
            </a:r>
          </a:p>
          <a:p>
            <a:pPr>
              <a:lnSpc>
                <a:spcPct val="90000"/>
              </a:lnSpc>
            </a:pPr>
            <a:r>
              <a:rPr lang="en-US" altLang="en-US" sz="2800" i="1" dirty="0">
                <a:effectLst/>
                <a:latin typeface="Arial Narrow" panose="020B0606020202030204" pitchFamily="34" charset="0"/>
              </a:rPr>
              <a:t>Yahweh directly intervened with a hail storm (and since the Canaanites worshipped </a:t>
            </a:r>
            <a:r>
              <a:rPr lang="en-US" altLang="en-US" sz="2800" i="1" dirty="0" err="1">
                <a:effectLst/>
                <a:latin typeface="Arial Narrow" panose="020B0606020202030204" pitchFamily="34" charset="0"/>
              </a:rPr>
              <a:t>Ba’al</a:t>
            </a:r>
            <a:r>
              <a:rPr lang="en-US" altLang="en-US" sz="2800" i="1" dirty="0">
                <a:effectLst/>
                <a:latin typeface="Arial Narrow" panose="020B0606020202030204" pitchFamily="34" charset="0"/>
              </a:rPr>
              <a:t>, lord of storm, they must have thought their own gods had turned against them).</a:t>
            </a:r>
          </a:p>
          <a:p>
            <a:pPr>
              <a:lnSpc>
                <a:spcPct val="90000"/>
              </a:lnSpc>
            </a:pPr>
            <a:r>
              <a:rPr lang="en-US" altLang="en-US" sz="2800" i="1" dirty="0">
                <a:effectLst/>
                <a:latin typeface="Arial Narrow" panose="020B0606020202030204" pitchFamily="34" charset="0"/>
              </a:rPr>
              <a:t>Isaiah later would call this divine intervention Yahweh’s “strange work” (Is. 28:21).</a:t>
            </a:r>
          </a:p>
          <a:p>
            <a:pPr>
              <a:lnSpc>
                <a:spcPct val="90000"/>
              </a:lnSpc>
            </a:pPr>
            <a:r>
              <a:rPr lang="en-US" altLang="en-US" sz="2800" i="1" dirty="0">
                <a:effectLst/>
                <a:latin typeface="Arial Narrow" panose="020B0606020202030204" pitchFamily="34" charset="0"/>
              </a:rPr>
              <a:t>During the battle, Joshua prayed so that the daylight hours were miraculously extended enabling the Israelite army to continue their pursuit of the Amorite coalition forces.</a:t>
            </a:r>
          </a:p>
          <a:p>
            <a:pPr>
              <a:lnSpc>
                <a:spcPct val="90000"/>
              </a:lnSpc>
            </a:pPr>
            <a:r>
              <a:rPr lang="en-US" altLang="en-US" sz="2800" i="1" dirty="0">
                <a:effectLst/>
                <a:latin typeface="Arial Narrow" panose="020B0606020202030204" pitchFamily="34" charset="0"/>
              </a:rPr>
              <a:t>Both Jews and Christians have always considered this to be a miracle that defied human explanation.</a:t>
            </a:r>
          </a:p>
        </p:txBody>
      </p:sp>
      <p:sp>
        <p:nvSpPr>
          <p:cNvPr id="2" name="Slide Number Placeholder 1">
            <a:extLst>
              <a:ext uri="{FF2B5EF4-FFF2-40B4-BE49-F238E27FC236}">
                <a16:creationId xmlns:a16="http://schemas.microsoft.com/office/drawing/2014/main" id="{DE169970-685B-BDDF-7D92-3A8ED9B2A282}"/>
              </a:ext>
            </a:extLst>
          </p:cNvPr>
          <p:cNvSpPr>
            <a:spLocks noGrp="1"/>
          </p:cNvSpPr>
          <p:nvPr>
            <p:ph type="sldNum" sz="quarter" idx="12"/>
          </p:nvPr>
        </p:nvSpPr>
        <p:spPr/>
        <p:txBody>
          <a:bodyPr/>
          <a:lstStyle/>
          <a:p>
            <a:fld id="{39DAA5BD-8F7D-4699-9F67-3DC5913F4B17}" type="slidenum">
              <a:rPr lang="en-US" altLang="en-US" smtClean="0"/>
              <a:pPr/>
              <a:t>188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44739">
                                            <p:txEl>
                                              <p:pRg st="0" end="0"/>
                                            </p:txEl>
                                          </p:spTgt>
                                        </p:tgtEl>
                                        <p:attrNameLst>
                                          <p:attrName>style.visibility</p:attrName>
                                        </p:attrNameLst>
                                      </p:cBhvr>
                                      <p:to>
                                        <p:strVal val="visible"/>
                                      </p:to>
                                    </p:set>
                                    <p:anim calcmode="lin" valueType="num">
                                      <p:cBhvr>
                                        <p:cTn id="7" dur="500" fill="hold"/>
                                        <p:tgtEl>
                                          <p:spTgt spid="2447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47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4739">
                                            <p:txEl>
                                              <p:pRg st="1" end="1"/>
                                            </p:txEl>
                                          </p:spTgt>
                                        </p:tgtEl>
                                        <p:attrNameLst>
                                          <p:attrName>style.visibility</p:attrName>
                                        </p:attrNameLst>
                                      </p:cBhvr>
                                      <p:to>
                                        <p:strVal val="visible"/>
                                      </p:to>
                                    </p:set>
                                    <p:anim calcmode="lin" valueType="num">
                                      <p:cBhvr additive="base">
                                        <p:cTn id="13" dur="500" fill="hold"/>
                                        <p:tgtEl>
                                          <p:spTgt spid="2447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47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4739">
                                            <p:txEl>
                                              <p:pRg st="2" end="2"/>
                                            </p:txEl>
                                          </p:spTgt>
                                        </p:tgtEl>
                                        <p:attrNameLst>
                                          <p:attrName>style.visibility</p:attrName>
                                        </p:attrNameLst>
                                      </p:cBhvr>
                                      <p:to>
                                        <p:strVal val="visible"/>
                                      </p:to>
                                    </p:set>
                                    <p:anim calcmode="lin" valueType="num">
                                      <p:cBhvr additive="base">
                                        <p:cTn id="19" dur="500" fill="hold"/>
                                        <p:tgtEl>
                                          <p:spTgt spid="2447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47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4739">
                                            <p:txEl>
                                              <p:pRg st="3" end="3"/>
                                            </p:txEl>
                                          </p:spTgt>
                                        </p:tgtEl>
                                        <p:attrNameLst>
                                          <p:attrName>style.visibility</p:attrName>
                                        </p:attrNameLst>
                                      </p:cBhvr>
                                      <p:to>
                                        <p:strVal val="visible"/>
                                      </p:to>
                                    </p:set>
                                    <p:anim calcmode="lin" valueType="num">
                                      <p:cBhvr additive="base">
                                        <p:cTn id="25" dur="500" fill="hold"/>
                                        <p:tgtEl>
                                          <p:spTgt spid="2447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47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4739">
                                            <p:txEl>
                                              <p:pRg st="4" end="4"/>
                                            </p:txEl>
                                          </p:spTgt>
                                        </p:tgtEl>
                                        <p:attrNameLst>
                                          <p:attrName>style.visibility</p:attrName>
                                        </p:attrNameLst>
                                      </p:cBhvr>
                                      <p:to>
                                        <p:strVal val="visible"/>
                                      </p:to>
                                    </p:set>
                                    <p:anim calcmode="lin" valueType="num">
                                      <p:cBhvr additive="base">
                                        <p:cTn id="31" dur="500" fill="hold"/>
                                        <p:tgtEl>
                                          <p:spTgt spid="2447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47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64" name="Rectangle 4">
            <a:extLst>
              <a:ext uri="{FF2B5EF4-FFF2-40B4-BE49-F238E27FC236}">
                <a16:creationId xmlns:a16="http://schemas.microsoft.com/office/drawing/2014/main" id="{0DFB102C-D790-700E-7ED5-1C78FAD7DC13}"/>
              </a:ext>
            </a:extLst>
          </p:cNvPr>
          <p:cNvSpPr>
            <a:spLocks noGrp="1" noRot="1" noChangeArrowheads="1"/>
          </p:cNvSpPr>
          <p:nvPr>
            <p:ph type="title"/>
          </p:nvPr>
        </p:nvSpPr>
        <p:spPr/>
        <p:txBody>
          <a:bodyPr/>
          <a:lstStyle/>
          <a:p>
            <a:r>
              <a:rPr lang="en-US" altLang="en-US"/>
              <a:t>Two Bogus Links</a:t>
            </a:r>
          </a:p>
        </p:txBody>
      </p:sp>
      <p:sp>
        <p:nvSpPr>
          <p:cNvPr id="245765" name="Rectangle 5">
            <a:extLst>
              <a:ext uri="{FF2B5EF4-FFF2-40B4-BE49-F238E27FC236}">
                <a16:creationId xmlns:a16="http://schemas.microsoft.com/office/drawing/2014/main" id="{17B2260A-630C-B46E-5EB9-64BC89CF09FF}"/>
              </a:ext>
            </a:extLst>
          </p:cNvPr>
          <p:cNvSpPr>
            <a:spLocks noGrp="1" noRot="1" noChangeArrowheads="1"/>
          </p:cNvSpPr>
          <p:nvPr>
            <p:ph type="body" sz="half" idx="1"/>
          </p:nvPr>
        </p:nvSpPr>
        <p:spPr>
          <a:xfrm>
            <a:off x="721895" y="1600200"/>
            <a:ext cx="5678905" cy="4126832"/>
          </a:xfrm>
          <a:solidFill>
            <a:srgbClr val="FFFF99"/>
          </a:solidFill>
          <a:ln w="12700">
            <a:solidFill>
              <a:schemeClr val="tx1"/>
            </a:solidFill>
            <a:miter lim="800000"/>
            <a:headEnd/>
            <a:tailEnd/>
          </a:ln>
        </p:spPr>
        <p:txBody>
          <a:bodyPr/>
          <a:lstStyle/>
          <a:p>
            <a:pPr>
              <a:buFont typeface="Arial" panose="020B0604020202020204" pitchFamily="34" charset="0"/>
              <a:buNone/>
            </a:pPr>
            <a:r>
              <a:rPr lang="en-US" altLang="en-US" sz="2800" b="1" dirty="0"/>
              <a:t>The “Missing Day” story</a:t>
            </a:r>
          </a:p>
          <a:p>
            <a:r>
              <a:rPr lang="en-US" altLang="en-US" sz="2400" i="1" dirty="0">
                <a:effectLst/>
                <a:latin typeface="Arial Narrow" panose="020B0606020202030204" pitchFamily="34" charset="0"/>
              </a:rPr>
              <a:t>An urban legend that scientists have uncovered a “missing day” through astronomy and computer research linked directly to Joshua’s long day has persisted since 1936 and still circulates on the Internet.</a:t>
            </a:r>
          </a:p>
          <a:p>
            <a:r>
              <a:rPr lang="en-US" altLang="en-US" sz="2400" i="1" dirty="0">
                <a:effectLst/>
                <a:latin typeface="Arial Narrow" panose="020B0606020202030204" pitchFamily="34" charset="0"/>
              </a:rPr>
              <a:t>It is simply not true and has been appropriately debunked by such conservative institutions as Moody Bible Institute and the periodical </a:t>
            </a:r>
            <a:r>
              <a:rPr lang="en-US" altLang="en-US" sz="2400" i="1" u="sng" dirty="0">
                <a:effectLst/>
                <a:latin typeface="Arial Narrow" panose="020B0606020202030204" pitchFamily="34" charset="0"/>
              </a:rPr>
              <a:t>Christianity Today</a:t>
            </a:r>
            <a:r>
              <a:rPr lang="en-US" altLang="en-US" sz="2400" i="1" dirty="0">
                <a:effectLst/>
                <a:latin typeface="Arial Narrow" panose="020B0606020202030204" pitchFamily="34" charset="0"/>
              </a:rPr>
              <a:t>.</a:t>
            </a:r>
          </a:p>
        </p:txBody>
      </p:sp>
      <p:sp>
        <p:nvSpPr>
          <p:cNvPr id="245766" name="Rectangle 6">
            <a:extLst>
              <a:ext uri="{FF2B5EF4-FFF2-40B4-BE49-F238E27FC236}">
                <a16:creationId xmlns:a16="http://schemas.microsoft.com/office/drawing/2014/main" id="{C7D6972A-B0A8-F10E-7D95-0CB7A075BE62}"/>
              </a:ext>
            </a:extLst>
          </p:cNvPr>
          <p:cNvSpPr>
            <a:spLocks noGrp="1" noRot="1" noChangeArrowheads="1"/>
          </p:cNvSpPr>
          <p:nvPr>
            <p:ph type="body" sz="half" idx="2"/>
          </p:nvPr>
        </p:nvSpPr>
        <p:spPr>
          <a:xfrm>
            <a:off x="6553201" y="1600200"/>
            <a:ext cx="4916904" cy="4126832"/>
          </a:xfrm>
          <a:solidFill>
            <a:schemeClr val="accent1"/>
          </a:solidFill>
          <a:ln w="12700">
            <a:solidFill>
              <a:schemeClr val="tx1"/>
            </a:solidFill>
            <a:miter lim="800000"/>
            <a:headEnd/>
            <a:tailEnd/>
          </a:ln>
        </p:spPr>
        <p:txBody>
          <a:bodyPr/>
          <a:lstStyle/>
          <a:p>
            <a:pPr>
              <a:buFont typeface="Arial" panose="020B0604020202020204" pitchFamily="34" charset="0"/>
              <a:buNone/>
            </a:pPr>
            <a:r>
              <a:rPr lang="en-US" altLang="en-US" sz="2800" b="1" dirty="0"/>
              <a:t>The Book of </a:t>
            </a:r>
            <a:r>
              <a:rPr lang="en-US" altLang="en-US" sz="2800" b="1" dirty="0" err="1"/>
              <a:t>Jashar</a:t>
            </a:r>
            <a:endParaRPr lang="en-US" altLang="en-US" sz="2800" b="1" dirty="0"/>
          </a:p>
          <a:p>
            <a:r>
              <a:rPr lang="en-US" altLang="en-US" sz="2400" i="1" dirty="0">
                <a:effectLst/>
                <a:latin typeface="Arial Narrow" panose="020B0606020202030204" pitchFamily="34" charset="0"/>
              </a:rPr>
              <a:t>This relatively recent forgery, published in 1829 and said to have been “rediscovered” in England in 1721 claims to be the document cited in the Book of Joshua.</a:t>
            </a:r>
          </a:p>
          <a:p>
            <a:r>
              <a:rPr lang="en-US" altLang="en-US" sz="2400" i="1" dirty="0">
                <a:effectLst/>
                <a:latin typeface="Arial Narrow" panose="020B0606020202030204" pitchFamily="34" charset="0"/>
              </a:rPr>
              <a:t>The occultic society of the </a:t>
            </a:r>
            <a:r>
              <a:rPr lang="en-US" altLang="en-US" sz="2400" i="1" dirty="0" err="1">
                <a:effectLst/>
                <a:latin typeface="Arial Narrow" panose="020B0606020202030204" pitchFamily="34" charset="0"/>
              </a:rPr>
              <a:t>Rosicrucians</a:t>
            </a:r>
            <a:r>
              <a:rPr lang="en-US" altLang="en-US" sz="2400" i="1" dirty="0">
                <a:effectLst/>
                <a:latin typeface="Arial Narrow" panose="020B0606020202030204" pitchFamily="34" charset="0"/>
              </a:rPr>
              <a:t> published it again in 1953, but scholars have determined it to be an 18</a:t>
            </a:r>
            <a:r>
              <a:rPr lang="en-US" altLang="en-US" sz="2400" i="1" baseline="30000" dirty="0">
                <a:effectLst/>
                <a:latin typeface="Arial Narrow" panose="020B0606020202030204" pitchFamily="34" charset="0"/>
              </a:rPr>
              <a:t>th</a:t>
            </a:r>
            <a:r>
              <a:rPr lang="en-US" altLang="en-US" sz="2400" i="1" dirty="0">
                <a:effectLst/>
                <a:latin typeface="Arial Narrow" panose="020B0606020202030204" pitchFamily="34" charset="0"/>
              </a:rPr>
              <a:t> century forgery.</a:t>
            </a:r>
          </a:p>
        </p:txBody>
      </p:sp>
      <p:sp>
        <p:nvSpPr>
          <p:cNvPr id="2" name="Slide Number Placeholder 1">
            <a:extLst>
              <a:ext uri="{FF2B5EF4-FFF2-40B4-BE49-F238E27FC236}">
                <a16:creationId xmlns:a16="http://schemas.microsoft.com/office/drawing/2014/main" id="{81254248-BEAD-5483-0D39-BDC771431CB4}"/>
              </a:ext>
            </a:extLst>
          </p:cNvPr>
          <p:cNvSpPr>
            <a:spLocks noGrp="1"/>
          </p:cNvSpPr>
          <p:nvPr>
            <p:ph type="sldNum" sz="quarter" idx="12"/>
          </p:nvPr>
        </p:nvSpPr>
        <p:spPr/>
        <p:txBody>
          <a:bodyPr/>
          <a:lstStyle/>
          <a:p>
            <a:fld id="{4FE4B1F2-B4CF-43B7-A5AE-829170EE1DA4}" type="slidenum">
              <a:rPr lang="en-US" altLang="en-US" smtClean="0"/>
              <a:pPr/>
              <a:t>189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65">
                                            <p:bg/>
                                          </p:spTgt>
                                        </p:tgtEl>
                                        <p:attrNameLst>
                                          <p:attrName>style.visibility</p:attrName>
                                        </p:attrNameLst>
                                      </p:cBhvr>
                                      <p:to>
                                        <p:strVal val="visible"/>
                                      </p:to>
                                    </p:set>
                                    <p:animEffect transition="in" filter="dissolve">
                                      <p:cBhvr>
                                        <p:cTn id="7" dur="500"/>
                                        <p:tgtEl>
                                          <p:spTgt spid="24576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765">
                                            <p:txEl>
                                              <p:pRg st="0" end="0"/>
                                            </p:txEl>
                                          </p:spTgt>
                                        </p:tgtEl>
                                        <p:attrNameLst>
                                          <p:attrName>style.visibility</p:attrName>
                                        </p:attrNameLst>
                                      </p:cBhvr>
                                      <p:to>
                                        <p:strVal val="visible"/>
                                      </p:to>
                                    </p:set>
                                    <p:animEffect transition="in" filter="dissolve">
                                      <p:cBhvr>
                                        <p:cTn id="10" dur="500"/>
                                        <p:tgtEl>
                                          <p:spTgt spid="24576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45765">
                                            <p:txEl>
                                              <p:pRg st="1" end="1"/>
                                            </p:txEl>
                                          </p:spTgt>
                                        </p:tgtEl>
                                        <p:attrNameLst>
                                          <p:attrName>style.visibility</p:attrName>
                                        </p:attrNameLst>
                                      </p:cBhvr>
                                      <p:to>
                                        <p:strVal val="visible"/>
                                      </p:to>
                                    </p:set>
                                    <p:anim calcmode="lin" valueType="num">
                                      <p:cBhvr additive="base">
                                        <p:cTn id="15" dur="500" fill="hold"/>
                                        <p:tgtEl>
                                          <p:spTgt spid="24576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4576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45765">
                                            <p:txEl>
                                              <p:pRg st="2" end="2"/>
                                            </p:txEl>
                                          </p:spTgt>
                                        </p:tgtEl>
                                        <p:attrNameLst>
                                          <p:attrName>style.visibility</p:attrName>
                                        </p:attrNameLst>
                                      </p:cBhvr>
                                      <p:to>
                                        <p:strVal val="visible"/>
                                      </p:to>
                                    </p:set>
                                    <p:anim calcmode="lin" valueType="num">
                                      <p:cBhvr additive="base">
                                        <p:cTn id="21" dur="500" fill="hold"/>
                                        <p:tgtEl>
                                          <p:spTgt spid="24576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457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5766">
                                            <p:bg/>
                                          </p:spTgt>
                                        </p:tgtEl>
                                        <p:attrNameLst>
                                          <p:attrName>style.visibility</p:attrName>
                                        </p:attrNameLst>
                                      </p:cBhvr>
                                      <p:to>
                                        <p:strVal val="visible"/>
                                      </p:to>
                                    </p:set>
                                    <p:animEffect transition="in" filter="dissolve">
                                      <p:cBhvr>
                                        <p:cTn id="27" dur="500"/>
                                        <p:tgtEl>
                                          <p:spTgt spid="245766">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45766">
                                            <p:txEl>
                                              <p:pRg st="0" end="0"/>
                                            </p:txEl>
                                          </p:spTgt>
                                        </p:tgtEl>
                                        <p:attrNameLst>
                                          <p:attrName>style.visibility</p:attrName>
                                        </p:attrNameLst>
                                      </p:cBhvr>
                                      <p:to>
                                        <p:strVal val="visible"/>
                                      </p:to>
                                    </p:set>
                                    <p:animEffect transition="in" filter="dissolve">
                                      <p:cBhvr>
                                        <p:cTn id="30" dur="500"/>
                                        <p:tgtEl>
                                          <p:spTgt spid="245766">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245766">
                                            <p:txEl>
                                              <p:pRg st="1" end="1"/>
                                            </p:txEl>
                                          </p:spTgt>
                                        </p:tgtEl>
                                        <p:attrNameLst>
                                          <p:attrName>style.visibility</p:attrName>
                                        </p:attrNameLst>
                                      </p:cBhvr>
                                      <p:to>
                                        <p:strVal val="visible"/>
                                      </p:to>
                                    </p:set>
                                    <p:anim calcmode="lin" valueType="num">
                                      <p:cBhvr additive="base">
                                        <p:cTn id="35" dur="500" fill="hold"/>
                                        <p:tgtEl>
                                          <p:spTgt spid="24576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57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245766">
                                            <p:txEl>
                                              <p:pRg st="2" end="2"/>
                                            </p:txEl>
                                          </p:spTgt>
                                        </p:tgtEl>
                                        <p:attrNameLst>
                                          <p:attrName>style.visibility</p:attrName>
                                        </p:attrNameLst>
                                      </p:cBhvr>
                                      <p:to>
                                        <p:strVal val="visible"/>
                                      </p:to>
                                    </p:set>
                                    <p:anim calcmode="lin" valueType="num">
                                      <p:cBhvr additive="base">
                                        <p:cTn id="41" dur="500" fill="hold"/>
                                        <p:tgtEl>
                                          <p:spTgt spid="24576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4576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5" grpId="0" uiExpand="1" build="p" animBg="1"/>
      <p:bldP spid="245766"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FBB051BE-4ABB-F2E6-27A0-CA6B4C364E83}"/>
              </a:ext>
            </a:extLst>
          </p:cNvPr>
          <p:cNvSpPr>
            <a:spLocks noGrp="1" noChangeArrowheads="1"/>
          </p:cNvSpPr>
          <p:nvPr>
            <p:ph type="title"/>
          </p:nvPr>
        </p:nvSpPr>
        <p:spPr>
          <a:xfrm>
            <a:off x="1676400" y="277814"/>
            <a:ext cx="8839200" cy="1093787"/>
          </a:xfrm>
        </p:spPr>
        <p:txBody>
          <a:bodyPr/>
          <a:lstStyle/>
          <a:p>
            <a:pPr eaLnBrk="1" hangingPunct="1">
              <a:defRPr/>
            </a:pPr>
            <a:r>
              <a:rPr lang="en-US" altLang="en-US">
                <a:solidFill>
                  <a:srgbClr val="00FFFF"/>
                </a:solidFill>
                <a:latin typeface="Narkisim" panose="020E0502050101010101" pitchFamily="34" charset="-79"/>
              </a:rPr>
              <a:t>Both the Man and Woman are Culpable</a:t>
            </a:r>
          </a:p>
        </p:txBody>
      </p:sp>
      <p:sp>
        <p:nvSpPr>
          <p:cNvPr id="137219" name="Rectangle 3">
            <a:extLst>
              <a:ext uri="{FF2B5EF4-FFF2-40B4-BE49-F238E27FC236}">
                <a16:creationId xmlns:a16="http://schemas.microsoft.com/office/drawing/2014/main" id="{BC621022-69E6-1123-1CAB-F8EF2347925D}"/>
              </a:ext>
            </a:extLst>
          </p:cNvPr>
          <p:cNvSpPr>
            <a:spLocks noGrp="1" noChangeArrowheads="1"/>
          </p:cNvSpPr>
          <p:nvPr>
            <p:ph type="body" idx="1"/>
          </p:nvPr>
        </p:nvSpPr>
        <p:spPr>
          <a:xfrm>
            <a:off x="625642" y="1295400"/>
            <a:ext cx="10924674" cy="3590788"/>
          </a:xfrm>
        </p:spPr>
        <p:txBody>
          <a:bodyPr/>
          <a:lstStyle/>
          <a:p>
            <a:pPr eaLnBrk="1" hangingPunct="1">
              <a:buFont typeface="Wingdings" panose="05000000000000000000" pitchFamily="2" charset="2"/>
              <a:buNone/>
              <a:defRPr/>
            </a:pPr>
            <a:r>
              <a:rPr lang="en-US" altLang="en-US" sz="2800" b="1" dirty="0">
                <a:solidFill>
                  <a:srgbClr val="FF9900"/>
                </a:solidFill>
              </a:rPr>
              <a:t>It often is assumed that the woman was alone and vulnerable when the snake approached her (suggesting that the man was less culpable). This assumption is wrong on two counts.</a:t>
            </a:r>
          </a:p>
          <a:p>
            <a:pPr eaLnBrk="1" hangingPunct="1">
              <a:defRPr/>
            </a:pPr>
            <a:r>
              <a:rPr lang="en-US" altLang="en-US" sz="2400" b="1" i="1" dirty="0">
                <a:latin typeface="Arial Narrow" panose="020B0606020202030204" pitchFamily="34" charset="0"/>
              </a:rPr>
              <a:t>First, she was not alone. The Hebrew expression </a:t>
            </a:r>
            <a:r>
              <a:rPr lang="en-US" altLang="en-US" sz="2400" dirty="0">
                <a:latin typeface="HebrewTh" pitchFamily="2" charset="0"/>
              </a:rPr>
              <a:t>h0m0Afi</a:t>
            </a:r>
            <a:r>
              <a:rPr lang="en-US" altLang="en-US" sz="2400" b="1" i="1" dirty="0">
                <a:latin typeface="Arial Narrow" panose="020B0606020202030204" pitchFamily="34" charset="0"/>
              </a:rPr>
              <a:t> (= with her) in 3:6 suggests that the man was there and heard the entire conversation. Not once did he raise his voice in protest.</a:t>
            </a:r>
          </a:p>
          <a:p>
            <a:pPr eaLnBrk="1" hangingPunct="1">
              <a:defRPr/>
            </a:pPr>
            <a:r>
              <a:rPr lang="en-US" altLang="en-US" sz="2400" b="1" i="1" dirty="0">
                <a:latin typeface="Arial Narrow" panose="020B0606020202030204" pitchFamily="34" charset="0"/>
              </a:rPr>
              <a:t>Second, Paul clearly stated the man’s complicity when he says “sin entered the world through one man” (Ro. 5:12).</a:t>
            </a:r>
          </a:p>
        </p:txBody>
      </p:sp>
      <p:sp>
        <p:nvSpPr>
          <p:cNvPr id="137220" name="Text Box 4">
            <a:extLst>
              <a:ext uri="{FF2B5EF4-FFF2-40B4-BE49-F238E27FC236}">
                <a16:creationId xmlns:a16="http://schemas.microsoft.com/office/drawing/2014/main" id="{2AFCB09C-0214-ED9B-111D-3E12C18DD451}"/>
              </a:ext>
            </a:extLst>
          </p:cNvPr>
          <p:cNvSpPr txBox="1">
            <a:spLocks noChangeArrowheads="1"/>
          </p:cNvSpPr>
          <p:nvPr/>
        </p:nvSpPr>
        <p:spPr bwMode="auto">
          <a:xfrm>
            <a:off x="641684" y="5213351"/>
            <a:ext cx="10908632" cy="707886"/>
          </a:xfrm>
          <a:prstGeom prst="rect">
            <a:avLst/>
          </a:prstGeom>
          <a:solidFill>
            <a:srgbClr val="003F3E"/>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ClrTx/>
              <a:buSzTx/>
              <a:buNone/>
            </a:pPr>
            <a:r>
              <a:rPr lang="en-US" altLang="en-US" sz="4000" dirty="0">
                <a:solidFill>
                  <a:srgbClr val="FFFFBD"/>
                </a:solidFill>
                <a:latin typeface="Impact" panose="020B0806030902050204" pitchFamily="34" charset="0"/>
              </a:rPr>
              <a:t>Hence, while Eve acted first, she did not act alone!</a:t>
            </a:r>
          </a:p>
        </p:txBody>
      </p:sp>
      <p:sp>
        <p:nvSpPr>
          <p:cNvPr id="2" name="Slide Number Placeholder 1">
            <a:extLst>
              <a:ext uri="{FF2B5EF4-FFF2-40B4-BE49-F238E27FC236}">
                <a16:creationId xmlns:a16="http://schemas.microsoft.com/office/drawing/2014/main" id="{048E0361-D184-A66D-237F-73DBF2FEB389}"/>
              </a:ext>
            </a:extLst>
          </p:cNvPr>
          <p:cNvSpPr>
            <a:spLocks noGrp="1"/>
          </p:cNvSpPr>
          <p:nvPr>
            <p:ph type="sldNum" sz="quarter" idx="12"/>
          </p:nvPr>
        </p:nvSpPr>
        <p:spPr/>
        <p:txBody>
          <a:bodyPr/>
          <a:lstStyle/>
          <a:p>
            <a:fld id="{6792C482-10A1-4CE4-983C-C906ECDB0893}" type="slidenum">
              <a:rPr lang="en-US" altLang="en-US" smtClean="0"/>
              <a:pPr/>
              <a:t>19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 calcmode="lin" valueType="num">
                                      <p:cBhvr>
                                        <p:cTn id="7" dur="500" fill="hold"/>
                                        <p:tgtEl>
                                          <p:spTgt spid="1372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72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7219">
                                            <p:txEl>
                                              <p:pRg st="1" end="1"/>
                                            </p:txEl>
                                          </p:spTgt>
                                        </p:tgtEl>
                                        <p:attrNameLst>
                                          <p:attrName>style.visibility</p:attrName>
                                        </p:attrNameLst>
                                      </p:cBhvr>
                                      <p:to>
                                        <p:strVal val="visible"/>
                                      </p:to>
                                    </p:set>
                                    <p:anim calcmode="lin" valueType="num">
                                      <p:cBhvr additive="base">
                                        <p:cTn id="13" dur="500" fill="hold"/>
                                        <p:tgtEl>
                                          <p:spTgt spid="137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7219">
                                            <p:txEl>
                                              <p:pRg st="2" end="2"/>
                                            </p:txEl>
                                          </p:spTgt>
                                        </p:tgtEl>
                                        <p:attrNameLst>
                                          <p:attrName>style.visibility</p:attrName>
                                        </p:attrNameLst>
                                      </p:cBhvr>
                                      <p:to>
                                        <p:strVal val="visible"/>
                                      </p:to>
                                    </p:set>
                                    <p:anim calcmode="lin" valueType="num">
                                      <p:cBhvr additive="base">
                                        <p:cTn id="19" dur="500" fill="hold"/>
                                        <p:tgtEl>
                                          <p:spTgt spid="137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7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5" fill="hold" grpId="0" nodeType="clickEffect">
                                  <p:stCondLst>
                                    <p:cond delay="0"/>
                                  </p:stCondLst>
                                  <p:childTnLst>
                                    <p:set>
                                      <p:cBhvr>
                                        <p:cTn id="24" dur="1" fill="hold">
                                          <p:stCondLst>
                                            <p:cond delay="0"/>
                                          </p:stCondLst>
                                        </p:cTn>
                                        <p:tgtEl>
                                          <p:spTgt spid="137220"/>
                                        </p:tgtEl>
                                        <p:attrNameLst>
                                          <p:attrName>style.visibility</p:attrName>
                                        </p:attrNameLst>
                                      </p:cBhvr>
                                      <p:to>
                                        <p:strVal val="visible"/>
                                      </p:to>
                                    </p:set>
                                    <p:animEffect transition="in" filter="randombar(vertical)">
                                      <p:cBhvr>
                                        <p:cTn id="25" dur="500"/>
                                        <p:tgtEl>
                                          <p:spTgt spid="137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1F723-B59D-52A8-F53C-FDF3241985B6}"/>
              </a:ext>
            </a:extLst>
          </p:cNvPr>
          <p:cNvSpPr>
            <a:spLocks noGrp="1"/>
          </p:cNvSpPr>
          <p:nvPr>
            <p:ph type="title"/>
          </p:nvPr>
        </p:nvSpPr>
        <p:spPr>
          <a:xfrm>
            <a:off x="829340" y="2852739"/>
            <a:ext cx="11158191" cy="2852737"/>
          </a:xfrm>
        </p:spPr>
        <p:txBody>
          <a:bodyPr/>
          <a:lstStyle/>
          <a:p>
            <a:pPr algn="r"/>
            <a:r>
              <a:rPr lang="en-US" dirty="0">
                <a:solidFill>
                  <a:srgbClr val="FF3300"/>
                </a:solidFill>
                <a:latin typeface="Matura MT Script Capitals" panose="03020802060602070202" pitchFamily="66" charset="0"/>
              </a:rPr>
              <a:t>The Moral Problem of War Against the Canaanites</a:t>
            </a:r>
          </a:p>
        </p:txBody>
      </p:sp>
      <p:sp>
        <p:nvSpPr>
          <p:cNvPr id="2" name="Slide Number Placeholder 1">
            <a:extLst>
              <a:ext uri="{FF2B5EF4-FFF2-40B4-BE49-F238E27FC236}">
                <a16:creationId xmlns:a16="http://schemas.microsoft.com/office/drawing/2014/main" id="{C7B0D60F-FE67-ED17-1218-30D48FC0CBFD}"/>
              </a:ext>
            </a:extLst>
          </p:cNvPr>
          <p:cNvSpPr>
            <a:spLocks noGrp="1"/>
          </p:cNvSpPr>
          <p:nvPr>
            <p:ph type="sldNum" sz="quarter" idx="12"/>
          </p:nvPr>
        </p:nvSpPr>
        <p:spPr/>
        <p:txBody>
          <a:bodyPr/>
          <a:lstStyle/>
          <a:p>
            <a:fld id="{F2AC4C17-2516-49E8-BE9B-E38D16CCA577}" type="slidenum">
              <a:rPr lang="en-US" altLang="en-US" smtClean="0"/>
              <a:pPr/>
              <a:t>190</a:t>
            </a:fld>
            <a:endParaRPr lang="en-US" altLang="en-US"/>
          </a:p>
        </p:txBody>
      </p:sp>
    </p:spTree>
    <p:extLst>
      <p:ext uri="{BB962C8B-B14F-4D97-AF65-F5344CB8AC3E}">
        <p14:creationId xmlns:p14="http://schemas.microsoft.com/office/powerpoint/2010/main" val="286352292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302A1034-0137-0C44-391F-9E6091CA6DC4}"/>
              </a:ext>
            </a:extLst>
          </p:cNvPr>
          <p:cNvSpPr>
            <a:spLocks noGrp="1" noRot="1" noChangeArrowheads="1"/>
          </p:cNvSpPr>
          <p:nvPr>
            <p:ph type="title"/>
          </p:nvPr>
        </p:nvSpPr>
        <p:spPr/>
        <p:txBody>
          <a:bodyPr/>
          <a:lstStyle/>
          <a:p>
            <a:r>
              <a:rPr lang="en-US" altLang="en-US" dirty="0">
                <a:latin typeface="Eras Bold ITC" panose="020B0907030504020204" pitchFamily="34" charset="0"/>
              </a:rPr>
              <a:t>The Moral Problem of War</a:t>
            </a:r>
          </a:p>
        </p:txBody>
      </p:sp>
      <p:sp>
        <p:nvSpPr>
          <p:cNvPr id="93187" name="Rectangle 3">
            <a:extLst>
              <a:ext uri="{FF2B5EF4-FFF2-40B4-BE49-F238E27FC236}">
                <a16:creationId xmlns:a16="http://schemas.microsoft.com/office/drawing/2014/main" id="{AF79BBCE-1DF5-7308-BC47-BE3F060A2454}"/>
              </a:ext>
            </a:extLst>
          </p:cNvPr>
          <p:cNvSpPr>
            <a:spLocks noGrp="1" noRot="1" noChangeArrowheads="1"/>
          </p:cNvSpPr>
          <p:nvPr>
            <p:ph type="body" idx="1"/>
          </p:nvPr>
        </p:nvSpPr>
        <p:spPr>
          <a:xfrm>
            <a:off x="829340" y="1600200"/>
            <a:ext cx="10568762" cy="4927600"/>
          </a:xfrm>
        </p:spPr>
        <p:txBody>
          <a:bodyPr/>
          <a:lstStyle/>
          <a:p>
            <a:pPr>
              <a:lnSpc>
                <a:spcPct val="90000"/>
              </a:lnSpc>
              <a:buFont typeface="Arial" panose="020B0604020202020204" pitchFamily="34" charset="0"/>
              <a:buNone/>
            </a:pPr>
            <a:r>
              <a:rPr lang="en-US" altLang="en-US" dirty="0">
                <a:solidFill>
                  <a:srgbClr val="333300"/>
                </a:solidFill>
                <a:effectLst>
                  <a:outerShdw blurRad="38100" dist="38100" dir="2700000" algn="tl">
                    <a:srgbClr val="000000"/>
                  </a:outerShdw>
                </a:effectLst>
              </a:rPr>
              <a:t>Canaan was not open, available land to the Israelites. Rather, it was widely populated by various Canaanite groups.</a:t>
            </a:r>
          </a:p>
          <a:p>
            <a:pPr>
              <a:lnSpc>
                <a:spcPct val="90000"/>
              </a:lnSpc>
            </a:pPr>
            <a:r>
              <a:rPr lang="en-US" altLang="en-US" sz="2800" i="1" dirty="0">
                <a:effectLst/>
                <a:latin typeface="Arial Narrow" panose="020B0606020202030204" pitchFamily="34" charset="0"/>
              </a:rPr>
              <a:t>The wars were wars of extermination commanded by Yahweh (Jos. 6:17, 24; 8:24, 29; 10:40; 11:12; Dt. 7:1-2, 16, 24; 13:12-16; 20:16-18).</a:t>
            </a:r>
          </a:p>
          <a:p>
            <a:pPr>
              <a:lnSpc>
                <a:spcPct val="90000"/>
              </a:lnSpc>
            </a:pPr>
            <a:r>
              <a:rPr lang="en-US" altLang="en-US" sz="2800" i="1" dirty="0">
                <a:effectLst/>
                <a:latin typeface="Arial Narrow" panose="020B0606020202030204" pitchFamily="34" charset="0"/>
              </a:rPr>
              <a:t>The Hebrew term </a:t>
            </a:r>
            <a:r>
              <a:rPr lang="en-US" altLang="en-US" sz="2800" dirty="0" err="1">
                <a:effectLst/>
                <a:latin typeface="HebrewTh" pitchFamily="2" charset="0"/>
              </a:rPr>
              <a:t>MrH</a:t>
            </a:r>
            <a:r>
              <a:rPr lang="en-US" altLang="en-US" sz="2800" i="1" dirty="0">
                <a:effectLst/>
                <a:latin typeface="Arial Narrow" panose="020B0606020202030204" pitchFamily="34" charset="0"/>
              </a:rPr>
              <a:t> (= banned, utterly destroyed) describes the mass killing of the Canaanites.</a:t>
            </a:r>
          </a:p>
          <a:p>
            <a:pPr>
              <a:lnSpc>
                <a:spcPct val="90000"/>
              </a:lnSpc>
            </a:pPr>
            <a:r>
              <a:rPr lang="en-US" altLang="en-US" sz="2800" i="1" dirty="0">
                <a:effectLst/>
                <a:latin typeface="Arial Narrow" panose="020B0606020202030204" pitchFamily="34" charset="0"/>
              </a:rPr>
              <a:t>Such wars have caused considerable distress for modern sensitivities, particularly in light of the message of peace through Christ.</a:t>
            </a:r>
          </a:p>
          <a:p>
            <a:pPr>
              <a:lnSpc>
                <a:spcPct val="90000"/>
              </a:lnSpc>
            </a:pPr>
            <a:r>
              <a:rPr lang="en-US" altLang="en-US" sz="2800" i="1" dirty="0">
                <a:effectLst/>
                <a:latin typeface="Arial Narrow" panose="020B0606020202030204" pitchFamily="34" charset="0"/>
              </a:rPr>
              <a:t>Hence, some modern interpreters reject the Book of Joshua as fundamentally incompatible with Christianity.</a:t>
            </a:r>
            <a:endParaRPr lang="en-US" altLang="en-US" dirty="0">
              <a:effectLst/>
            </a:endParaRPr>
          </a:p>
        </p:txBody>
      </p:sp>
      <p:sp>
        <p:nvSpPr>
          <p:cNvPr id="2" name="Slide Number Placeholder 1">
            <a:extLst>
              <a:ext uri="{FF2B5EF4-FFF2-40B4-BE49-F238E27FC236}">
                <a16:creationId xmlns:a16="http://schemas.microsoft.com/office/drawing/2014/main" id="{2A9145BB-632D-7C0D-110E-579D994AF512}"/>
              </a:ext>
            </a:extLst>
          </p:cNvPr>
          <p:cNvSpPr>
            <a:spLocks noGrp="1"/>
          </p:cNvSpPr>
          <p:nvPr>
            <p:ph type="sldNum" sz="quarter" idx="12"/>
          </p:nvPr>
        </p:nvSpPr>
        <p:spPr/>
        <p:txBody>
          <a:bodyPr/>
          <a:lstStyle/>
          <a:p>
            <a:fld id="{FB875F4E-B010-40E2-A881-58296018C9C6}" type="slidenum">
              <a:rPr lang="en-US" altLang="en-US" smtClean="0"/>
              <a:pPr/>
              <a:t>191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p:cTn id="7" dur="500" fill="hold"/>
                                        <p:tgtEl>
                                          <p:spTgt spid="931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318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318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3187">
                                            <p:txEl>
                                              <p:pRg st="1" end="1"/>
                                            </p:txEl>
                                          </p:spTgt>
                                        </p:tgtEl>
                                        <p:attrNameLst>
                                          <p:attrName>style.visibility</p:attrName>
                                        </p:attrNameLst>
                                      </p:cBhvr>
                                      <p:to>
                                        <p:strVal val="visible"/>
                                      </p:to>
                                    </p:set>
                                    <p:anim calcmode="lin" valueType="num">
                                      <p:cBhvr additive="base">
                                        <p:cTn id="14" dur="500" fill="hold"/>
                                        <p:tgtEl>
                                          <p:spTgt spid="9318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31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3187">
                                            <p:txEl>
                                              <p:pRg st="2" end="2"/>
                                            </p:txEl>
                                          </p:spTgt>
                                        </p:tgtEl>
                                        <p:attrNameLst>
                                          <p:attrName>style.visibility</p:attrName>
                                        </p:attrNameLst>
                                      </p:cBhvr>
                                      <p:to>
                                        <p:strVal val="visible"/>
                                      </p:to>
                                    </p:set>
                                    <p:anim calcmode="lin" valueType="num">
                                      <p:cBhvr additive="base">
                                        <p:cTn id="20" dur="500" fill="hold"/>
                                        <p:tgtEl>
                                          <p:spTgt spid="9318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31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3187">
                                            <p:txEl>
                                              <p:pRg st="3" end="3"/>
                                            </p:txEl>
                                          </p:spTgt>
                                        </p:tgtEl>
                                        <p:attrNameLst>
                                          <p:attrName>style.visibility</p:attrName>
                                        </p:attrNameLst>
                                      </p:cBhvr>
                                      <p:to>
                                        <p:strVal val="visible"/>
                                      </p:to>
                                    </p:set>
                                    <p:anim calcmode="lin" valueType="num">
                                      <p:cBhvr additive="base">
                                        <p:cTn id="26" dur="500" fill="hold"/>
                                        <p:tgtEl>
                                          <p:spTgt spid="9318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31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3187">
                                            <p:txEl>
                                              <p:pRg st="4" end="4"/>
                                            </p:txEl>
                                          </p:spTgt>
                                        </p:tgtEl>
                                        <p:attrNameLst>
                                          <p:attrName>style.visibility</p:attrName>
                                        </p:attrNameLst>
                                      </p:cBhvr>
                                      <p:to>
                                        <p:strVal val="visible"/>
                                      </p:to>
                                    </p:set>
                                    <p:anim calcmode="lin" valueType="num">
                                      <p:cBhvr additive="base">
                                        <p:cTn id="32" dur="500" fill="hold"/>
                                        <p:tgtEl>
                                          <p:spTgt spid="9318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931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6" name="AutoShape 4">
            <a:extLst>
              <a:ext uri="{FF2B5EF4-FFF2-40B4-BE49-F238E27FC236}">
                <a16:creationId xmlns:a16="http://schemas.microsoft.com/office/drawing/2014/main" id="{AF3DC2C9-8B77-1694-38AB-FF46339AEDAA}"/>
              </a:ext>
            </a:extLst>
          </p:cNvPr>
          <p:cNvSpPr>
            <a:spLocks noChangeArrowheads="1"/>
          </p:cNvSpPr>
          <p:nvPr/>
        </p:nvSpPr>
        <p:spPr bwMode="auto">
          <a:xfrm>
            <a:off x="1905000" y="381000"/>
            <a:ext cx="8458200" cy="6096000"/>
          </a:xfrm>
          <a:prstGeom prst="plaque">
            <a:avLst>
              <a:gd name="adj" fmla="val 16667"/>
            </a:avLst>
          </a:prstGeom>
          <a:solidFill>
            <a:srgbClr val="FF9933"/>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pPr>
            <a:endParaRPr lang="en-US">
              <a:solidFill>
                <a:srgbClr val="000000"/>
              </a:solidFill>
              <a:latin typeface="Tahoma" panose="020B0604030504040204" pitchFamily="34" charset="0"/>
            </a:endParaRPr>
          </a:p>
        </p:txBody>
      </p:sp>
      <p:sp>
        <p:nvSpPr>
          <p:cNvPr id="95237" name="Text Box 5">
            <a:extLst>
              <a:ext uri="{FF2B5EF4-FFF2-40B4-BE49-F238E27FC236}">
                <a16:creationId xmlns:a16="http://schemas.microsoft.com/office/drawing/2014/main" id="{11426627-F886-96C4-2783-2F972BCEEC64}"/>
              </a:ext>
            </a:extLst>
          </p:cNvPr>
          <p:cNvSpPr txBox="1">
            <a:spLocks noChangeArrowheads="1"/>
          </p:cNvSpPr>
          <p:nvPr/>
        </p:nvSpPr>
        <p:spPr bwMode="auto">
          <a:xfrm>
            <a:off x="2743200" y="914401"/>
            <a:ext cx="7315200"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50000"/>
              </a:spcBef>
              <a:spcAft>
                <a:spcPct val="0"/>
              </a:spcAft>
            </a:pPr>
            <a:r>
              <a:rPr lang="en-US" altLang="en-US" sz="3200">
                <a:solidFill>
                  <a:srgbClr val="000000"/>
                </a:solidFill>
                <a:latin typeface="Forte" panose="03060902040502070203" pitchFamily="66" charset="0"/>
              </a:rPr>
              <a:t>     “Much about the Book of Joshua is repulsive, starting with ethnic cleansing, the savage dispossession and genocide of native peoples, and the massacre of women and children—all not simply condoned but ordered by God. These features are worse than abhorrent; they are far beyond the pale…”</a:t>
            </a:r>
          </a:p>
          <a:p>
            <a:pPr defTabSz="914400" eaLnBrk="0" fontAlgn="base" hangingPunct="0">
              <a:lnSpc>
                <a:spcPct val="75000"/>
              </a:lnSpc>
              <a:spcBef>
                <a:spcPct val="50000"/>
              </a:spcBef>
              <a:spcAft>
                <a:spcPct val="0"/>
              </a:spcAft>
            </a:pPr>
            <a:r>
              <a:rPr lang="en-US" altLang="en-US" sz="2400">
                <a:solidFill>
                  <a:srgbClr val="000000"/>
                </a:solidFill>
                <a:latin typeface="Arial Narrow" panose="020B0606020202030204" pitchFamily="34" charset="0"/>
              </a:rPr>
              <a:t>				            Robert Coote</a:t>
            </a:r>
          </a:p>
          <a:p>
            <a:pPr defTabSz="914400" eaLnBrk="0" fontAlgn="base" hangingPunct="0">
              <a:lnSpc>
                <a:spcPct val="75000"/>
              </a:lnSpc>
              <a:spcBef>
                <a:spcPct val="50000"/>
              </a:spcBef>
              <a:spcAft>
                <a:spcPct val="0"/>
              </a:spcAft>
            </a:pPr>
            <a:r>
              <a:rPr lang="en-US" altLang="en-US" sz="2400" i="1">
                <a:solidFill>
                  <a:srgbClr val="000000"/>
                </a:solidFill>
                <a:latin typeface="Arial Narrow" panose="020B0606020202030204" pitchFamily="34" charset="0"/>
              </a:rPr>
              <a:t>			New Interpreters Bible (1998)</a:t>
            </a:r>
          </a:p>
        </p:txBody>
      </p:sp>
      <p:sp>
        <p:nvSpPr>
          <p:cNvPr id="2" name="Slide Number Placeholder 1">
            <a:extLst>
              <a:ext uri="{FF2B5EF4-FFF2-40B4-BE49-F238E27FC236}">
                <a16:creationId xmlns:a16="http://schemas.microsoft.com/office/drawing/2014/main" id="{EAFB0361-B747-4B5E-97A5-2146FBD70E42}"/>
              </a:ext>
            </a:extLst>
          </p:cNvPr>
          <p:cNvSpPr>
            <a:spLocks noGrp="1"/>
          </p:cNvSpPr>
          <p:nvPr>
            <p:ph type="sldNum" sz="quarter" idx="12"/>
          </p:nvPr>
        </p:nvSpPr>
        <p:spPr/>
        <p:txBody>
          <a:bodyPr/>
          <a:lstStyle/>
          <a:p>
            <a:fld id="{FB875F4E-B010-40E2-A881-58296018C9C6}" type="slidenum">
              <a:rPr lang="en-US" altLang="en-US" smtClean="0"/>
              <a:pPr/>
              <a:t>192</a:t>
            </a:fld>
            <a:endParaRPr lang="en-US" altLang="en-US"/>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AutoShape 2">
            <a:extLst>
              <a:ext uri="{FF2B5EF4-FFF2-40B4-BE49-F238E27FC236}">
                <a16:creationId xmlns:a16="http://schemas.microsoft.com/office/drawing/2014/main" id="{9E403CB6-D189-3FEB-69DE-CD5CE9A80BF1}"/>
              </a:ext>
            </a:extLst>
          </p:cNvPr>
          <p:cNvSpPr>
            <a:spLocks noChangeArrowheads="1"/>
          </p:cNvSpPr>
          <p:nvPr/>
        </p:nvSpPr>
        <p:spPr bwMode="auto">
          <a:xfrm>
            <a:off x="571500" y="292100"/>
            <a:ext cx="10896600" cy="6096000"/>
          </a:xfrm>
          <a:prstGeom prst="plaque">
            <a:avLst>
              <a:gd name="adj" fmla="val 16667"/>
            </a:avLst>
          </a:prstGeom>
          <a:solidFill>
            <a:srgbClr val="FF9933"/>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pPr>
            <a:endParaRPr lang="en-US">
              <a:solidFill>
                <a:srgbClr val="FF0000"/>
              </a:solidFill>
              <a:latin typeface="Tahoma" panose="020B0604030504040204" pitchFamily="34" charset="0"/>
            </a:endParaRPr>
          </a:p>
        </p:txBody>
      </p:sp>
      <p:sp>
        <p:nvSpPr>
          <p:cNvPr id="96259" name="Text Box 3">
            <a:extLst>
              <a:ext uri="{FF2B5EF4-FFF2-40B4-BE49-F238E27FC236}">
                <a16:creationId xmlns:a16="http://schemas.microsoft.com/office/drawing/2014/main" id="{079F1689-7587-DAA5-A337-7F1D588DA1FE}"/>
              </a:ext>
            </a:extLst>
          </p:cNvPr>
          <p:cNvSpPr txBox="1">
            <a:spLocks noChangeArrowheads="1"/>
          </p:cNvSpPr>
          <p:nvPr/>
        </p:nvSpPr>
        <p:spPr bwMode="auto">
          <a:xfrm>
            <a:off x="952500" y="762000"/>
            <a:ext cx="9906000"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eaLnBrk="0" fontAlgn="base" hangingPunct="0">
              <a:spcBef>
                <a:spcPct val="50000"/>
              </a:spcBef>
              <a:spcAft>
                <a:spcPct val="0"/>
              </a:spcAft>
            </a:pPr>
            <a:r>
              <a:rPr lang="en-US" altLang="en-US" sz="3200" dirty="0">
                <a:solidFill>
                  <a:srgbClr val="000000"/>
                </a:solidFill>
                <a:latin typeface="Forte" panose="03060902040502070203" pitchFamily="66" charset="0"/>
              </a:rPr>
              <a:t>     “This is a case where biblical authority is a dangerous and misleading concept. The aura of biblical authority must not be allowed to mask the utter barbarity of the conduct.”</a:t>
            </a:r>
            <a:r>
              <a:rPr lang="en-US" altLang="en-US" sz="2400" dirty="0">
                <a:solidFill>
                  <a:srgbClr val="000000"/>
                </a:solidFill>
                <a:latin typeface="Arial Narrow" panose="020B0606020202030204" pitchFamily="34" charset="0"/>
              </a:rPr>
              <a:t>				John Collins</a:t>
            </a:r>
          </a:p>
          <a:p>
            <a:pPr defTabSz="914400" eaLnBrk="0" fontAlgn="base" hangingPunct="0">
              <a:lnSpc>
                <a:spcPct val="75000"/>
              </a:lnSpc>
              <a:spcAft>
                <a:spcPct val="0"/>
              </a:spcAft>
            </a:pPr>
            <a:r>
              <a:rPr lang="en-US" altLang="en-US" sz="2400" i="1" dirty="0">
                <a:solidFill>
                  <a:srgbClr val="000000"/>
                </a:solidFill>
                <a:latin typeface="Arial Narrow" panose="020B0606020202030204" pitchFamily="34" charset="0"/>
              </a:rPr>
              <a:t>					Introduction to the Hebrew Bible (2004)</a:t>
            </a:r>
          </a:p>
        </p:txBody>
      </p:sp>
      <p:sp>
        <p:nvSpPr>
          <p:cNvPr id="2" name="Slide Number Placeholder 1">
            <a:extLst>
              <a:ext uri="{FF2B5EF4-FFF2-40B4-BE49-F238E27FC236}">
                <a16:creationId xmlns:a16="http://schemas.microsoft.com/office/drawing/2014/main" id="{5396BBD7-1E31-421C-96BE-4611C264EED8}"/>
              </a:ext>
            </a:extLst>
          </p:cNvPr>
          <p:cNvSpPr>
            <a:spLocks noGrp="1"/>
          </p:cNvSpPr>
          <p:nvPr>
            <p:ph type="sldNum" sz="quarter" idx="12"/>
          </p:nvPr>
        </p:nvSpPr>
        <p:spPr/>
        <p:txBody>
          <a:bodyPr/>
          <a:lstStyle/>
          <a:p>
            <a:fld id="{FB875F4E-B010-40E2-A881-58296018C9C6}" type="slidenum">
              <a:rPr lang="en-US" altLang="en-US" smtClean="0"/>
              <a:pPr/>
              <a:t>193</a:t>
            </a:fld>
            <a:endParaRPr lang="en-US" altLang="en-US"/>
          </a:p>
        </p:txBody>
      </p:sp>
      <p:sp>
        <p:nvSpPr>
          <p:cNvPr id="3" name="TextBox 2">
            <a:extLst>
              <a:ext uri="{FF2B5EF4-FFF2-40B4-BE49-F238E27FC236}">
                <a16:creationId xmlns:a16="http://schemas.microsoft.com/office/drawing/2014/main" id="{4CE4E40A-71E7-66F8-A78C-D461524B452D}"/>
              </a:ext>
            </a:extLst>
          </p:cNvPr>
          <p:cNvSpPr txBox="1"/>
          <p:nvPr/>
        </p:nvSpPr>
        <p:spPr>
          <a:xfrm>
            <a:off x="952500" y="3463568"/>
            <a:ext cx="10071100" cy="2800767"/>
          </a:xfrm>
          <a:prstGeom prst="rect">
            <a:avLst/>
          </a:prstGeom>
          <a:noFill/>
        </p:spPr>
        <p:txBody>
          <a:bodyPr wrap="square" rtlCol="0">
            <a:spAutoFit/>
          </a:bodyPr>
          <a:lstStyle/>
          <a:p>
            <a:r>
              <a:rPr lang="en-US" sz="3200" dirty="0">
                <a:latin typeface="Forte" panose="03060902040502070203" pitchFamily="66" charset="0"/>
              </a:rPr>
              <a:t>	“The God of the Old Testament is arguably the most unpleasant character in all fiction; jealous and proud of it; a petty, unjust, unforgiving control-freak; a vindictive, bloodthirsty ethnic cleanser…</a:t>
            </a:r>
          </a:p>
          <a:p>
            <a:r>
              <a:rPr lang="en-US" sz="2400" dirty="0">
                <a:latin typeface="Arial Narrow" panose="020B0606020202030204" pitchFamily="34" charset="0"/>
              </a:rPr>
              <a:t>										Richard Dawkins</a:t>
            </a:r>
          </a:p>
          <a:p>
            <a:r>
              <a:rPr lang="en-US" sz="2400" dirty="0">
                <a:latin typeface="Arial Narrow" panose="020B0606020202030204" pitchFamily="34" charset="0"/>
              </a:rPr>
              <a:t>										</a:t>
            </a:r>
            <a:r>
              <a:rPr lang="en-US" sz="2400" i="1" dirty="0">
                <a:latin typeface="Arial Narrow" panose="020B0606020202030204" pitchFamily="34" charset="0"/>
              </a:rPr>
              <a:t>The God Delusion (2006)</a:t>
            </a:r>
            <a:endParaRPr lang="en-US" sz="2400" dirty="0">
              <a:latin typeface="Arial Narrow" panose="020B0606020202030204" pitchFamily="34"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3" name="Rectangle 3">
            <a:extLst>
              <a:ext uri="{FF2B5EF4-FFF2-40B4-BE49-F238E27FC236}">
                <a16:creationId xmlns:a16="http://schemas.microsoft.com/office/drawing/2014/main" id="{92CFA22C-7F0E-2A3B-F71C-110275E870FD}"/>
              </a:ext>
            </a:extLst>
          </p:cNvPr>
          <p:cNvSpPr>
            <a:spLocks noGrp="1" noRot="1" noChangeArrowheads="1"/>
          </p:cNvSpPr>
          <p:nvPr>
            <p:ph type="body" idx="1"/>
          </p:nvPr>
        </p:nvSpPr>
        <p:spPr>
          <a:xfrm>
            <a:off x="829340" y="1066801"/>
            <a:ext cx="10483702" cy="4803775"/>
          </a:xfrm>
        </p:spPr>
        <p:txBody>
          <a:bodyPr/>
          <a:lstStyle/>
          <a:p>
            <a:pPr algn="ctr">
              <a:buFont typeface="Arial" panose="020B0604020202020204" pitchFamily="34" charset="0"/>
              <a:buNone/>
            </a:pPr>
            <a:r>
              <a:rPr lang="en-US" altLang="en-US" sz="4800" dirty="0">
                <a:latin typeface="Eras Bold ITC" panose="020B0907030504020204" pitchFamily="34" charset="0"/>
              </a:rPr>
              <a:t>	Can the wars against the Canaanites be correlated with the calling of Israel to be a blessing to the nations, a kingdom of priests among the nations of the world? </a:t>
            </a:r>
          </a:p>
        </p:txBody>
      </p:sp>
      <p:sp>
        <p:nvSpPr>
          <p:cNvPr id="2" name="Slide Number Placeholder 1">
            <a:extLst>
              <a:ext uri="{FF2B5EF4-FFF2-40B4-BE49-F238E27FC236}">
                <a16:creationId xmlns:a16="http://schemas.microsoft.com/office/drawing/2014/main" id="{E80A9C4E-6D67-D15F-D8EA-19AEC09D7F31}"/>
              </a:ext>
            </a:extLst>
          </p:cNvPr>
          <p:cNvSpPr>
            <a:spLocks noGrp="1"/>
          </p:cNvSpPr>
          <p:nvPr>
            <p:ph type="sldNum" sz="quarter" idx="12"/>
          </p:nvPr>
        </p:nvSpPr>
        <p:spPr/>
        <p:txBody>
          <a:bodyPr/>
          <a:lstStyle/>
          <a:p>
            <a:fld id="{FB875F4E-B010-40E2-A881-58296018C9C6}" type="slidenum">
              <a:rPr lang="en-US" altLang="en-US" smtClean="0"/>
              <a:pPr/>
              <a:t>194</a:t>
            </a:fld>
            <a:endParaRPr lang="en-US" alt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E05E-9C3D-1467-88AC-475533EEDA26}"/>
              </a:ext>
            </a:extLst>
          </p:cNvPr>
          <p:cNvSpPr>
            <a:spLocks noGrp="1"/>
          </p:cNvSpPr>
          <p:nvPr>
            <p:ph type="title"/>
          </p:nvPr>
        </p:nvSpPr>
        <p:spPr/>
        <p:txBody>
          <a:bodyPr/>
          <a:lstStyle/>
          <a:p>
            <a:r>
              <a:rPr lang="en-US" dirty="0">
                <a:latin typeface="Eras Bold ITC" panose="020B0907030504020204" pitchFamily="34" charset="0"/>
              </a:rPr>
              <a:t>BASIC MORAL ASSUMPTIONS</a:t>
            </a:r>
          </a:p>
        </p:txBody>
      </p:sp>
      <p:sp>
        <p:nvSpPr>
          <p:cNvPr id="3" name="Content Placeholder 2">
            <a:extLst>
              <a:ext uri="{FF2B5EF4-FFF2-40B4-BE49-F238E27FC236}">
                <a16:creationId xmlns:a16="http://schemas.microsoft.com/office/drawing/2014/main" id="{95288C3F-BCD4-B64F-9F14-FAAC8E652717}"/>
              </a:ext>
            </a:extLst>
          </p:cNvPr>
          <p:cNvSpPr>
            <a:spLocks noGrp="1"/>
          </p:cNvSpPr>
          <p:nvPr>
            <p:ph idx="1"/>
          </p:nvPr>
        </p:nvSpPr>
        <p:spPr>
          <a:xfrm>
            <a:off x="402167" y="1409701"/>
            <a:ext cx="11387667" cy="4140200"/>
          </a:xfrm>
        </p:spPr>
        <p:txBody>
          <a:bodyPr/>
          <a:lstStyle/>
          <a:p>
            <a:pPr marL="0" indent="0">
              <a:buNone/>
            </a:pPr>
            <a:r>
              <a:rPr lang="en-US" b="1" dirty="0">
                <a:solidFill>
                  <a:schemeClr val="bg2">
                    <a:lumMod val="25000"/>
                  </a:schemeClr>
                </a:solidFill>
              </a:rPr>
              <a:t>Conservative interpreters generally work within the parameters of what are considered to be moral constants:</a:t>
            </a:r>
          </a:p>
          <a:p>
            <a:r>
              <a:rPr lang="en-US" sz="2800" i="1" dirty="0">
                <a:effectLst/>
              </a:rPr>
              <a:t>God is always good and compassionate.</a:t>
            </a:r>
          </a:p>
          <a:p>
            <a:r>
              <a:rPr lang="en-US" sz="2800" i="1" dirty="0">
                <a:effectLst/>
              </a:rPr>
              <a:t>The OT is a faithful record of God’s dealings with humans.</a:t>
            </a:r>
          </a:p>
          <a:p>
            <a:r>
              <a:rPr lang="en-US" sz="2800" i="1" dirty="0">
                <a:effectLst/>
              </a:rPr>
              <a:t>The OT describes events that are similar to genocide and/or ethnic cleansing.</a:t>
            </a:r>
          </a:p>
          <a:p>
            <a:r>
              <a:rPr lang="en-US" sz="2800" i="1" dirty="0">
                <a:effectLst/>
              </a:rPr>
              <a:t>Mass killings are evil.</a:t>
            </a:r>
          </a:p>
        </p:txBody>
      </p:sp>
      <p:sp>
        <p:nvSpPr>
          <p:cNvPr id="4" name="Slide Number Placeholder 3">
            <a:extLst>
              <a:ext uri="{FF2B5EF4-FFF2-40B4-BE49-F238E27FC236}">
                <a16:creationId xmlns:a16="http://schemas.microsoft.com/office/drawing/2014/main" id="{2751D380-1F4E-3A0B-6DE9-D0A807EED37E}"/>
              </a:ext>
            </a:extLst>
          </p:cNvPr>
          <p:cNvSpPr>
            <a:spLocks noGrp="1"/>
          </p:cNvSpPr>
          <p:nvPr>
            <p:ph type="sldNum" sz="quarter" idx="12"/>
          </p:nvPr>
        </p:nvSpPr>
        <p:spPr/>
        <p:txBody>
          <a:bodyPr/>
          <a:lstStyle/>
          <a:p>
            <a:fld id="{FB875F4E-B010-40E2-A881-58296018C9C6}" type="slidenum">
              <a:rPr lang="en-US" altLang="en-US" smtClean="0"/>
              <a:pPr/>
              <a:t>195</a:t>
            </a:fld>
            <a:endParaRPr lang="en-US" altLang="en-US"/>
          </a:p>
        </p:txBody>
      </p:sp>
      <p:sp>
        <p:nvSpPr>
          <p:cNvPr id="5" name="TextBox 4">
            <a:extLst>
              <a:ext uri="{FF2B5EF4-FFF2-40B4-BE49-F238E27FC236}">
                <a16:creationId xmlns:a16="http://schemas.microsoft.com/office/drawing/2014/main" id="{76A8233C-D462-7BC3-90E0-CF5576360A97}"/>
              </a:ext>
            </a:extLst>
          </p:cNvPr>
          <p:cNvSpPr txBox="1"/>
          <p:nvPr/>
        </p:nvSpPr>
        <p:spPr>
          <a:xfrm>
            <a:off x="402167" y="5740400"/>
            <a:ext cx="11497733" cy="954107"/>
          </a:xfrm>
          <a:prstGeom prst="rect">
            <a:avLst/>
          </a:prstGeom>
          <a:solidFill>
            <a:schemeClr val="tx2">
              <a:lumMod val="60000"/>
              <a:lumOff val="40000"/>
            </a:schemeClr>
          </a:solidFill>
        </p:spPr>
        <p:txBody>
          <a:bodyPr wrap="square" rtlCol="0">
            <a:spAutoFit/>
          </a:bodyPr>
          <a:lstStyle/>
          <a:p>
            <a:pPr algn="ctr"/>
            <a:r>
              <a:rPr lang="en-US" sz="2800" dirty="0">
                <a:latin typeface="Eras Bold ITC" panose="020B0907030504020204" pitchFamily="34" charset="0"/>
              </a:rPr>
              <a:t>The problem is that these moral constants collide in the wars of Israel against the Canaanites.</a:t>
            </a:r>
          </a:p>
        </p:txBody>
      </p:sp>
    </p:spTree>
    <p:extLst>
      <p:ext uri="{BB962C8B-B14F-4D97-AF65-F5344CB8AC3E}">
        <p14:creationId xmlns:p14="http://schemas.microsoft.com/office/powerpoint/2010/main" val="414343632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20F5D-33B0-1774-78E4-3C3EB6DD997F}"/>
              </a:ext>
            </a:extLst>
          </p:cNvPr>
          <p:cNvSpPr>
            <a:spLocks noGrp="1"/>
          </p:cNvSpPr>
          <p:nvPr>
            <p:ph type="title"/>
          </p:nvPr>
        </p:nvSpPr>
        <p:spPr>
          <a:xfrm>
            <a:off x="840317" y="60326"/>
            <a:ext cx="10515600" cy="1325563"/>
          </a:xfrm>
        </p:spPr>
        <p:txBody>
          <a:bodyPr/>
          <a:lstStyle/>
          <a:p>
            <a:r>
              <a:rPr lang="en-US" dirty="0"/>
              <a:t>DIFFERENT APPROACHES</a:t>
            </a:r>
            <a:br>
              <a:rPr lang="en-US" dirty="0"/>
            </a:br>
            <a:r>
              <a:rPr lang="en-US" sz="3200" dirty="0"/>
              <a:t>interpreters have offered multiple solutions</a:t>
            </a:r>
            <a:endParaRPr lang="en-US" dirty="0"/>
          </a:p>
        </p:txBody>
      </p:sp>
      <p:sp>
        <p:nvSpPr>
          <p:cNvPr id="3" name="Text Placeholder 2">
            <a:extLst>
              <a:ext uri="{FF2B5EF4-FFF2-40B4-BE49-F238E27FC236}">
                <a16:creationId xmlns:a16="http://schemas.microsoft.com/office/drawing/2014/main" id="{5E72C325-5C85-EA1B-A23E-99766D180211}"/>
              </a:ext>
            </a:extLst>
          </p:cNvPr>
          <p:cNvSpPr>
            <a:spLocks noGrp="1"/>
          </p:cNvSpPr>
          <p:nvPr>
            <p:ph type="body" idx="1"/>
          </p:nvPr>
        </p:nvSpPr>
        <p:spPr>
          <a:xfrm>
            <a:off x="78317" y="1385889"/>
            <a:ext cx="3911600" cy="1119186"/>
          </a:xfrm>
        </p:spPr>
        <p:txBody>
          <a:bodyPr/>
          <a:lstStyle/>
          <a:p>
            <a:pPr algn="ctr"/>
            <a:r>
              <a:rPr lang="en-US" sz="3200" b="0" dirty="0">
                <a:latin typeface="Impact" panose="020B0806030902050204" pitchFamily="34" charset="0"/>
              </a:rPr>
              <a:t>The OT Text is Not Faithful</a:t>
            </a:r>
          </a:p>
        </p:txBody>
      </p:sp>
      <p:sp>
        <p:nvSpPr>
          <p:cNvPr id="4" name="Content Placeholder 3">
            <a:extLst>
              <a:ext uri="{FF2B5EF4-FFF2-40B4-BE49-F238E27FC236}">
                <a16:creationId xmlns:a16="http://schemas.microsoft.com/office/drawing/2014/main" id="{3C9CE22D-39A8-8125-1656-D51AEE135B3A}"/>
              </a:ext>
            </a:extLst>
          </p:cNvPr>
          <p:cNvSpPr>
            <a:spLocks noGrp="1"/>
          </p:cNvSpPr>
          <p:nvPr>
            <p:ph sz="half" idx="2"/>
          </p:nvPr>
        </p:nvSpPr>
        <p:spPr>
          <a:xfrm>
            <a:off x="78317" y="2565399"/>
            <a:ext cx="3911600" cy="4156075"/>
          </a:xfrm>
        </p:spPr>
        <p:txBody>
          <a:bodyPr/>
          <a:lstStyle/>
          <a:p>
            <a:r>
              <a:rPr lang="en-US" sz="2000" i="1" dirty="0">
                <a:effectLst/>
                <a:latin typeface="Arial" panose="020B0604020202020204" pitchFamily="34" charset="0"/>
                <a:cs typeface="Arial" panose="020B0604020202020204" pitchFamily="34" charset="0"/>
              </a:rPr>
              <a:t>Here, it is argued that the destruction of the Canaanites never happened.</a:t>
            </a:r>
          </a:p>
          <a:p>
            <a:r>
              <a:rPr lang="en-US" sz="2000" i="1" dirty="0">
                <a:effectLst/>
                <a:latin typeface="Arial" panose="020B0604020202020204" pitchFamily="34" charset="0"/>
                <a:cs typeface="Arial" panose="020B0604020202020204" pitchFamily="34" charset="0"/>
              </a:rPr>
              <a:t>The texts were written much later (in the time of Josiah), long after the Canaanites had disappeared.</a:t>
            </a:r>
          </a:p>
          <a:p>
            <a:r>
              <a:rPr lang="en-US" sz="2000" i="1" dirty="0">
                <a:effectLst/>
                <a:latin typeface="Arial" panose="020B0604020202020204" pitchFamily="34" charset="0"/>
                <a:cs typeface="Arial" panose="020B0604020202020204" pitchFamily="34" charset="0"/>
              </a:rPr>
              <a:t>They were written in the interests of Josiah’s reform movement as a stimulant to remove the remnants of Canaanite religion.</a:t>
            </a:r>
          </a:p>
        </p:txBody>
      </p:sp>
      <p:sp>
        <p:nvSpPr>
          <p:cNvPr id="5" name="Text Placeholder 4">
            <a:extLst>
              <a:ext uri="{FF2B5EF4-FFF2-40B4-BE49-F238E27FC236}">
                <a16:creationId xmlns:a16="http://schemas.microsoft.com/office/drawing/2014/main" id="{8E553A9A-DAF1-D68A-A5F0-17ABFFD334CD}"/>
              </a:ext>
            </a:extLst>
          </p:cNvPr>
          <p:cNvSpPr>
            <a:spLocks noGrp="1"/>
          </p:cNvSpPr>
          <p:nvPr>
            <p:ph type="body" sz="quarter" idx="3"/>
          </p:nvPr>
        </p:nvSpPr>
        <p:spPr>
          <a:xfrm>
            <a:off x="4076700" y="1385889"/>
            <a:ext cx="3911600" cy="1119186"/>
          </a:xfrm>
        </p:spPr>
        <p:txBody>
          <a:bodyPr/>
          <a:lstStyle/>
          <a:p>
            <a:pPr algn="ctr"/>
            <a:r>
              <a:rPr lang="en-US" sz="3200" b="0" dirty="0">
                <a:latin typeface="Impact" panose="020B0806030902050204" pitchFamily="34" charset="0"/>
              </a:rPr>
              <a:t>Events Less Violent Than They Seem</a:t>
            </a:r>
          </a:p>
        </p:txBody>
      </p:sp>
      <p:sp>
        <p:nvSpPr>
          <p:cNvPr id="6" name="Content Placeholder 5">
            <a:extLst>
              <a:ext uri="{FF2B5EF4-FFF2-40B4-BE49-F238E27FC236}">
                <a16:creationId xmlns:a16="http://schemas.microsoft.com/office/drawing/2014/main" id="{C0C09767-9D32-A3AC-1F3E-BD0D65572705}"/>
              </a:ext>
            </a:extLst>
          </p:cNvPr>
          <p:cNvSpPr>
            <a:spLocks noGrp="1"/>
          </p:cNvSpPr>
          <p:nvPr>
            <p:ph sz="quarter" idx="4"/>
          </p:nvPr>
        </p:nvSpPr>
        <p:spPr>
          <a:xfrm>
            <a:off x="4076701" y="2570162"/>
            <a:ext cx="3911600" cy="4151312"/>
          </a:xfrm>
        </p:spPr>
        <p:txBody>
          <a:bodyPr/>
          <a:lstStyle/>
          <a:p>
            <a:r>
              <a:rPr lang="en-US" sz="2000" i="1" dirty="0">
                <a:effectLst/>
                <a:latin typeface="Arial" panose="020B0604020202020204" pitchFamily="34" charset="0"/>
                <a:cs typeface="Arial" panose="020B0604020202020204" pitchFamily="34" charset="0"/>
              </a:rPr>
              <a:t>Here, it is argued that the events are not as violent as they appear.</a:t>
            </a:r>
          </a:p>
          <a:p>
            <a:r>
              <a:rPr lang="en-US" sz="2000" i="1" dirty="0">
                <a:effectLst/>
                <a:latin typeface="Arial" panose="020B0604020202020204" pitchFamily="34" charset="0"/>
                <a:cs typeface="Arial" panose="020B0604020202020204" pitchFamily="34" charset="0"/>
              </a:rPr>
              <a:t>The </a:t>
            </a:r>
            <a:r>
              <a:rPr lang="en-US" sz="2000" i="1" u="sng" dirty="0" err="1">
                <a:effectLst/>
                <a:latin typeface="Arial" panose="020B0604020202020204" pitchFamily="34" charset="0"/>
                <a:cs typeface="Arial" panose="020B0604020202020204" pitchFamily="34" charset="0"/>
              </a:rPr>
              <a:t>herem</a:t>
            </a:r>
            <a:r>
              <a:rPr lang="en-US" sz="2000" i="1" dirty="0">
                <a:effectLst/>
                <a:latin typeface="Arial" panose="020B0604020202020204" pitchFamily="34" charset="0"/>
                <a:cs typeface="Arial" panose="020B0604020202020204" pitchFamily="34" charset="0"/>
              </a:rPr>
              <a:t> texts are treated as non-lethal, either as a destruction of Canaanite religious paraphernalia or a metaphor for religious fidelity.</a:t>
            </a:r>
          </a:p>
          <a:p>
            <a:r>
              <a:rPr lang="en-US" sz="2000" i="1" dirty="0">
                <a:effectLst/>
                <a:latin typeface="Arial" panose="020B0604020202020204" pitchFamily="34" charset="0"/>
                <a:cs typeface="Arial" panose="020B0604020202020204" pitchFamily="34" charset="0"/>
              </a:rPr>
              <a:t>What was called for was expulsion, not extermination.</a:t>
            </a:r>
          </a:p>
          <a:p>
            <a:r>
              <a:rPr lang="en-US" sz="2000" i="1" dirty="0">
                <a:effectLst/>
                <a:latin typeface="Arial" panose="020B0604020202020204" pitchFamily="34" charset="0"/>
                <a:cs typeface="Arial" panose="020B0604020202020204" pitchFamily="34" charset="0"/>
              </a:rPr>
              <a:t>It was a destruction of Canaanite identity, not the Canaanite people.</a:t>
            </a:r>
          </a:p>
        </p:txBody>
      </p:sp>
      <p:sp>
        <p:nvSpPr>
          <p:cNvPr id="7" name="Slide Number Placeholder 6">
            <a:extLst>
              <a:ext uri="{FF2B5EF4-FFF2-40B4-BE49-F238E27FC236}">
                <a16:creationId xmlns:a16="http://schemas.microsoft.com/office/drawing/2014/main" id="{4F0E9BAE-281F-FAB5-593E-E72B31CD24F6}"/>
              </a:ext>
            </a:extLst>
          </p:cNvPr>
          <p:cNvSpPr>
            <a:spLocks noGrp="1"/>
          </p:cNvSpPr>
          <p:nvPr>
            <p:ph type="sldNum" sz="quarter" idx="12"/>
          </p:nvPr>
        </p:nvSpPr>
        <p:spPr/>
        <p:txBody>
          <a:bodyPr/>
          <a:lstStyle/>
          <a:p>
            <a:fld id="{BEABE216-9923-436D-A589-A6D75FF6854D}" type="slidenum">
              <a:rPr lang="en-US" altLang="en-US" smtClean="0"/>
              <a:pPr/>
              <a:t>196</a:t>
            </a:fld>
            <a:endParaRPr lang="en-US" altLang="en-US"/>
          </a:p>
        </p:txBody>
      </p:sp>
      <p:sp>
        <p:nvSpPr>
          <p:cNvPr id="8" name="Text Placeholder 4">
            <a:extLst>
              <a:ext uri="{FF2B5EF4-FFF2-40B4-BE49-F238E27FC236}">
                <a16:creationId xmlns:a16="http://schemas.microsoft.com/office/drawing/2014/main" id="{89551BA2-E69F-2656-74AE-1DCF8F1E0076}"/>
              </a:ext>
            </a:extLst>
          </p:cNvPr>
          <p:cNvSpPr txBox="1">
            <a:spLocks/>
          </p:cNvSpPr>
          <p:nvPr/>
        </p:nvSpPr>
        <p:spPr bwMode="auto">
          <a:xfrm>
            <a:off x="7988300" y="1385889"/>
            <a:ext cx="3911600" cy="111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0" indent="0" algn="l" rtl="0" fontAlgn="base">
              <a:spcBef>
                <a:spcPct val="20000"/>
              </a:spcBef>
              <a:spcAft>
                <a:spcPct val="0"/>
              </a:spcAft>
              <a:buClr>
                <a:schemeClr val="hlink"/>
              </a:buClr>
              <a:buSzPct val="80000"/>
              <a:buFont typeface="Arial" panose="020B0604020202020204" pitchFamily="34" charset="0"/>
              <a:buNone/>
              <a:defRPr sz="2400" b="1" kern="1200">
                <a:solidFill>
                  <a:schemeClr val="tx1"/>
                </a:solidFill>
                <a:effectLst>
                  <a:outerShdw blurRad="38100" dist="38100" dir="2700000" algn="tl">
                    <a:srgbClr val="FFFFFF"/>
                  </a:outerShdw>
                </a:effectLst>
                <a:latin typeface="+mn-lt"/>
                <a:ea typeface="+mn-ea"/>
                <a:cs typeface="+mn-cs"/>
              </a:defRPr>
            </a:lvl1pPr>
            <a:lvl2pPr marL="457200" indent="0" algn="l" rtl="0" fontAlgn="base">
              <a:spcBef>
                <a:spcPct val="20000"/>
              </a:spcBef>
              <a:spcAft>
                <a:spcPct val="0"/>
              </a:spcAft>
              <a:buClr>
                <a:schemeClr val="folHlink"/>
              </a:buClr>
              <a:buFont typeface="Wingdings" panose="05000000000000000000" pitchFamily="2" charset="2"/>
              <a:buNone/>
              <a:defRPr sz="2000" b="1" kern="1200">
                <a:solidFill>
                  <a:schemeClr val="tx1"/>
                </a:solidFill>
                <a:effectLst>
                  <a:outerShdw blurRad="38100" dist="38100" dir="2700000" algn="tl">
                    <a:srgbClr val="FFFFFF"/>
                  </a:outerShdw>
                </a:effectLst>
                <a:latin typeface="+mn-lt"/>
                <a:ea typeface="+mn-ea"/>
                <a:cs typeface="+mn-cs"/>
              </a:defRPr>
            </a:lvl2pPr>
            <a:lvl3pPr marL="914400" indent="0" algn="l" rtl="0" fontAlgn="base">
              <a:spcBef>
                <a:spcPct val="20000"/>
              </a:spcBef>
              <a:spcAft>
                <a:spcPct val="0"/>
              </a:spcAft>
              <a:buClr>
                <a:schemeClr val="hlink"/>
              </a:buClr>
              <a:buSzPct val="80000"/>
              <a:buFont typeface="Arial" panose="020B0604020202020204" pitchFamily="34" charset="0"/>
              <a:buNone/>
              <a:defRPr sz="1800" b="1" kern="1200">
                <a:solidFill>
                  <a:schemeClr val="tx1"/>
                </a:solidFill>
                <a:effectLst>
                  <a:outerShdw blurRad="38100" dist="38100" dir="2700000" algn="tl">
                    <a:srgbClr val="FFFFFF"/>
                  </a:outerShdw>
                </a:effectLst>
                <a:latin typeface="+mn-lt"/>
                <a:ea typeface="+mn-ea"/>
                <a:cs typeface="+mn-cs"/>
              </a:defRPr>
            </a:lvl3pPr>
            <a:lvl4pPr marL="1371600" indent="0" algn="l" rtl="0" fontAlgn="base">
              <a:spcBef>
                <a:spcPct val="20000"/>
              </a:spcBef>
              <a:spcAft>
                <a:spcPct val="0"/>
              </a:spcAft>
              <a:buClr>
                <a:schemeClr val="folHlink"/>
              </a:buClr>
              <a:buFont typeface="Wingdings" panose="05000000000000000000" pitchFamily="2" charset="2"/>
              <a:buNone/>
              <a:defRPr sz="1600" b="1" kern="1200">
                <a:solidFill>
                  <a:schemeClr val="tx1"/>
                </a:solidFill>
                <a:effectLst>
                  <a:outerShdw blurRad="38100" dist="38100" dir="2700000" algn="tl">
                    <a:srgbClr val="FFFFFF"/>
                  </a:outerShdw>
                </a:effectLst>
                <a:latin typeface="+mn-lt"/>
                <a:ea typeface="+mn-ea"/>
                <a:cs typeface="+mn-cs"/>
              </a:defRPr>
            </a:lvl4pPr>
            <a:lvl5pPr marL="1828800" indent="0" algn="l" rtl="0" fontAlgn="base">
              <a:spcBef>
                <a:spcPct val="20000"/>
              </a:spcBef>
              <a:spcAft>
                <a:spcPct val="0"/>
              </a:spcAft>
              <a:buClr>
                <a:schemeClr val="hlink"/>
              </a:buClr>
              <a:buSzPct val="80000"/>
              <a:buFont typeface="Arial" panose="020B0604020202020204" pitchFamily="34" charset="0"/>
              <a:buNone/>
              <a:defRPr sz="1600" b="1" kern="1200">
                <a:solidFill>
                  <a:schemeClr val="tx1"/>
                </a:solidFill>
                <a:effectLst>
                  <a:outerShdw blurRad="38100" dist="38100" dir="2700000" algn="tl">
                    <a:srgbClr val="FFFFFF"/>
                  </a:outerShdw>
                </a:effectLst>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defTabSz="914400"/>
            <a:r>
              <a:rPr lang="en-US" sz="3200" b="0" dirty="0">
                <a:latin typeface="Impact" panose="020B0806030902050204" pitchFamily="34" charset="0"/>
              </a:rPr>
              <a:t>The Destruction was Justifiable</a:t>
            </a:r>
          </a:p>
        </p:txBody>
      </p:sp>
      <p:sp>
        <p:nvSpPr>
          <p:cNvPr id="9" name="Content Placeholder 5">
            <a:extLst>
              <a:ext uri="{FF2B5EF4-FFF2-40B4-BE49-F238E27FC236}">
                <a16:creationId xmlns:a16="http://schemas.microsoft.com/office/drawing/2014/main" id="{21EE0718-ECFB-77AE-1CB8-7A5F3A3D50CA}"/>
              </a:ext>
            </a:extLst>
          </p:cNvPr>
          <p:cNvSpPr txBox="1">
            <a:spLocks/>
          </p:cNvSpPr>
          <p:nvPr/>
        </p:nvSpPr>
        <p:spPr bwMode="auto">
          <a:xfrm>
            <a:off x="7988300" y="2570162"/>
            <a:ext cx="3911600" cy="415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80000"/>
              <a:buFont typeface="Arial" panose="020B0604020202020204" pitchFamily="34" charset="0"/>
              <a:buChar char="►"/>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Font typeface="Wingdings" panose="05000000000000000000" pitchFamily="2" charset="2"/>
              <a:buChar char="§"/>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80000"/>
              <a:buFont typeface="Arial" panose="020B0604020202020204" pitchFamily="34" charset="0"/>
              <a:buChar char="►"/>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Arial" panose="020B0604020202020204" pitchFamily="34" charset="0"/>
              <a:buChar char="►"/>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2000" i="1" dirty="0">
                <a:effectLst/>
                <a:latin typeface="Arial" panose="020B0604020202020204" pitchFamily="34" charset="0"/>
                <a:cs typeface="Arial" panose="020B0604020202020204" pitchFamily="34" charset="0"/>
              </a:rPr>
              <a:t>God’s judgments are righteous, but sometimes they are mysterious and incomprehensible to humans.</a:t>
            </a:r>
          </a:p>
          <a:p>
            <a:pPr defTabSz="914400"/>
            <a:r>
              <a:rPr lang="en-US" sz="2000" i="1" dirty="0">
                <a:effectLst/>
                <a:latin typeface="Arial" panose="020B0604020202020204" pitchFamily="34" charset="0"/>
                <a:cs typeface="Arial" panose="020B0604020202020204" pitchFamily="34" charset="0"/>
              </a:rPr>
              <a:t>The Canaanites were utterly wicked, deserving to be destroyed (Ge. 15:16; Lv. 18:24-25; Dt. 9:4-5; 2 Chr. 28:3.</a:t>
            </a:r>
          </a:p>
          <a:p>
            <a:pPr defTabSz="914400"/>
            <a:r>
              <a:rPr lang="en-US" sz="2000" i="1" dirty="0">
                <a:effectLst/>
                <a:latin typeface="Arial" panose="020B0604020202020204" pitchFamily="34" charset="0"/>
                <a:cs typeface="Arial" panose="020B0604020202020204" pitchFamily="34" charset="0"/>
              </a:rPr>
              <a:t>God was gracious to the Canaanites, giving them many centuries to repent.</a:t>
            </a:r>
          </a:p>
        </p:txBody>
      </p:sp>
    </p:spTree>
    <p:extLst>
      <p:ext uri="{BB962C8B-B14F-4D97-AF65-F5344CB8AC3E}">
        <p14:creationId xmlns:p14="http://schemas.microsoft.com/office/powerpoint/2010/main" val="165916704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3EC31443-E7EA-F01A-CE8F-DAE8AD7AE9FE}"/>
              </a:ext>
            </a:extLst>
          </p:cNvPr>
          <p:cNvSpPr>
            <a:spLocks noGrp="1" noRot="1" noChangeArrowheads="1"/>
          </p:cNvSpPr>
          <p:nvPr>
            <p:ph type="title"/>
          </p:nvPr>
        </p:nvSpPr>
        <p:spPr/>
        <p:txBody>
          <a:bodyPr/>
          <a:lstStyle/>
          <a:p>
            <a:r>
              <a:rPr lang="en-US" altLang="en-US">
                <a:latin typeface="Eras Bold ITC" panose="020B0907030504020204" pitchFamily="34" charset="0"/>
              </a:rPr>
              <a:t>The Ethics of Yahweh War</a:t>
            </a:r>
          </a:p>
        </p:txBody>
      </p:sp>
      <p:sp>
        <p:nvSpPr>
          <p:cNvPr id="98307" name="Rectangle 3">
            <a:extLst>
              <a:ext uri="{FF2B5EF4-FFF2-40B4-BE49-F238E27FC236}">
                <a16:creationId xmlns:a16="http://schemas.microsoft.com/office/drawing/2014/main" id="{1E8113BA-7F91-DC83-A29F-DEA5CFAAE580}"/>
              </a:ext>
            </a:extLst>
          </p:cNvPr>
          <p:cNvSpPr>
            <a:spLocks noGrp="1" noRot="1" noChangeArrowheads="1"/>
          </p:cNvSpPr>
          <p:nvPr>
            <p:ph type="body" idx="1"/>
          </p:nvPr>
        </p:nvSpPr>
        <p:spPr>
          <a:xfrm>
            <a:off x="402167" y="1447800"/>
            <a:ext cx="11229852" cy="4953000"/>
          </a:xfrm>
        </p:spPr>
        <p:txBody>
          <a:bodyPr/>
          <a:lstStyle/>
          <a:p>
            <a:pPr>
              <a:lnSpc>
                <a:spcPct val="90000"/>
              </a:lnSpc>
              <a:buFont typeface="Arial" panose="020B0604020202020204" pitchFamily="34" charset="0"/>
              <a:buNone/>
            </a:pPr>
            <a:r>
              <a:rPr lang="en-US" altLang="en-US" dirty="0">
                <a:solidFill>
                  <a:srgbClr val="333300"/>
                </a:solidFill>
                <a:effectLst>
                  <a:outerShdw blurRad="38100" dist="38100" dir="2700000" algn="tl">
                    <a:srgbClr val="000000"/>
                  </a:outerShdw>
                </a:effectLst>
              </a:rPr>
              <a:t>The wars of Israel against the Canaanites were not merely wars of conquest.</a:t>
            </a:r>
          </a:p>
          <a:p>
            <a:pPr>
              <a:lnSpc>
                <a:spcPct val="90000"/>
              </a:lnSpc>
            </a:pPr>
            <a:r>
              <a:rPr lang="en-US" altLang="en-US" sz="2800" i="1" dirty="0">
                <a:effectLst/>
                <a:latin typeface="Arial Narrow" panose="020B0606020202030204" pitchFamily="34" charset="0"/>
              </a:rPr>
              <a:t>As early as Abraham, Yahweh anticipated that these wars would be wars of judgment (Ge. 15:16).</a:t>
            </a:r>
          </a:p>
          <a:p>
            <a:pPr>
              <a:lnSpc>
                <a:spcPct val="90000"/>
              </a:lnSpc>
            </a:pPr>
            <a:r>
              <a:rPr lang="en-US" altLang="en-US" sz="2800" i="1" dirty="0">
                <a:effectLst/>
                <a:latin typeface="Arial Narrow" panose="020B0606020202030204" pitchFamily="34" charset="0"/>
              </a:rPr>
              <a:t>The Canaanites’ immoral lifestyles were so vile that the land would “vomit out its inhabitants” (Lv. 18:24-27).</a:t>
            </a:r>
          </a:p>
          <a:p>
            <a:pPr>
              <a:lnSpc>
                <a:spcPct val="90000"/>
              </a:lnSpc>
            </a:pPr>
            <a:r>
              <a:rPr lang="en-US" altLang="en-US" sz="2800" i="1" dirty="0">
                <a:effectLst/>
                <a:latin typeface="Arial Narrow" panose="020B0606020202030204" pitchFamily="34" charset="0"/>
              </a:rPr>
              <a:t>Such immorality was abhorrent to God himself (Lv. 20:22-23).</a:t>
            </a:r>
          </a:p>
          <a:p>
            <a:pPr>
              <a:lnSpc>
                <a:spcPct val="90000"/>
              </a:lnSpc>
            </a:pPr>
            <a:r>
              <a:rPr lang="en-US" altLang="en-US" sz="2800" i="1" dirty="0">
                <a:effectLst/>
                <a:latin typeface="Arial Narrow" panose="020B0606020202030204" pitchFamily="34" charset="0"/>
              </a:rPr>
              <a:t>Hence, the wars of Joshua were to be waged “on account of the wickedness of these nations” (Dt. 9:5; 18:9, 12).</a:t>
            </a:r>
          </a:p>
          <a:p>
            <a:pPr>
              <a:lnSpc>
                <a:spcPct val="90000"/>
              </a:lnSpc>
            </a:pPr>
            <a:r>
              <a:rPr lang="en-US" altLang="en-US" sz="2800" i="1" dirty="0">
                <a:effectLst/>
                <a:latin typeface="Arial Narrow" panose="020B0606020202030204" pitchFamily="34" charset="0"/>
              </a:rPr>
              <a:t>They were analogous to the plagues of Egypt, where “Yahweh brought judgment upon their gods” (cf. Nu. 33:4b).</a:t>
            </a:r>
          </a:p>
        </p:txBody>
      </p:sp>
      <p:sp>
        <p:nvSpPr>
          <p:cNvPr id="2" name="Slide Number Placeholder 1">
            <a:extLst>
              <a:ext uri="{FF2B5EF4-FFF2-40B4-BE49-F238E27FC236}">
                <a16:creationId xmlns:a16="http://schemas.microsoft.com/office/drawing/2014/main" id="{4A370485-3235-4988-D950-04BAD56A6682}"/>
              </a:ext>
            </a:extLst>
          </p:cNvPr>
          <p:cNvSpPr>
            <a:spLocks noGrp="1"/>
          </p:cNvSpPr>
          <p:nvPr>
            <p:ph type="sldNum" sz="quarter" idx="12"/>
          </p:nvPr>
        </p:nvSpPr>
        <p:spPr/>
        <p:txBody>
          <a:bodyPr/>
          <a:lstStyle/>
          <a:p>
            <a:fld id="{FB875F4E-B010-40E2-A881-58296018C9C6}" type="slidenum">
              <a:rPr lang="en-US" altLang="en-US" smtClean="0"/>
              <a:pPr/>
              <a:t>197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p:cTn id="7" dur="500" fill="hold"/>
                                        <p:tgtEl>
                                          <p:spTgt spid="983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83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830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8307">
                                            <p:txEl>
                                              <p:pRg st="1" end="1"/>
                                            </p:txEl>
                                          </p:spTgt>
                                        </p:tgtEl>
                                        <p:attrNameLst>
                                          <p:attrName>style.visibility</p:attrName>
                                        </p:attrNameLst>
                                      </p:cBhvr>
                                      <p:to>
                                        <p:strVal val="visible"/>
                                      </p:to>
                                    </p:set>
                                    <p:anim calcmode="lin" valueType="num">
                                      <p:cBhvr additive="base">
                                        <p:cTn id="14" dur="500" fill="hold"/>
                                        <p:tgtEl>
                                          <p:spTgt spid="9830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8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8307">
                                            <p:txEl>
                                              <p:pRg st="2" end="2"/>
                                            </p:txEl>
                                          </p:spTgt>
                                        </p:tgtEl>
                                        <p:attrNameLst>
                                          <p:attrName>style.visibility</p:attrName>
                                        </p:attrNameLst>
                                      </p:cBhvr>
                                      <p:to>
                                        <p:strVal val="visible"/>
                                      </p:to>
                                    </p:set>
                                    <p:anim calcmode="lin" valueType="num">
                                      <p:cBhvr additive="base">
                                        <p:cTn id="20" dur="500" fill="hold"/>
                                        <p:tgtEl>
                                          <p:spTgt spid="9830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83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8307">
                                            <p:txEl>
                                              <p:pRg st="3" end="3"/>
                                            </p:txEl>
                                          </p:spTgt>
                                        </p:tgtEl>
                                        <p:attrNameLst>
                                          <p:attrName>style.visibility</p:attrName>
                                        </p:attrNameLst>
                                      </p:cBhvr>
                                      <p:to>
                                        <p:strVal val="visible"/>
                                      </p:to>
                                    </p:set>
                                    <p:anim calcmode="lin" valueType="num">
                                      <p:cBhvr additive="base">
                                        <p:cTn id="26" dur="500" fill="hold"/>
                                        <p:tgtEl>
                                          <p:spTgt spid="9830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83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8307">
                                            <p:txEl>
                                              <p:pRg st="4" end="4"/>
                                            </p:txEl>
                                          </p:spTgt>
                                        </p:tgtEl>
                                        <p:attrNameLst>
                                          <p:attrName>style.visibility</p:attrName>
                                        </p:attrNameLst>
                                      </p:cBhvr>
                                      <p:to>
                                        <p:strVal val="visible"/>
                                      </p:to>
                                    </p:set>
                                    <p:anim calcmode="lin" valueType="num">
                                      <p:cBhvr additive="base">
                                        <p:cTn id="32" dur="500" fill="hold"/>
                                        <p:tgtEl>
                                          <p:spTgt spid="9830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983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8307">
                                            <p:txEl>
                                              <p:pRg st="5" end="5"/>
                                            </p:txEl>
                                          </p:spTgt>
                                        </p:tgtEl>
                                        <p:attrNameLst>
                                          <p:attrName>style.visibility</p:attrName>
                                        </p:attrNameLst>
                                      </p:cBhvr>
                                      <p:to>
                                        <p:strVal val="visible"/>
                                      </p:to>
                                    </p:set>
                                    <p:anim calcmode="lin" valueType="num">
                                      <p:cBhvr additive="base">
                                        <p:cTn id="38" dur="500" fill="hold"/>
                                        <p:tgtEl>
                                          <p:spTgt spid="98307">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83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7723A361-3BAC-3D42-6EF4-6737911EE2EE}"/>
              </a:ext>
            </a:extLst>
          </p:cNvPr>
          <p:cNvSpPr>
            <a:spLocks noGrp="1" noRot="1" noChangeArrowheads="1"/>
          </p:cNvSpPr>
          <p:nvPr>
            <p:ph type="title"/>
          </p:nvPr>
        </p:nvSpPr>
        <p:spPr>
          <a:xfrm>
            <a:off x="1825625" y="609600"/>
            <a:ext cx="8540750" cy="1143000"/>
          </a:xfrm>
        </p:spPr>
        <p:txBody>
          <a:bodyPr/>
          <a:lstStyle/>
          <a:p>
            <a:r>
              <a:rPr lang="en-US" altLang="en-US" sz="4000" dirty="0">
                <a:latin typeface="Eras Bold ITC" panose="020B0907030504020204" pitchFamily="34" charset="0"/>
              </a:rPr>
              <a:t>“…the sin of the Amorites…”</a:t>
            </a:r>
            <a:br>
              <a:rPr lang="en-US" altLang="en-US" sz="4000" dirty="0">
                <a:latin typeface="Eras Bold ITC" panose="020B0907030504020204" pitchFamily="34" charset="0"/>
              </a:rPr>
            </a:br>
            <a:r>
              <a:rPr lang="en-US" altLang="en-US" sz="2800" dirty="0">
                <a:solidFill>
                  <a:schemeClr val="tx1"/>
                </a:solidFill>
                <a:effectLst/>
                <a:latin typeface="Arial Narrow" panose="020B0606020202030204" pitchFamily="34" charset="0"/>
              </a:rPr>
              <a:t>(Ge. 15:16; Dt. 7:25-26; 12:31; 18:9-12; 20:18)</a:t>
            </a:r>
            <a:r>
              <a:rPr lang="en-US" altLang="en-US" sz="4000" dirty="0">
                <a:effectLst/>
              </a:rPr>
              <a:t> </a:t>
            </a:r>
          </a:p>
        </p:txBody>
      </p:sp>
      <p:sp>
        <p:nvSpPr>
          <p:cNvPr id="99331" name="Rectangle 3">
            <a:extLst>
              <a:ext uri="{FF2B5EF4-FFF2-40B4-BE49-F238E27FC236}">
                <a16:creationId xmlns:a16="http://schemas.microsoft.com/office/drawing/2014/main" id="{A3F2C940-EC8A-66C0-0C0E-D29E06CF224F}"/>
              </a:ext>
            </a:extLst>
          </p:cNvPr>
          <p:cNvSpPr>
            <a:spLocks noGrp="1" noRot="1" noChangeArrowheads="1"/>
          </p:cNvSpPr>
          <p:nvPr>
            <p:ph type="body" idx="1"/>
          </p:nvPr>
        </p:nvSpPr>
        <p:spPr>
          <a:xfrm>
            <a:off x="4272418" y="1749425"/>
            <a:ext cx="6381405" cy="4498975"/>
          </a:xfrm>
        </p:spPr>
        <p:txBody>
          <a:bodyPr/>
          <a:lstStyle/>
          <a:p>
            <a:endParaRPr lang="en-US" altLang="en-US" dirty="0"/>
          </a:p>
          <a:p>
            <a:r>
              <a:rPr lang="en-US" altLang="en-US" dirty="0"/>
              <a:t>Idolatry</a:t>
            </a:r>
          </a:p>
          <a:p>
            <a:r>
              <a:rPr lang="en-US" altLang="en-US" dirty="0"/>
              <a:t>Child sacrifice</a:t>
            </a:r>
          </a:p>
          <a:p>
            <a:r>
              <a:rPr lang="en-US" altLang="en-US" dirty="0"/>
              <a:t>Divination and sorcery</a:t>
            </a:r>
          </a:p>
          <a:p>
            <a:r>
              <a:rPr lang="en-US" altLang="en-US" dirty="0"/>
              <a:t>Omens</a:t>
            </a:r>
          </a:p>
          <a:p>
            <a:r>
              <a:rPr lang="en-US" altLang="en-US" dirty="0"/>
              <a:t>Witchcraft and spells</a:t>
            </a:r>
          </a:p>
          <a:p>
            <a:r>
              <a:rPr lang="en-US" altLang="en-US" dirty="0"/>
              <a:t>Consulting the dead</a:t>
            </a:r>
          </a:p>
        </p:txBody>
      </p:sp>
      <p:sp>
        <p:nvSpPr>
          <p:cNvPr id="2" name="Slide Number Placeholder 1">
            <a:extLst>
              <a:ext uri="{FF2B5EF4-FFF2-40B4-BE49-F238E27FC236}">
                <a16:creationId xmlns:a16="http://schemas.microsoft.com/office/drawing/2014/main" id="{B7FCC0B2-C111-5D53-8C98-E6DF494A4215}"/>
              </a:ext>
            </a:extLst>
          </p:cNvPr>
          <p:cNvSpPr>
            <a:spLocks noGrp="1"/>
          </p:cNvSpPr>
          <p:nvPr>
            <p:ph type="sldNum" sz="quarter" idx="12"/>
          </p:nvPr>
        </p:nvSpPr>
        <p:spPr/>
        <p:txBody>
          <a:bodyPr/>
          <a:lstStyle/>
          <a:p>
            <a:fld id="{FB875F4E-B010-40E2-A881-58296018C9C6}" type="slidenum">
              <a:rPr lang="en-US" altLang="en-US" smtClean="0"/>
              <a:pPr/>
              <a:t>198</a:t>
            </a:fld>
            <a:endParaRPr lang="en-US" altLang="en-US"/>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9" name="Picture 7">
            <a:extLst>
              <a:ext uri="{FF2B5EF4-FFF2-40B4-BE49-F238E27FC236}">
                <a16:creationId xmlns:a16="http://schemas.microsoft.com/office/drawing/2014/main" id="{82B3C49C-D5F9-9F54-687F-A99964C0D72F}"/>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1" y="228600"/>
            <a:ext cx="3636963" cy="5715000"/>
          </a:xfrm>
          <a:extLst>
            <a:ext uri="{909E8E84-426E-40DD-AFC4-6F175D3DCCD1}">
              <a14:hiddenFill xmlns:a14="http://schemas.microsoft.com/office/drawing/2010/main">
                <a:solidFill>
                  <a:srgbClr val="FFFFFF"/>
                </a:solidFill>
              </a14:hiddenFill>
            </a:ext>
          </a:extLst>
        </p:spPr>
      </p:pic>
      <p:pic>
        <p:nvPicPr>
          <p:cNvPr id="100360" name="Picture 8">
            <a:extLst>
              <a:ext uri="{FF2B5EF4-FFF2-40B4-BE49-F238E27FC236}">
                <a16:creationId xmlns:a16="http://schemas.microsoft.com/office/drawing/2014/main" id="{4201F13A-E352-B776-2EAA-F26416867915}"/>
              </a:ext>
            </a:extLst>
          </p:cNvPr>
          <p:cNvPicPr>
            <a:picLocks noGrp="1" noChangeAspect="1" noChangeArrowheads="1"/>
          </p:cNvPicPr>
          <p:nvPr>
            <p:ph sz="half" idx="2"/>
          </p:nvPr>
        </p:nvPicPr>
        <p:blipFill>
          <a:blip r:embed="rId3" cstate="hqprint">
            <a:extLst>
              <a:ext uri="{28A0092B-C50C-407E-A947-70E740481C1C}">
                <a14:useLocalDpi xmlns:a14="http://schemas.microsoft.com/office/drawing/2010/main"/>
              </a:ext>
            </a:extLst>
          </a:blip>
          <a:srcRect t="-124"/>
          <a:stretch>
            <a:fillRect/>
          </a:stretch>
        </p:blipFill>
        <p:spPr>
          <a:xfrm>
            <a:off x="7137400" y="228600"/>
            <a:ext cx="3530600" cy="5715000"/>
          </a:xfrm>
          <a:extLst>
            <a:ext uri="{909E8E84-426E-40DD-AFC4-6F175D3DCCD1}">
              <a14:hiddenFill xmlns:a14="http://schemas.microsoft.com/office/drawing/2010/main">
                <a:solidFill>
                  <a:srgbClr val="FFFFFF"/>
                </a:solidFill>
              </a14:hiddenFill>
            </a:ext>
          </a:extLst>
        </p:spPr>
      </p:pic>
      <p:sp>
        <p:nvSpPr>
          <p:cNvPr id="100361" name="Text Box 9">
            <a:extLst>
              <a:ext uri="{FF2B5EF4-FFF2-40B4-BE49-F238E27FC236}">
                <a16:creationId xmlns:a16="http://schemas.microsoft.com/office/drawing/2014/main" id="{042A3808-6F53-2D75-A3B7-D8C730B63817}"/>
              </a:ext>
            </a:extLst>
          </p:cNvPr>
          <p:cNvSpPr txBox="1">
            <a:spLocks noChangeArrowheads="1"/>
          </p:cNvSpPr>
          <p:nvPr/>
        </p:nvSpPr>
        <p:spPr bwMode="auto">
          <a:xfrm>
            <a:off x="5257800" y="647701"/>
            <a:ext cx="19812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50000"/>
              </a:spcBef>
              <a:spcAft>
                <a:spcPct val="0"/>
              </a:spcAft>
            </a:pPr>
            <a:r>
              <a:rPr lang="en-US" altLang="en-US" sz="2400">
                <a:solidFill>
                  <a:srgbClr val="000000"/>
                </a:solidFill>
                <a:latin typeface="Tahoma" panose="020B0604030504040204" pitchFamily="34" charset="0"/>
              </a:rPr>
              <a:t>Goddess figures, probably Asherah or Astarte (ca. 14</a:t>
            </a:r>
            <a:r>
              <a:rPr lang="en-US" altLang="en-US" sz="2400" baseline="30000">
                <a:solidFill>
                  <a:srgbClr val="000000"/>
                </a:solidFill>
                <a:latin typeface="Tahoma" panose="020B0604030504040204" pitchFamily="34" charset="0"/>
              </a:rPr>
              <a:t>th</a:t>
            </a:r>
            <a:r>
              <a:rPr lang="en-US" altLang="en-US" sz="2400">
                <a:solidFill>
                  <a:srgbClr val="000000"/>
                </a:solidFill>
                <a:latin typeface="Tahoma" panose="020B0604030504040204" pitchFamily="34" charset="0"/>
              </a:rPr>
              <a:t> or 13</a:t>
            </a:r>
            <a:r>
              <a:rPr lang="en-US" altLang="en-US" sz="2400" baseline="30000">
                <a:solidFill>
                  <a:srgbClr val="000000"/>
                </a:solidFill>
                <a:latin typeface="Tahoma" panose="020B0604030504040204" pitchFamily="34" charset="0"/>
              </a:rPr>
              <a:t>th</a:t>
            </a:r>
            <a:r>
              <a:rPr lang="en-US" altLang="en-US" sz="2400">
                <a:solidFill>
                  <a:srgbClr val="000000"/>
                </a:solidFill>
                <a:latin typeface="Tahoma" panose="020B0604030504040204" pitchFamily="34" charset="0"/>
              </a:rPr>
              <a:t> century BC), the two major goddesses of the Canaanite pantheon.</a:t>
            </a:r>
          </a:p>
        </p:txBody>
      </p:sp>
      <p:sp>
        <p:nvSpPr>
          <p:cNvPr id="100362" name="Text Box 10">
            <a:extLst>
              <a:ext uri="{FF2B5EF4-FFF2-40B4-BE49-F238E27FC236}">
                <a16:creationId xmlns:a16="http://schemas.microsoft.com/office/drawing/2014/main" id="{178386A6-9846-1F7E-474F-7BD2F2532C49}"/>
              </a:ext>
            </a:extLst>
          </p:cNvPr>
          <p:cNvSpPr txBox="1">
            <a:spLocks noChangeArrowheads="1"/>
          </p:cNvSpPr>
          <p:nvPr/>
        </p:nvSpPr>
        <p:spPr bwMode="auto">
          <a:xfrm>
            <a:off x="7543800" y="6172201"/>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50000"/>
              </a:spcBef>
              <a:spcAft>
                <a:spcPct val="0"/>
              </a:spcAft>
            </a:pPr>
            <a:r>
              <a:rPr lang="en-US" altLang="en-US">
                <a:solidFill>
                  <a:srgbClr val="000000"/>
                </a:solidFill>
                <a:latin typeface="Tahoma" panose="020B0604030504040204" pitchFamily="34" charset="0"/>
              </a:rPr>
              <a:t>Israel Museum, Jerusalem</a:t>
            </a:r>
          </a:p>
        </p:txBody>
      </p:sp>
      <p:sp>
        <p:nvSpPr>
          <p:cNvPr id="2" name="Slide Number Placeholder 1">
            <a:extLst>
              <a:ext uri="{FF2B5EF4-FFF2-40B4-BE49-F238E27FC236}">
                <a16:creationId xmlns:a16="http://schemas.microsoft.com/office/drawing/2014/main" id="{EDF2C021-8FF4-6A2A-4ED4-D29F33AB95C3}"/>
              </a:ext>
            </a:extLst>
          </p:cNvPr>
          <p:cNvSpPr>
            <a:spLocks noGrp="1"/>
          </p:cNvSpPr>
          <p:nvPr>
            <p:ph type="sldNum" sz="quarter" idx="12"/>
          </p:nvPr>
        </p:nvSpPr>
        <p:spPr/>
        <p:txBody>
          <a:bodyPr/>
          <a:lstStyle/>
          <a:p>
            <a:fld id="{2B6769BA-BA60-4D29-AB8A-C7CB543AB43C}" type="slidenum">
              <a:rPr lang="en-US" altLang="en-US" smtClean="0"/>
              <a:pPr/>
              <a:t>199</a:t>
            </a:fld>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79FB-3C09-55CC-B9A2-A87CD225437E}"/>
              </a:ext>
            </a:extLst>
          </p:cNvPr>
          <p:cNvSpPr>
            <a:spLocks noGrp="1"/>
          </p:cNvSpPr>
          <p:nvPr>
            <p:ph type="ctrTitle" sz="quarter"/>
          </p:nvPr>
        </p:nvSpPr>
        <p:spPr>
          <a:xfrm>
            <a:off x="3064042" y="3939653"/>
            <a:ext cx="8662737" cy="2258610"/>
          </a:xfrm>
        </p:spPr>
        <p:txBody>
          <a:bodyPr/>
          <a:lstStyle/>
          <a:p>
            <a:pPr algn="r"/>
            <a:r>
              <a:rPr lang="en-US" sz="8000" dirty="0">
                <a:solidFill>
                  <a:srgbClr val="FF3300"/>
                </a:solidFill>
                <a:latin typeface="Matura MT Script Capitals" panose="03020802060602070202" pitchFamily="66" charset="0"/>
              </a:rPr>
              <a:t>The Big Ideas</a:t>
            </a:r>
          </a:p>
        </p:txBody>
      </p:sp>
      <p:sp>
        <p:nvSpPr>
          <p:cNvPr id="3" name="Slide Number Placeholder 2">
            <a:extLst>
              <a:ext uri="{FF2B5EF4-FFF2-40B4-BE49-F238E27FC236}">
                <a16:creationId xmlns:a16="http://schemas.microsoft.com/office/drawing/2014/main" id="{84ED3D1F-43AC-4D84-D213-F8FB0D4999BF}"/>
              </a:ext>
            </a:extLst>
          </p:cNvPr>
          <p:cNvSpPr>
            <a:spLocks noGrp="1"/>
          </p:cNvSpPr>
          <p:nvPr>
            <p:ph type="sldNum" sz="quarter" idx="12"/>
          </p:nvPr>
        </p:nvSpPr>
        <p:spPr/>
        <p:txBody>
          <a:bodyPr/>
          <a:lstStyle/>
          <a:p>
            <a:fld id="{77B5E61A-8F73-495D-A30A-94EEFEB81471}" type="slidenum">
              <a:rPr lang="en-US" altLang="en-US" smtClean="0"/>
              <a:pPr/>
              <a:t>2</a:t>
            </a:fld>
            <a:endParaRPr lang="en-US" altLang="en-US"/>
          </a:p>
        </p:txBody>
      </p:sp>
    </p:spTree>
    <p:extLst>
      <p:ext uri="{BB962C8B-B14F-4D97-AF65-F5344CB8AC3E}">
        <p14:creationId xmlns:p14="http://schemas.microsoft.com/office/powerpoint/2010/main" val="26102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F771412D-670E-BBF5-27B1-FA0B50214C90}"/>
              </a:ext>
            </a:extLst>
          </p:cNvPr>
          <p:cNvSpPr>
            <a:spLocks noGrp="1" noChangeArrowheads="1"/>
          </p:cNvSpPr>
          <p:nvPr>
            <p:ph type="title"/>
          </p:nvPr>
        </p:nvSpPr>
        <p:spPr/>
        <p:txBody>
          <a:bodyPr/>
          <a:lstStyle/>
          <a:p>
            <a:pPr eaLnBrk="1" hangingPunct="1">
              <a:defRPr/>
            </a:pPr>
            <a:r>
              <a:rPr lang="en-US" altLang="en-US" sz="4800">
                <a:solidFill>
                  <a:srgbClr val="00FFFF"/>
                </a:solidFill>
                <a:latin typeface="Narkisim" panose="020E0502050101010101" pitchFamily="34" charset="-79"/>
              </a:rPr>
              <a:t>The Snake</a:t>
            </a:r>
          </a:p>
        </p:txBody>
      </p:sp>
      <p:sp>
        <p:nvSpPr>
          <p:cNvPr id="138243" name="Rectangle 3">
            <a:extLst>
              <a:ext uri="{FF2B5EF4-FFF2-40B4-BE49-F238E27FC236}">
                <a16:creationId xmlns:a16="http://schemas.microsoft.com/office/drawing/2014/main" id="{051544C5-8170-FF04-8EAE-107C47323AC7}"/>
              </a:ext>
            </a:extLst>
          </p:cNvPr>
          <p:cNvSpPr>
            <a:spLocks noGrp="1" noChangeArrowheads="1"/>
          </p:cNvSpPr>
          <p:nvPr>
            <p:ph type="body" idx="1"/>
          </p:nvPr>
        </p:nvSpPr>
        <p:spPr>
          <a:xfrm>
            <a:off x="721895" y="1219200"/>
            <a:ext cx="10972800" cy="5410200"/>
          </a:xfrm>
        </p:spPr>
        <p:txBody>
          <a:bodyPr/>
          <a:lstStyle/>
          <a:p>
            <a:pPr eaLnBrk="1" hangingPunct="1">
              <a:buFont typeface="Wingdings" panose="05000000000000000000" pitchFamily="2" charset="2"/>
              <a:buNone/>
              <a:defRPr/>
            </a:pPr>
            <a:r>
              <a:rPr lang="en-US" altLang="en-US" sz="2800" b="1" dirty="0">
                <a:solidFill>
                  <a:srgbClr val="FF9900"/>
                </a:solidFill>
              </a:rPr>
              <a:t>The snake is not further defined in Genesis 3 except as a voice opposing God.</a:t>
            </a:r>
          </a:p>
          <a:p>
            <a:pPr eaLnBrk="1" hangingPunct="1">
              <a:defRPr/>
            </a:pPr>
            <a:r>
              <a:rPr lang="en-US" altLang="en-US" sz="2400" b="1" i="1" dirty="0">
                <a:latin typeface="Arial Narrow" panose="020B0606020202030204" pitchFamily="34" charset="0"/>
              </a:rPr>
              <a:t>While it has always been assumed that the snake was the guise of Satan, this is not clearly stated until the New Testament (cf. Ro. 16:20; Rv. 12:9; 20:2).</a:t>
            </a:r>
          </a:p>
          <a:p>
            <a:pPr eaLnBrk="1" hangingPunct="1">
              <a:defRPr/>
            </a:pPr>
            <a:r>
              <a:rPr lang="en-US" altLang="en-US" sz="2400" b="1" i="1" dirty="0">
                <a:latin typeface="Arial Narrow" panose="020B0606020202030204" pitchFamily="34" charset="0"/>
              </a:rPr>
              <a:t>At the same time, the Old Testament uses stock imagery from the ancient Near East describing Satan as a snake-like monster:</a:t>
            </a:r>
          </a:p>
          <a:p>
            <a:pPr lvl="1" eaLnBrk="1" hangingPunct="1">
              <a:defRPr/>
            </a:pPr>
            <a:r>
              <a:rPr lang="en-US" altLang="en-US" sz="2000" b="1" i="1" dirty="0">
                <a:solidFill>
                  <a:srgbClr val="FFCC00"/>
                </a:solidFill>
                <a:latin typeface="Arial Narrow" panose="020B0606020202030204" pitchFamily="34" charset="0"/>
              </a:rPr>
              <a:t>RAHAB</a:t>
            </a:r>
            <a:r>
              <a:rPr lang="en-US" altLang="en-US" sz="2000" b="1" i="1" dirty="0">
                <a:latin typeface="Arial Narrow" panose="020B0606020202030204" pitchFamily="34" charset="0"/>
              </a:rPr>
              <a:t> (the sea dragon over whom Yahweh triumphed, cf. Job 9:13; 26:12; Ps. 89:9-10; Is. 51:9)</a:t>
            </a:r>
          </a:p>
          <a:p>
            <a:pPr lvl="1" eaLnBrk="1" hangingPunct="1">
              <a:defRPr/>
            </a:pPr>
            <a:r>
              <a:rPr lang="en-US" altLang="en-US" sz="2000" b="1" i="1" dirty="0">
                <a:solidFill>
                  <a:srgbClr val="FFCC00"/>
                </a:solidFill>
                <a:latin typeface="Arial Narrow" panose="020B0606020202030204" pitchFamily="34" charset="0"/>
              </a:rPr>
              <a:t>LEVIATHAN</a:t>
            </a:r>
            <a:r>
              <a:rPr lang="en-US" altLang="en-US" sz="2000" b="1" i="1" dirty="0">
                <a:latin typeface="Arial Narrow" panose="020B0606020202030204" pitchFamily="34" charset="0"/>
              </a:rPr>
              <a:t> (also the sea dragon image, cf. Job 3:8; 41:1ff. Ps. 74:13-14; 104:25-26; Is. 27:1)</a:t>
            </a:r>
          </a:p>
          <a:p>
            <a:pPr lvl="1" eaLnBrk="1" hangingPunct="1">
              <a:defRPr/>
            </a:pPr>
            <a:r>
              <a:rPr lang="en-US" altLang="en-US" sz="2000" b="1" i="1" dirty="0">
                <a:solidFill>
                  <a:srgbClr val="FFCC00"/>
                </a:solidFill>
                <a:latin typeface="Arial Narrow" panose="020B0606020202030204" pitchFamily="34" charset="0"/>
              </a:rPr>
              <a:t>BEHEMOTH</a:t>
            </a:r>
            <a:r>
              <a:rPr lang="en-US" altLang="en-US" sz="2000" b="1" i="1" dirty="0">
                <a:latin typeface="Arial Narrow" panose="020B0606020202030204" pitchFamily="34" charset="0"/>
              </a:rPr>
              <a:t> (the beast or monster, cf. Job 40:15-24; see also 2 Baruch 29:4; 2 Esdras 6:49, 52; 1 Enoch 60:7-8)</a:t>
            </a:r>
          </a:p>
          <a:p>
            <a:pPr lvl="1" eaLnBrk="1" hangingPunct="1">
              <a:defRPr/>
            </a:pPr>
            <a:r>
              <a:rPr lang="en-US" altLang="en-US" sz="2000" b="1" i="1" dirty="0">
                <a:solidFill>
                  <a:srgbClr val="FFCC00"/>
                </a:solidFill>
                <a:latin typeface="Arial Narrow" panose="020B0606020202030204" pitchFamily="34" charset="0"/>
              </a:rPr>
              <a:t>TANNIN</a:t>
            </a:r>
            <a:r>
              <a:rPr lang="en-US" altLang="en-US" sz="2000" b="1" i="1" dirty="0">
                <a:latin typeface="Arial Narrow" panose="020B0606020202030204" pitchFamily="34" charset="0"/>
              </a:rPr>
              <a:t> (the whale, dragon, sea monster, serpent, cf. Job 7:12; Ps. 74:13; Is. 27:1; 51:9)</a:t>
            </a:r>
          </a:p>
        </p:txBody>
      </p:sp>
      <p:sp>
        <p:nvSpPr>
          <p:cNvPr id="2" name="Slide Number Placeholder 1">
            <a:extLst>
              <a:ext uri="{FF2B5EF4-FFF2-40B4-BE49-F238E27FC236}">
                <a16:creationId xmlns:a16="http://schemas.microsoft.com/office/drawing/2014/main" id="{9FD6002F-E2C6-99C7-849E-3885B1D5E045}"/>
              </a:ext>
            </a:extLst>
          </p:cNvPr>
          <p:cNvSpPr>
            <a:spLocks noGrp="1"/>
          </p:cNvSpPr>
          <p:nvPr>
            <p:ph type="sldNum" sz="quarter" idx="12"/>
          </p:nvPr>
        </p:nvSpPr>
        <p:spPr/>
        <p:txBody>
          <a:bodyPr/>
          <a:lstStyle/>
          <a:p>
            <a:fld id="{6792C482-10A1-4CE4-983C-C906ECDB0893}" type="slidenum">
              <a:rPr lang="en-US" altLang="en-US" smtClean="0"/>
              <a:pPr/>
              <a:t>20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5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8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8243">
                                            <p:txEl>
                                              <p:pRg st="1" end="1"/>
                                            </p:txEl>
                                          </p:spTgt>
                                        </p:tgtEl>
                                        <p:attrNameLst>
                                          <p:attrName>style.visibility</p:attrName>
                                        </p:attrNameLst>
                                      </p:cBhvr>
                                      <p:to>
                                        <p:strVal val="visible"/>
                                      </p:to>
                                    </p:set>
                                    <p:anim calcmode="lin" valueType="num">
                                      <p:cBhvr additive="base">
                                        <p:cTn id="13" dur="500" fill="hold"/>
                                        <p:tgtEl>
                                          <p:spTgt spid="138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8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8243">
                                            <p:txEl>
                                              <p:pRg st="2" end="2"/>
                                            </p:txEl>
                                          </p:spTgt>
                                        </p:tgtEl>
                                        <p:attrNameLst>
                                          <p:attrName>style.visibility</p:attrName>
                                        </p:attrNameLst>
                                      </p:cBhvr>
                                      <p:to>
                                        <p:strVal val="visible"/>
                                      </p:to>
                                    </p:set>
                                    <p:anim calcmode="lin" valueType="num">
                                      <p:cBhvr additive="base">
                                        <p:cTn id="19" dur="500" fill="hold"/>
                                        <p:tgtEl>
                                          <p:spTgt spid="138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8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8243">
                                            <p:txEl>
                                              <p:pRg st="3" end="3"/>
                                            </p:txEl>
                                          </p:spTgt>
                                        </p:tgtEl>
                                        <p:attrNameLst>
                                          <p:attrName>style.visibility</p:attrName>
                                        </p:attrNameLst>
                                      </p:cBhvr>
                                      <p:to>
                                        <p:strVal val="visible"/>
                                      </p:to>
                                    </p:set>
                                    <p:anim calcmode="lin" valueType="num">
                                      <p:cBhvr additive="base">
                                        <p:cTn id="25" dur="500" fill="hold"/>
                                        <p:tgtEl>
                                          <p:spTgt spid="138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8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38243">
                                            <p:txEl>
                                              <p:pRg st="4" end="4"/>
                                            </p:txEl>
                                          </p:spTgt>
                                        </p:tgtEl>
                                        <p:attrNameLst>
                                          <p:attrName>style.visibility</p:attrName>
                                        </p:attrNameLst>
                                      </p:cBhvr>
                                      <p:to>
                                        <p:strVal val="visible"/>
                                      </p:to>
                                    </p:set>
                                    <p:anim calcmode="lin" valueType="num">
                                      <p:cBhvr additive="base">
                                        <p:cTn id="31" dur="500" fill="hold"/>
                                        <p:tgtEl>
                                          <p:spTgt spid="1382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82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38243">
                                            <p:txEl>
                                              <p:pRg st="5" end="5"/>
                                            </p:txEl>
                                          </p:spTgt>
                                        </p:tgtEl>
                                        <p:attrNameLst>
                                          <p:attrName>style.visibility</p:attrName>
                                        </p:attrNameLst>
                                      </p:cBhvr>
                                      <p:to>
                                        <p:strVal val="visible"/>
                                      </p:to>
                                    </p:set>
                                    <p:anim calcmode="lin" valueType="num">
                                      <p:cBhvr additive="base">
                                        <p:cTn id="37" dur="500" fill="hold"/>
                                        <p:tgtEl>
                                          <p:spTgt spid="13824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82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38243">
                                            <p:txEl>
                                              <p:pRg st="6" end="6"/>
                                            </p:txEl>
                                          </p:spTgt>
                                        </p:tgtEl>
                                        <p:attrNameLst>
                                          <p:attrName>style.visibility</p:attrName>
                                        </p:attrNameLst>
                                      </p:cBhvr>
                                      <p:to>
                                        <p:strVal val="visible"/>
                                      </p:to>
                                    </p:set>
                                    <p:anim calcmode="lin" valueType="num">
                                      <p:cBhvr additive="base">
                                        <p:cTn id="43" dur="500" fill="hold"/>
                                        <p:tgtEl>
                                          <p:spTgt spid="13824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824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07" name="Picture 7">
            <a:extLst>
              <a:ext uri="{FF2B5EF4-FFF2-40B4-BE49-F238E27FC236}">
                <a16:creationId xmlns:a16="http://schemas.microsoft.com/office/drawing/2014/main" id="{3566D816-A7E5-C474-81A3-0358162F765F}"/>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70038" y="0"/>
            <a:ext cx="3459162" cy="5334000"/>
          </a:xfrm>
          <a:extLst>
            <a:ext uri="{909E8E84-426E-40DD-AFC4-6F175D3DCCD1}">
              <a14:hiddenFill xmlns:a14="http://schemas.microsoft.com/office/drawing/2010/main">
                <a:solidFill>
                  <a:srgbClr val="FFFFFF"/>
                </a:solidFill>
              </a14:hiddenFill>
            </a:ext>
          </a:extLst>
        </p:spPr>
      </p:pic>
      <p:pic>
        <p:nvPicPr>
          <p:cNvPr id="102408" name="Picture 8">
            <a:extLst>
              <a:ext uri="{FF2B5EF4-FFF2-40B4-BE49-F238E27FC236}">
                <a16:creationId xmlns:a16="http://schemas.microsoft.com/office/drawing/2014/main" id="{4000AA16-3503-6C29-05B4-510EF20407BF}"/>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105400" y="1814513"/>
            <a:ext cx="5562600" cy="4919662"/>
          </a:xfrm>
          <a:extLst>
            <a:ext uri="{909E8E84-426E-40DD-AFC4-6F175D3DCCD1}">
              <a14:hiddenFill xmlns:a14="http://schemas.microsoft.com/office/drawing/2010/main">
                <a:solidFill>
                  <a:srgbClr val="FFFFFF"/>
                </a:solidFill>
              </a14:hiddenFill>
            </a:ext>
          </a:extLst>
        </p:spPr>
      </p:pic>
      <p:sp>
        <p:nvSpPr>
          <p:cNvPr id="102409" name="Text Box 9">
            <a:extLst>
              <a:ext uri="{FF2B5EF4-FFF2-40B4-BE49-F238E27FC236}">
                <a16:creationId xmlns:a16="http://schemas.microsoft.com/office/drawing/2014/main" id="{99865572-D449-1951-0245-1CE9020B0A69}"/>
              </a:ext>
            </a:extLst>
          </p:cNvPr>
          <p:cNvSpPr txBox="1">
            <a:spLocks noChangeArrowheads="1"/>
          </p:cNvSpPr>
          <p:nvPr/>
        </p:nvSpPr>
        <p:spPr bwMode="auto">
          <a:xfrm>
            <a:off x="1752600" y="5410201"/>
            <a:ext cx="3124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50000"/>
              </a:spcBef>
              <a:spcAft>
                <a:spcPct val="0"/>
              </a:spcAft>
            </a:pPr>
            <a:r>
              <a:rPr lang="en-US" altLang="en-US" sz="2400">
                <a:solidFill>
                  <a:srgbClr val="000000"/>
                </a:solidFill>
                <a:latin typeface="Tahoma" panose="020B0604030504040204" pitchFamily="34" charset="0"/>
              </a:rPr>
              <a:t>Image of Ba’al, the Canaanite storm god</a:t>
            </a:r>
          </a:p>
        </p:txBody>
      </p:sp>
      <p:sp>
        <p:nvSpPr>
          <p:cNvPr id="102410" name="Text Box 10">
            <a:extLst>
              <a:ext uri="{FF2B5EF4-FFF2-40B4-BE49-F238E27FC236}">
                <a16:creationId xmlns:a16="http://schemas.microsoft.com/office/drawing/2014/main" id="{592CF33A-C223-BEED-22CC-CA57A7D99EF1}"/>
              </a:ext>
            </a:extLst>
          </p:cNvPr>
          <p:cNvSpPr txBox="1">
            <a:spLocks noChangeArrowheads="1"/>
          </p:cNvSpPr>
          <p:nvPr/>
        </p:nvSpPr>
        <p:spPr bwMode="auto">
          <a:xfrm>
            <a:off x="5791200" y="565151"/>
            <a:ext cx="4572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eaLnBrk="0" fontAlgn="base" hangingPunct="0">
              <a:spcBef>
                <a:spcPct val="50000"/>
              </a:spcBef>
              <a:spcAft>
                <a:spcPct val="0"/>
              </a:spcAft>
            </a:pPr>
            <a:r>
              <a:rPr lang="en-US" altLang="en-US" sz="2400" dirty="0">
                <a:solidFill>
                  <a:srgbClr val="000000"/>
                </a:solidFill>
                <a:latin typeface="Tahoma" panose="020B0604030504040204" pitchFamily="34" charset="0"/>
              </a:rPr>
              <a:t>The god El in the form of a bull, symbolizing power and sexual virility.</a:t>
            </a:r>
          </a:p>
        </p:txBody>
      </p:sp>
      <p:sp>
        <p:nvSpPr>
          <p:cNvPr id="2" name="Slide Number Placeholder 1">
            <a:extLst>
              <a:ext uri="{FF2B5EF4-FFF2-40B4-BE49-F238E27FC236}">
                <a16:creationId xmlns:a16="http://schemas.microsoft.com/office/drawing/2014/main" id="{6DA50A95-59C5-2917-EA5C-46602EDC1433}"/>
              </a:ext>
            </a:extLst>
          </p:cNvPr>
          <p:cNvSpPr>
            <a:spLocks noGrp="1"/>
          </p:cNvSpPr>
          <p:nvPr>
            <p:ph type="sldNum" sz="quarter" idx="12"/>
          </p:nvPr>
        </p:nvSpPr>
        <p:spPr/>
        <p:txBody>
          <a:bodyPr/>
          <a:lstStyle/>
          <a:p>
            <a:fld id="{2B6769BA-BA60-4D29-AB8A-C7CB543AB43C}" type="slidenum">
              <a:rPr lang="en-US" altLang="en-US" smtClean="0"/>
              <a:pPr/>
              <a:t>200</a:t>
            </a:fld>
            <a:endParaRPr lang="en-US" altLang="en-US"/>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55" name="Picture 7">
            <a:extLst>
              <a:ext uri="{FF2B5EF4-FFF2-40B4-BE49-F238E27FC236}">
                <a16:creationId xmlns:a16="http://schemas.microsoft.com/office/drawing/2014/main" id="{60F55A9A-AC22-9950-F1DD-AF13F6F5F443}"/>
              </a:ext>
            </a:extLst>
          </p:cNvPr>
          <p:cNvPicPr>
            <a:picLocks noGrp="1" noChangeAspect="1" noChangeArrowheads="1"/>
          </p:cNvPicPr>
          <p:nvPr>
            <p:ph sz="half" idx="1"/>
          </p:nvPr>
        </p:nvPicPr>
        <p:blipFill>
          <a:blip r:embed="rId2" cstate="hqprint">
            <a:extLst>
              <a:ext uri="{28A0092B-C50C-407E-A947-70E740481C1C}">
                <a14:useLocalDpi xmlns:a14="http://schemas.microsoft.com/office/drawing/2010/main"/>
              </a:ext>
            </a:extLst>
          </a:blip>
          <a:srcRect/>
          <a:stretch>
            <a:fillRect/>
          </a:stretch>
        </p:blipFill>
        <p:spPr>
          <a:xfrm>
            <a:off x="1676401" y="1066800"/>
            <a:ext cx="4373563" cy="5867400"/>
          </a:xfrm>
          <a:extLst>
            <a:ext uri="{909E8E84-426E-40DD-AFC4-6F175D3DCCD1}">
              <a14:hiddenFill xmlns:a14="http://schemas.microsoft.com/office/drawing/2010/main">
                <a:solidFill>
                  <a:srgbClr val="FFFFFF"/>
                </a:solidFill>
              </a14:hiddenFill>
            </a:ext>
          </a:extLst>
        </p:spPr>
      </p:pic>
      <p:pic>
        <p:nvPicPr>
          <p:cNvPr id="104456" name="Picture 8">
            <a:extLst>
              <a:ext uri="{FF2B5EF4-FFF2-40B4-BE49-F238E27FC236}">
                <a16:creationId xmlns:a16="http://schemas.microsoft.com/office/drawing/2014/main" id="{510CCEF8-6DF2-F4EB-A2BC-51DD145A405E}"/>
              </a:ext>
            </a:extLst>
          </p:cNvPr>
          <p:cNvPicPr>
            <a:picLocks noGrp="1" noChangeAspect="1" noChangeArrowheads="1"/>
          </p:cNvPicPr>
          <p:nvPr>
            <p:ph sz="half" idx="2"/>
          </p:nvPr>
        </p:nvPicPr>
        <p:blipFill>
          <a:blip r:embed="rId3" cstate="hqprint">
            <a:extLst>
              <a:ext uri="{28A0092B-C50C-407E-A947-70E740481C1C}">
                <a14:useLocalDpi xmlns:a14="http://schemas.microsoft.com/office/drawing/2010/main"/>
              </a:ext>
            </a:extLst>
          </a:blip>
          <a:srcRect b="-981"/>
          <a:stretch>
            <a:fillRect/>
          </a:stretch>
        </p:blipFill>
        <p:spPr>
          <a:xfrm>
            <a:off x="6149976" y="0"/>
            <a:ext cx="4518025" cy="7010400"/>
          </a:xfrm>
          <a:extLst>
            <a:ext uri="{909E8E84-426E-40DD-AFC4-6F175D3DCCD1}">
              <a14:hiddenFill xmlns:a14="http://schemas.microsoft.com/office/drawing/2010/main">
                <a:solidFill>
                  <a:srgbClr val="FFFFFF"/>
                </a:solidFill>
              </a14:hiddenFill>
            </a:ext>
          </a:extLst>
        </p:spPr>
      </p:pic>
      <p:sp>
        <p:nvSpPr>
          <p:cNvPr id="104457" name="Text Box 9">
            <a:extLst>
              <a:ext uri="{FF2B5EF4-FFF2-40B4-BE49-F238E27FC236}">
                <a16:creationId xmlns:a16="http://schemas.microsoft.com/office/drawing/2014/main" id="{76614B4C-FED7-84E5-23BE-7627E33D9392}"/>
              </a:ext>
            </a:extLst>
          </p:cNvPr>
          <p:cNvSpPr txBox="1">
            <a:spLocks noChangeArrowheads="1"/>
          </p:cNvSpPr>
          <p:nvPr/>
        </p:nvSpPr>
        <p:spPr bwMode="auto">
          <a:xfrm>
            <a:off x="1676400" y="244476"/>
            <a:ext cx="441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50000"/>
              </a:spcBef>
              <a:spcAft>
                <a:spcPct val="0"/>
              </a:spcAft>
            </a:pPr>
            <a:r>
              <a:rPr lang="en-US" altLang="en-US" sz="2400">
                <a:solidFill>
                  <a:srgbClr val="000000"/>
                </a:solidFill>
                <a:latin typeface="Tahoma" panose="020B0604030504040204" pitchFamily="34" charset="0"/>
              </a:rPr>
              <a:t>Seated god (probably El) from Hazor.</a:t>
            </a:r>
          </a:p>
        </p:txBody>
      </p:sp>
      <p:sp>
        <p:nvSpPr>
          <p:cNvPr id="104458" name="Text Box 10">
            <a:extLst>
              <a:ext uri="{FF2B5EF4-FFF2-40B4-BE49-F238E27FC236}">
                <a16:creationId xmlns:a16="http://schemas.microsoft.com/office/drawing/2014/main" id="{228167C4-EC83-BC18-2B42-7445BEEB8CA9}"/>
              </a:ext>
            </a:extLst>
          </p:cNvPr>
          <p:cNvSpPr txBox="1">
            <a:spLocks noChangeArrowheads="1"/>
          </p:cNvSpPr>
          <p:nvPr/>
        </p:nvSpPr>
        <p:spPr bwMode="auto">
          <a:xfrm>
            <a:off x="6096000" y="5791201"/>
            <a:ext cx="457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eaLnBrk="0" fontAlgn="base" hangingPunct="0">
              <a:spcBef>
                <a:spcPct val="50000"/>
              </a:spcBef>
              <a:spcAft>
                <a:spcPct val="0"/>
              </a:spcAft>
            </a:pPr>
            <a:r>
              <a:rPr lang="en-US" altLang="en-US" sz="2400">
                <a:solidFill>
                  <a:srgbClr val="EAEBE1"/>
                </a:solidFill>
                <a:latin typeface="Tahoma" panose="020B0604030504040204" pitchFamily="34" charset="0"/>
              </a:rPr>
              <a:t>Lunar deity (Ba’al Hamon) from Hazor.</a:t>
            </a:r>
          </a:p>
        </p:txBody>
      </p:sp>
      <p:sp>
        <p:nvSpPr>
          <p:cNvPr id="2" name="Slide Number Placeholder 1">
            <a:extLst>
              <a:ext uri="{FF2B5EF4-FFF2-40B4-BE49-F238E27FC236}">
                <a16:creationId xmlns:a16="http://schemas.microsoft.com/office/drawing/2014/main" id="{3B63152B-3827-17CF-31D2-309351BDBE44}"/>
              </a:ext>
            </a:extLst>
          </p:cNvPr>
          <p:cNvSpPr>
            <a:spLocks noGrp="1"/>
          </p:cNvSpPr>
          <p:nvPr>
            <p:ph type="sldNum" sz="quarter" idx="12"/>
          </p:nvPr>
        </p:nvSpPr>
        <p:spPr/>
        <p:txBody>
          <a:bodyPr/>
          <a:lstStyle/>
          <a:p>
            <a:fld id="{2B6769BA-BA60-4D29-AB8A-C7CB543AB43C}" type="slidenum">
              <a:rPr lang="en-US" altLang="en-US" smtClean="0"/>
              <a:pPr/>
              <a:t>201</a:t>
            </a:fld>
            <a:endParaRPr lang="en-US" altLang="en-US"/>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500" name="Rectangle 4">
            <a:extLst>
              <a:ext uri="{FF2B5EF4-FFF2-40B4-BE49-F238E27FC236}">
                <a16:creationId xmlns:a16="http://schemas.microsoft.com/office/drawing/2014/main" id="{F79178FF-6D6C-B3EA-82EC-66D48AFC4A91}"/>
              </a:ext>
            </a:extLst>
          </p:cNvPr>
          <p:cNvSpPr>
            <a:spLocks noGrp="1" noRot="1" noChangeArrowheads="1"/>
          </p:cNvSpPr>
          <p:nvPr>
            <p:ph type="title"/>
          </p:nvPr>
        </p:nvSpPr>
        <p:spPr>
          <a:xfrm>
            <a:off x="1676400" y="0"/>
            <a:ext cx="8839200" cy="1219200"/>
          </a:xfrm>
        </p:spPr>
        <p:txBody>
          <a:bodyPr/>
          <a:lstStyle/>
          <a:p>
            <a:r>
              <a:rPr lang="en-US" altLang="en-US" sz="2800" b="1"/>
              <a:t>Egyptian deities in Canaan</a:t>
            </a:r>
            <a:br>
              <a:rPr lang="en-US" altLang="en-US" sz="2800"/>
            </a:br>
            <a:r>
              <a:rPr lang="en-US" altLang="en-US" sz="2400" b="1">
                <a:solidFill>
                  <a:schemeClr val="tx1"/>
                </a:solidFill>
                <a:effectLst>
                  <a:outerShdw blurRad="38100" dist="38100" dir="2700000" algn="tl">
                    <a:srgbClr val="FFFFFF"/>
                  </a:outerShdw>
                </a:effectLst>
              </a:rPr>
              <a:t>Because Canaan was under Egyptian hegemony, it is not surprising to find Egyptian deities in Canaan as well.</a:t>
            </a:r>
            <a:endParaRPr lang="en-US" altLang="en-US" sz="2800" b="1"/>
          </a:p>
        </p:txBody>
      </p:sp>
      <p:pic>
        <p:nvPicPr>
          <p:cNvPr id="106503" name="Picture 7">
            <a:extLst>
              <a:ext uri="{FF2B5EF4-FFF2-40B4-BE49-F238E27FC236}">
                <a16:creationId xmlns:a16="http://schemas.microsoft.com/office/drawing/2014/main" id="{D453C9C5-399B-9D8A-B945-25B0298F6415}"/>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0" y="1371600"/>
            <a:ext cx="3125788" cy="4800600"/>
          </a:xfrm>
          <a:extLst>
            <a:ext uri="{909E8E84-426E-40DD-AFC4-6F175D3DCCD1}">
              <a14:hiddenFill xmlns:a14="http://schemas.microsoft.com/office/drawing/2010/main">
                <a:solidFill>
                  <a:srgbClr val="FFFFFF"/>
                </a:solidFill>
              </a14:hiddenFill>
            </a:ext>
          </a:extLst>
        </p:spPr>
      </p:pic>
      <p:pic>
        <p:nvPicPr>
          <p:cNvPr id="106504" name="Picture 8">
            <a:extLst>
              <a:ext uri="{FF2B5EF4-FFF2-40B4-BE49-F238E27FC236}">
                <a16:creationId xmlns:a16="http://schemas.microsoft.com/office/drawing/2014/main" id="{7F248F2B-C6E3-255B-EAEE-41E15DF9D263}"/>
              </a:ext>
            </a:extLst>
          </p:cNvPr>
          <p:cNvPicPr>
            <a:picLocks noGrp="1" noChangeAspect="1" noChangeArrowheads="1"/>
          </p:cNvPicPr>
          <p:nvPr>
            <p:ph sz="half" idx="2"/>
          </p:nvPr>
        </p:nvPicPr>
        <p:blipFill>
          <a:blip r:embed="rId3" cstate="hqprint">
            <a:extLst>
              <a:ext uri="{28A0092B-C50C-407E-A947-70E740481C1C}">
                <a14:useLocalDpi xmlns:a14="http://schemas.microsoft.com/office/drawing/2010/main"/>
              </a:ext>
            </a:extLst>
          </a:blip>
          <a:srcRect t="-1149"/>
          <a:stretch>
            <a:fillRect/>
          </a:stretch>
        </p:blipFill>
        <p:spPr>
          <a:xfrm>
            <a:off x="7564438" y="1295400"/>
            <a:ext cx="3103562" cy="4876800"/>
          </a:xfrm>
          <a:extLst>
            <a:ext uri="{909E8E84-426E-40DD-AFC4-6F175D3DCCD1}">
              <a14:hiddenFill xmlns:a14="http://schemas.microsoft.com/office/drawing/2010/main">
                <a:solidFill>
                  <a:srgbClr val="FFFFFF"/>
                </a:solidFill>
              </a14:hiddenFill>
            </a:ext>
          </a:extLst>
        </p:spPr>
      </p:pic>
      <p:sp>
        <p:nvSpPr>
          <p:cNvPr id="106505" name="Text Box 9">
            <a:extLst>
              <a:ext uri="{FF2B5EF4-FFF2-40B4-BE49-F238E27FC236}">
                <a16:creationId xmlns:a16="http://schemas.microsoft.com/office/drawing/2014/main" id="{D1AF0914-F3B5-0CFF-8047-60838FC1D8C9}"/>
              </a:ext>
            </a:extLst>
          </p:cNvPr>
          <p:cNvSpPr txBox="1">
            <a:spLocks noChangeArrowheads="1"/>
          </p:cNvSpPr>
          <p:nvPr/>
        </p:nvSpPr>
        <p:spPr bwMode="auto">
          <a:xfrm>
            <a:off x="4800600" y="1524000"/>
            <a:ext cx="2514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50000"/>
              </a:spcBef>
              <a:spcAft>
                <a:spcPct val="0"/>
              </a:spcAft>
            </a:pPr>
            <a:r>
              <a:rPr lang="en-US" altLang="en-US" sz="2400">
                <a:solidFill>
                  <a:srgbClr val="000000"/>
                </a:solidFill>
                <a:latin typeface="Tahoma" panose="020B0604030504040204" pitchFamily="34" charset="0"/>
              </a:rPr>
              <a:t>Hathor, the mother-goddess and queen of the underworld</a:t>
            </a:r>
          </a:p>
        </p:txBody>
      </p:sp>
      <p:sp>
        <p:nvSpPr>
          <p:cNvPr id="106506" name="Text Box 10">
            <a:extLst>
              <a:ext uri="{FF2B5EF4-FFF2-40B4-BE49-F238E27FC236}">
                <a16:creationId xmlns:a16="http://schemas.microsoft.com/office/drawing/2014/main" id="{68F4AC57-AD49-2263-16E9-D4D93A220D85}"/>
              </a:ext>
            </a:extLst>
          </p:cNvPr>
          <p:cNvSpPr txBox="1">
            <a:spLocks noChangeArrowheads="1"/>
          </p:cNvSpPr>
          <p:nvPr/>
        </p:nvSpPr>
        <p:spPr bwMode="auto">
          <a:xfrm>
            <a:off x="4876800" y="3352800"/>
            <a:ext cx="2590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eaLnBrk="0" fontAlgn="base" hangingPunct="0">
              <a:spcBef>
                <a:spcPct val="50000"/>
              </a:spcBef>
              <a:spcAft>
                <a:spcPct val="0"/>
              </a:spcAft>
            </a:pPr>
            <a:r>
              <a:rPr lang="en-US" altLang="en-US" sz="2400">
                <a:solidFill>
                  <a:srgbClr val="000000"/>
                </a:solidFill>
                <a:latin typeface="Tahoma" panose="020B0604030504040204" pitchFamily="34" charset="0"/>
              </a:rPr>
              <a:t>Bes, the protector of pregnant women and guardian of evil spirits, excavated at Megiddo.</a:t>
            </a:r>
          </a:p>
        </p:txBody>
      </p:sp>
      <p:sp>
        <p:nvSpPr>
          <p:cNvPr id="2" name="Slide Number Placeholder 1">
            <a:extLst>
              <a:ext uri="{FF2B5EF4-FFF2-40B4-BE49-F238E27FC236}">
                <a16:creationId xmlns:a16="http://schemas.microsoft.com/office/drawing/2014/main" id="{4C207C5F-EE33-9163-B185-87BDAFDC7511}"/>
              </a:ext>
            </a:extLst>
          </p:cNvPr>
          <p:cNvSpPr>
            <a:spLocks noGrp="1"/>
          </p:cNvSpPr>
          <p:nvPr>
            <p:ph type="sldNum" sz="quarter" idx="12"/>
          </p:nvPr>
        </p:nvSpPr>
        <p:spPr/>
        <p:txBody>
          <a:bodyPr/>
          <a:lstStyle/>
          <a:p>
            <a:fld id="{2B6769BA-BA60-4D29-AB8A-C7CB543AB43C}" type="slidenum">
              <a:rPr lang="en-US" altLang="en-US" smtClean="0"/>
              <a:pPr/>
              <a:t>202</a:t>
            </a:fld>
            <a:endParaRPr lang="en-US" altLang="en-US"/>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9" name="Picture 5">
            <a:extLst>
              <a:ext uri="{FF2B5EF4-FFF2-40B4-BE49-F238E27FC236}">
                <a16:creationId xmlns:a16="http://schemas.microsoft.com/office/drawing/2014/main" id="{08F1C0FF-7853-06E9-41B3-7D59E925E87B}"/>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524000" y="863600"/>
            <a:ext cx="9144000" cy="4241800"/>
          </a:xfrm>
          <a:extLst>
            <a:ext uri="{909E8E84-426E-40DD-AFC4-6F175D3DCCD1}">
              <a14:hiddenFill xmlns:a14="http://schemas.microsoft.com/office/drawing/2010/main">
                <a:solidFill>
                  <a:srgbClr val="FFFFFF"/>
                </a:solidFill>
              </a14:hiddenFill>
            </a:ext>
          </a:extLst>
        </p:spPr>
      </p:pic>
      <p:sp>
        <p:nvSpPr>
          <p:cNvPr id="108550" name="Text Box 6">
            <a:extLst>
              <a:ext uri="{FF2B5EF4-FFF2-40B4-BE49-F238E27FC236}">
                <a16:creationId xmlns:a16="http://schemas.microsoft.com/office/drawing/2014/main" id="{F1C8D5B8-5D59-7527-11D0-391D58584A70}"/>
              </a:ext>
            </a:extLst>
          </p:cNvPr>
          <p:cNvSpPr txBox="1">
            <a:spLocks noChangeArrowheads="1"/>
          </p:cNvSpPr>
          <p:nvPr/>
        </p:nvSpPr>
        <p:spPr bwMode="auto">
          <a:xfrm>
            <a:off x="1828800" y="5213351"/>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50000"/>
              </a:spcBef>
              <a:spcAft>
                <a:spcPct val="0"/>
              </a:spcAft>
            </a:pPr>
            <a:r>
              <a:rPr lang="en-US" altLang="en-US" sz="2400">
                <a:solidFill>
                  <a:srgbClr val="000000"/>
                </a:solidFill>
                <a:latin typeface="Tahoma" panose="020B0604030504040204" pitchFamily="34" charset="0"/>
              </a:rPr>
              <a:t>This serpent image (13</a:t>
            </a:r>
            <a:r>
              <a:rPr lang="en-US" altLang="en-US" sz="2400" baseline="30000">
                <a:solidFill>
                  <a:srgbClr val="000000"/>
                </a:solidFill>
                <a:latin typeface="Tahoma" panose="020B0604030504040204" pitchFamily="34" charset="0"/>
              </a:rPr>
              <a:t>th</a:t>
            </a:r>
            <a:r>
              <a:rPr lang="en-US" altLang="en-US" sz="2400">
                <a:solidFill>
                  <a:srgbClr val="000000"/>
                </a:solidFill>
                <a:latin typeface="Tahoma" panose="020B0604030504040204" pitchFamily="34" charset="0"/>
              </a:rPr>
              <a:t>-12</a:t>
            </a:r>
            <a:r>
              <a:rPr lang="en-US" altLang="en-US" sz="2400" baseline="30000">
                <a:solidFill>
                  <a:srgbClr val="000000"/>
                </a:solidFill>
                <a:latin typeface="Tahoma" panose="020B0604030504040204" pitchFamily="34" charset="0"/>
              </a:rPr>
              <a:t>th</a:t>
            </a:r>
            <a:r>
              <a:rPr lang="en-US" altLang="en-US" sz="2400">
                <a:solidFill>
                  <a:srgbClr val="000000"/>
                </a:solidFill>
                <a:latin typeface="Tahoma" panose="020B0604030504040204" pitchFamily="34" charset="0"/>
              </a:rPr>
              <a:t> century BC), used by the Midianites, recalls the temptations of Eve in Genesis by a serpent.</a:t>
            </a:r>
          </a:p>
        </p:txBody>
      </p:sp>
      <p:sp>
        <p:nvSpPr>
          <p:cNvPr id="2" name="Slide Number Placeholder 1">
            <a:extLst>
              <a:ext uri="{FF2B5EF4-FFF2-40B4-BE49-F238E27FC236}">
                <a16:creationId xmlns:a16="http://schemas.microsoft.com/office/drawing/2014/main" id="{1FF0E2EF-DF62-A87D-7213-0DFF68ACCB85}"/>
              </a:ext>
            </a:extLst>
          </p:cNvPr>
          <p:cNvSpPr>
            <a:spLocks noGrp="1"/>
          </p:cNvSpPr>
          <p:nvPr>
            <p:ph type="sldNum" sz="quarter" idx="12"/>
          </p:nvPr>
        </p:nvSpPr>
        <p:spPr/>
        <p:txBody>
          <a:bodyPr/>
          <a:lstStyle/>
          <a:p>
            <a:fld id="{6084FEF6-596E-4562-81BC-7D44E43B6B5D}" type="slidenum">
              <a:rPr lang="en-US" altLang="en-US" smtClean="0"/>
              <a:pPr/>
              <a:t>203</a:t>
            </a:fld>
            <a:endParaRPr lang="en-US" altLang="en-US"/>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7" name="Picture 5">
            <a:extLst>
              <a:ext uri="{FF2B5EF4-FFF2-40B4-BE49-F238E27FC236}">
                <a16:creationId xmlns:a16="http://schemas.microsoft.com/office/drawing/2014/main" id="{04AB2598-3DB5-9104-C07A-6326EE29CA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9144000" cy="5991225"/>
          </a:xfrm>
          <a:prstGeom prst="rect">
            <a:avLst/>
          </a:prstGeom>
          <a:noFill/>
          <a:extLst>
            <a:ext uri="{909E8E84-426E-40DD-AFC4-6F175D3DCCD1}">
              <a14:hiddenFill xmlns:a14="http://schemas.microsoft.com/office/drawing/2010/main">
                <a:solidFill>
                  <a:srgbClr val="FFFFFF"/>
                </a:solidFill>
              </a14:hiddenFill>
            </a:ext>
          </a:extLst>
        </p:spPr>
      </p:pic>
      <p:sp>
        <p:nvSpPr>
          <p:cNvPr id="110598" name="Text Box 6">
            <a:extLst>
              <a:ext uri="{FF2B5EF4-FFF2-40B4-BE49-F238E27FC236}">
                <a16:creationId xmlns:a16="http://schemas.microsoft.com/office/drawing/2014/main" id="{F19B28D8-168F-EA15-E650-1377450C9014}"/>
              </a:ext>
            </a:extLst>
          </p:cNvPr>
          <p:cNvSpPr txBox="1">
            <a:spLocks noChangeArrowheads="1"/>
          </p:cNvSpPr>
          <p:nvPr/>
        </p:nvSpPr>
        <p:spPr bwMode="auto">
          <a:xfrm>
            <a:off x="1524000" y="6096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50000"/>
              </a:spcBef>
              <a:spcAft>
                <a:spcPct val="0"/>
              </a:spcAft>
            </a:pPr>
            <a:r>
              <a:rPr lang="en-US" altLang="en-US" sz="2400">
                <a:solidFill>
                  <a:srgbClr val="000000"/>
                </a:solidFill>
                <a:latin typeface="Tahoma" panose="020B0604030504040204" pitchFamily="34" charset="0"/>
              </a:rPr>
              <a:t>Standing stones (phallic symbols) at the high place at Gezer.</a:t>
            </a:r>
          </a:p>
        </p:txBody>
      </p:sp>
      <p:sp>
        <p:nvSpPr>
          <p:cNvPr id="2" name="Slide Number Placeholder 1">
            <a:extLst>
              <a:ext uri="{FF2B5EF4-FFF2-40B4-BE49-F238E27FC236}">
                <a16:creationId xmlns:a16="http://schemas.microsoft.com/office/drawing/2014/main" id="{BE7B3F50-AF92-6D13-F759-95889B21BE9B}"/>
              </a:ext>
            </a:extLst>
          </p:cNvPr>
          <p:cNvSpPr>
            <a:spLocks noGrp="1"/>
          </p:cNvSpPr>
          <p:nvPr>
            <p:ph type="sldNum" sz="quarter" idx="12"/>
          </p:nvPr>
        </p:nvSpPr>
        <p:spPr/>
        <p:txBody>
          <a:bodyPr/>
          <a:lstStyle/>
          <a:p>
            <a:fld id="{6084FEF6-596E-4562-81BC-7D44E43B6B5D}" type="slidenum">
              <a:rPr lang="en-US" altLang="en-US" smtClean="0"/>
              <a:pPr/>
              <a:t>204</a:t>
            </a:fld>
            <a:endParaRPr lang="en-US" altLang="en-US"/>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B1CEEADB-B6BE-E21F-E256-CB1678B4AF14}"/>
              </a:ext>
            </a:extLst>
          </p:cNvPr>
          <p:cNvSpPr>
            <a:spLocks noGrp="1" noRot="1" noChangeArrowheads="1"/>
          </p:cNvSpPr>
          <p:nvPr>
            <p:ph type="title"/>
          </p:nvPr>
        </p:nvSpPr>
        <p:spPr/>
        <p:txBody>
          <a:bodyPr/>
          <a:lstStyle/>
          <a:p>
            <a:r>
              <a:rPr lang="en-US" altLang="en-US" sz="4000">
                <a:latin typeface="Eras Bold ITC" panose="020B0907030504020204" pitchFamily="34" charset="0"/>
              </a:rPr>
              <a:t>Limitations of the Israelite Invasion</a:t>
            </a:r>
          </a:p>
        </p:txBody>
      </p:sp>
      <p:sp>
        <p:nvSpPr>
          <p:cNvPr id="112643" name="Rectangle 3">
            <a:extLst>
              <a:ext uri="{FF2B5EF4-FFF2-40B4-BE49-F238E27FC236}">
                <a16:creationId xmlns:a16="http://schemas.microsoft.com/office/drawing/2014/main" id="{2522ED7D-2953-DBDA-DED9-334A190A9B2E}"/>
              </a:ext>
            </a:extLst>
          </p:cNvPr>
          <p:cNvSpPr>
            <a:spLocks noGrp="1" noRot="1" noChangeArrowheads="1"/>
          </p:cNvSpPr>
          <p:nvPr>
            <p:ph type="body" idx="1"/>
          </p:nvPr>
        </p:nvSpPr>
        <p:spPr>
          <a:xfrm>
            <a:off x="808074" y="1600200"/>
            <a:ext cx="10504968" cy="3439633"/>
          </a:xfrm>
        </p:spPr>
        <p:txBody>
          <a:bodyPr/>
          <a:lstStyle/>
          <a:p>
            <a:pPr>
              <a:lnSpc>
                <a:spcPct val="90000"/>
              </a:lnSpc>
              <a:buFont typeface="Arial" panose="020B0604020202020204" pitchFamily="34" charset="0"/>
              <a:buNone/>
            </a:pPr>
            <a:r>
              <a:rPr lang="en-US" altLang="en-US" sz="2800" dirty="0">
                <a:solidFill>
                  <a:srgbClr val="333300"/>
                </a:solidFill>
                <a:effectLst>
                  <a:outerShdw blurRad="38100" dist="38100" dir="2700000" algn="tl">
                    <a:srgbClr val="000000"/>
                  </a:outerShdw>
                </a:effectLst>
              </a:rPr>
              <a:t>The invasion of Canaan was a one-of-a-kind event.</a:t>
            </a:r>
          </a:p>
          <a:p>
            <a:pPr>
              <a:lnSpc>
                <a:spcPct val="90000"/>
              </a:lnSpc>
            </a:pPr>
            <a:r>
              <a:rPr lang="en-US" altLang="en-US" sz="2400" i="1" dirty="0">
                <a:effectLst/>
                <a:latin typeface="Arial Narrow" panose="020B0606020202030204" pitchFamily="34" charset="0"/>
              </a:rPr>
              <a:t>It cannot be used as justification for other war efforts, however nobly motivated.</a:t>
            </a:r>
          </a:p>
          <a:p>
            <a:pPr>
              <a:lnSpc>
                <a:spcPct val="90000"/>
              </a:lnSpc>
            </a:pPr>
            <a:r>
              <a:rPr lang="en-US" altLang="en-US" sz="2400" i="1" dirty="0">
                <a:effectLst/>
                <a:latin typeface="Arial Narrow" panose="020B0606020202030204" pitchFamily="34" charset="0"/>
              </a:rPr>
              <a:t>The Israelites were not permitted to build an empire.</a:t>
            </a:r>
          </a:p>
          <a:p>
            <a:pPr>
              <a:lnSpc>
                <a:spcPct val="90000"/>
              </a:lnSpc>
            </a:pPr>
            <a:r>
              <a:rPr lang="en-US" altLang="en-US" sz="2400" i="1" dirty="0">
                <a:effectLst/>
                <a:latin typeface="Arial Narrow" panose="020B0606020202030204" pitchFamily="34" charset="0"/>
              </a:rPr>
              <a:t>The real warrior was Yahweh himself, not merely the Israelite soldiers (Jos. 10:14).</a:t>
            </a:r>
          </a:p>
          <a:p>
            <a:pPr>
              <a:lnSpc>
                <a:spcPct val="90000"/>
              </a:lnSpc>
            </a:pPr>
            <a:r>
              <a:rPr lang="en-US" altLang="en-US" sz="2400" i="1" dirty="0">
                <a:effectLst/>
                <a:latin typeface="Arial Narrow" panose="020B0606020202030204" pitchFamily="34" charset="0"/>
              </a:rPr>
              <a:t>For some targets (Jericho specifically), the Israelites were forbidden to take spoils of war, which in turn prevented them from treating the invasion as simply a means of personal gain.</a:t>
            </a:r>
          </a:p>
          <a:p>
            <a:pPr>
              <a:lnSpc>
                <a:spcPct val="90000"/>
              </a:lnSpc>
            </a:pPr>
            <a:r>
              <a:rPr lang="en-US" altLang="en-US" sz="2400" i="1" dirty="0">
                <a:effectLst/>
                <a:latin typeface="Arial Narrow" panose="020B0606020202030204" pitchFamily="34" charset="0"/>
              </a:rPr>
              <a:t>War was not the final goal, but rather, a vision of peace (Jos. 1:13; cf. Dt. 12:8-14; Is. 2:4; Mic. 4:3).</a:t>
            </a:r>
          </a:p>
        </p:txBody>
      </p:sp>
      <p:sp>
        <p:nvSpPr>
          <p:cNvPr id="2" name="Slide Number Placeholder 1">
            <a:extLst>
              <a:ext uri="{FF2B5EF4-FFF2-40B4-BE49-F238E27FC236}">
                <a16:creationId xmlns:a16="http://schemas.microsoft.com/office/drawing/2014/main" id="{5BBEBB92-B5C8-7C6D-4F32-3502C96D55BF}"/>
              </a:ext>
            </a:extLst>
          </p:cNvPr>
          <p:cNvSpPr>
            <a:spLocks noGrp="1"/>
          </p:cNvSpPr>
          <p:nvPr>
            <p:ph type="sldNum" sz="quarter" idx="12"/>
          </p:nvPr>
        </p:nvSpPr>
        <p:spPr/>
        <p:txBody>
          <a:bodyPr/>
          <a:lstStyle/>
          <a:p>
            <a:fld id="{FB875F4E-B010-40E2-A881-58296018C9C6}" type="slidenum">
              <a:rPr lang="en-US" altLang="en-US" smtClean="0"/>
              <a:pPr/>
              <a:t>205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5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264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2643">
                                            <p:txEl>
                                              <p:pRg st="1" end="1"/>
                                            </p:txEl>
                                          </p:spTgt>
                                        </p:tgtEl>
                                        <p:attrNameLst>
                                          <p:attrName>style.visibility</p:attrName>
                                        </p:attrNameLst>
                                      </p:cBhvr>
                                      <p:to>
                                        <p:strVal val="visible"/>
                                      </p:to>
                                    </p:set>
                                    <p:anim calcmode="lin" valueType="num">
                                      <p:cBhvr additive="base">
                                        <p:cTn id="14" dur="500" fill="hold"/>
                                        <p:tgtEl>
                                          <p:spTgt spid="11264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26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2643">
                                            <p:txEl>
                                              <p:pRg st="2" end="2"/>
                                            </p:txEl>
                                          </p:spTgt>
                                        </p:tgtEl>
                                        <p:attrNameLst>
                                          <p:attrName>style.visibility</p:attrName>
                                        </p:attrNameLst>
                                      </p:cBhvr>
                                      <p:to>
                                        <p:strVal val="visible"/>
                                      </p:to>
                                    </p:set>
                                    <p:anim calcmode="lin" valueType="num">
                                      <p:cBhvr additive="base">
                                        <p:cTn id="20" dur="500" fill="hold"/>
                                        <p:tgtEl>
                                          <p:spTgt spid="11264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26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2643">
                                            <p:txEl>
                                              <p:pRg st="3" end="3"/>
                                            </p:txEl>
                                          </p:spTgt>
                                        </p:tgtEl>
                                        <p:attrNameLst>
                                          <p:attrName>style.visibility</p:attrName>
                                        </p:attrNameLst>
                                      </p:cBhvr>
                                      <p:to>
                                        <p:strVal val="visible"/>
                                      </p:to>
                                    </p:set>
                                    <p:anim calcmode="lin" valueType="num">
                                      <p:cBhvr additive="base">
                                        <p:cTn id="26" dur="500" fill="hold"/>
                                        <p:tgtEl>
                                          <p:spTgt spid="11264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26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2643">
                                            <p:txEl>
                                              <p:pRg st="4" end="4"/>
                                            </p:txEl>
                                          </p:spTgt>
                                        </p:tgtEl>
                                        <p:attrNameLst>
                                          <p:attrName>style.visibility</p:attrName>
                                        </p:attrNameLst>
                                      </p:cBhvr>
                                      <p:to>
                                        <p:strVal val="visible"/>
                                      </p:to>
                                    </p:set>
                                    <p:anim calcmode="lin" valueType="num">
                                      <p:cBhvr additive="base">
                                        <p:cTn id="32" dur="500" fill="hold"/>
                                        <p:tgtEl>
                                          <p:spTgt spid="11264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126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12643">
                                            <p:txEl>
                                              <p:pRg st="5" end="5"/>
                                            </p:txEl>
                                          </p:spTgt>
                                        </p:tgtEl>
                                        <p:attrNameLst>
                                          <p:attrName>style.visibility</p:attrName>
                                        </p:attrNameLst>
                                      </p:cBhvr>
                                      <p:to>
                                        <p:strVal val="visible"/>
                                      </p:to>
                                    </p:set>
                                    <p:anim calcmode="lin" valueType="num">
                                      <p:cBhvr additive="base">
                                        <p:cTn id="38" dur="500" fill="hold"/>
                                        <p:tgtEl>
                                          <p:spTgt spid="11264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1264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0C9BFD80-75EC-8EBD-C3F3-789194604ED5}"/>
              </a:ext>
            </a:extLst>
          </p:cNvPr>
          <p:cNvSpPr>
            <a:spLocks noGrp="1" noRot="1" noChangeArrowheads="1"/>
          </p:cNvSpPr>
          <p:nvPr>
            <p:ph type="title"/>
          </p:nvPr>
        </p:nvSpPr>
        <p:spPr/>
        <p:txBody>
          <a:bodyPr/>
          <a:lstStyle/>
          <a:p>
            <a:pPr algn="l"/>
            <a:r>
              <a:rPr lang="en-US" altLang="en-US">
                <a:latin typeface="Eras Bold ITC" panose="020B0907030504020204" pitchFamily="34" charset="0"/>
              </a:rPr>
              <a:t>Hence, the real question is…</a:t>
            </a:r>
          </a:p>
        </p:txBody>
      </p:sp>
      <p:sp>
        <p:nvSpPr>
          <p:cNvPr id="113667" name="Rectangle 3">
            <a:extLst>
              <a:ext uri="{FF2B5EF4-FFF2-40B4-BE49-F238E27FC236}">
                <a16:creationId xmlns:a16="http://schemas.microsoft.com/office/drawing/2014/main" id="{5E6C3880-724E-8B34-E412-3DF229CAD98F}"/>
              </a:ext>
            </a:extLst>
          </p:cNvPr>
          <p:cNvSpPr>
            <a:spLocks noGrp="1" noRot="1" noChangeArrowheads="1"/>
          </p:cNvSpPr>
          <p:nvPr>
            <p:ph type="body" idx="1"/>
          </p:nvPr>
        </p:nvSpPr>
        <p:spPr>
          <a:xfrm>
            <a:off x="1752601" y="1371600"/>
            <a:ext cx="8613775" cy="2133600"/>
          </a:xfrm>
        </p:spPr>
        <p:txBody>
          <a:bodyPr/>
          <a:lstStyle/>
          <a:p>
            <a:pPr>
              <a:buFont typeface="Arial" panose="020B0604020202020204" pitchFamily="34" charset="0"/>
              <a:buNone/>
            </a:pPr>
            <a:r>
              <a:rPr lang="en-US" altLang="en-US" sz="2800" dirty="0">
                <a:solidFill>
                  <a:srgbClr val="333300"/>
                </a:solidFill>
                <a:effectLst>
                  <a:outerShdw blurRad="38100" dist="38100" dir="2700000" algn="tl">
                    <a:srgbClr val="000000"/>
                  </a:outerShdw>
                </a:effectLst>
              </a:rPr>
              <a:t>…</a:t>
            </a:r>
            <a:r>
              <a:rPr lang="en-US" altLang="en-US" sz="2800" u="sng" dirty="0">
                <a:solidFill>
                  <a:srgbClr val="333300"/>
                </a:solidFill>
                <a:effectLst>
                  <a:outerShdw blurRad="38100" dist="38100" dir="2700000" algn="tl">
                    <a:srgbClr val="000000"/>
                  </a:outerShdw>
                </a:effectLst>
              </a:rPr>
              <a:t>not</a:t>
            </a:r>
            <a:r>
              <a:rPr lang="en-US" altLang="en-US" sz="2800" dirty="0">
                <a:solidFill>
                  <a:srgbClr val="333300"/>
                </a:solidFill>
                <a:effectLst>
                  <a:outerShdw blurRad="38100" dist="38100" dir="2700000" algn="tl">
                    <a:srgbClr val="000000"/>
                  </a:outerShdw>
                </a:effectLst>
              </a:rPr>
              <a:t> whether Israel had the right to dispossess the Canaanites of their land…</a:t>
            </a:r>
          </a:p>
          <a:p>
            <a:pPr>
              <a:buFont typeface="Arial" panose="020B0604020202020204" pitchFamily="34" charset="0"/>
              <a:buNone/>
            </a:pPr>
            <a:endParaRPr lang="en-US" altLang="en-US" sz="1200" dirty="0">
              <a:solidFill>
                <a:srgbClr val="333300"/>
              </a:solidFill>
              <a:effectLst>
                <a:outerShdw blurRad="38100" dist="38100" dir="2700000" algn="tl">
                  <a:srgbClr val="000000"/>
                </a:outerShdw>
              </a:effectLst>
            </a:endParaRPr>
          </a:p>
          <a:p>
            <a:pPr>
              <a:buFont typeface="Arial" panose="020B0604020202020204" pitchFamily="34" charset="0"/>
              <a:buNone/>
            </a:pPr>
            <a:r>
              <a:rPr lang="en-US" altLang="en-US" sz="2800" dirty="0">
                <a:solidFill>
                  <a:srgbClr val="333300"/>
                </a:solidFill>
                <a:effectLst>
                  <a:outerShdw blurRad="38100" dist="38100" dir="2700000" algn="tl">
                    <a:srgbClr val="000000"/>
                  </a:outerShdw>
                </a:effectLst>
              </a:rPr>
              <a:t>…</a:t>
            </a:r>
            <a:r>
              <a:rPr lang="en-US" altLang="en-US" sz="2800" u="sng" dirty="0">
                <a:solidFill>
                  <a:srgbClr val="333300"/>
                </a:solidFill>
                <a:effectLst>
                  <a:outerShdw blurRad="38100" dist="38100" dir="2700000" algn="tl">
                    <a:srgbClr val="000000"/>
                  </a:outerShdw>
                </a:effectLst>
              </a:rPr>
              <a:t>but rather</a:t>
            </a:r>
            <a:r>
              <a:rPr lang="en-US" altLang="en-US" sz="2800" dirty="0">
                <a:solidFill>
                  <a:srgbClr val="333300"/>
                </a:solidFill>
                <a:effectLst>
                  <a:outerShdw blurRad="38100" dist="38100" dir="2700000" algn="tl">
                    <a:srgbClr val="000000"/>
                  </a:outerShdw>
                </a:effectLst>
              </a:rPr>
              <a:t>, whether Yahweh had the divine right to execute judgment.</a:t>
            </a:r>
          </a:p>
        </p:txBody>
      </p:sp>
      <p:sp>
        <p:nvSpPr>
          <p:cNvPr id="113668" name="Text Box 4">
            <a:extLst>
              <a:ext uri="{FF2B5EF4-FFF2-40B4-BE49-F238E27FC236}">
                <a16:creationId xmlns:a16="http://schemas.microsoft.com/office/drawing/2014/main" id="{02566ED1-D56D-FBAE-9428-F1C2268AE28A}"/>
              </a:ext>
            </a:extLst>
          </p:cNvPr>
          <p:cNvSpPr txBox="1">
            <a:spLocks noChangeArrowheads="1"/>
          </p:cNvSpPr>
          <p:nvPr/>
        </p:nvSpPr>
        <p:spPr bwMode="auto">
          <a:xfrm>
            <a:off x="786809" y="3733800"/>
            <a:ext cx="10781414" cy="2308324"/>
          </a:xfrm>
          <a:prstGeom prst="rect">
            <a:avLst/>
          </a:prstGeom>
          <a:gradFill rotWithShape="1">
            <a:gsLst>
              <a:gs pos="0">
                <a:srgbClr val="FA3C00"/>
              </a:gs>
              <a:gs pos="50000">
                <a:srgbClr val="FA3C00">
                  <a:gamma/>
                  <a:shade val="46275"/>
                  <a:invGamma/>
                </a:srgbClr>
              </a:gs>
              <a:gs pos="100000">
                <a:srgbClr val="FA3C00"/>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eaLnBrk="0" fontAlgn="base" hangingPunct="0">
              <a:spcBef>
                <a:spcPct val="50000"/>
              </a:spcBef>
              <a:spcAft>
                <a:spcPct val="0"/>
              </a:spcAft>
            </a:pPr>
            <a:r>
              <a:rPr lang="en-US" altLang="en-US" sz="3600">
                <a:solidFill>
                  <a:srgbClr val="FFCC00"/>
                </a:solidFill>
                <a:effectLst>
                  <a:outerShdw blurRad="38100" dist="38100" dir="2700000" algn="tl">
                    <a:srgbClr val="000000"/>
                  </a:outerShdw>
                </a:effectLst>
                <a:latin typeface="Agency FB" panose="020B0503020202020204" pitchFamily="34" charset="0"/>
              </a:rPr>
              <a:t>The invasion of Canaan by the Israelites no more abrogated God’s promise to the nations through Abraham’s seed than the later exile of Israel abrogated God’s promises to Israel as the channel through which the messiah would come.</a:t>
            </a:r>
          </a:p>
        </p:txBody>
      </p:sp>
      <p:sp>
        <p:nvSpPr>
          <p:cNvPr id="2" name="Slide Number Placeholder 1">
            <a:extLst>
              <a:ext uri="{FF2B5EF4-FFF2-40B4-BE49-F238E27FC236}">
                <a16:creationId xmlns:a16="http://schemas.microsoft.com/office/drawing/2014/main" id="{F8C869D4-21A2-4BE2-AE3C-56D1C8F5B395}"/>
              </a:ext>
            </a:extLst>
          </p:cNvPr>
          <p:cNvSpPr>
            <a:spLocks noGrp="1"/>
          </p:cNvSpPr>
          <p:nvPr>
            <p:ph type="sldNum" sz="quarter" idx="12"/>
          </p:nvPr>
        </p:nvSpPr>
        <p:spPr/>
        <p:txBody>
          <a:bodyPr/>
          <a:lstStyle/>
          <a:p>
            <a:fld id="{FB875F4E-B010-40E2-A881-58296018C9C6}" type="slidenum">
              <a:rPr lang="en-US" altLang="en-US" smtClean="0"/>
              <a:pPr/>
              <a:t>206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 calcmode="lin" valueType="num">
                                      <p:cBhvr additive="base">
                                        <p:cTn id="7" dur="500" fill="hold"/>
                                        <p:tgtEl>
                                          <p:spTgt spid="1136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36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3667">
                                            <p:txEl>
                                              <p:pRg st="2" end="2"/>
                                            </p:txEl>
                                          </p:spTgt>
                                        </p:tgtEl>
                                        <p:attrNameLst>
                                          <p:attrName>style.visibility</p:attrName>
                                        </p:attrNameLst>
                                      </p:cBhvr>
                                      <p:to>
                                        <p:strVal val="visible"/>
                                      </p:to>
                                    </p:set>
                                    <p:anim calcmode="lin" valueType="num">
                                      <p:cBhvr additive="base">
                                        <p:cTn id="13" dur="500" fill="hold"/>
                                        <p:tgtEl>
                                          <p:spTgt spid="11366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36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grpId="0" nodeType="clickEffect">
                                  <p:stCondLst>
                                    <p:cond delay="0"/>
                                  </p:stCondLst>
                                  <p:childTnLst>
                                    <p:set>
                                      <p:cBhvr>
                                        <p:cTn id="18" dur="1" fill="hold">
                                          <p:stCondLst>
                                            <p:cond delay="0"/>
                                          </p:stCondLst>
                                        </p:cTn>
                                        <p:tgtEl>
                                          <p:spTgt spid="113668"/>
                                        </p:tgtEl>
                                        <p:attrNameLst>
                                          <p:attrName>style.visibility</p:attrName>
                                        </p:attrNameLst>
                                      </p:cBhvr>
                                      <p:to>
                                        <p:strVal val="visible"/>
                                      </p:to>
                                    </p:set>
                                    <p:animEffect transition="in" filter="randombar(vertical)">
                                      <p:cBhvr>
                                        <p:cTn id="19" dur="500"/>
                                        <p:tgtEl>
                                          <p:spTgt spid="113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C7CCA48C-6ADA-ABD8-EC6A-8306E5EBFCE1}"/>
              </a:ext>
            </a:extLst>
          </p:cNvPr>
          <p:cNvSpPr>
            <a:spLocks noGrp="1" noChangeArrowheads="1"/>
          </p:cNvSpPr>
          <p:nvPr>
            <p:ph type="title"/>
          </p:nvPr>
        </p:nvSpPr>
        <p:spPr/>
        <p:txBody>
          <a:bodyPr/>
          <a:lstStyle/>
          <a:p>
            <a:pPr eaLnBrk="1" hangingPunct="1">
              <a:defRPr/>
            </a:pPr>
            <a:r>
              <a:rPr lang="en-US" altLang="en-US" sz="4800">
                <a:solidFill>
                  <a:srgbClr val="00FFFF"/>
                </a:solidFill>
                <a:latin typeface="Narkisim" panose="020E0502050101010101" pitchFamily="34" charset="-79"/>
              </a:rPr>
              <a:t>Shame</a:t>
            </a:r>
          </a:p>
        </p:txBody>
      </p:sp>
      <p:sp>
        <p:nvSpPr>
          <p:cNvPr id="141315" name="Rectangle 3">
            <a:extLst>
              <a:ext uri="{FF2B5EF4-FFF2-40B4-BE49-F238E27FC236}">
                <a16:creationId xmlns:a16="http://schemas.microsoft.com/office/drawing/2014/main" id="{9126D30F-2159-996B-C808-B647C2B3508D}"/>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sz="2800" b="1" dirty="0">
                <a:solidFill>
                  <a:srgbClr val="FF9900"/>
                </a:solidFill>
              </a:rPr>
              <a:t>Shame is the first expression of disunion with God and others. It was not merely sexual, for the humans hid from God as well as from each other.</a:t>
            </a:r>
          </a:p>
          <a:p>
            <a:pPr eaLnBrk="1" hangingPunct="1">
              <a:defRPr/>
            </a:pPr>
            <a:r>
              <a:rPr lang="en-US" altLang="en-US" sz="2400" b="1" i="1" dirty="0">
                <a:latin typeface="Arial Narrow" panose="020B0606020202030204" pitchFamily="34" charset="0"/>
              </a:rPr>
              <a:t>As sin matures, disunion with God is not expressed through shame, but pride, first toward others (4:23-24) and finally toward God (11:4).</a:t>
            </a:r>
          </a:p>
          <a:p>
            <a:pPr eaLnBrk="1" hangingPunct="1">
              <a:defRPr/>
            </a:pPr>
            <a:r>
              <a:rPr lang="en-US" altLang="en-US" sz="2400" b="1" i="1" dirty="0">
                <a:latin typeface="Arial Narrow" panose="020B0606020202030204" pitchFamily="34" charset="0"/>
              </a:rPr>
              <a:t>While the psychological determinants of shame and pride are antithetical, they are expressions of the same basic alienation.</a:t>
            </a:r>
          </a:p>
          <a:p>
            <a:pPr eaLnBrk="1" hangingPunct="1">
              <a:defRPr/>
            </a:pPr>
            <a:r>
              <a:rPr lang="en-US" altLang="en-US" sz="2400" b="1" i="1" dirty="0">
                <a:latin typeface="Arial Narrow" panose="020B0606020202030204" pitchFamily="34" charset="0"/>
              </a:rPr>
              <a:t>Shame expresses a relationship to sin defensively; pride expresses this relationship offensively.</a:t>
            </a:r>
          </a:p>
        </p:txBody>
      </p:sp>
      <p:sp>
        <p:nvSpPr>
          <p:cNvPr id="2" name="Slide Number Placeholder 1">
            <a:extLst>
              <a:ext uri="{FF2B5EF4-FFF2-40B4-BE49-F238E27FC236}">
                <a16:creationId xmlns:a16="http://schemas.microsoft.com/office/drawing/2014/main" id="{CA11A054-5451-988B-DC77-76C69F3E1F4C}"/>
              </a:ext>
            </a:extLst>
          </p:cNvPr>
          <p:cNvSpPr>
            <a:spLocks noGrp="1"/>
          </p:cNvSpPr>
          <p:nvPr>
            <p:ph type="sldNum" sz="quarter" idx="12"/>
          </p:nvPr>
        </p:nvSpPr>
        <p:spPr/>
        <p:txBody>
          <a:bodyPr/>
          <a:lstStyle/>
          <a:p>
            <a:fld id="{6792C482-10A1-4CE4-983C-C906ECDB0893}" type="slidenum">
              <a:rPr lang="en-US" altLang="en-US" smtClean="0"/>
              <a:pPr/>
              <a:t>21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anim calcmode="lin" valueType="num">
                                      <p:cBhvr>
                                        <p:cTn id="7" dur="500" fill="hold"/>
                                        <p:tgtEl>
                                          <p:spTgt spid="141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13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1315">
                                            <p:txEl>
                                              <p:pRg st="1" end="1"/>
                                            </p:txEl>
                                          </p:spTgt>
                                        </p:tgtEl>
                                        <p:attrNameLst>
                                          <p:attrName>style.visibility</p:attrName>
                                        </p:attrNameLst>
                                      </p:cBhvr>
                                      <p:to>
                                        <p:strVal val="visible"/>
                                      </p:to>
                                    </p:set>
                                    <p:anim calcmode="lin" valueType="num">
                                      <p:cBhvr additive="base">
                                        <p:cTn id="13" dur="500" fill="hold"/>
                                        <p:tgtEl>
                                          <p:spTgt spid="141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1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1315">
                                            <p:txEl>
                                              <p:pRg st="2" end="2"/>
                                            </p:txEl>
                                          </p:spTgt>
                                        </p:tgtEl>
                                        <p:attrNameLst>
                                          <p:attrName>style.visibility</p:attrName>
                                        </p:attrNameLst>
                                      </p:cBhvr>
                                      <p:to>
                                        <p:strVal val="visible"/>
                                      </p:to>
                                    </p:set>
                                    <p:anim calcmode="lin" valueType="num">
                                      <p:cBhvr additive="base">
                                        <p:cTn id="19" dur="500" fill="hold"/>
                                        <p:tgtEl>
                                          <p:spTgt spid="141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1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1315">
                                            <p:txEl>
                                              <p:pRg st="3" end="3"/>
                                            </p:txEl>
                                          </p:spTgt>
                                        </p:tgtEl>
                                        <p:attrNameLst>
                                          <p:attrName>style.visibility</p:attrName>
                                        </p:attrNameLst>
                                      </p:cBhvr>
                                      <p:to>
                                        <p:strVal val="visible"/>
                                      </p:to>
                                    </p:set>
                                    <p:anim calcmode="lin" valueType="num">
                                      <p:cBhvr additive="base">
                                        <p:cTn id="25" dur="500" fill="hold"/>
                                        <p:tgtEl>
                                          <p:spTgt spid="141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13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E6876E24-ABE9-786A-56DD-5F8118EE9E42}"/>
              </a:ext>
            </a:extLst>
          </p:cNvPr>
          <p:cNvSpPr>
            <a:spLocks noGrp="1" noChangeArrowheads="1"/>
          </p:cNvSpPr>
          <p:nvPr>
            <p:ph type="title"/>
          </p:nvPr>
        </p:nvSpPr>
        <p:spPr/>
        <p:txBody>
          <a:bodyPr/>
          <a:lstStyle/>
          <a:p>
            <a:pPr eaLnBrk="1" hangingPunct="1">
              <a:defRPr/>
            </a:pPr>
            <a:r>
              <a:rPr lang="en-US" altLang="en-US" sz="4800">
                <a:solidFill>
                  <a:srgbClr val="00FFFF"/>
                </a:solidFill>
                <a:latin typeface="Narkisim" panose="020E0502050101010101" pitchFamily="34" charset="-79"/>
              </a:rPr>
              <a:t>The Curse and the Promise</a:t>
            </a:r>
          </a:p>
        </p:txBody>
      </p:sp>
      <p:sp>
        <p:nvSpPr>
          <p:cNvPr id="139267" name="Rectangle 3">
            <a:extLst>
              <a:ext uri="{FF2B5EF4-FFF2-40B4-BE49-F238E27FC236}">
                <a16:creationId xmlns:a16="http://schemas.microsoft.com/office/drawing/2014/main" id="{BCBAFC93-8C32-BB77-354E-6E559F19504C}"/>
              </a:ext>
            </a:extLst>
          </p:cNvPr>
          <p:cNvSpPr>
            <a:spLocks noGrp="1" noChangeArrowheads="1"/>
          </p:cNvSpPr>
          <p:nvPr>
            <p:ph type="body" idx="1"/>
          </p:nvPr>
        </p:nvSpPr>
        <p:spPr>
          <a:xfrm>
            <a:off x="609599" y="1219200"/>
            <a:ext cx="10972799" cy="5638800"/>
          </a:xfrm>
        </p:spPr>
        <p:txBody>
          <a:bodyPr/>
          <a:lstStyle/>
          <a:p>
            <a:pPr eaLnBrk="1" hangingPunct="1">
              <a:buFont typeface="Wingdings" panose="05000000000000000000" pitchFamily="2" charset="2"/>
              <a:buNone/>
              <a:defRPr/>
            </a:pPr>
            <a:r>
              <a:rPr lang="en-US" altLang="en-US" b="1" i="1" dirty="0">
                <a:solidFill>
                  <a:srgbClr val="FFFF99"/>
                </a:solidFill>
                <a:latin typeface="Narkisim" panose="020E0502050101010101" pitchFamily="34" charset="-79"/>
              </a:rPr>
              <a:t>The curse upon the snake set it apart from the livestock and wild animals, placing it in an antagonistic relationship to the humans.</a:t>
            </a:r>
          </a:p>
          <a:p>
            <a:pPr eaLnBrk="1" hangingPunct="1">
              <a:buFont typeface="Wingdings" panose="05000000000000000000" pitchFamily="2" charset="2"/>
              <a:buNone/>
              <a:defRPr/>
            </a:pPr>
            <a:endParaRPr lang="en-US" altLang="en-US" sz="1400" b="1" dirty="0">
              <a:solidFill>
                <a:srgbClr val="CCFFFF"/>
              </a:solidFill>
              <a:latin typeface="Narkisim" panose="020E0502050101010101" pitchFamily="34" charset="-79"/>
            </a:endParaRPr>
          </a:p>
          <a:p>
            <a:pPr eaLnBrk="1" hangingPunct="1">
              <a:buFont typeface="Wingdings" panose="05000000000000000000" pitchFamily="2" charset="2"/>
              <a:buNone/>
              <a:defRPr/>
            </a:pPr>
            <a:r>
              <a:rPr lang="en-US" altLang="en-US" sz="2800" b="1" dirty="0">
                <a:solidFill>
                  <a:srgbClr val="FF9900"/>
                </a:solidFill>
              </a:rPr>
              <a:t>The curse upon the man and woman is appropriate to their respective roles:</a:t>
            </a:r>
          </a:p>
          <a:p>
            <a:pPr eaLnBrk="1" hangingPunct="1">
              <a:defRPr/>
            </a:pPr>
            <a:r>
              <a:rPr lang="en-US" altLang="en-US" sz="2400" b="1" i="1" dirty="0">
                <a:latin typeface="Arial Narrow" panose="020B0606020202030204" pitchFamily="34" charset="0"/>
              </a:rPr>
              <a:t>The man’s work (the ground is cursed with intrusions)</a:t>
            </a:r>
          </a:p>
          <a:p>
            <a:pPr eaLnBrk="1" hangingPunct="1">
              <a:defRPr/>
            </a:pPr>
            <a:r>
              <a:rPr lang="en-US" altLang="en-US" sz="2400" b="1" i="1" dirty="0">
                <a:latin typeface="Arial Narrow" panose="020B0606020202030204" pitchFamily="34" charset="0"/>
              </a:rPr>
              <a:t>The woman’s work (the womb is cursed with pain)</a:t>
            </a:r>
          </a:p>
          <a:p>
            <a:pPr eaLnBrk="1" hangingPunct="1">
              <a:defRPr/>
            </a:pPr>
            <a:r>
              <a:rPr lang="en-US" altLang="en-US" sz="2400" b="1" i="1" dirty="0">
                <a:latin typeface="Arial Narrow" panose="020B0606020202030204" pitchFamily="34" charset="0"/>
              </a:rPr>
              <a:t>The relationship between the man and the woman will now be defined by power rather than love (3:16b).</a:t>
            </a:r>
          </a:p>
          <a:p>
            <a:pPr eaLnBrk="1" hangingPunct="1">
              <a:buFont typeface="Wingdings" panose="05000000000000000000" pitchFamily="2" charset="2"/>
              <a:buNone/>
              <a:defRPr/>
            </a:pPr>
            <a:r>
              <a:rPr lang="en-US" altLang="en-US" sz="2800" b="1" dirty="0">
                <a:solidFill>
                  <a:srgbClr val="FF9900"/>
                </a:solidFill>
              </a:rPr>
              <a:t>The promise of the crushing of the snake’s head is the earliest messianic hint—the protoevangelium (3:15; cf. Ro. 16:20).</a:t>
            </a:r>
          </a:p>
        </p:txBody>
      </p:sp>
      <p:sp>
        <p:nvSpPr>
          <p:cNvPr id="2" name="Slide Number Placeholder 1">
            <a:extLst>
              <a:ext uri="{FF2B5EF4-FFF2-40B4-BE49-F238E27FC236}">
                <a16:creationId xmlns:a16="http://schemas.microsoft.com/office/drawing/2014/main" id="{3835DF5A-D455-4C3E-7BD0-962B2E8ECF4C}"/>
              </a:ext>
            </a:extLst>
          </p:cNvPr>
          <p:cNvSpPr>
            <a:spLocks noGrp="1"/>
          </p:cNvSpPr>
          <p:nvPr>
            <p:ph type="sldNum" sz="quarter" idx="12"/>
          </p:nvPr>
        </p:nvSpPr>
        <p:spPr/>
        <p:txBody>
          <a:bodyPr/>
          <a:lstStyle/>
          <a:p>
            <a:fld id="{6792C482-10A1-4CE4-983C-C906ECDB0893}" type="slidenum">
              <a:rPr lang="en-US" altLang="en-US" smtClean="0"/>
              <a:pPr/>
              <a:t>22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 calcmode="lin" valueType="num">
                                      <p:cBhvr>
                                        <p:cTn id="7" dur="500" fill="hold"/>
                                        <p:tgtEl>
                                          <p:spTgt spid="139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92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9267">
                                            <p:txEl>
                                              <p:pRg st="2" end="2"/>
                                            </p:txEl>
                                          </p:spTgt>
                                        </p:tgtEl>
                                        <p:attrNameLst>
                                          <p:attrName>style.visibility</p:attrName>
                                        </p:attrNameLst>
                                      </p:cBhvr>
                                      <p:to>
                                        <p:strVal val="visible"/>
                                      </p:to>
                                    </p:set>
                                    <p:anim calcmode="lin" valueType="num">
                                      <p:cBhvr additive="base">
                                        <p:cTn id="13" dur="500" fill="hold"/>
                                        <p:tgtEl>
                                          <p:spTgt spid="13926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9267">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9267">
                                            <p:txEl>
                                              <p:pRg st="3" end="3"/>
                                            </p:txEl>
                                          </p:spTgt>
                                        </p:tgtEl>
                                        <p:attrNameLst>
                                          <p:attrName>style.visibility</p:attrName>
                                        </p:attrNameLst>
                                      </p:cBhvr>
                                      <p:to>
                                        <p:strVal val="visible"/>
                                      </p:to>
                                    </p:set>
                                    <p:anim calcmode="lin" valueType="num">
                                      <p:cBhvr additive="base">
                                        <p:cTn id="17" dur="500" fill="hold"/>
                                        <p:tgtEl>
                                          <p:spTgt spid="13926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9267">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9267">
                                            <p:txEl>
                                              <p:pRg st="4" end="4"/>
                                            </p:txEl>
                                          </p:spTgt>
                                        </p:tgtEl>
                                        <p:attrNameLst>
                                          <p:attrName>style.visibility</p:attrName>
                                        </p:attrNameLst>
                                      </p:cBhvr>
                                      <p:to>
                                        <p:strVal val="visible"/>
                                      </p:to>
                                    </p:set>
                                    <p:anim calcmode="lin" valueType="num">
                                      <p:cBhvr additive="base">
                                        <p:cTn id="21" dur="500" fill="hold"/>
                                        <p:tgtEl>
                                          <p:spTgt spid="139267">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9267">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9267">
                                            <p:txEl>
                                              <p:pRg st="5" end="5"/>
                                            </p:txEl>
                                          </p:spTgt>
                                        </p:tgtEl>
                                        <p:attrNameLst>
                                          <p:attrName>style.visibility</p:attrName>
                                        </p:attrNameLst>
                                      </p:cBhvr>
                                      <p:to>
                                        <p:strVal val="visible"/>
                                      </p:to>
                                    </p:set>
                                    <p:anim calcmode="lin" valueType="num">
                                      <p:cBhvr additive="base">
                                        <p:cTn id="25" dur="500" fill="hold"/>
                                        <p:tgtEl>
                                          <p:spTgt spid="13926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92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39267">
                                            <p:txEl>
                                              <p:pRg st="6" end="6"/>
                                            </p:txEl>
                                          </p:spTgt>
                                        </p:tgtEl>
                                        <p:attrNameLst>
                                          <p:attrName>style.visibility</p:attrName>
                                        </p:attrNameLst>
                                      </p:cBhvr>
                                      <p:to>
                                        <p:strVal val="visible"/>
                                      </p:to>
                                    </p:set>
                                    <p:anim calcmode="lin" valueType="num">
                                      <p:cBhvr additive="base">
                                        <p:cTn id="31" dur="500" fill="hold"/>
                                        <p:tgtEl>
                                          <p:spTgt spid="13926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926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4DD62F8C-69E3-F613-4510-DC268F85D98A}"/>
              </a:ext>
            </a:extLst>
          </p:cNvPr>
          <p:cNvSpPr>
            <a:spLocks noGrp="1" noChangeArrowheads="1"/>
          </p:cNvSpPr>
          <p:nvPr>
            <p:ph type="title"/>
          </p:nvPr>
        </p:nvSpPr>
        <p:spPr>
          <a:xfrm>
            <a:off x="1981200" y="354014"/>
            <a:ext cx="8229600" cy="712787"/>
          </a:xfrm>
        </p:spPr>
        <p:txBody>
          <a:bodyPr/>
          <a:lstStyle/>
          <a:p>
            <a:pPr algn="l" eaLnBrk="1" hangingPunct="1">
              <a:defRPr/>
            </a:pPr>
            <a:r>
              <a:rPr lang="en-US" altLang="en-US">
                <a:solidFill>
                  <a:srgbClr val="F63B00"/>
                </a:solidFill>
                <a:latin typeface="Eras Bold ITC" pitchFamily="34" charset="0"/>
              </a:rPr>
              <a:t>The Flood Prelude</a:t>
            </a:r>
          </a:p>
        </p:txBody>
      </p:sp>
      <p:sp>
        <p:nvSpPr>
          <p:cNvPr id="149507" name="Rectangle 3">
            <a:extLst>
              <a:ext uri="{FF2B5EF4-FFF2-40B4-BE49-F238E27FC236}">
                <a16:creationId xmlns:a16="http://schemas.microsoft.com/office/drawing/2014/main" id="{3FAB4979-D043-3955-10F9-1AC16C8E877B}"/>
              </a:ext>
            </a:extLst>
          </p:cNvPr>
          <p:cNvSpPr>
            <a:spLocks noGrp="1" noChangeArrowheads="1"/>
          </p:cNvSpPr>
          <p:nvPr>
            <p:ph type="body" idx="1"/>
          </p:nvPr>
        </p:nvSpPr>
        <p:spPr>
          <a:xfrm>
            <a:off x="882315" y="1371600"/>
            <a:ext cx="10475495" cy="5029200"/>
          </a:xfrm>
        </p:spPr>
        <p:txBody>
          <a:bodyPr/>
          <a:lstStyle/>
          <a:p>
            <a:pPr marL="609600" indent="-609600" eaLnBrk="1" hangingPunct="1">
              <a:buNone/>
              <a:defRPr/>
            </a:pPr>
            <a:r>
              <a:rPr lang="en-US" altLang="en-US" sz="2800" dirty="0">
                <a:solidFill>
                  <a:srgbClr val="FF9900"/>
                </a:solidFill>
                <a:latin typeface="Eras Demi ITC" pitchFamily="34" charset="0"/>
              </a:rPr>
              <a:t>The judgment of the Great Flood should be regarded as the climax of the human fall.</a:t>
            </a:r>
          </a:p>
          <a:p>
            <a:pPr marL="609600" indent="-609600" eaLnBrk="1" hangingPunct="1">
              <a:defRPr/>
            </a:pPr>
            <a:r>
              <a:rPr lang="en-US" altLang="en-US" sz="2400" i="1" dirty="0">
                <a:solidFill>
                  <a:srgbClr val="FFFF99"/>
                </a:solidFill>
              </a:rPr>
              <a:t>The intermarriage between the “sons of God” and the “daughters of men” suggests the multiplication of perversity (6:1-4).</a:t>
            </a:r>
          </a:p>
          <a:p>
            <a:pPr marL="609600" indent="-609600" eaLnBrk="1" hangingPunct="1">
              <a:defRPr/>
            </a:pPr>
            <a:r>
              <a:rPr lang="en-US" altLang="en-US" sz="2400" i="1" dirty="0">
                <a:solidFill>
                  <a:srgbClr val="FFFF99"/>
                </a:solidFill>
              </a:rPr>
              <a:t>Two primary interpretive lines have been followed:</a:t>
            </a:r>
          </a:p>
          <a:p>
            <a:pPr marL="990600" lvl="1" indent="-533400" eaLnBrk="1" hangingPunct="1">
              <a:buFont typeface="Wingdings" panose="05000000000000000000" pitchFamily="2" charset="2"/>
              <a:buAutoNum type="arabicParenR"/>
              <a:defRPr/>
            </a:pPr>
            <a:r>
              <a:rPr lang="en-US" altLang="en-US" sz="2000" b="1" i="1" dirty="0">
                <a:latin typeface="Arial Narrow" panose="020B0606020202030204" pitchFamily="34" charset="0"/>
              </a:rPr>
              <a:t>In Jewish tradition, the “sons of God” refer to angelic beings, while the “daughters of men” refer to human women (cf. 1 Enoch 10-16; 2 Baruch 56:12; Jubilees 5:6; 10:1-14; 2 Enoch 7; Josephus, </a:t>
            </a:r>
            <a:r>
              <a:rPr lang="en-US" altLang="en-US" sz="2000" b="1" i="1" u="sng" dirty="0">
                <a:latin typeface="Arial Narrow" panose="020B0606020202030204" pitchFamily="34" charset="0"/>
              </a:rPr>
              <a:t>Antiquities</a:t>
            </a:r>
            <a:r>
              <a:rPr lang="en-US" altLang="en-US" sz="2000" b="1" i="1" dirty="0">
                <a:latin typeface="Arial Narrow" panose="020B0606020202030204" pitchFamily="34" charset="0"/>
              </a:rPr>
              <a:t> 1.3.1). In the Old Testament, the expression </a:t>
            </a:r>
            <a:r>
              <a:rPr lang="en-US" altLang="en-US" sz="2000" b="1" i="1" u="sng" dirty="0">
                <a:latin typeface="Arial Narrow" panose="020B0606020202030204" pitchFamily="34" charset="0"/>
              </a:rPr>
              <a:t>bene ha-</a:t>
            </a:r>
            <a:r>
              <a:rPr lang="en-US" altLang="en-US" sz="2000" b="1" i="1" u="sng" dirty="0" err="1">
                <a:latin typeface="Arial Narrow" panose="020B0606020202030204" pitchFamily="34" charset="0"/>
              </a:rPr>
              <a:t>elohim</a:t>
            </a:r>
            <a:r>
              <a:rPr lang="en-US" altLang="en-US" sz="2000" b="1" i="1" dirty="0">
                <a:latin typeface="Arial Narrow" panose="020B0606020202030204" pitchFamily="34" charset="0"/>
              </a:rPr>
              <a:t> usually refers to angels (cf.  Job 1:6; 2:1; 38:; Ps. 29:1; 89:7; Dt. 32:8, LXX).</a:t>
            </a:r>
          </a:p>
          <a:p>
            <a:pPr marL="990600" lvl="1" indent="-533400" eaLnBrk="1" hangingPunct="1">
              <a:buFont typeface="Wingdings" panose="05000000000000000000" pitchFamily="2" charset="2"/>
              <a:buAutoNum type="arabicParenR"/>
              <a:defRPr/>
            </a:pPr>
            <a:r>
              <a:rPr lang="en-US" altLang="en-US" sz="2000" b="1" i="1" dirty="0">
                <a:latin typeface="Arial Narrow" panose="020B0606020202030204" pitchFamily="34" charset="0"/>
              </a:rPr>
              <a:t>In Protestant tradition, the “sons of God” often refer to the </a:t>
            </a:r>
            <a:r>
              <a:rPr lang="en-US" altLang="en-US" sz="2000" b="1" i="1" dirty="0" err="1">
                <a:latin typeface="Arial Narrow" panose="020B0606020202030204" pitchFamily="34" charset="0"/>
              </a:rPr>
              <a:t>Sethites</a:t>
            </a:r>
            <a:r>
              <a:rPr lang="en-US" altLang="en-US" sz="2000" b="1" i="1" dirty="0">
                <a:latin typeface="Arial Narrow" panose="020B0606020202030204" pitchFamily="34" charset="0"/>
              </a:rPr>
              <a:t> , the godly family, while the “daughters of men” refer to the Cainites, the ungodly family (Keil &amp; </a:t>
            </a:r>
            <a:r>
              <a:rPr lang="en-US" altLang="en-US" sz="2000" b="1" i="1" dirty="0" err="1">
                <a:latin typeface="Arial Narrow" panose="020B0606020202030204" pitchFamily="34" charset="0"/>
              </a:rPr>
              <a:t>Delitzsch</a:t>
            </a:r>
            <a:r>
              <a:rPr lang="en-US" altLang="en-US" sz="2000" b="1" i="1" dirty="0">
                <a:latin typeface="Arial Narrow" panose="020B0606020202030204" pitchFamily="34" charset="0"/>
              </a:rPr>
              <a:t>).</a:t>
            </a:r>
          </a:p>
        </p:txBody>
      </p:sp>
      <p:sp>
        <p:nvSpPr>
          <p:cNvPr id="2" name="TextBox 1">
            <a:extLst>
              <a:ext uri="{FF2B5EF4-FFF2-40B4-BE49-F238E27FC236}">
                <a16:creationId xmlns:a16="http://schemas.microsoft.com/office/drawing/2014/main" id="{82C75939-CDC6-61B9-859C-F4C252D40702}"/>
              </a:ext>
            </a:extLst>
          </p:cNvPr>
          <p:cNvSpPr txBox="1"/>
          <p:nvPr/>
        </p:nvSpPr>
        <p:spPr>
          <a:xfrm>
            <a:off x="689811" y="5727032"/>
            <a:ext cx="10988842" cy="646331"/>
          </a:xfrm>
          <a:prstGeom prst="rect">
            <a:avLst/>
          </a:prstGeom>
          <a:solidFill>
            <a:srgbClr val="33CCCC"/>
          </a:solidFill>
        </p:spPr>
        <p:txBody>
          <a:bodyPr wrap="square" rtlCol="0">
            <a:spAutoFit/>
          </a:bodyPr>
          <a:lstStyle/>
          <a:p>
            <a:r>
              <a:rPr lang="en-US" sz="3600" dirty="0">
                <a:solidFill>
                  <a:srgbClr val="FFE085"/>
                </a:solidFill>
                <a:effectLst>
                  <a:outerShdw blurRad="38100" dist="38100" dir="2700000" algn="tl">
                    <a:srgbClr val="000000">
                      <a:alpha val="43137"/>
                    </a:srgbClr>
                  </a:outerShdw>
                </a:effectLst>
                <a:latin typeface="Impact" panose="020B0806030902050204" pitchFamily="34" charset="0"/>
              </a:rPr>
              <a:t>IN EITHER CASE, HUMAN DEPRAVITY CONTINUED UNABATED.</a:t>
            </a:r>
          </a:p>
        </p:txBody>
      </p:sp>
      <p:sp>
        <p:nvSpPr>
          <p:cNvPr id="3" name="Slide Number Placeholder 2">
            <a:extLst>
              <a:ext uri="{FF2B5EF4-FFF2-40B4-BE49-F238E27FC236}">
                <a16:creationId xmlns:a16="http://schemas.microsoft.com/office/drawing/2014/main" id="{904A2D25-0548-D620-5F25-58D605C2DDEA}"/>
              </a:ext>
            </a:extLst>
          </p:cNvPr>
          <p:cNvSpPr>
            <a:spLocks noGrp="1"/>
          </p:cNvSpPr>
          <p:nvPr>
            <p:ph type="sldNum" sz="quarter" idx="12"/>
          </p:nvPr>
        </p:nvSpPr>
        <p:spPr/>
        <p:txBody>
          <a:bodyPr/>
          <a:lstStyle/>
          <a:p>
            <a:fld id="{6792C482-10A1-4CE4-983C-C906ECDB0893}" type="slidenum">
              <a:rPr lang="en-US" altLang="en-US" smtClean="0"/>
              <a:pPr/>
              <a:t>23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anim calcmode="lin" valueType="num">
                                      <p:cBhvr>
                                        <p:cTn id="7" dur="500" fill="hold"/>
                                        <p:tgtEl>
                                          <p:spTgt spid="1495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95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507">
                                            <p:txEl>
                                              <p:pRg st="1" end="1"/>
                                            </p:txEl>
                                          </p:spTgt>
                                        </p:tgtEl>
                                        <p:attrNameLst>
                                          <p:attrName>style.visibility</p:attrName>
                                        </p:attrNameLst>
                                      </p:cBhvr>
                                      <p:to>
                                        <p:strVal val="visible"/>
                                      </p:to>
                                    </p:set>
                                    <p:anim calcmode="lin" valueType="num">
                                      <p:cBhvr additive="base">
                                        <p:cTn id="13" dur="500" fill="hold"/>
                                        <p:tgtEl>
                                          <p:spTgt spid="149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507">
                                            <p:txEl>
                                              <p:pRg st="2" end="2"/>
                                            </p:txEl>
                                          </p:spTgt>
                                        </p:tgtEl>
                                        <p:attrNameLst>
                                          <p:attrName>style.visibility</p:attrName>
                                        </p:attrNameLst>
                                      </p:cBhvr>
                                      <p:to>
                                        <p:strVal val="visible"/>
                                      </p:to>
                                    </p:set>
                                    <p:anim calcmode="lin" valueType="num">
                                      <p:cBhvr additive="base">
                                        <p:cTn id="19" dur="500" fill="hold"/>
                                        <p:tgtEl>
                                          <p:spTgt spid="149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9507">
                                            <p:txEl>
                                              <p:pRg st="3" end="3"/>
                                            </p:txEl>
                                          </p:spTgt>
                                        </p:tgtEl>
                                        <p:attrNameLst>
                                          <p:attrName>style.visibility</p:attrName>
                                        </p:attrNameLst>
                                      </p:cBhvr>
                                      <p:to>
                                        <p:strVal val="visible"/>
                                      </p:to>
                                    </p:set>
                                    <p:anim calcmode="lin" valueType="num">
                                      <p:cBhvr additive="base">
                                        <p:cTn id="25" dur="500" fill="hold"/>
                                        <p:tgtEl>
                                          <p:spTgt spid="1495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95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9507">
                                            <p:txEl>
                                              <p:pRg st="4" end="4"/>
                                            </p:txEl>
                                          </p:spTgt>
                                        </p:tgtEl>
                                        <p:attrNameLst>
                                          <p:attrName>style.visibility</p:attrName>
                                        </p:attrNameLst>
                                      </p:cBhvr>
                                      <p:to>
                                        <p:strVal val="visible"/>
                                      </p:to>
                                    </p:set>
                                    <p:anim calcmode="lin" valueType="num">
                                      <p:cBhvr additive="base">
                                        <p:cTn id="31" dur="500" fill="hold"/>
                                        <p:tgtEl>
                                          <p:spTgt spid="1495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95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B3CA31A-C210-3937-1CE9-41ADAF9C0674}"/>
              </a:ext>
            </a:extLst>
          </p:cNvPr>
          <p:cNvSpPr>
            <a:spLocks noGrp="1" noChangeArrowheads="1"/>
          </p:cNvSpPr>
          <p:nvPr>
            <p:ph type="title"/>
          </p:nvPr>
        </p:nvSpPr>
        <p:spPr/>
        <p:txBody>
          <a:bodyPr/>
          <a:lstStyle/>
          <a:p>
            <a:pPr eaLnBrk="1" hangingPunct="1">
              <a:defRPr/>
            </a:pPr>
            <a:r>
              <a:rPr lang="en-US" altLang="en-US">
                <a:solidFill>
                  <a:srgbClr val="F63B00"/>
                </a:solidFill>
                <a:latin typeface="Eras Bold ITC" pitchFamily="34" charset="0"/>
              </a:rPr>
              <a:t>The Universal Covenant</a:t>
            </a:r>
          </a:p>
        </p:txBody>
      </p:sp>
      <p:sp>
        <p:nvSpPr>
          <p:cNvPr id="164867" name="Rectangle 3">
            <a:extLst>
              <a:ext uri="{FF2B5EF4-FFF2-40B4-BE49-F238E27FC236}">
                <a16:creationId xmlns:a16="http://schemas.microsoft.com/office/drawing/2014/main" id="{9C6B2E86-E97A-26FA-A2ED-880BCCAD0804}"/>
              </a:ext>
            </a:extLst>
          </p:cNvPr>
          <p:cNvSpPr>
            <a:spLocks noGrp="1" noChangeArrowheads="1"/>
          </p:cNvSpPr>
          <p:nvPr>
            <p:ph type="body" idx="1"/>
          </p:nvPr>
        </p:nvSpPr>
        <p:spPr>
          <a:xfrm>
            <a:off x="786063" y="1295400"/>
            <a:ext cx="10475495" cy="5257800"/>
          </a:xfrm>
        </p:spPr>
        <p:txBody>
          <a:bodyPr/>
          <a:lstStyle/>
          <a:p>
            <a:pPr eaLnBrk="1" hangingPunct="1">
              <a:buFont typeface="Wingdings" panose="05000000000000000000" pitchFamily="2" charset="2"/>
              <a:buNone/>
              <a:defRPr/>
            </a:pPr>
            <a:r>
              <a:rPr lang="en-US" altLang="en-US" sz="2800" dirty="0">
                <a:solidFill>
                  <a:srgbClr val="FF9900"/>
                </a:solidFill>
                <a:latin typeface="Eras Demi ITC" pitchFamily="34" charset="0"/>
              </a:rPr>
              <a:t>After the flood, Yahweh God established a covenant with Noah and his posterity and “all life” (9:8-17):</a:t>
            </a:r>
          </a:p>
          <a:p>
            <a:pPr eaLnBrk="1" hangingPunct="1">
              <a:defRPr/>
            </a:pPr>
            <a:r>
              <a:rPr lang="en-US" altLang="en-US" sz="2400" i="1" dirty="0"/>
              <a:t>The mandate originally given to Adam to populate the earth is now repeated (9:1, 7; cf. 1:28), suggesting that in some sense Noah was a second Adam.</a:t>
            </a:r>
          </a:p>
          <a:p>
            <a:pPr eaLnBrk="1" hangingPunct="1">
              <a:defRPr/>
            </a:pPr>
            <a:r>
              <a:rPr lang="en-US" altLang="en-US" sz="2400" i="1" dirty="0"/>
              <a:t>Now, the dynamic between human life and animal life undergoes a radical shift. Previously, only vegetable life had been sanctioned for food (cf. 1:29-30; 2:16). Now animals are sanctioned as well (9:2-3) with a restriction on eating blood, the symbol of life, which belongs to God (9:4).</a:t>
            </a:r>
          </a:p>
          <a:p>
            <a:pPr eaLnBrk="1" hangingPunct="1">
              <a:defRPr/>
            </a:pPr>
            <a:r>
              <a:rPr lang="en-US" altLang="en-US" sz="2400" i="1" dirty="0"/>
              <a:t>Finally, there is a clear prohibition against murder along with the institution of capital punishment for murderers, since human life is made in the divine image (9:5-6).</a:t>
            </a:r>
          </a:p>
        </p:txBody>
      </p:sp>
      <p:sp>
        <p:nvSpPr>
          <p:cNvPr id="2" name="Slide Number Placeholder 1">
            <a:extLst>
              <a:ext uri="{FF2B5EF4-FFF2-40B4-BE49-F238E27FC236}">
                <a16:creationId xmlns:a16="http://schemas.microsoft.com/office/drawing/2014/main" id="{E5E3C82F-0096-274B-AF16-16796331710A}"/>
              </a:ext>
            </a:extLst>
          </p:cNvPr>
          <p:cNvSpPr>
            <a:spLocks noGrp="1"/>
          </p:cNvSpPr>
          <p:nvPr>
            <p:ph type="sldNum" sz="quarter" idx="12"/>
          </p:nvPr>
        </p:nvSpPr>
        <p:spPr/>
        <p:txBody>
          <a:bodyPr/>
          <a:lstStyle/>
          <a:p>
            <a:fld id="{6792C482-10A1-4CE4-983C-C906ECDB0893}" type="slidenum">
              <a:rPr lang="en-US" altLang="en-US" smtClean="0"/>
              <a:pPr/>
              <a:t>24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 calcmode="lin" valueType="num">
                                      <p:cBhvr>
                                        <p:cTn id="7" dur="500" fill="hold"/>
                                        <p:tgtEl>
                                          <p:spTgt spid="1648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48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4867">
                                            <p:txEl>
                                              <p:pRg st="1" end="1"/>
                                            </p:txEl>
                                          </p:spTgt>
                                        </p:tgtEl>
                                        <p:attrNameLst>
                                          <p:attrName>style.visibility</p:attrName>
                                        </p:attrNameLst>
                                      </p:cBhvr>
                                      <p:to>
                                        <p:strVal val="visible"/>
                                      </p:to>
                                    </p:set>
                                    <p:anim calcmode="lin" valueType="num">
                                      <p:cBhvr additive="base">
                                        <p:cTn id="13" dur="500" fill="hold"/>
                                        <p:tgtEl>
                                          <p:spTgt spid="164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4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4867">
                                            <p:txEl>
                                              <p:pRg st="2" end="2"/>
                                            </p:txEl>
                                          </p:spTgt>
                                        </p:tgtEl>
                                        <p:attrNameLst>
                                          <p:attrName>style.visibility</p:attrName>
                                        </p:attrNameLst>
                                      </p:cBhvr>
                                      <p:to>
                                        <p:strVal val="visible"/>
                                      </p:to>
                                    </p:set>
                                    <p:anim calcmode="lin" valueType="num">
                                      <p:cBhvr additive="base">
                                        <p:cTn id="19" dur="500" fill="hold"/>
                                        <p:tgtEl>
                                          <p:spTgt spid="164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4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4867">
                                            <p:txEl>
                                              <p:pRg st="3" end="3"/>
                                            </p:txEl>
                                          </p:spTgt>
                                        </p:tgtEl>
                                        <p:attrNameLst>
                                          <p:attrName>style.visibility</p:attrName>
                                        </p:attrNameLst>
                                      </p:cBhvr>
                                      <p:to>
                                        <p:strVal val="visible"/>
                                      </p:to>
                                    </p:set>
                                    <p:anim calcmode="lin" valueType="num">
                                      <p:cBhvr additive="base">
                                        <p:cTn id="25" dur="500" fill="hold"/>
                                        <p:tgtEl>
                                          <p:spTgt spid="164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48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pic>
        <p:nvPicPr>
          <p:cNvPr id="77827" name="Picture 5" descr="MPj04038450000[1]">
            <a:extLst>
              <a:ext uri="{FF2B5EF4-FFF2-40B4-BE49-F238E27FC236}">
                <a16:creationId xmlns:a16="http://schemas.microsoft.com/office/drawing/2014/main" id="{CB4DC1DD-B3DF-4811-9AFD-8B98D0EFF8D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6">
            <a:extLst>
              <a:ext uri="{FF2B5EF4-FFF2-40B4-BE49-F238E27FC236}">
                <a16:creationId xmlns:a16="http://schemas.microsoft.com/office/drawing/2014/main" id="{67D83DBA-EC02-9D65-6F25-26414C012200}"/>
              </a:ext>
            </a:extLst>
          </p:cNvPr>
          <p:cNvSpPr txBox="1">
            <a:spLocks noChangeArrowheads="1"/>
          </p:cNvSpPr>
          <p:nvPr/>
        </p:nvSpPr>
        <p:spPr bwMode="auto">
          <a:xfrm>
            <a:off x="1676400" y="6019801"/>
            <a:ext cx="304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000">
                <a:solidFill>
                  <a:srgbClr val="FFFFFF"/>
                </a:solidFill>
              </a:rPr>
              <a:t>The rainbow is the covenant sign</a:t>
            </a:r>
          </a:p>
        </p:txBody>
      </p:sp>
      <p:sp>
        <p:nvSpPr>
          <p:cNvPr id="2" name="Slide Number Placeholder 1">
            <a:extLst>
              <a:ext uri="{FF2B5EF4-FFF2-40B4-BE49-F238E27FC236}">
                <a16:creationId xmlns:a16="http://schemas.microsoft.com/office/drawing/2014/main" id="{7CC8E232-666C-2656-FD6B-86C17F7F8497}"/>
              </a:ext>
            </a:extLst>
          </p:cNvPr>
          <p:cNvSpPr>
            <a:spLocks noGrp="1"/>
          </p:cNvSpPr>
          <p:nvPr>
            <p:ph type="sldNum" sz="quarter" idx="12"/>
          </p:nvPr>
        </p:nvSpPr>
        <p:spPr/>
        <p:txBody>
          <a:bodyPr/>
          <a:lstStyle/>
          <a:p>
            <a:fld id="{ABDF1CE9-A8D5-43CF-9E49-1A413736080B}" type="slidenum">
              <a:rPr lang="en-US" altLang="en-US" smtClean="0"/>
              <a:pPr/>
              <a:t>25</a:t>
            </a:fld>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E78E007E-054B-189E-C215-117F64D294D3}"/>
              </a:ext>
            </a:extLst>
          </p:cNvPr>
          <p:cNvSpPr>
            <a:spLocks noGrp="1" noChangeArrowheads="1"/>
          </p:cNvSpPr>
          <p:nvPr>
            <p:ph type="title"/>
          </p:nvPr>
        </p:nvSpPr>
        <p:spPr>
          <a:xfrm>
            <a:off x="1981200" y="76201"/>
            <a:ext cx="8229600" cy="1139825"/>
          </a:xfrm>
        </p:spPr>
        <p:txBody>
          <a:bodyPr/>
          <a:lstStyle/>
          <a:p>
            <a:pPr eaLnBrk="1" hangingPunct="1">
              <a:defRPr/>
            </a:pPr>
            <a:r>
              <a:rPr lang="en-US" altLang="en-US">
                <a:solidFill>
                  <a:srgbClr val="00B8B4"/>
                </a:solidFill>
                <a:latin typeface="Eras Bold ITC" pitchFamily="34" charset="0"/>
              </a:rPr>
              <a:t>Babel</a:t>
            </a:r>
          </a:p>
        </p:txBody>
      </p:sp>
      <p:sp>
        <p:nvSpPr>
          <p:cNvPr id="171011" name="Rectangle 3">
            <a:extLst>
              <a:ext uri="{FF2B5EF4-FFF2-40B4-BE49-F238E27FC236}">
                <a16:creationId xmlns:a16="http://schemas.microsoft.com/office/drawing/2014/main" id="{E77A2667-F9A5-F79A-E5A9-5E409FD2942C}"/>
              </a:ext>
            </a:extLst>
          </p:cNvPr>
          <p:cNvSpPr>
            <a:spLocks noGrp="1" noChangeArrowheads="1"/>
          </p:cNvSpPr>
          <p:nvPr>
            <p:ph type="body" idx="1"/>
          </p:nvPr>
        </p:nvSpPr>
        <p:spPr>
          <a:xfrm>
            <a:off x="593558" y="1143000"/>
            <a:ext cx="10956758" cy="5410200"/>
          </a:xfrm>
        </p:spPr>
        <p:txBody>
          <a:bodyPr/>
          <a:lstStyle/>
          <a:p>
            <a:pPr eaLnBrk="1" hangingPunct="1">
              <a:buFont typeface="Wingdings" panose="05000000000000000000" pitchFamily="2" charset="2"/>
              <a:buNone/>
              <a:defRPr/>
            </a:pPr>
            <a:r>
              <a:rPr lang="en-US" altLang="en-US" sz="2800" dirty="0">
                <a:solidFill>
                  <a:srgbClr val="66FFCC"/>
                </a:solidFill>
                <a:latin typeface="Eras Demi ITC" pitchFamily="34" charset="0"/>
              </a:rPr>
              <a:t>As humans migrated eastward (the symbol of alienation from God, cf. 3:24; 4:16), they attempted a joint rebellion against God by building a tower (ziggurat) into heaven.</a:t>
            </a:r>
          </a:p>
          <a:p>
            <a:pPr eaLnBrk="1" hangingPunct="1">
              <a:defRPr/>
            </a:pPr>
            <a:r>
              <a:rPr lang="en-US" altLang="en-US" sz="2400" i="1" dirty="0"/>
              <a:t>Later, the Sumerian description of the ziggurat at Babylon would be “the building of a foundation platform of heaven and earth” whose “top reaches to heaven,” language very similar to the language in Genesis.</a:t>
            </a:r>
          </a:p>
          <a:p>
            <a:pPr eaLnBrk="1" hangingPunct="1">
              <a:defRPr/>
            </a:pPr>
            <a:r>
              <a:rPr lang="en-US" altLang="en-US" sz="2400" i="1" dirty="0"/>
              <a:t>The very name “Babylon” (Assyrian </a:t>
            </a:r>
            <a:r>
              <a:rPr lang="en-US" altLang="en-US" sz="2400" i="1" u="sng" dirty="0"/>
              <a:t>Bab-</a:t>
            </a:r>
            <a:r>
              <a:rPr lang="en-US" altLang="en-US" sz="2400" i="1" u="sng" dirty="0" err="1"/>
              <a:t>ili</a:t>
            </a:r>
            <a:r>
              <a:rPr lang="en-US" altLang="en-US" sz="2400" i="1" dirty="0"/>
              <a:t>) meant “gate of God.” The idea of “confusion” (11:9) is a pun with the Hebrew verb </a:t>
            </a:r>
            <a:r>
              <a:rPr lang="en-US" altLang="en-US" sz="2400" dirty="0" err="1">
                <a:latin typeface="HebrewTh" pitchFamily="2" charset="0"/>
              </a:rPr>
              <a:t>llabA</a:t>
            </a:r>
            <a:r>
              <a:rPr lang="en-US" altLang="en-US" sz="2400" i="1" dirty="0"/>
              <a:t> (= confuse, mix).</a:t>
            </a:r>
          </a:p>
          <a:p>
            <a:pPr eaLnBrk="1" hangingPunct="1">
              <a:defRPr/>
            </a:pPr>
            <a:r>
              <a:rPr lang="en-US" altLang="en-US" sz="2400" i="1" dirty="0"/>
              <a:t>The ziggurat was the ultimate symbol of human achievement; the refusal to be scattered was a direct rebellion against God’s command to fill the earth (11:4; cf. 9:1).</a:t>
            </a:r>
          </a:p>
        </p:txBody>
      </p:sp>
      <p:sp>
        <p:nvSpPr>
          <p:cNvPr id="2" name="Slide Number Placeholder 1">
            <a:extLst>
              <a:ext uri="{FF2B5EF4-FFF2-40B4-BE49-F238E27FC236}">
                <a16:creationId xmlns:a16="http://schemas.microsoft.com/office/drawing/2014/main" id="{DC15B2C4-1E65-33DF-2E7F-23C4B744B5FB}"/>
              </a:ext>
            </a:extLst>
          </p:cNvPr>
          <p:cNvSpPr>
            <a:spLocks noGrp="1"/>
          </p:cNvSpPr>
          <p:nvPr>
            <p:ph type="sldNum" sz="quarter" idx="12"/>
          </p:nvPr>
        </p:nvSpPr>
        <p:spPr/>
        <p:txBody>
          <a:bodyPr/>
          <a:lstStyle/>
          <a:p>
            <a:fld id="{6792C482-10A1-4CE4-983C-C906ECDB0893}" type="slidenum">
              <a:rPr lang="en-US" altLang="en-US" smtClean="0"/>
              <a:pPr/>
              <a:t>26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 calcmode="lin" valueType="num">
                                      <p:cBhvr>
                                        <p:cTn id="7" dur="500" fill="hold"/>
                                        <p:tgtEl>
                                          <p:spTgt spid="1710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10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1011">
                                            <p:txEl>
                                              <p:pRg st="1" end="1"/>
                                            </p:txEl>
                                          </p:spTgt>
                                        </p:tgtEl>
                                        <p:attrNameLst>
                                          <p:attrName>style.visibility</p:attrName>
                                        </p:attrNameLst>
                                      </p:cBhvr>
                                      <p:to>
                                        <p:strVal val="visible"/>
                                      </p:to>
                                    </p:set>
                                    <p:anim calcmode="lin" valueType="num">
                                      <p:cBhvr additive="base">
                                        <p:cTn id="13" dur="500" fill="hold"/>
                                        <p:tgtEl>
                                          <p:spTgt spid="171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1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1011">
                                            <p:txEl>
                                              <p:pRg st="2" end="2"/>
                                            </p:txEl>
                                          </p:spTgt>
                                        </p:tgtEl>
                                        <p:attrNameLst>
                                          <p:attrName>style.visibility</p:attrName>
                                        </p:attrNameLst>
                                      </p:cBhvr>
                                      <p:to>
                                        <p:strVal val="visible"/>
                                      </p:to>
                                    </p:set>
                                    <p:anim calcmode="lin" valueType="num">
                                      <p:cBhvr additive="base">
                                        <p:cTn id="19" dur="500" fill="hold"/>
                                        <p:tgtEl>
                                          <p:spTgt spid="171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1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1011">
                                            <p:txEl>
                                              <p:pRg st="3" end="3"/>
                                            </p:txEl>
                                          </p:spTgt>
                                        </p:tgtEl>
                                        <p:attrNameLst>
                                          <p:attrName>style.visibility</p:attrName>
                                        </p:attrNameLst>
                                      </p:cBhvr>
                                      <p:to>
                                        <p:strVal val="visible"/>
                                      </p:to>
                                    </p:set>
                                    <p:anim calcmode="lin" valueType="num">
                                      <p:cBhvr additive="base">
                                        <p:cTn id="25" dur="500" fill="hold"/>
                                        <p:tgtEl>
                                          <p:spTgt spid="1710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10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pic>
        <p:nvPicPr>
          <p:cNvPr id="82946" name="Picture 4" descr="MAS03">
            <a:extLst>
              <a:ext uri="{FF2B5EF4-FFF2-40B4-BE49-F238E27FC236}">
                <a16:creationId xmlns:a16="http://schemas.microsoft.com/office/drawing/2014/main" id="{A7E5A173-6CD6-B95B-4BD2-97EE3A98D31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979488"/>
            <a:ext cx="91440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5">
            <a:extLst>
              <a:ext uri="{FF2B5EF4-FFF2-40B4-BE49-F238E27FC236}">
                <a16:creationId xmlns:a16="http://schemas.microsoft.com/office/drawing/2014/main" id="{A5919248-49B9-CEF5-8E11-9E1260FE3A71}"/>
              </a:ext>
            </a:extLst>
          </p:cNvPr>
          <p:cNvSpPr txBox="1">
            <a:spLocks noChangeArrowheads="1"/>
          </p:cNvSpPr>
          <p:nvPr/>
        </p:nvSpPr>
        <p:spPr bwMode="auto">
          <a:xfrm>
            <a:off x="1524000" y="0"/>
            <a:ext cx="9144000" cy="914400"/>
          </a:xfrm>
          <a:prstGeom prst="rect">
            <a:avLst/>
          </a:prstGeom>
          <a:solidFill>
            <a:schemeClr val="bg1">
              <a:lumMod val="50000"/>
            </a:schemeClr>
          </a:solidFill>
          <a:ln>
            <a:noFill/>
          </a:ln>
          <a:effec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ClrTx/>
              <a:buSzTx/>
              <a:buNone/>
              <a:defRPr/>
            </a:pPr>
            <a:r>
              <a:rPr lang="en-US" altLang="en-US" sz="1800" b="1" dirty="0">
                <a:solidFill>
                  <a:srgbClr val="FFFFFF"/>
                </a:solidFill>
              </a:rPr>
              <a:t>This is the oldest Sumerian ziggurat constructed by King Ur-</a:t>
            </a:r>
            <a:r>
              <a:rPr lang="en-US" altLang="en-US" sz="1800" b="1" dirty="0" err="1">
                <a:solidFill>
                  <a:srgbClr val="FFFFFF"/>
                </a:solidFill>
              </a:rPr>
              <a:t>Nammu</a:t>
            </a:r>
            <a:r>
              <a:rPr lang="en-US" altLang="en-US" sz="1800" b="1" dirty="0">
                <a:solidFill>
                  <a:srgbClr val="FFFFFF"/>
                </a:solidFill>
              </a:rPr>
              <a:t> of Ur (2112-2095 BC) to celebrate his founding of a new dynasty. It was dedicated to the moon god </a:t>
            </a:r>
            <a:r>
              <a:rPr lang="en-US" altLang="en-US" sz="1800" b="1" dirty="0" err="1">
                <a:solidFill>
                  <a:srgbClr val="FFFFFF"/>
                </a:solidFill>
              </a:rPr>
              <a:t>Nannar</a:t>
            </a:r>
            <a:r>
              <a:rPr lang="en-US" altLang="en-US" sz="1800" b="1" dirty="0">
                <a:solidFill>
                  <a:srgbClr val="FFFFFF"/>
                </a:solidFill>
              </a:rPr>
              <a:t>.</a:t>
            </a:r>
          </a:p>
        </p:txBody>
      </p:sp>
      <p:sp>
        <p:nvSpPr>
          <p:cNvPr id="2" name="Slide Number Placeholder 1">
            <a:extLst>
              <a:ext uri="{FF2B5EF4-FFF2-40B4-BE49-F238E27FC236}">
                <a16:creationId xmlns:a16="http://schemas.microsoft.com/office/drawing/2014/main" id="{AEBFC8EE-8260-449A-6CCF-F28321ACAC4E}"/>
              </a:ext>
            </a:extLst>
          </p:cNvPr>
          <p:cNvSpPr>
            <a:spLocks noGrp="1"/>
          </p:cNvSpPr>
          <p:nvPr>
            <p:ph type="sldNum" sz="quarter" idx="12"/>
          </p:nvPr>
        </p:nvSpPr>
        <p:spPr/>
        <p:txBody>
          <a:bodyPr/>
          <a:lstStyle/>
          <a:p>
            <a:fld id="{6792C482-10A1-4CE4-983C-C906ECDB0893}" type="slidenum">
              <a:rPr lang="en-US" altLang="en-US" smtClean="0"/>
              <a:pPr/>
              <a:t>27</a:t>
            </a:fld>
            <a:endParaRPr lang="en-U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D6B4A0EC-EA2F-B87D-9DA8-70883FA7C223}"/>
              </a:ext>
            </a:extLst>
          </p:cNvPr>
          <p:cNvSpPr>
            <a:spLocks noGrp="1" noChangeArrowheads="1"/>
          </p:cNvSpPr>
          <p:nvPr>
            <p:ph type="title"/>
          </p:nvPr>
        </p:nvSpPr>
        <p:spPr>
          <a:xfrm>
            <a:off x="1981200" y="76200"/>
            <a:ext cx="8229600" cy="941388"/>
          </a:xfrm>
        </p:spPr>
        <p:txBody>
          <a:bodyPr/>
          <a:lstStyle/>
          <a:p>
            <a:pPr eaLnBrk="1" hangingPunct="1">
              <a:defRPr/>
            </a:pPr>
            <a:r>
              <a:rPr lang="en-US" altLang="en-US" sz="6000">
                <a:solidFill>
                  <a:srgbClr val="00FFFF"/>
                </a:solidFill>
                <a:latin typeface="Mistral" panose="03090702030407020403" pitchFamily="66" charset="0"/>
              </a:rPr>
              <a:t>A World in Need of Salvation</a:t>
            </a:r>
          </a:p>
        </p:txBody>
      </p:sp>
      <p:sp>
        <p:nvSpPr>
          <p:cNvPr id="175107" name="Rectangle 3">
            <a:extLst>
              <a:ext uri="{FF2B5EF4-FFF2-40B4-BE49-F238E27FC236}">
                <a16:creationId xmlns:a16="http://schemas.microsoft.com/office/drawing/2014/main" id="{5D015F63-1EFE-8E84-29DF-5FF62C422120}"/>
              </a:ext>
            </a:extLst>
          </p:cNvPr>
          <p:cNvSpPr>
            <a:spLocks noGrp="1" noChangeArrowheads="1"/>
          </p:cNvSpPr>
          <p:nvPr>
            <p:ph type="body" idx="1"/>
          </p:nvPr>
        </p:nvSpPr>
        <p:spPr>
          <a:xfrm>
            <a:off x="577515" y="990600"/>
            <a:ext cx="10924673" cy="5867400"/>
          </a:xfrm>
        </p:spPr>
        <p:txBody>
          <a:bodyPr/>
          <a:lstStyle/>
          <a:p>
            <a:pPr eaLnBrk="1" hangingPunct="1">
              <a:lnSpc>
                <a:spcPct val="90000"/>
              </a:lnSpc>
              <a:buFont typeface="Wingdings" panose="05000000000000000000" pitchFamily="2" charset="2"/>
              <a:buNone/>
              <a:defRPr/>
            </a:pPr>
            <a:r>
              <a:rPr lang="en-US" altLang="en-US" sz="2800" dirty="0">
                <a:solidFill>
                  <a:srgbClr val="66FFCC"/>
                </a:solidFill>
                <a:latin typeface="Comic Sans MS" panose="030F0702030302020204" pitchFamily="66" charset="0"/>
              </a:rPr>
              <a:t>Babel forms the climax of the primeval history, depicting a world deeply alienated from and in rebellion against its Creator.</a:t>
            </a:r>
          </a:p>
          <a:p>
            <a:pPr eaLnBrk="1" hangingPunct="1">
              <a:lnSpc>
                <a:spcPct val="90000"/>
              </a:lnSpc>
              <a:defRPr/>
            </a:pPr>
            <a:r>
              <a:rPr lang="en-US" altLang="en-US" sz="2400" i="1" dirty="0">
                <a:latin typeface="Comic Sans MS" panose="030F0702030302020204" pitchFamily="66" charset="0"/>
              </a:rPr>
              <a:t>The progress of human history is arrogant and destructive.</a:t>
            </a:r>
          </a:p>
          <a:p>
            <a:pPr eaLnBrk="1" hangingPunct="1">
              <a:lnSpc>
                <a:spcPct val="90000"/>
              </a:lnSpc>
              <a:defRPr/>
            </a:pPr>
            <a:r>
              <a:rPr lang="en-US" altLang="en-US" sz="2400" i="1" dirty="0">
                <a:latin typeface="Comic Sans MS" panose="030F0702030302020204" pitchFamily="66" charset="0"/>
              </a:rPr>
              <a:t>The earth is saturated with discord: husband against wife, son against father, son against son, people against creation, nation against nation, and all against God.</a:t>
            </a:r>
          </a:p>
          <a:p>
            <a:pPr eaLnBrk="1" hangingPunct="1">
              <a:lnSpc>
                <a:spcPct val="90000"/>
              </a:lnSpc>
              <a:defRPr/>
            </a:pPr>
            <a:r>
              <a:rPr lang="en-US" altLang="en-US" sz="2400" i="1" dirty="0">
                <a:latin typeface="Comic Sans MS" panose="030F0702030302020204" pitchFamily="66" charset="0"/>
              </a:rPr>
              <a:t>While Mesopotamian versions depict humans rising from obscurity to establish culture and asserting themselves through ingenuity, Genesis depicts humans as tragically fallen from a place of honor and goodness.</a:t>
            </a:r>
          </a:p>
          <a:p>
            <a:pPr eaLnBrk="1" hangingPunct="1">
              <a:lnSpc>
                <a:spcPct val="90000"/>
              </a:lnSpc>
              <a:defRPr/>
            </a:pPr>
            <a:r>
              <a:rPr lang="en-US" altLang="en-US" sz="2400" i="1" dirty="0">
                <a:latin typeface="Comic Sans MS" panose="030F0702030302020204" pitchFamily="66" charset="0"/>
              </a:rPr>
              <a:t>It was a twisted world, crying out for salvation.</a:t>
            </a:r>
          </a:p>
        </p:txBody>
      </p:sp>
      <p:sp>
        <p:nvSpPr>
          <p:cNvPr id="2" name="Slide Number Placeholder 1">
            <a:extLst>
              <a:ext uri="{FF2B5EF4-FFF2-40B4-BE49-F238E27FC236}">
                <a16:creationId xmlns:a16="http://schemas.microsoft.com/office/drawing/2014/main" id="{1B46AC5C-3426-357E-E047-B9AEA14F277F}"/>
              </a:ext>
            </a:extLst>
          </p:cNvPr>
          <p:cNvSpPr>
            <a:spLocks noGrp="1"/>
          </p:cNvSpPr>
          <p:nvPr>
            <p:ph type="sldNum" sz="quarter" idx="12"/>
          </p:nvPr>
        </p:nvSpPr>
        <p:spPr/>
        <p:txBody>
          <a:bodyPr/>
          <a:lstStyle/>
          <a:p>
            <a:fld id="{6792C482-10A1-4CE4-983C-C906ECDB0893}" type="slidenum">
              <a:rPr lang="en-US" altLang="en-US" smtClean="0"/>
              <a:pPr/>
              <a:t>28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animEffect transition="in" filter="fade">
                                      <p:cBhvr>
                                        <p:cTn id="7" dur="770" decel="100000"/>
                                        <p:tgtEl>
                                          <p:spTgt spid="175107">
                                            <p:txEl>
                                              <p:pRg st="0" end="0"/>
                                            </p:txEl>
                                          </p:spTgt>
                                        </p:tgtEl>
                                      </p:cBhvr>
                                    </p:animEffect>
                                    <p:animScale>
                                      <p:cBhvr>
                                        <p:cTn id="8" dur="770" decel="100000"/>
                                        <p:tgtEl>
                                          <p:spTgt spid="175107">
                                            <p:txEl>
                                              <p:pRg st="0" end="0"/>
                                            </p:txEl>
                                          </p:spTgt>
                                        </p:tgtEl>
                                      </p:cBhvr>
                                      <p:from x="10000" y="10000"/>
                                      <p:to x="200000" y="450000"/>
                                    </p:animScale>
                                    <p:animScale>
                                      <p:cBhvr>
                                        <p:cTn id="9" dur="1230" accel="100000" fill="hold">
                                          <p:stCondLst>
                                            <p:cond delay="770"/>
                                          </p:stCondLst>
                                        </p:cTn>
                                        <p:tgtEl>
                                          <p:spTgt spid="175107">
                                            <p:txEl>
                                              <p:pRg st="0" end="0"/>
                                            </p:txEl>
                                          </p:spTgt>
                                        </p:tgtEl>
                                      </p:cBhvr>
                                      <p:from x="200000" y="450000"/>
                                      <p:to x="100000" y="100000"/>
                                    </p:animScale>
                                    <p:set>
                                      <p:cBhvr>
                                        <p:cTn id="10" dur="770" fill="hold"/>
                                        <p:tgtEl>
                                          <p:spTgt spid="175107">
                                            <p:txEl>
                                              <p:pRg st="0" end="0"/>
                                            </p:txEl>
                                          </p:spTgt>
                                        </p:tgtEl>
                                        <p:attrNameLst>
                                          <p:attrName>ppt_x</p:attrName>
                                        </p:attrNameLst>
                                      </p:cBhvr>
                                      <p:to>
                                        <p:strVal val="(0.5)"/>
                                      </p:to>
                                    </p:set>
                                    <p:anim from="(0.5)" to="(#ppt_x)" calcmode="lin" valueType="num">
                                      <p:cBhvr>
                                        <p:cTn id="11" dur="1230" accel="100000" fill="hold">
                                          <p:stCondLst>
                                            <p:cond delay="770"/>
                                          </p:stCondLst>
                                        </p:cTn>
                                        <p:tgtEl>
                                          <p:spTgt spid="175107">
                                            <p:txEl>
                                              <p:pRg st="0" end="0"/>
                                            </p:txEl>
                                          </p:spTgt>
                                        </p:tgtEl>
                                        <p:attrNameLst>
                                          <p:attrName>ppt_x</p:attrName>
                                        </p:attrNameLst>
                                      </p:cBhvr>
                                    </p:anim>
                                    <p:set>
                                      <p:cBhvr>
                                        <p:cTn id="12" dur="770" fill="hold"/>
                                        <p:tgtEl>
                                          <p:spTgt spid="175107">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175107">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9" presetClass="entr" presetSubtype="0" accel="100000" fill="hold" nodeType="clickEffect">
                                  <p:stCondLst>
                                    <p:cond delay="0"/>
                                  </p:stCondLst>
                                  <p:childTnLst>
                                    <p:set>
                                      <p:cBhvr>
                                        <p:cTn id="17" dur="1" fill="hold">
                                          <p:stCondLst>
                                            <p:cond delay="0"/>
                                          </p:stCondLst>
                                        </p:cTn>
                                        <p:tgtEl>
                                          <p:spTgt spid="175107">
                                            <p:txEl>
                                              <p:pRg st="1" end="1"/>
                                            </p:txEl>
                                          </p:spTgt>
                                        </p:tgtEl>
                                        <p:attrNameLst>
                                          <p:attrName>style.visibility</p:attrName>
                                        </p:attrNameLst>
                                      </p:cBhvr>
                                      <p:to>
                                        <p:strVal val="visible"/>
                                      </p:to>
                                    </p:set>
                                    <p:anim calcmode="lin" valueType="num">
                                      <p:cBhvr>
                                        <p:cTn id="18" dur="500" fill="hold"/>
                                        <p:tgtEl>
                                          <p:spTgt spid="17510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17510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17510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1751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9" presetClass="entr" presetSubtype="0" accel="100000" fill="hold" nodeType="clickEffect">
                                  <p:stCondLst>
                                    <p:cond delay="0"/>
                                  </p:stCondLst>
                                  <p:childTnLst>
                                    <p:set>
                                      <p:cBhvr>
                                        <p:cTn id="25" dur="1" fill="hold">
                                          <p:stCondLst>
                                            <p:cond delay="0"/>
                                          </p:stCondLst>
                                        </p:cTn>
                                        <p:tgtEl>
                                          <p:spTgt spid="175107">
                                            <p:txEl>
                                              <p:pRg st="2" end="2"/>
                                            </p:txEl>
                                          </p:spTgt>
                                        </p:tgtEl>
                                        <p:attrNameLst>
                                          <p:attrName>style.visibility</p:attrName>
                                        </p:attrNameLst>
                                      </p:cBhvr>
                                      <p:to>
                                        <p:strVal val="visible"/>
                                      </p:to>
                                    </p:set>
                                    <p:anim calcmode="lin" valueType="num">
                                      <p:cBhvr>
                                        <p:cTn id="26" dur="500" fill="hold"/>
                                        <p:tgtEl>
                                          <p:spTgt spid="17510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17510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17510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1751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9" presetClass="entr" presetSubtype="0" accel="100000" fill="hold" nodeType="clickEffect">
                                  <p:stCondLst>
                                    <p:cond delay="0"/>
                                  </p:stCondLst>
                                  <p:childTnLst>
                                    <p:set>
                                      <p:cBhvr>
                                        <p:cTn id="33" dur="1" fill="hold">
                                          <p:stCondLst>
                                            <p:cond delay="0"/>
                                          </p:stCondLst>
                                        </p:cTn>
                                        <p:tgtEl>
                                          <p:spTgt spid="175107">
                                            <p:txEl>
                                              <p:pRg st="3" end="3"/>
                                            </p:txEl>
                                          </p:spTgt>
                                        </p:tgtEl>
                                        <p:attrNameLst>
                                          <p:attrName>style.visibility</p:attrName>
                                        </p:attrNameLst>
                                      </p:cBhvr>
                                      <p:to>
                                        <p:strVal val="visible"/>
                                      </p:to>
                                    </p:set>
                                    <p:anim calcmode="lin" valueType="num">
                                      <p:cBhvr>
                                        <p:cTn id="34" dur="500" fill="hold"/>
                                        <p:tgtEl>
                                          <p:spTgt spid="17510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5" dur="500" fill="hold"/>
                                        <p:tgtEl>
                                          <p:spTgt spid="17510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6" dur="500" fill="hold"/>
                                        <p:tgtEl>
                                          <p:spTgt spid="17510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7" dur="500" fill="hold"/>
                                        <p:tgtEl>
                                          <p:spTgt spid="1751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9" presetClass="entr" presetSubtype="0" accel="100000" fill="hold" nodeType="clickEffect">
                                  <p:stCondLst>
                                    <p:cond delay="0"/>
                                  </p:stCondLst>
                                  <p:childTnLst>
                                    <p:set>
                                      <p:cBhvr>
                                        <p:cTn id="41" dur="1" fill="hold">
                                          <p:stCondLst>
                                            <p:cond delay="0"/>
                                          </p:stCondLst>
                                        </p:cTn>
                                        <p:tgtEl>
                                          <p:spTgt spid="175107">
                                            <p:txEl>
                                              <p:pRg st="4" end="4"/>
                                            </p:txEl>
                                          </p:spTgt>
                                        </p:tgtEl>
                                        <p:attrNameLst>
                                          <p:attrName>style.visibility</p:attrName>
                                        </p:attrNameLst>
                                      </p:cBhvr>
                                      <p:to>
                                        <p:strVal val="visible"/>
                                      </p:to>
                                    </p:set>
                                    <p:anim calcmode="lin" valueType="num">
                                      <p:cBhvr>
                                        <p:cTn id="42" dur="500" fill="hold"/>
                                        <p:tgtEl>
                                          <p:spTgt spid="17510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3" dur="500" fill="hold"/>
                                        <p:tgtEl>
                                          <p:spTgt spid="17510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4" dur="500" fill="hold"/>
                                        <p:tgtEl>
                                          <p:spTgt spid="17510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5" dur="500" fill="hold"/>
                                        <p:tgtEl>
                                          <p:spTgt spid="17510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F47242E0-F2AC-E50F-7B37-0D90F45066BB}"/>
              </a:ext>
            </a:extLst>
          </p:cNvPr>
          <p:cNvSpPr>
            <a:spLocks noGrp="1" noChangeArrowheads="1"/>
          </p:cNvSpPr>
          <p:nvPr>
            <p:ph type="title"/>
          </p:nvPr>
        </p:nvSpPr>
        <p:spPr/>
        <p:txBody>
          <a:bodyPr/>
          <a:lstStyle/>
          <a:p>
            <a:pPr eaLnBrk="1" hangingPunct="1">
              <a:defRPr/>
            </a:pPr>
            <a:r>
              <a:rPr lang="en-US" altLang="en-US" b="1">
                <a:solidFill>
                  <a:srgbClr val="FF9933"/>
                </a:solidFill>
                <a:latin typeface="Papyrus" panose="03070502060502030205" pitchFamily="66" charset="0"/>
              </a:rPr>
              <a:t>The Patriarchal Cycle</a:t>
            </a:r>
          </a:p>
        </p:txBody>
      </p:sp>
      <p:sp>
        <p:nvSpPr>
          <p:cNvPr id="177155" name="Rectangle 3">
            <a:extLst>
              <a:ext uri="{FF2B5EF4-FFF2-40B4-BE49-F238E27FC236}">
                <a16:creationId xmlns:a16="http://schemas.microsoft.com/office/drawing/2014/main" id="{17455780-22F8-C4E8-1822-1AA74381FCFE}"/>
              </a:ext>
            </a:extLst>
          </p:cNvPr>
          <p:cNvSpPr>
            <a:spLocks noGrp="1" noChangeArrowheads="1"/>
          </p:cNvSpPr>
          <p:nvPr>
            <p:ph type="body" idx="1"/>
          </p:nvPr>
        </p:nvSpPr>
        <p:spPr>
          <a:xfrm>
            <a:off x="834189" y="1219200"/>
            <a:ext cx="10748211" cy="5410200"/>
          </a:xfrm>
        </p:spPr>
        <p:txBody>
          <a:bodyPr/>
          <a:lstStyle/>
          <a:p>
            <a:pPr eaLnBrk="1" hangingPunct="1">
              <a:buFont typeface="Wingdings" panose="05000000000000000000" pitchFamily="2" charset="2"/>
              <a:buNone/>
              <a:defRPr/>
            </a:pPr>
            <a:r>
              <a:rPr lang="en-US" altLang="en-US" dirty="0">
                <a:solidFill>
                  <a:srgbClr val="FFCC66"/>
                </a:solidFill>
                <a:latin typeface="Cooper Black" pitchFamily="18" charset="0"/>
              </a:rPr>
              <a:t>The final 39 chapters of Genesis are a collection of narratives about the ancestors of the nation Israel.</a:t>
            </a:r>
          </a:p>
          <a:p>
            <a:pPr eaLnBrk="1" hangingPunct="1">
              <a:defRPr/>
            </a:pPr>
            <a:r>
              <a:rPr lang="en-US" altLang="en-US" sz="2400" i="1" dirty="0">
                <a:solidFill>
                  <a:srgbClr val="FFFFCC"/>
                </a:solidFill>
                <a:latin typeface="Comic Sans MS" panose="030F0702030302020204" pitchFamily="66" charset="0"/>
              </a:rPr>
              <a:t>The emphasis shifts from a universal perspective (the whole human race) to an individual perspective (one man and his family).</a:t>
            </a:r>
          </a:p>
          <a:p>
            <a:pPr eaLnBrk="1" hangingPunct="1">
              <a:defRPr/>
            </a:pPr>
            <a:r>
              <a:rPr lang="en-US" altLang="en-US" sz="2400" i="1" dirty="0">
                <a:solidFill>
                  <a:srgbClr val="FFFFCC"/>
                </a:solidFill>
                <a:latin typeface="Comic Sans MS" panose="030F0702030302020204" pitchFamily="66" charset="0"/>
              </a:rPr>
              <a:t>The patriarchal cycle serves as a postlude to the primeval cycle and a prelude to the exodus story.</a:t>
            </a:r>
          </a:p>
          <a:p>
            <a:pPr eaLnBrk="1" hangingPunct="1">
              <a:defRPr/>
            </a:pPr>
            <a:r>
              <a:rPr lang="en-US" altLang="en-US" sz="2400" i="1" dirty="0">
                <a:solidFill>
                  <a:srgbClr val="FFFFCC"/>
                </a:solidFill>
                <a:latin typeface="Comic Sans MS" panose="030F0702030302020204" pitchFamily="66" charset="0"/>
              </a:rPr>
              <a:t>Yahweh’s promise to Abram that in his posterity all the families of the earth would find blessing is the beginning of the divine answer to the desperate human need for salvation.</a:t>
            </a:r>
          </a:p>
        </p:txBody>
      </p:sp>
      <p:sp>
        <p:nvSpPr>
          <p:cNvPr id="2" name="Slide Number Placeholder 1">
            <a:extLst>
              <a:ext uri="{FF2B5EF4-FFF2-40B4-BE49-F238E27FC236}">
                <a16:creationId xmlns:a16="http://schemas.microsoft.com/office/drawing/2014/main" id="{7FCAF135-6842-120D-BD3C-92890366EEB8}"/>
              </a:ext>
            </a:extLst>
          </p:cNvPr>
          <p:cNvSpPr>
            <a:spLocks noGrp="1"/>
          </p:cNvSpPr>
          <p:nvPr>
            <p:ph type="sldNum" sz="quarter" idx="12"/>
          </p:nvPr>
        </p:nvSpPr>
        <p:spPr/>
        <p:txBody>
          <a:bodyPr/>
          <a:lstStyle/>
          <a:p>
            <a:fld id="{C16F2E4B-442B-468C-834A-D2254D63093D}" type="slidenum">
              <a:rPr lang="en-US" altLang="en-US" smtClean="0"/>
              <a:pPr/>
              <a:t>29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animEffect transition="in" filter="fade">
                                      <p:cBhvr>
                                        <p:cTn id="7" dur="500"/>
                                        <p:tgtEl>
                                          <p:spTgt spid="177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77155">
                                            <p:txEl>
                                              <p:pRg st="1" end="1"/>
                                            </p:txEl>
                                          </p:spTgt>
                                        </p:tgtEl>
                                        <p:attrNameLst>
                                          <p:attrName>style.visibility</p:attrName>
                                        </p:attrNameLst>
                                      </p:cBhvr>
                                      <p:to>
                                        <p:strVal val="visible"/>
                                      </p:to>
                                    </p:set>
                                    <p:anim calcmode="lin" valueType="num">
                                      <p:cBhvr additive="base">
                                        <p:cTn id="12" dur="500" fill="hold"/>
                                        <p:tgtEl>
                                          <p:spTgt spid="17715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7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77155">
                                            <p:txEl>
                                              <p:pRg st="2" end="2"/>
                                            </p:txEl>
                                          </p:spTgt>
                                        </p:tgtEl>
                                        <p:attrNameLst>
                                          <p:attrName>style.visibility</p:attrName>
                                        </p:attrNameLst>
                                      </p:cBhvr>
                                      <p:to>
                                        <p:strVal val="visible"/>
                                      </p:to>
                                    </p:set>
                                    <p:anim calcmode="lin" valueType="num">
                                      <p:cBhvr additive="base">
                                        <p:cTn id="18" dur="500" fill="hold"/>
                                        <p:tgtEl>
                                          <p:spTgt spid="17715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771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177155">
                                            <p:txEl>
                                              <p:pRg st="3" end="3"/>
                                            </p:txEl>
                                          </p:spTgt>
                                        </p:tgtEl>
                                        <p:attrNameLst>
                                          <p:attrName>style.visibility</p:attrName>
                                        </p:attrNameLst>
                                      </p:cBhvr>
                                      <p:to>
                                        <p:strVal val="visible"/>
                                      </p:to>
                                    </p:set>
                                    <p:anim calcmode="lin" valueType="num">
                                      <p:cBhvr additive="base">
                                        <p:cTn id="24" dur="500" fill="hold"/>
                                        <p:tgtEl>
                                          <p:spTgt spid="177155">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7715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5D80-B6D0-C4F6-B8D2-D026B418B83E}"/>
              </a:ext>
            </a:extLst>
          </p:cNvPr>
          <p:cNvSpPr>
            <a:spLocks noGrp="1"/>
          </p:cNvSpPr>
          <p:nvPr>
            <p:ph type="ctrTitle" sz="quarter"/>
          </p:nvPr>
        </p:nvSpPr>
        <p:spPr>
          <a:xfrm>
            <a:off x="914400" y="590419"/>
            <a:ext cx="10363200" cy="1087552"/>
          </a:xfrm>
        </p:spPr>
        <p:txBody>
          <a:bodyPr/>
          <a:lstStyle/>
          <a:p>
            <a:pPr algn="r"/>
            <a:r>
              <a:rPr lang="en-US" dirty="0">
                <a:solidFill>
                  <a:srgbClr val="FF3300"/>
                </a:solidFill>
                <a:latin typeface="Matura MT Script Capitals" pitchFamily="66" charset="0"/>
              </a:rPr>
              <a:t>God as Creator and Father</a:t>
            </a:r>
            <a:endParaRPr lang="en-US" dirty="0"/>
          </a:p>
        </p:txBody>
      </p:sp>
      <p:sp>
        <p:nvSpPr>
          <p:cNvPr id="3" name="Subtitle 2">
            <a:extLst>
              <a:ext uri="{FF2B5EF4-FFF2-40B4-BE49-F238E27FC236}">
                <a16:creationId xmlns:a16="http://schemas.microsoft.com/office/drawing/2014/main" id="{850097E2-1613-8269-0EEA-CF462D557D28}"/>
              </a:ext>
            </a:extLst>
          </p:cNvPr>
          <p:cNvSpPr>
            <a:spLocks noGrp="1"/>
          </p:cNvSpPr>
          <p:nvPr>
            <p:ph type="subTitle" sz="quarter" idx="1"/>
          </p:nvPr>
        </p:nvSpPr>
        <p:spPr>
          <a:xfrm>
            <a:off x="2333527" y="1677971"/>
            <a:ext cx="8497871" cy="4907175"/>
          </a:xfrm>
        </p:spPr>
        <p:txBody>
          <a:bodyPr/>
          <a:lstStyle/>
          <a:p>
            <a:pPr algn="r"/>
            <a:r>
              <a:rPr lang="en-US" sz="2800" i="1" dirty="0"/>
              <a:t>The people of the ancient world were entirely polytheistic, believing in many gods and goddesses. These deities were characterized by power struggles between each other, while the role of humans was to appease them, sometimes to the extent of human sacrifice. Yahweh, the God of the Hebrew Bible, was distinctly different. He was the one Creator of the universe as well as all humans, and his relationship to humans was that of a Father to his children. </a:t>
            </a:r>
            <a:endParaRPr lang="en-US" sz="2800" dirty="0"/>
          </a:p>
        </p:txBody>
      </p:sp>
      <p:sp>
        <p:nvSpPr>
          <p:cNvPr id="4" name="Slide Number Placeholder 3">
            <a:extLst>
              <a:ext uri="{FF2B5EF4-FFF2-40B4-BE49-F238E27FC236}">
                <a16:creationId xmlns:a16="http://schemas.microsoft.com/office/drawing/2014/main" id="{0A6D9832-25EB-1BD4-7A08-050C32808198}"/>
              </a:ext>
            </a:extLst>
          </p:cNvPr>
          <p:cNvSpPr>
            <a:spLocks noGrp="1"/>
          </p:cNvSpPr>
          <p:nvPr>
            <p:ph type="sldNum" sz="quarter" idx="12"/>
          </p:nvPr>
        </p:nvSpPr>
        <p:spPr/>
        <p:txBody>
          <a:bodyPr/>
          <a:lstStyle/>
          <a:p>
            <a:fld id="{77B5E61A-8F73-495D-A30A-94EEFEB81471}" type="slidenum">
              <a:rPr lang="en-US" altLang="en-US" smtClean="0"/>
              <a:pPr/>
              <a:t>3</a:t>
            </a:fld>
            <a:endParaRPr lang="en-US" altLang="en-US"/>
          </a:p>
        </p:txBody>
      </p:sp>
    </p:spTree>
    <p:extLst>
      <p:ext uri="{BB962C8B-B14F-4D97-AF65-F5344CB8AC3E}">
        <p14:creationId xmlns:p14="http://schemas.microsoft.com/office/powerpoint/2010/main" val="2693050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5F20A-EA11-4A3E-8AAA-737E8BD98416}"/>
              </a:ext>
            </a:extLst>
          </p:cNvPr>
          <p:cNvSpPr>
            <a:spLocks noGrp="1"/>
          </p:cNvSpPr>
          <p:nvPr>
            <p:ph type="title"/>
          </p:nvPr>
        </p:nvSpPr>
        <p:spPr>
          <a:xfrm>
            <a:off x="838199" y="136525"/>
            <a:ext cx="10904621" cy="1035081"/>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Human Fallenness Continues in the Israelite Nation (Ex. 15:22-26)</a:t>
            </a:r>
          </a:p>
        </p:txBody>
      </p:sp>
      <p:sp>
        <p:nvSpPr>
          <p:cNvPr id="3" name="Content Placeholder 2">
            <a:extLst>
              <a:ext uri="{FF2B5EF4-FFF2-40B4-BE49-F238E27FC236}">
                <a16:creationId xmlns:a16="http://schemas.microsoft.com/office/drawing/2014/main" id="{A1DD46BF-DA9A-4F86-AFF6-B8CA03CEFB18}"/>
              </a:ext>
            </a:extLst>
          </p:cNvPr>
          <p:cNvSpPr>
            <a:spLocks noGrp="1"/>
          </p:cNvSpPr>
          <p:nvPr>
            <p:ph idx="1"/>
          </p:nvPr>
        </p:nvSpPr>
        <p:spPr>
          <a:xfrm>
            <a:off x="838200" y="1364639"/>
            <a:ext cx="10751820" cy="4798677"/>
          </a:xfrm>
        </p:spPr>
        <p:txBody>
          <a:bodyPr>
            <a:normAutofit lnSpcReduction="10000"/>
          </a:bodyPr>
          <a:lstStyle/>
          <a:p>
            <a:pPr marL="0" indent="0">
              <a:buNone/>
            </a:pPr>
            <a:r>
              <a:rPr lang="en-US" sz="2800" b="1" dirty="0">
                <a:solidFill>
                  <a:srgbClr val="002060"/>
                </a:solidFill>
                <a:latin typeface="Comic Sans MS" panose="030F0702030302020204" pitchFamily="66" charset="0"/>
              </a:rPr>
              <a:t>At Marah, the people complained that they were dying of thirst.</a:t>
            </a:r>
          </a:p>
          <a:p>
            <a:r>
              <a:rPr lang="en-US" sz="2400" i="1" dirty="0">
                <a:latin typeface="Comic Sans MS" panose="030F0702030302020204" pitchFamily="66" charset="0"/>
              </a:rPr>
              <a:t>They had found water, but the water was undrinkable.</a:t>
            </a:r>
          </a:p>
          <a:p>
            <a:r>
              <a:rPr lang="en-US" sz="2400" i="1" dirty="0">
                <a:latin typeface="Comic Sans MS" panose="030F0702030302020204" pitchFamily="66" charset="0"/>
              </a:rPr>
              <a:t>At Yahweh’s instruction, Moses threw a tree into the water, and the water became sweet. (Modern nomads still use vegetable matter to sweeten bitter waters.)</a:t>
            </a:r>
          </a:p>
          <a:p>
            <a:r>
              <a:rPr lang="en-US" sz="2400" i="1" dirty="0">
                <a:latin typeface="Comic Sans MS" panose="030F0702030302020204" pitchFamily="66" charset="0"/>
              </a:rPr>
              <a:t>They named the site “Marah” (= “bitter,” cf. Ru. 1:20)</a:t>
            </a:r>
          </a:p>
          <a:p>
            <a:r>
              <a:rPr lang="en-US" sz="2400" i="1" dirty="0">
                <a:latin typeface="Comic Sans MS" panose="030F0702030302020204" pitchFamily="66" charset="0"/>
              </a:rPr>
              <a:t>Here, Yahweh promised them that if they were obedient, he would spare them the diseases of Egypt and would be to them a healer. His declaration was, “I am Yahweh-</a:t>
            </a:r>
            <a:r>
              <a:rPr lang="en-US" sz="2400" i="1" dirty="0" err="1">
                <a:latin typeface="Comic Sans MS" panose="030F0702030302020204" pitchFamily="66" charset="0"/>
              </a:rPr>
              <a:t>roph’ka</a:t>
            </a:r>
            <a:r>
              <a:rPr lang="en-US" sz="2400" i="1" dirty="0">
                <a:latin typeface="Comic Sans MS" panose="030F0702030302020204" pitchFamily="66" charset="0"/>
              </a:rPr>
              <a:t>” (= “I am the L</a:t>
            </a:r>
            <a:r>
              <a:rPr lang="en-US" sz="2000" i="1" dirty="0">
                <a:latin typeface="Comic Sans MS" panose="030F0702030302020204" pitchFamily="66" charset="0"/>
              </a:rPr>
              <a:t>ORD</a:t>
            </a:r>
            <a:r>
              <a:rPr lang="en-US" sz="2400" i="1" dirty="0">
                <a:latin typeface="Comic Sans MS" panose="030F0702030302020204" pitchFamily="66" charset="0"/>
              </a:rPr>
              <a:t> your healer”).</a:t>
            </a:r>
          </a:p>
        </p:txBody>
      </p:sp>
      <p:sp>
        <p:nvSpPr>
          <p:cNvPr id="4" name="Slide Number Placeholder 3">
            <a:extLst>
              <a:ext uri="{FF2B5EF4-FFF2-40B4-BE49-F238E27FC236}">
                <a16:creationId xmlns:a16="http://schemas.microsoft.com/office/drawing/2014/main" id="{69C68E78-0209-444D-B6A0-C608D924CB6F}"/>
              </a:ext>
            </a:extLst>
          </p:cNvPr>
          <p:cNvSpPr>
            <a:spLocks noGrp="1"/>
          </p:cNvSpPr>
          <p:nvPr>
            <p:ph type="sldNum" sz="quarter" idx="12"/>
          </p:nvPr>
        </p:nvSpPr>
        <p:spPr>
          <a:xfrm>
            <a:off x="11155680" y="6323592"/>
            <a:ext cx="713200" cy="39788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31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C29ECE-A723-453A-9312-E87F82801F0C}"/>
              </a:ext>
            </a:extLst>
          </p:cNvPr>
          <p:cNvSpPr>
            <a:spLocks noGrp="1"/>
          </p:cNvSpPr>
          <p:nvPr>
            <p:ph type="title"/>
          </p:nvPr>
        </p:nvSpPr>
        <p:spPr>
          <a:xfrm>
            <a:off x="7132319" y="206058"/>
            <a:ext cx="3657918" cy="1096963"/>
          </a:xfrm>
        </p:spPr>
        <p:txBody>
          <a:bodyPr/>
          <a:lstStyle/>
          <a:p>
            <a:r>
              <a:rPr lang="en-US" dirty="0">
                <a:solidFill>
                  <a:srgbClr val="C00000"/>
                </a:solidFill>
                <a:effectLst>
                  <a:outerShdw blurRad="38100" dist="38100" dir="2700000" algn="tl">
                    <a:srgbClr val="000000">
                      <a:alpha val="43137"/>
                    </a:srgbClr>
                  </a:outerShdw>
                </a:effectLst>
              </a:rPr>
              <a:t>At </a:t>
            </a:r>
            <a:r>
              <a:rPr lang="en-US" dirty="0" err="1">
                <a:solidFill>
                  <a:srgbClr val="C00000"/>
                </a:solidFill>
                <a:effectLst>
                  <a:outerShdw blurRad="38100" dist="38100" dir="2700000" algn="tl">
                    <a:srgbClr val="000000">
                      <a:alpha val="43137"/>
                    </a:srgbClr>
                  </a:outerShdw>
                </a:effectLst>
              </a:rPr>
              <a:t>Elim</a:t>
            </a:r>
            <a:r>
              <a:rPr lang="en-US" dirty="0">
                <a:solidFill>
                  <a:srgbClr val="C00000"/>
                </a:solidFill>
                <a:effectLst>
                  <a:outerShdw blurRad="38100" dist="38100" dir="2700000" algn="tl">
                    <a:srgbClr val="000000">
                      <a:alpha val="43137"/>
                    </a:srgbClr>
                  </a:outerShdw>
                </a:effectLst>
              </a:rPr>
              <a:t> (15:27)</a:t>
            </a:r>
          </a:p>
        </p:txBody>
      </p:sp>
      <p:pic>
        <p:nvPicPr>
          <p:cNvPr id="9" name="Content Placeholder 8">
            <a:extLst>
              <a:ext uri="{FF2B5EF4-FFF2-40B4-BE49-F238E27FC236}">
                <a16:creationId xmlns:a16="http://schemas.microsoft.com/office/drawing/2014/main" id="{1D8DEB4C-BD50-4C41-BCCB-D4A12C60DFC0}"/>
              </a:ext>
            </a:extLst>
          </p:cNvPr>
          <p:cNvPicPr>
            <a:picLocks noGrp="1" noChangeAspect="1"/>
          </p:cNvPicPr>
          <p:nvPr>
            <p:ph sz="half" idx="1"/>
          </p:nvPr>
        </p:nvPicPr>
        <p:blipFill>
          <a:blip r:embed="rId2"/>
          <a:stretch>
            <a:fillRect/>
          </a:stretch>
        </p:blipFill>
        <p:spPr>
          <a:xfrm>
            <a:off x="30797" y="-1270"/>
            <a:ext cx="6859269" cy="6859269"/>
          </a:xfrm>
        </p:spPr>
      </p:pic>
      <p:sp>
        <p:nvSpPr>
          <p:cNvPr id="7" name="Text Placeholder 6">
            <a:extLst>
              <a:ext uri="{FF2B5EF4-FFF2-40B4-BE49-F238E27FC236}">
                <a16:creationId xmlns:a16="http://schemas.microsoft.com/office/drawing/2014/main" id="{453A2922-6C07-40D9-8F57-579B4245BFBB}"/>
              </a:ext>
            </a:extLst>
          </p:cNvPr>
          <p:cNvSpPr>
            <a:spLocks noGrp="1"/>
          </p:cNvSpPr>
          <p:nvPr>
            <p:ph type="body" sz="half" idx="2"/>
          </p:nvPr>
        </p:nvSpPr>
        <p:spPr>
          <a:xfrm>
            <a:off x="7132319" y="1097280"/>
            <a:ext cx="4731703" cy="5259070"/>
          </a:xfrm>
        </p:spPr>
        <p:txBody>
          <a:bodyPr>
            <a:normAutofit/>
          </a:bodyPr>
          <a:lstStyle/>
          <a:p>
            <a:pPr marL="0" indent="0">
              <a:buNone/>
            </a:pPr>
            <a:r>
              <a:rPr lang="en-US" sz="2800" b="1" dirty="0" err="1">
                <a:solidFill>
                  <a:srgbClr val="FF0000"/>
                </a:solidFill>
                <a:effectLst>
                  <a:outerShdw blurRad="38100" dist="38100" dir="2700000" algn="tl">
                    <a:srgbClr val="000000">
                      <a:alpha val="43137"/>
                    </a:srgbClr>
                  </a:outerShdw>
                </a:effectLst>
              </a:rPr>
              <a:t>Elim</a:t>
            </a:r>
            <a:r>
              <a:rPr lang="en-US" sz="2800" b="1" dirty="0">
                <a:solidFill>
                  <a:srgbClr val="FF0000"/>
                </a:solidFill>
                <a:effectLst>
                  <a:outerShdw blurRad="38100" dist="38100" dir="2700000" algn="tl">
                    <a:srgbClr val="000000">
                      <a:alpha val="43137"/>
                    </a:srgbClr>
                  </a:outerShdw>
                </a:effectLst>
              </a:rPr>
              <a:t> has been identified with </a:t>
            </a:r>
            <a:r>
              <a:rPr lang="en-US" sz="2800" b="1" dirty="0" err="1">
                <a:solidFill>
                  <a:srgbClr val="FF0000"/>
                </a:solidFill>
                <a:effectLst>
                  <a:outerShdw blurRad="38100" dist="38100" dir="2700000" algn="tl">
                    <a:srgbClr val="000000">
                      <a:alpha val="43137"/>
                    </a:srgbClr>
                  </a:outerShdw>
                </a:effectLst>
              </a:rPr>
              <a:t>Feiran</a:t>
            </a:r>
            <a:r>
              <a:rPr lang="en-US" sz="2800" b="1" dirty="0">
                <a:solidFill>
                  <a:srgbClr val="FF0000"/>
                </a:solidFill>
                <a:effectLst>
                  <a:outerShdw blurRad="38100" dist="38100" dir="2700000" algn="tl">
                    <a:srgbClr val="000000">
                      <a:alpha val="43137"/>
                    </a:srgbClr>
                  </a:outerShdw>
                </a:effectLst>
              </a:rPr>
              <a:t>, the largest oasis in the Sinai desert where nearly three miles of palm-covered shade surrounds pure spring water.</a:t>
            </a:r>
          </a:p>
          <a:p>
            <a:r>
              <a:rPr lang="en-US" sz="2400" i="1" dirty="0"/>
              <a:t>This oasis lies about 60 miles south of the modern town of Suez.</a:t>
            </a:r>
          </a:p>
          <a:p>
            <a:r>
              <a:rPr lang="en-US" sz="2400" i="1" dirty="0"/>
              <a:t>The name means “terebinths” (large trees) or “gods” and was probably a sacred site.</a:t>
            </a:r>
          </a:p>
        </p:txBody>
      </p:sp>
      <p:sp>
        <p:nvSpPr>
          <p:cNvPr id="4" name="Slide Number Placeholder 3">
            <a:extLst>
              <a:ext uri="{FF2B5EF4-FFF2-40B4-BE49-F238E27FC236}">
                <a16:creationId xmlns:a16="http://schemas.microsoft.com/office/drawing/2014/main" id="{69F3F657-0950-44B3-8821-9B7AC08870C1}"/>
              </a:ext>
            </a:extLst>
          </p:cNvPr>
          <p:cNvSpPr>
            <a:spLocks noGrp="1"/>
          </p:cNvSpPr>
          <p:nvPr>
            <p:ph type="sldNum" sz="quarter" idx="12"/>
          </p:nvPr>
        </p:nvSpPr>
        <p:spPr>
          <a:xfrm>
            <a:off x="11064240" y="6356350"/>
            <a:ext cx="80464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7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81C6-BA65-43B6-ADEC-1D738F8ED9CB}"/>
              </a:ext>
            </a:extLst>
          </p:cNvPr>
          <p:cNvSpPr>
            <a:spLocks noGrp="1"/>
          </p:cNvSpPr>
          <p:nvPr>
            <p:ph type="title"/>
          </p:nvPr>
        </p:nvSpPr>
        <p:spPr>
          <a:xfrm>
            <a:off x="563880" y="160020"/>
            <a:ext cx="113538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Test in the Wilderness of Sin (Ex. 16:1-36)</a:t>
            </a:r>
          </a:p>
        </p:txBody>
      </p:sp>
      <p:sp>
        <p:nvSpPr>
          <p:cNvPr id="3" name="Content Placeholder 2">
            <a:extLst>
              <a:ext uri="{FF2B5EF4-FFF2-40B4-BE49-F238E27FC236}">
                <a16:creationId xmlns:a16="http://schemas.microsoft.com/office/drawing/2014/main" id="{4752C508-1EBD-457A-90A9-F26EE4DB210E}"/>
              </a:ext>
            </a:extLst>
          </p:cNvPr>
          <p:cNvSpPr>
            <a:spLocks noGrp="1"/>
          </p:cNvSpPr>
          <p:nvPr>
            <p:ph idx="1"/>
          </p:nvPr>
        </p:nvSpPr>
        <p:spPr>
          <a:xfrm>
            <a:off x="563880" y="1031258"/>
            <a:ext cx="11353800" cy="5826742"/>
          </a:xfrm>
        </p:spPr>
        <p:txBody>
          <a:bodyPr>
            <a:normAutofit lnSpcReduction="10000"/>
          </a:bodyPr>
          <a:lstStyle/>
          <a:p>
            <a:pPr marL="0" lvl="0" indent="0">
              <a:buNone/>
            </a:pPr>
            <a:r>
              <a:rPr lang="en-US" sz="2800" b="1" dirty="0">
                <a:solidFill>
                  <a:srgbClr val="002060"/>
                </a:solidFill>
                <a:latin typeface="Comic Sans MS" panose="030F0702030302020204" pitchFamily="66" charset="0"/>
              </a:rPr>
              <a:t>In the next test, the people complained that they were starving to death.</a:t>
            </a:r>
          </a:p>
          <a:p>
            <a:pPr lvl="0"/>
            <a:r>
              <a:rPr lang="en-US" sz="2400" i="1" dirty="0">
                <a:solidFill>
                  <a:prstClr val="black"/>
                </a:solidFill>
                <a:latin typeface="Comic Sans MS" panose="030F0702030302020204" pitchFamily="66" charset="0"/>
              </a:rPr>
              <a:t>The place-name “sin” is a transliteration, but it probably has a morphological link with the place-name “Sinai.” (It should not be connected to the word “sin” as transgression, since this is an entirely different word in Hebrew.)</a:t>
            </a:r>
          </a:p>
          <a:p>
            <a:pPr lvl="0"/>
            <a:r>
              <a:rPr lang="en-US" sz="2400" i="1" dirty="0">
                <a:solidFill>
                  <a:prstClr val="black"/>
                </a:solidFill>
                <a:latin typeface="Comic Sans MS" panose="030F0702030302020204" pitchFamily="66" charset="0"/>
              </a:rPr>
              <a:t>Here, Yahweh provided them with manna and quail [The Hebrew expression </a:t>
            </a:r>
            <a:r>
              <a:rPr lang="en-US" sz="2400" dirty="0" err="1">
                <a:solidFill>
                  <a:prstClr val="black"/>
                </a:solidFill>
                <a:latin typeface="HebrewTh" pitchFamily="2" charset="0"/>
              </a:rPr>
              <a:t>xUh</a:t>
            </a:r>
            <a:r>
              <a:rPr lang="en-US" sz="2400" dirty="0">
                <a:solidFill>
                  <a:prstClr val="black"/>
                </a:solidFill>
                <a:latin typeface="HebrewTh" pitchFamily="2" charset="0"/>
              </a:rPr>
              <a:t> </a:t>
            </a:r>
            <a:r>
              <a:rPr lang="en-US" sz="2400" dirty="0" err="1">
                <a:solidFill>
                  <a:prstClr val="black"/>
                </a:solidFill>
                <a:latin typeface="HebrewTh" pitchFamily="2" charset="0"/>
              </a:rPr>
              <a:t>NmA</a:t>
            </a:r>
            <a:r>
              <a:rPr lang="en-US" sz="2400" i="1" dirty="0">
                <a:solidFill>
                  <a:prstClr val="black"/>
                </a:solidFill>
                <a:latin typeface="Comic Sans MS" panose="030F0702030302020204" pitchFamily="66" charset="0"/>
              </a:rPr>
              <a:t> (= man-hu’ or manna) is a question, “What is it?”]</a:t>
            </a:r>
          </a:p>
          <a:p>
            <a:pPr lvl="0"/>
            <a:r>
              <a:rPr lang="en-US" sz="2400" i="1" dirty="0">
                <a:solidFill>
                  <a:prstClr val="black"/>
                </a:solidFill>
                <a:latin typeface="Comic Sans MS" panose="030F0702030302020204" pitchFamily="66" charset="0"/>
              </a:rPr>
              <a:t>Even today, a species of honey dew is known to accrue in the desert, and the Bedouins still call it “</a:t>
            </a:r>
            <a:r>
              <a:rPr lang="en-US" sz="2400" i="1" dirty="0" err="1">
                <a:solidFill>
                  <a:prstClr val="black"/>
                </a:solidFill>
                <a:latin typeface="Comic Sans MS" panose="030F0702030302020204" pitchFamily="66" charset="0"/>
              </a:rPr>
              <a:t>mann</a:t>
            </a:r>
            <a:r>
              <a:rPr lang="en-US" sz="2400" i="1" dirty="0">
                <a:solidFill>
                  <a:prstClr val="black"/>
                </a:solidFill>
                <a:latin typeface="Comic Sans MS" panose="030F0702030302020204" pitchFamily="66" charset="0"/>
              </a:rPr>
              <a:t>,” either a species of lichen, a gum resin produced by flowering trees, or a scale produced by insects.</a:t>
            </a:r>
          </a:p>
          <a:p>
            <a:pPr lvl="0"/>
            <a:r>
              <a:rPr lang="en-US" sz="2400" i="1" dirty="0">
                <a:solidFill>
                  <a:prstClr val="black"/>
                </a:solidFill>
                <a:latin typeface="Comic Sans MS" panose="030F0702030302020204" pitchFamily="66" charset="0"/>
              </a:rPr>
              <a:t>Also, migrating quail, after crossing the sea, even today fall exhausted to the ground in the desert and are easily scavenged.</a:t>
            </a:r>
          </a:p>
        </p:txBody>
      </p:sp>
      <p:sp>
        <p:nvSpPr>
          <p:cNvPr id="4" name="Slide Number Placeholder 3">
            <a:extLst>
              <a:ext uri="{FF2B5EF4-FFF2-40B4-BE49-F238E27FC236}">
                <a16:creationId xmlns:a16="http://schemas.microsoft.com/office/drawing/2014/main" id="{04999E6F-049E-4C9B-AD85-5805B43E13EF}"/>
              </a:ext>
            </a:extLst>
          </p:cNvPr>
          <p:cNvSpPr>
            <a:spLocks noGrp="1"/>
          </p:cNvSpPr>
          <p:nvPr>
            <p:ph type="sldNum" sz="quarter" idx="12"/>
          </p:nvPr>
        </p:nvSpPr>
        <p:spPr>
          <a:xfrm>
            <a:off x="11155680" y="6429466"/>
            <a:ext cx="71320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32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4AFB-2B0A-400B-8D6E-C155DCF7594F}"/>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Test at Rephidim (Ex. 17:1-7)</a:t>
            </a:r>
          </a:p>
        </p:txBody>
      </p:sp>
      <p:sp>
        <p:nvSpPr>
          <p:cNvPr id="3" name="Content Placeholder 2">
            <a:extLst>
              <a:ext uri="{FF2B5EF4-FFF2-40B4-BE49-F238E27FC236}">
                <a16:creationId xmlns:a16="http://schemas.microsoft.com/office/drawing/2014/main" id="{79993E51-FE5D-4BBF-A70C-83BEA38EF119}"/>
              </a:ext>
            </a:extLst>
          </p:cNvPr>
          <p:cNvSpPr>
            <a:spLocks noGrp="1"/>
          </p:cNvSpPr>
          <p:nvPr>
            <p:ph idx="1"/>
          </p:nvPr>
        </p:nvSpPr>
        <p:spPr>
          <a:xfrm>
            <a:off x="838200" y="1259858"/>
            <a:ext cx="10866120" cy="5169608"/>
          </a:xfrm>
        </p:spPr>
        <p:txBody>
          <a:bodyPr>
            <a:normAutofit lnSpcReduction="10000"/>
          </a:bodyPr>
          <a:lstStyle/>
          <a:p>
            <a:pPr marL="0" lvl="0" indent="0">
              <a:buNone/>
            </a:pPr>
            <a:r>
              <a:rPr lang="en-US" sz="2800" b="1" dirty="0">
                <a:solidFill>
                  <a:srgbClr val="002060"/>
                </a:solidFill>
                <a:latin typeface="Comic Sans MS" panose="030F0702030302020204" pitchFamily="66" charset="0"/>
              </a:rPr>
              <a:t>The next test once again concerned water, always a crucial factor in desert survival.</a:t>
            </a:r>
          </a:p>
          <a:p>
            <a:pPr lvl="0"/>
            <a:r>
              <a:rPr lang="en-US" sz="2400" i="1" dirty="0">
                <a:solidFill>
                  <a:prstClr val="black"/>
                </a:solidFill>
                <a:latin typeface="Comic Sans MS" panose="030F0702030302020204" pitchFamily="66" charset="0"/>
              </a:rPr>
              <a:t>Here, the underlying issue in all the tests was the Israelites’ question, “Is Yahweh among us or not?”</a:t>
            </a:r>
          </a:p>
          <a:p>
            <a:pPr lvl="0"/>
            <a:r>
              <a:rPr lang="en-US" sz="2400" i="1" dirty="0">
                <a:solidFill>
                  <a:prstClr val="black"/>
                </a:solidFill>
                <a:latin typeface="Comic Sans MS" panose="030F0702030302020204" pitchFamily="66" charset="0"/>
              </a:rPr>
              <a:t>The irony, of course, is that by complaining the Israelites were testing Yahweh (17:2, 7) without realizing that he was testing them (cf. Dt. 8:2).</a:t>
            </a:r>
          </a:p>
          <a:p>
            <a:pPr lvl="0"/>
            <a:r>
              <a:rPr lang="en-US" sz="2400" i="1" dirty="0">
                <a:solidFill>
                  <a:prstClr val="black"/>
                </a:solidFill>
                <a:latin typeface="Comic Sans MS" panose="030F0702030302020204" pitchFamily="66" charset="0"/>
              </a:rPr>
              <a:t>On this occasion, Moses used his rod to strike the rock, thus bringing water.</a:t>
            </a:r>
          </a:p>
          <a:p>
            <a:pPr lvl="0"/>
            <a:r>
              <a:rPr lang="en-US" sz="2400" i="1" dirty="0">
                <a:solidFill>
                  <a:prstClr val="black"/>
                </a:solidFill>
                <a:latin typeface="Comic Sans MS" panose="030F0702030302020204" pitchFamily="66" charset="0"/>
              </a:rPr>
              <a:t>The place-names </a:t>
            </a:r>
            <a:r>
              <a:rPr lang="en-US" sz="2400" i="1" dirty="0" err="1">
                <a:solidFill>
                  <a:prstClr val="black"/>
                </a:solidFill>
                <a:latin typeface="Comic Sans MS" panose="030F0702030302020204" pitchFamily="66" charset="0"/>
              </a:rPr>
              <a:t>Massah</a:t>
            </a:r>
            <a:r>
              <a:rPr lang="en-US" sz="2400" i="1" dirty="0">
                <a:solidFill>
                  <a:prstClr val="black"/>
                </a:solidFill>
                <a:latin typeface="Comic Sans MS" panose="030F0702030302020204" pitchFamily="66" charset="0"/>
              </a:rPr>
              <a:t> (= testing) and </a:t>
            </a:r>
            <a:r>
              <a:rPr lang="en-US" sz="2400" i="1" dirty="0" err="1">
                <a:solidFill>
                  <a:prstClr val="black"/>
                </a:solidFill>
                <a:latin typeface="Comic Sans MS" panose="030F0702030302020204" pitchFamily="66" charset="0"/>
              </a:rPr>
              <a:t>Meribah</a:t>
            </a:r>
            <a:r>
              <a:rPr lang="en-US" sz="2400" i="1" dirty="0">
                <a:solidFill>
                  <a:prstClr val="black"/>
                </a:solidFill>
                <a:latin typeface="Comic Sans MS" panose="030F0702030302020204" pitchFamily="66" charset="0"/>
              </a:rPr>
              <a:t> (= quarreling) would live on as examples of unbelief and shame (cf. Dt. 6:16; 9:22; 33:8; Ps. 81:7; 95:8; 106:32).</a:t>
            </a:r>
          </a:p>
          <a:p>
            <a:pPr marL="0" indent="0">
              <a:buNone/>
            </a:pPr>
            <a:endParaRPr lang="en-US" dirty="0"/>
          </a:p>
        </p:txBody>
      </p:sp>
      <p:sp>
        <p:nvSpPr>
          <p:cNvPr id="4" name="Slide Number Placeholder 3">
            <a:extLst>
              <a:ext uri="{FF2B5EF4-FFF2-40B4-BE49-F238E27FC236}">
                <a16:creationId xmlns:a16="http://schemas.microsoft.com/office/drawing/2014/main" id="{D1E272B6-CA12-411A-BFB1-60688CA8CB87}"/>
              </a:ext>
            </a:extLst>
          </p:cNvPr>
          <p:cNvSpPr>
            <a:spLocks noGrp="1"/>
          </p:cNvSpPr>
          <p:nvPr>
            <p:ph type="sldNum" sz="quarter" idx="12"/>
          </p:nvPr>
        </p:nvSpPr>
        <p:spPr>
          <a:xfrm>
            <a:off x="11018520" y="6429466"/>
            <a:ext cx="85036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14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3A4B-2FA7-41C4-A461-CE36ACDC6AE8}"/>
              </a:ext>
            </a:extLst>
          </p:cNvPr>
          <p:cNvSpPr>
            <a:spLocks noGrp="1"/>
          </p:cNvSpPr>
          <p:nvPr>
            <p:ph type="title"/>
          </p:nvPr>
        </p:nvSpPr>
        <p:spPr>
          <a:xfrm>
            <a:off x="838200" y="602413"/>
            <a:ext cx="10515600" cy="637198"/>
          </a:xfrm>
        </p:spPr>
        <p:txBody>
          <a:bodyPr>
            <a:noAutofit/>
          </a:bodyPr>
          <a:lstStyle/>
          <a:p>
            <a:pPr>
              <a:defRPr/>
            </a:pP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Golden Calf Episode (Ex. 32:1-6)</a:t>
            </a:r>
          </a:p>
        </p:txBody>
      </p:sp>
      <p:sp>
        <p:nvSpPr>
          <p:cNvPr id="3" name="Content Placeholder 2">
            <a:extLst>
              <a:ext uri="{FF2B5EF4-FFF2-40B4-BE49-F238E27FC236}">
                <a16:creationId xmlns:a16="http://schemas.microsoft.com/office/drawing/2014/main" id="{4B22A769-656C-429C-AF6E-ECC6FE4F0BD6}"/>
              </a:ext>
            </a:extLst>
          </p:cNvPr>
          <p:cNvSpPr>
            <a:spLocks noGrp="1"/>
          </p:cNvSpPr>
          <p:nvPr>
            <p:ph idx="1"/>
          </p:nvPr>
        </p:nvSpPr>
        <p:spPr>
          <a:xfrm>
            <a:off x="838200" y="1531619"/>
            <a:ext cx="10515600" cy="5075555"/>
          </a:xfrm>
        </p:spPr>
        <p:txBody>
          <a:bodyPr>
            <a:normAutofit lnSpcReduction="10000"/>
          </a:bodyPr>
          <a:lstStyle/>
          <a:p>
            <a:pPr marL="0" indent="0">
              <a:buNone/>
              <a:defRPr/>
            </a:pPr>
            <a:r>
              <a:rPr lang="en-US" sz="2800" b="1" dirty="0">
                <a:solidFill>
                  <a:srgbClr val="002060"/>
                </a:solidFill>
                <a:latin typeface="Comic Sans MS" panose="030F0702030302020204" pitchFamily="66" charset="0"/>
              </a:rPr>
              <a:t>While Moses was on the mountain of God, the people fell into false worship, constructing a golden calf by which to worship Yahweh.</a:t>
            </a:r>
          </a:p>
          <a:p>
            <a:pPr>
              <a:defRPr/>
            </a:pPr>
            <a:r>
              <a:rPr lang="en-US" sz="2400" i="1" dirty="0">
                <a:latin typeface="Comic Sans MS" panose="030F0702030302020204" pitchFamily="66" charset="0"/>
              </a:rPr>
              <a:t>A calf was considered a pedestal for the god(s) in the ancient Near East, and even though Aaron proclaimed a festival to Yahweh, the golden calf was a violation of the 2</a:t>
            </a:r>
            <a:r>
              <a:rPr lang="en-US" sz="2400" i="1" baseline="30000" dirty="0">
                <a:latin typeface="Comic Sans MS" panose="030F0702030302020204" pitchFamily="66" charset="0"/>
              </a:rPr>
              <a:t>nd</a:t>
            </a:r>
            <a:r>
              <a:rPr lang="en-US" sz="2400" i="1" dirty="0">
                <a:latin typeface="Comic Sans MS" panose="030F0702030302020204" pitchFamily="66" charset="0"/>
              </a:rPr>
              <a:t> commandment.</a:t>
            </a:r>
          </a:p>
          <a:p>
            <a:pPr>
              <a:defRPr/>
            </a:pPr>
            <a:r>
              <a:rPr lang="en-US" sz="2400" i="1" dirty="0">
                <a:latin typeface="Comic Sans MS" panose="030F0702030302020204" pitchFamily="66" charset="0"/>
              </a:rPr>
              <a:t>Before Moses descended the mountain, Yahweh told him that the people had already corrupted themselves, and this, in turn, led to a quasi-humorous dispute between the two, where Yahweh calls them “Moses’ people” (lit., “your people,” cf. 32:7) and Moses calls them “Yahweh’s people” (lit., “your people,” cf. 32:11).</a:t>
            </a:r>
          </a:p>
        </p:txBody>
      </p:sp>
      <p:sp>
        <p:nvSpPr>
          <p:cNvPr id="4" name="Slide Number Placeholder 3">
            <a:extLst>
              <a:ext uri="{FF2B5EF4-FFF2-40B4-BE49-F238E27FC236}">
                <a16:creationId xmlns:a16="http://schemas.microsoft.com/office/drawing/2014/main" id="{543FB365-1CC2-48E3-93BA-6DF28DC3B465}"/>
              </a:ext>
            </a:extLst>
          </p:cNvPr>
          <p:cNvSpPr>
            <a:spLocks noGrp="1"/>
          </p:cNvSpPr>
          <p:nvPr>
            <p:ph type="sldNum" sz="quarter" idx="12"/>
          </p:nvPr>
        </p:nvSpPr>
        <p:spPr>
          <a:xfrm>
            <a:off x="11064240" y="6429466"/>
            <a:ext cx="80464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92CAC-11DF-4367-A597-0F6B5E3E28D3}"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Rectangle 4">
            <a:extLst>
              <a:ext uri="{FF2B5EF4-FFF2-40B4-BE49-F238E27FC236}">
                <a16:creationId xmlns:a16="http://schemas.microsoft.com/office/drawing/2014/main" id="{9F2B23C7-A671-4D12-8BD7-FF2B37C157E8}"/>
              </a:ext>
            </a:extLst>
          </p:cNvPr>
          <p:cNvSpPr>
            <a:spLocks noGrp="1" noChangeArrowheads="1"/>
          </p:cNvSpPr>
          <p:nvPr>
            <p:ph type="title"/>
          </p:nvPr>
        </p:nvSpPr>
        <p:spPr>
          <a:xfrm>
            <a:off x="266700" y="40505"/>
            <a:ext cx="4114800" cy="1173163"/>
          </a:xfrm>
        </p:spPr>
        <p:txBody>
          <a:bodyPr/>
          <a:lstStyle/>
          <a:p>
            <a:pPr>
              <a:defRPr/>
            </a:pPr>
            <a:r>
              <a:rPr lang="en-US" altLang="en-US" sz="4000" dirty="0">
                <a:solidFill>
                  <a:srgbClr val="C00000"/>
                </a:solidFill>
                <a:effectLst>
                  <a:outerShdw blurRad="38100" dist="38100" dir="2700000" algn="tl">
                    <a:srgbClr val="000000">
                      <a:alpha val="43137"/>
                    </a:srgbClr>
                  </a:outerShdw>
                </a:effectLst>
              </a:rPr>
              <a:t>The Golden Calf</a:t>
            </a:r>
          </a:p>
        </p:txBody>
      </p:sp>
      <p:sp>
        <p:nvSpPr>
          <p:cNvPr id="282629" name="Rectangle 5">
            <a:extLst>
              <a:ext uri="{FF2B5EF4-FFF2-40B4-BE49-F238E27FC236}">
                <a16:creationId xmlns:a16="http://schemas.microsoft.com/office/drawing/2014/main" id="{0C80B070-E7FE-4C64-AA08-C602093EA32C}"/>
              </a:ext>
            </a:extLst>
          </p:cNvPr>
          <p:cNvSpPr>
            <a:spLocks noGrp="1" noChangeArrowheads="1"/>
          </p:cNvSpPr>
          <p:nvPr>
            <p:ph type="body" sz="half" idx="1"/>
          </p:nvPr>
        </p:nvSpPr>
        <p:spPr>
          <a:xfrm>
            <a:off x="354329" y="979487"/>
            <a:ext cx="6292216" cy="3341053"/>
          </a:xfrm>
        </p:spPr>
        <p:txBody>
          <a:bodyPr>
            <a:normAutofit/>
          </a:bodyPr>
          <a:lstStyle/>
          <a:p>
            <a:pPr>
              <a:lnSpc>
                <a:spcPct val="100000"/>
              </a:lnSpc>
              <a:spcBef>
                <a:spcPts val="0"/>
              </a:spcBef>
              <a:buFont typeface="Wingdings" panose="05000000000000000000" pitchFamily="2" charset="2"/>
              <a:buNone/>
              <a:defRPr/>
            </a:pPr>
            <a:r>
              <a:rPr lang="en-US" altLang="en-US" sz="2800" b="1" dirty="0">
                <a:solidFill>
                  <a:srgbClr val="002060"/>
                </a:solidFill>
              </a:rPr>
              <a:t>Bull calves were part of the fertility cult of Canaan, but they also were known in Egypt.</a:t>
            </a:r>
          </a:p>
          <a:p>
            <a:pPr>
              <a:lnSpc>
                <a:spcPct val="100000"/>
              </a:lnSpc>
              <a:spcBef>
                <a:spcPts val="0"/>
              </a:spcBef>
              <a:buNone/>
              <a:defRPr/>
            </a:pPr>
            <a:r>
              <a:rPr lang="en-US" altLang="en-US" sz="2800" b="1" dirty="0">
                <a:solidFill>
                  <a:srgbClr val="002060"/>
                </a:solidFill>
              </a:rPr>
              <a:t>This 3” bronze bull was excavated in Hazor, Canaan and dates to the Late Bronze Age (1550-1200 BC), the same general time frame as the exodus from Egypt.</a:t>
            </a:r>
          </a:p>
          <a:p>
            <a:pPr>
              <a:buFont typeface="Wingdings" panose="05000000000000000000" pitchFamily="2" charset="2"/>
              <a:buNone/>
              <a:defRPr/>
            </a:pPr>
            <a:endParaRPr lang="en-US" altLang="en-US" sz="2800" b="1" dirty="0">
              <a:solidFill>
                <a:srgbClr val="002060"/>
              </a:solidFill>
            </a:endParaRPr>
          </a:p>
        </p:txBody>
      </p:sp>
      <p:pic>
        <p:nvPicPr>
          <p:cNvPr id="282631" name="Picture 7" descr="bar083e02">
            <a:extLst>
              <a:ext uri="{FF2B5EF4-FFF2-40B4-BE49-F238E27FC236}">
                <a16:creationId xmlns:a16="http://schemas.microsoft.com/office/drawing/2014/main" id="{0F57309A-9F0B-4659-B1C5-C63EB50E1885}"/>
              </a:ext>
            </a:extLst>
          </p:cNvPr>
          <p:cNvPicPr>
            <a:picLocks noGrp="1" noChangeAspect="1" noChangeArrowheads="1"/>
          </p:cNvPicPr>
          <p:nvPr>
            <p:ph sz="half" idx="2"/>
          </p:nvPr>
        </p:nvPicPr>
        <p:blipFill>
          <a:blip r:embed="rId2" cstate="hqprint">
            <a:extLst>
              <a:ext uri="{28A0092B-C50C-407E-A947-70E740481C1C}">
                <a14:useLocalDpi xmlns:a14="http://schemas.microsoft.com/office/drawing/2010/main"/>
              </a:ext>
            </a:extLst>
          </a:blip>
          <a:srcRect r="-607"/>
          <a:stretch>
            <a:fillRect/>
          </a:stretch>
        </p:blipFill>
        <p:spPr>
          <a:xfrm>
            <a:off x="6903720" y="0"/>
            <a:ext cx="5288280" cy="68524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028714A3-4EA2-4CDD-B8C8-166A75AED813}"/>
              </a:ext>
            </a:extLst>
          </p:cNvPr>
          <p:cNvSpPr txBox="1"/>
          <p:nvPr/>
        </p:nvSpPr>
        <p:spPr>
          <a:xfrm>
            <a:off x="266700" y="4480560"/>
            <a:ext cx="6379845" cy="1384995"/>
          </a:xfrm>
          <a:prstGeom prst="rect">
            <a:avLst/>
          </a:prstGeom>
          <a:solidFill>
            <a:srgbClr val="FFCC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gency FB" panose="020B0503020202020204" pitchFamily="34" charset="0"/>
                <a:ea typeface="+mn-ea"/>
                <a:cs typeface="+mn-cs"/>
              </a:rPr>
              <a:t>IT WAS ONE THING TO TAKE ISRAEL OUT OF EGYPT, BUT QUITE ANOTHER TO TAKE EGYPT OUT OF THE ISRAELITES</a:t>
            </a:r>
            <a:r>
              <a:rPr kumimoji="0" lang="en-US"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gency FB" panose="020B0503020202020204" pitchFamily="34" charset="0"/>
                <a:ea typeface="+mn-ea"/>
                <a:cs typeface="+mn-cs"/>
              </a:rPr>
              <a:t>!</a:t>
            </a:r>
          </a:p>
        </p:txBody>
      </p:sp>
      <p:sp>
        <p:nvSpPr>
          <p:cNvPr id="2" name="Slide Number Placeholder 1">
            <a:extLst>
              <a:ext uri="{FF2B5EF4-FFF2-40B4-BE49-F238E27FC236}">
                <a16:creationId xmlns:a16="http://schemas.microsoft.com/office/drawing/2014/main" id="{31844394-D8AC-7536-7F5E-64582B5E3001}"/>
              </a:ext>
            </a:extLst>
          </p:cNvPr>
          <p:cNvSpPr>
            <a:spLocks noGrp="1"/>
          </p:cNvSpPr>
          <p:nvPr>
            <p:ph type="sldNum" sz="quarter" idx="12"/>
          </p:nvPr>
        </p:nvSpPr>
        <p:spPr/>
        <p:txBody>
          <a:bodyPr/>
          <a:lstStyle/>
          <a:p>
            <a:pPr>
              <a:defRPr/>
            </a:pPr>
            <a:fld id="{1F4A342F-E6A5-4E07-A4EE-6D960D562992}" type="slidenum">
              <a:rPr lang="en-US" altLang="en-US" smtClean="0"/>
              <a:pPr>
                <a:defRPr/>
              </a:pPr>
              <a:t>35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82631"/>
                                        </p:tgtEl>
                                        <p:attrNameLst>
                                          <p:attrName>style.visibility</p:attrName>
                                        </p:attrNameLst>
                                      </p:cBhvr>
                                      <p:to>
                                        <p:strVal val="visible"/>
                                      </p:to>
                                    </p:set>
                                    <p:animEffect transition="in" filter="dissolve">
                                      <p:cBhvr>
                                        <p:cTn id="7" dur="500"/>
                                        <p:tgtEl>
                                          <p:spTgt spid="282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82629">
                                            <p:txEl>
                                              <p:pRg st="0" end="0"/>
                                            </p:txEl>
                                          </p:spTgt>
                                        </p:tgtEl>
                                        <p:attrNameLst>
                                          <p:attrName>style.visibility</p:attrName>
                                        </p:attrNameLst>
                                      </p:cBhvr>
                                      <p:to>
                                        <p:strVal val="visible"/>
                                      </p:to>
                                    </p:set>
                                    <p:anim calcmode="lin" valueType="num">
                                      <p:cBhvr additive="base">
                                        <p:cTn id="12" dur="500" fill="hold"/>
                                        <p:tgtEl>
                                          <p:spTgt spid="28262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826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2629">
                                            <p:txEl>
                                              <p:pRg st="1" end="1"/>
                                            </p:txEl>
                                          </p:spTgt>
                                        </p:tgtEl>
                                        <p:attrNameLst>
                                          <p:attrName>style.visibility</p:attrName>
                                        </p:attrNameLst>
                                      </p:cBhvr>
                                      <p:to>
                                        <p:strVal val="visible"/>
                                      </p:to>
                                    </p:set>
                                    <p:anim calcmode="lin" valueType="num">
                                      <p:cBhvr additive="base">
                                        <p:cTn id="18" dur="500" fill="hold"/>
                                        <p:tgtEl>
                                          <p:spTgt spid="28262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826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C1B3D-0B6B-44E6-A455-8C0785B6059F}"/>
              </a:ext>
            </a:extLst>
          </p:cNvPr>
          <p:cNvSpPr>
            <a:spLocks noGrp="1"/>
          </p:cNvSpPr>
          <p:nvPr>
            <p:ph type="title"/>
          </p:nvPr>
        </p:nvSpPr>
        <p:spPr>
          <a:xfrm>
            <a:off x="838200" y="362438"/>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Broken Covenant (Ex. 32:15-29)</a:t>
            </a:r>
          </a:p>
        </p:txBody>
      </p:sp>
      <p:sp>
        <p:nvSpPr>
          <p:cNvPr id="3" name="Text Placeholder 2">
            <a:extLst>
              <a:ext uri="{FF2B5EF4-FFF2-40B4-BE49-F238E27FC236}">
                <a16:creationId xmlns:a16="http://schemas.microsoft.com/office/drawing/2014/main" id="{FD75FA86-341A-49C6-81EC-CD05A5CCCD4B}"/>
              </a:ext>
            </a:extLst>
          </p:cNvPr>
          <p:cNvSpPr>
            <a:spLocks noGrp="1"/>
          </p:cNvSpPr>
          <p:nvPr>
            <p:ph idx="1"/>
          </p:nvPr>
        </p:nvSpPr>
        <p:spPr>
          <a:xfrm>
            <a:off x="838199" y="1301916"/>
            <a:ext cx="10893357" cy="5556083"/>
          </a:xfrm>
        </p:spPr>
        <p:txBody>
          <a:bodyPr>
            <a:normAutofit/>
          </a:bodyPr>
          <a:lstStyle/>
          <a:p>
            <a:pPr marL="0" indent="0">
              <a:buNone/>
            </a:pPr>
            <a:r>
              <a:rPr lang="en-US" sz="2800" b="1" dirty="0">
                <a:solidFill>
                  <a:srgbClr val="002060"/>
                </a:solidFill>
                <a:latin typeface="Comic Sans MS" panose="030F0702030302020204" pitchFamily="66" charset="0"/>
              </a:rPr>
              <a:t>Moses interceded for the people in view of their idolatry.</a:t>
            </a:r>
          </a:p>
          <a:p>
            <a:r>
              <a:rPr lang="en-US" sz="2400" i="1" dirty="0">
                <a:latin typeface="Comic Sans MS" panose="030F0702030302020204" pitchFamily="66" charset="0"/>
              </a:rPr>
              <a:t>His breaking of the two stone tablets symbolized the people breaking the covenant.</a:t>
            </a:r>
          </a:p>
          <a:p>
            <a:r>
              <a:rPr lang="en-US" sz="2400" i="1" dirty="0">
                <a:latin typeface="Comic Sans MS" panose="030F0702030302020204" pitchFamily="66" charset="0"/>
              </a:rPr>
              <a:t>In destroying the golden calf, the people were compelled to drink the idol-dust mixed in water, similar to the later law of the ordeal for suspected adultery (cf. Nu. 5:11-31). In effect, Israel had become an adulterous wife, and those who drank it and were guilty were struck with a plague (32:35).</a:t>
            </a:r>
          </a:p>
          <a:p>
            <a:r>
              <a:rPr lang="en-US" sz="2400" i="1" dirty="0">
                <a:latin typeface="Comic Sans MS" panose="030F0702030302020204" pitchFamily="66" charset="0"/>
              </a:rPr>
              <a:t>The death penalty carried out by the Levites against the erring ring-leaders confirmed the Levites as the priestly clan, zealous for the service of God.</a:t>
            </a:r>
          </a:p>
          <a:p>
            <a:endParaRPr lang="en-US" dirty="0"/>
          </a:p>
        </p:txBody>
      </p:sp>
      <p:sp>
        <p:nvSpPr>
          <p:cNvPr id="5" name="Slide Number Placeholder 4">
            <a:extLst>
              <a:ext uri="{FF2B5EF4-FFF2-40B4-BE49-F238E27FC236}">
                <a16:creationId xmlns:a16="http://schemas.microsoft.com/office/drawing/2014/main" id="{33A1A682-BFC0-4B2A-B188-2DF0F77B446A}"/>
              </a:ext>
            </a:extLst>
          </p:cNvPr>
          <p:cNvSpPr>
            <a:spLocks noGrp="1"/>
          </p:cNvSpPr>
          <p:nvPr>
            <p:ph type="sldNum" sz="quarter" idx="12"/>
          </p:nvPr>
        </p:nvSpPr>
        <p:spPr>
          <a:xfrm>
            <a:off x="11109960" y="6495562"/>
            <a:ext cx="758920" cy="22591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A342F-E6A5-4E07-A4EE-6D960D562992}"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07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A946F-FE2E-4D6A-9D87-DCDEDE661D19}"/>
              </a:ext>
            </a:extLst>
          </p:cNvPr>
          <p:cNvSpPr>
            <a:spLocks noGrp="1"/>
          </p:cNvSpPr>
          <p:nvPr>
            <p:ph type="title"/>
          </p:nvPr>
        </p:nvSpPr>
        <p:spPr>
          <a:xfrm>
            <a:off x="838200" y="552682"/>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Yahweh Outside the Camp (Ex. 33:7-11)</a:t>
            </a:r>
          </a:p>
        </p:txBody>
      </p:sp>
      <p:sp>
        <p:nvSpPr>
          <p:cNvPr id="3" name="Content Placeholder 2">
            <a:extLst>
              <a:ext uri="{FF2B5EF4-FFF2-40B4-BE49-F238E27FC236}">
                <a16:creationId xmlns:a16="http://schemas.microsoft.com/office/drawing/2014/main" id="{38D52821-9D5A-4426-A4DB-D4312029834A}"/>
              </a:ext>
            </a:extLst>
          </p:cNvPr>
          <p:cNvSpPr>
            <a:spLocks noGrp="1"/>
          </p:cNvSpPr>
          <p:nvPr>
            <p:ph idx="1"/>
          </p:nvPr>
        </p:nvSpPr>
        <p:spPr>
          <a:xfrm>
            <a:off x="838200" y="1533698"/>
            <a:ext cx="10515600" cy="4798677"/>
          </a:xfrm>
        </p:spPr>
        <p:txBody>
          <a:bodyPr>
            <a:normAutofit/>
          </a:bodyPr>
          <a:lstStyle/>
          <a:p>
            <a:pPr marL="0" indent="0">
              <a:buNone/>
            </a:pPr>
            <a:r>
              <a:rPr lang="en-US" sz="2800" b="1" dirty="0">
                <a:solidFill>
                  <a:srgbClr val="002060"/>
                </a:solidFill>
                <a:latin typeface="Comic Sans MS" panose="030F0702030302020204" pitchFamily="66" charset="0"/>
              </a:rPr>
              <a:t>Usually, those who are unclean are required to be isolated in order not to pass on their contagion to others. Here, however, the whole nation is unclean because of the debacle with the golden calf, and Yahweh himself is now “outside” the camp.</a:t>
            </a:r>
          </a:p>
          <a:p>
            <a:r>
              <a:rPr lang="en-US" sz="2400" i="1" dirty="0">
                <a:latin typeface="Comic Sans MS" panose="030F0702030302020204" pitchFamily="66" charset="0"/>
              </a:rPr>
              <a:t>Hence, Moses was compelled withdraw outside the community to go to Yahweh, confronting him in a special tent.</a:t>
            </a:r>
          </a:p>
          <a:p>
            <a:r>
              <a:rPr lang="en-US" sz="2400" i="1" dirty="0">
                <a:latin typeface="Comic Sans MS" panose="030F0702030302020204" pitchFamily="66" charset="0"/>
              </a:rPr>
              <a:t>At this special tent, Moses and God would speak to each other with the familiarity of close friends (cf. Dt. 34:10).</a:t>
            </a:r>
          </a:p>
        </p:txBody>
      </p:sp>
      <p:sp>
        <p:nvSpPr>
          <p:cNvPr id="4" name="Slide Number Placeholder 3">
            <a:extLst>
              <a:ext uri="{FF2B5EF4-FFF2-40B4-BE49-F238E27FC236}">
                <a16:creationId xmlns:a16="http://schemas.microsoft.com/office/drawing/2014/main" id="{FA7FC5AB-C904-4D5B-8C71-63D57397890D}"/>
              </a:ext>
            </a:extLst>
          </p:cNvPr>
          <p:cNvSpPr>
            <a:spLocks noGrp="1"/>
          </p:cNvSpPr>
          <p:nvPr>
            <p:ph type="sldNum" sz="quarter" idx="12"/>
          </p:nvPr>
        </p:nvSpPr>
        <p:spPr>
          <a:xfrm>
            <a:off x="11146971" y="6429466"/>
            <a:ext cx="721909"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18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979-F91C-412D-AC55-C492E0CA169F}"/>
              </a:ext>
            </a:extLst>
          </p:cNvPr>
          <p:cNvSpPr>
            <a:spLocks noGrp="1"/>
          </p:cNvSpPr>
          <p:nvPr>
            <p:ph type="title"/>
          </p:nvPr>
        </p:nvSpPr>
        <p:spPr>
          <a:xfrm>
            <a:off x="838200" y="136525"/>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Renewal of the Covenant (Ex. 34:10-28)</a:t>
            </a:r>
          </a:p>
        </p:txBody>
      </p:sp>
      <p:sp>
        <p:nvSpPr>
          <p:cNvPr id="3" name="Content Placeholder 2">
            <a:extLst>
              <a:ext uri="{FF2B5EF4-FFF2-40B4-BE49-F238E27FC236}">
                <a16:creationId xmlns:a16="http://schemas.microsoft.com/office/drawing/2014/main" id="{1E8EB301-BB13-457E-9A11-53314B27D699}"/>
              </a:ext>
            </a:extLst>
          </p:cNvPr>
          <p:cNvSpPr>
            <a:spLocks noGrp="1"/>
          </p:cNvSpPr>
          <p:nvPr>
            <p:ph idx="1"/>
          </p:nvPr>
        </p:nvSpPr>
        <p:spPr>
          <a:xfrm>
            <a:off x="838200" y="936171"/>
            <a:ext cx="10678886" cy="5785304"/>
          </a:xfrm>
        </p:spPr>
        <p:txBody>
          <a:bodyPr>
            <a:normAutofit fontScale="92500" lnSpcReduction="10000"/>
          </a:bodyPr>
          <a:lstStyle/>
          <a:p>
            <a:pPr marL="0" indent="0">
              <a:buNone/>
            </a:pPr>
            <a:r>
              <a:rPr lang="en-US" sz="2800" b="1" dirty="0">
                <a:solidFill>
                  <a:srgbClr val="002060"/>
                </a:solidFill>
                <a:latin typeface="Comic Sans MS" panose="030F0702030302020204" pitchFamily="66" charset="0"/>
              </a:rPr>
              <a:t>Previously, the Israelites had affirmed their covenant with Yahweh in a blood ceremony (Ex. 24:7-8). Now, because of the golden calf episode and the broken covenant, it needed to be renewed.</a:t>
            </a:r>
          </a:p>
          <a:p>
            <a:r>
              <a:rPr lang="en-US" sz="2400" i="1" dirty="0">
                <a:latin typeface="Comic Sans MS" panose="030F0702030302020204" pitchFamily="66" charset="0"/>
              </a:rPr>
              <a:t>The language of covenant-making as well as covenant renewal is consistent throughout, which is to say, covenants are “cut” (</a:t>
            </a:r>
            <a:r>
              <a:rPr lang="en-US" sz="2400" dirty="0" err="1">
                <a:latin typeface="HebrewTh" pitchFamily="2" charset="0"/>
              </a:rPr>
              <a:t>traKA</a:t>
            </a:r>
            <a:r>
              <a:rPr lang="en-US" sz="2400" i="1" dirty="0">
                <a:latin typeface="Comic Sans MS" panose="030F0702030302020204" pitchFamily="66" charset="0"/>
              </a:rPr>
              <a:t>), cf. Ex. 34:10, 27.</a:t>
            </a:r>
          </a:p>
          <a:p>
            <a:r>
              <a:rPr lang="en-US" sz="2400" i="1" dirty="0">
                <a:latin typeface="Comic Sans MS" panose="030F0702030302020204" pitchFamily="66" charset="0"/>
              </a:rPr>
              <a:t>Here, the imperative to drive out the Canaanites is repeated along with the command to destroy their pagan religious implements.</a:t>
            </a:r>
          </a:p>
          <a:p>
            <a:r>
              <a:rPr lang="en-US" sz="2400" i="1" dirty="0">
                <a:latin typeface="Comic Sans MS" panose="030F0702030302020204" pitchFamily="66" charset="0"/>
              </a:rPr>
              <a:t>Several key elements in the original covenant are repeated as well, including:  the outlawing of idolatry, the observance of the three pilgrim festivals (Passover/Unleavened Bread, Weeks, and Booths), the dedication of the first-born, the observance of Sabbath, the offering of first-fruits, and the basis for kosher observance.</a:t>
            </a:r>
          </a:p>
        </p:txBody>
      </p:sp>
      <p:sp>
        <p:nvSpPr>
          <p:cNvPr id="4" name="Slide Number Placeholder 3">
            <a:extLst>
              <a:ext uri="{FF2B5EF4-FFF2-40B4-BE49-F238E27FC236}">
                <a16:creationId xmlns:a16="http://schemas.microsoft.com/office/drawing/2014/main" id="{1D5755BE-49C8-44CD-9C9A-8F0D37856D71}"/>
              </a:ext>
            </a:extLst>
          </p:cNvPr>
          <p:cNvSpPr>
            <a:spLocks noGrp="1"/>
          </p:cNvSpPr>
          <p:nvPr>
            <p:ph type="sldNum" sz="quarter" idx="12"/>
          </p:nvPr>
        </p:nvSpPr>
        <p:spPr>
          <a:xfrm>
            <a:off x="11103429" y="6429466"/>
            <a:ext cx="765451"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60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1D58E-E83F-EBE7-5676-EC1488FE678C}"/>
              </a:ext>
            </a:extLst>
          </p:cNvPr>
          <p:cNvSpPr>
            <a:spLocks noGrp="1"/>
          </p:cNvSpPr>
          <p:nvPr>
            <p:ph type="title"/>
          </p:nvPr>
        </p:nvSpPr>
        <p:spPr>
          <a:xfrm>
            <a:off x="1930400" y="197514"/>
            <a:ext cx="8229600" cy="1143000"/>
          </a:xfrm>
        </p:spPr>
        <p:txBody>
          <a:bodyPr/>
          <a:lstStyle/>
          <a:p>
            <a:pPr>
              <a:defRPr/>
            </a:pPr>
            <a:r>
              <a:rPr lang="en-US" dirty="0"/>
              <a:t>The Sacrificial System</a:t>
            </a:r>
            <a:br>
              <a:rPr lang="en-US" dirty="0"/>
            </a:br>
            <a:r>
              <a:rPr lang="en-US" sz="2800" dirty="0"/>
              <a:t>(the Immediate Remedy for Sin)</a:t>
            </a:r>
          </a:p>
        </p:txBody>
      </p:sp>
      <p:sp>
        <p:nvSpPr>
          <p:cNvPr id="3" name="Content Placeholder 2">
            <a:extLst>
              <a:ext uri="{FF2B5EF4-FFF2-40B4-BE49-F238E27FC236}">
                <a16:creationId xmlns:a16="http://schemas.microsoft.com/office/drawing/2014/main" id="{242D9D6A-AFED-8013-956B-EA12FF1C542D}"/>
              </a:ext>
            </a:extLst>
          </p:cNvPr>
          <p:cNvSpPr>
            <a:spLocks noGrp="1"/>
          </p:cNvSpPr>
          <p:nvPr>
            <p:ph idx="1"/>
          </p:nvPr>
        </p:nvSpPr>
        <p:spPr>
          <a:xfrm>
            <a:off x="954505" y="1459831"/>
            <a:ext cx="10282990" cy="3935129"/>
          </a:xfrm>
        </p:spPr>
        <p:txBody>
          <a:bodyPr/>
          <a:lstStyle/>
          <a:p>
            <a:pPr marL="0" indent="0">
              <a:buNone/>
              <a:defRPr/>
            </a:pPr>
            <a:r>
              <a:rPr lang="en-US" sz="2800" b="1" dirty="0">
                <a:solidFill>
                  <a:srgbClr val="FFFF00"/>
                </a:solidFill>
              </a:rPr>
              <a:t>The ritual of sacrifice involved the slaughter and burning of an animal.</a:t>
            </a:r>
          </a:p>
          <a:p>
            <a:pPr>
              <a:defRPr/>
            </a:pPr>
            <a:r>
              <a:rPr lang="en-US" sz="2400" i="1" dirty="0">
                <a:solidFill>
                  <a:srgbClr val="FFFF99"/>
                </a:solidFill>
              </a:rPr>
              <a:t>To understand this, one must look at the relationship of God to living creatures.</a:t>
            </a:r>
          </a:p>
          <a:p>
            <a:pPr lvl="1">
              <a:defRPr/>
            </a:pPr>
            <a:r>
              <a:rPr lang="en-US" sz="2000" i="1" dirty="0"/>
              <a:t>In the creation account, animal life (6</a:t>
            </a:r>
            <a:r>
              <a:rPr lang="en-US" sz="2000" i="1" baseline="30000" dirty="0"/>
              <a:t>th</a:t>
            </a:r>
            <a:r>
              <a:rPr lang="en-US" sz="2000" i="1" dirty="0"/>
              <a:t> day) is valued higher than vegetable life (3</a:t>
            </a:r>
            <a:r>
              <a:rPr lang="en-US" sz="2000" i="1" baseline="30000" dirty="0"/>
              <a:t>rd</a:t>
            </a:r>
            <a:r>
              <a:rPr lang="en-US" sz="2000" i="1" dirty="0"/>
              <a:t> day)—both are “alive”, but one is animate and the other inanimate.</a:t>
            </a:r>
          </a:p>
          <a:p>
            <a:pPr lvl="1">
              <a:defRPr/>
            </a:pPr>
            <a:r>
              <a:rPr lang="en-US" sz="2000" i="1" dirty="0"/>
              <a:t>Animate life has both a created element (body) and an uncreated element (God’s own spirit, the “breath of life”).</a:t>
            </a:r>
          </a:p>
          <a:p>
            <a:pPr>
              <a:defRPr/>
            </a:pPr>
            <a:r>
              <a:rPr lang="en-US" sz="2400" i="1" dirty="0">
                <a:solidFill>
                  <a:srgbClr val="FFFF99"/>
                </a:solidFill>
              </a:rPr>
              <a:t>Blood is the element of animate life that signifies life from God (Ge. 9:4; Lv. 17:11; Dt. 12:23).</a:t>
            </a:r>
          </a:p>
        </p:txBody>
      </p:sp>
      <p:sp>
        <p:nvSpPr>
          <p:cNvPr id="4" name="Slide Number Placeholder 3">
            <a:extLst>
              <a:ext uri="{FF2B5EF4-FFF2-40B4-BE49-F238E27FC236}">
                <a16:creationId xmlns:a16="http://schemas.microsoft.com/office/drawing/2014/main" id="{D9A10524-F9FF-73D7-47A0-7FA20B59BF9E}"/>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7B4780D6-5121-42BD-9CBD-AFC758E876B6}" type="slidenum">
              <a:rPr lang="en-US" altLang="en-US">
                <a:solidFill>
                  <a:srgbClr val="FFFFFF"/>
                </a:solidFill>
              </a:rPr>
              <a:pPr defTabSz="914400" fontAlgn="base">
                <a:spcBef>
                  <a:spcPct val="0"/>
                </a:spcBef>
                <a:spcAft>
                  <a:spcPct val="0"/>
                </a:spcAft>
              </a:pPr>
              <a:t>39</a:t>
            </a:fld>
            <a:endParaRPr lang="en-US" altLang="en-US">
              <a:solidFill>
                <a:srgbClr val="FFFFFF"/>
              </a:solidFill>
            </a:endParaRPr>
          </a:p>
        </p:txBody>
      </p:sp>
      <p:sp>
        <p:nvSpPr>
          <p:cNvPr id="5" name="TextBox 4">
            <a:extLst>
              <a:ext uri="{FF2B5EF4-FFF2-40B4-BE49-F238E27FC236}">
                <a16:creationId xmlns:a16="http://schemas.microsoft.com/office/drawing/2014/main" id="{7E97361C-055E-F9F0-BBA3-FDD42CAB7C83}"/>
              </a:ext>
            </a:extLst>
          </p:cNvPr>
          <p:cNvSpPr txBox="1"/>
          <p:nvPr/>
        </p:nvSpPr>
        <p:spPr>
          <a:xfrm>
            <a:off x="609599" y="5534026"/>
            <a:ext cx="10844463" cy="1015663"/>
          </a:xfrm>
          <a:prstGeom prst="rect">
            <a:avLst/>
          </a:prstGeom>
          <a:solidFill>
            <a:schemeClr val="bg1">
              <a:lumMod val="50000"/>
            </a:schemeClr>
          </a:solidFill>
        </p:spPr>
        <p:txBody>
          <a:bodyPr wrap="square">
            <a:spAutoFit/>
          </a:bodyPr>
          <a:lstStyle/>
          <a:p>
            <a:pPr algn="ctr" defTabSz="914400" eaLnBrk="0" fontAlgn="base" hangingPunct="0">
              <a:spcBef>
                <a:spcPct val="0"/>
              </a:spcBef>
              <a:spcAft>
                <a:spcPct val="0"/>
              </a:spcAft>
              <a:defRPr/>
            </a:pPr>
            <a:r>
              <a:rPr lang="en-US" sz="2000" b="1" dirty="0">
                <a:solidFill>
                  <a:srgbClr val="FF6600"/>
                </a:solidFill>
                <a:latin typeface="Tahoma" panose="020B0604030504040204" pitchFamily="34" charset="0"/>
                <a:cs typeface="Arial" panose="020B0604020202020204" pitchFamily="34" charset="0"/>
              </a:rPr>
              <a:t>Hence, animate life is a combination of “body” and “blood,” and sacrifice is the death of an animal to purge impurity and to ransom the life of the sinner—in short, to repair the relationship between God and the Israelite.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0B4B9AAD-AC8D-0F4C-6545-BE67220D8E37}"/>
              </a:ext>
            </a:extLst>
          </p:cNvPr>
          <p:cNvSpPr>
            <a:spLocks noGrp="1" noChangeArrowheads="1"/>
          </p:cNvSpPr>
          <p:nvPr>
            <p:ph type="title"/>
          </p:nvPr>
        </p:nvSpPr>
        <p:spPr/>
        <p:txBody>
          <a:bodyPr/>
          <a:lstStyle/>
          <a:p>
            <a:pPr eaLnBrk="1" hangingPunct="1">
              <a:defRPr/>
            </a:pPr>
            <a:r>
              <a:rPr lang="en-US" altLang="en-US" sz="4000">
                <a:solidFill>
                  <a:schemeClr val="hlink"/>
                </a:solidFill>
                <a:latin typeface="Eras Bold ITC" pitchFamily="34" charset="0"/>
              </a:rPr>
              <a:t>The Uniqueness of Israel’s Faith</a:t>
            </a:r>
          </a:p>
        </p:txBody>
      </p:sp>
      <p:sp>
        <p:nvSpPr>
          <p:cNvPr id="89092" name="Rectangle 4">
            <a:extLst>
              <a:ext uri="{FF2B5EF4-FFF2-40B4-BE49-F238E27FC236}">
                <a16:creationId xmlns:a16="http://schemas.microsoft.com/office/drawing/2014/main" id="{BD2B10E5-091C-E287-FA25-04DDDD55F953}"/>
              </a:ext>
            </a:extLst>
          </p:cNvPr>
          <p:cNvSpPr>
            <a:spLocks noGrp="1" noChangeArrowheads="1"/>
          </p:cNvSpPr>
          <p:nvPr>
            <p:ph type="body" sz="half" idx="1"/>
          </p:nvPr>
        </p:nvSpPr>
        <p:spPr>
          <a:xfrm>
            <a:off x="1752600" y="1600201"/>
            <a:ext cx="4267200" cy="4530725"/>
          </a:xfrm>
          <a:gradFill rotWithShape="1">
            <a:gsLst>
              <a:gs pos="0">
                <a:srgbClr val="660066"/>
              </a:gs>
              <a:gs pos="50000">
                <a:srgbClr val="660066">
                  <a:gamma/>
                  <a:shade val="46275"/>
                  <a:invGamma/>
                </a:srgbClr>
              </a:gs>
              <a:gs pos="100000">
                <a:srgbClr val="660066"/>
              </a:gs>
            </a:gsLst>
            <a:lin ang="2700000" scaled="1"/>
          </a:gradFill>
          <a:ln>
            <a:solidFill>
              <a:schemeClr val="tx1"/>
            </a:solidFill>
            <a:miter lim="800000"/>
            <a:headEnd/>
            <a:tailEnd/>
          </a:ln>
        </p:spPr>
        <p:txBody>
          <a:bodyPr/>
          <a:lstStyle/>
          <a:p>
            <a:pPr eaLnBrk="1" hangingPunct="1">
              <a:buFont typeface="Wingdings" panose="05000000000000000000" pitchFamily="2" charset="2"/>
              <a:buNone/>
              <a:defRPr/>
            </a:pPr>
            <a:r>
              <a:rPr lang="en-US" altLang="en-US" sz="2800">
                <a:solidFill>
                  <a:srgbClr val="FFFF99"/>
                </a:solidFill>
                <a:latin typeface="Eras Demi ITC" pitchFamily="34" charset="0"/>
              </a:rPr>
              <a:t>Ancient Near East</a:t>
            </a:r>
          </a:p>
          <a:p>
            <a:pPr eaLnBrk="1" hangingPunct="1">
              <a:defRPr/>
            </a:pPr>
            <a:r>
              <a:rPr lang="en-US" altLang="en-US" sz="2400" i="1">
                <a:latin typeface="Arial Narrow" panose="020B0606020202030204" pitchFamily="34" charset="0"/>
              </a:rPr>
              <a:t>The deities were personifications of the mysterious forces of nature.</a:t>
            </a:r>
          </a:p>
          <a:p>
            <a:pPr eaLnBrk="1" hangingPunct="1">
              <a:defRPr/>
            </a:pPr>
            <a:r>
              <a:rPr lang="en-US" altLang="en-US" sz="2400" i="1">
                <a:latin typeface="Arial Narrow" panose="020B0606020202030204" pitchFamily="34" charset="0"/>
              </a:rPr>
              <a:t>Festivals were pagan reenactments of sacred myths celebrating the never-ending cycles of life.</a:t>
            </a:r>
          </a:p>
          <a:p>
            <a:pPr eaLnBrk="1" hangingPunct="1">
              <a:defRPr/>
            </a:pPr>
            <a:r>
              <a:rPr lang="en-US" altLang="en-US" sz="2400" i="1">
                <a:latin typeface="Arial Narrow" panose="020B0606020202030204" pitchFamily="34" charset="0"/>
              </a:rPr>
              <a:t>National histories existed to exalt the kings; defeats were rarely recorded.</a:t>
            </a:r>
          </a:p>
        </p:txBody>
      </p:sp>
      <p:sp>
        <p:nvSpPr>
          <p:cNvPr id="89093" name="Rectangle 5">
            <a:extLst>
              <a:ext uri="{FF2B5EF4-FFF2-40B4-BE49-F238E27FC236}">
                <a16:creationId xmlns:a16="http://schemas.microsoft.com/office/drawing/2014/main" id="{EB8C420F-B79C-9D7C-E75D-49907FBB4559}"/>
              </a:ext>
            </a:extLst>
          </p:cNvPr>
          <p:cNvSpPr>
            <a:spLocks noGrp="1" noChangeArrowheads="1"/>
          </p:cNvSpPr>
          <p:nvPr>
            <p:ph type="body" sz="half" idx="2"/>
          </p:nvPr>
        </p:nvSpPr>
        <p:spPr>
          <a:xfrm>
            <a:off x="6172200" y="1600201"/>
            <a:ext cx="4267200" cy="4530725"/>
          </a:xfrm>
          <a:gradFill rotWithShape="1">
            <a:gsLst>
              <a:gs pos="0">
                <a:srgbClr val="000066"/>
              </a:gs>
              <a:gs pos="50000">
                <a:srgbClr val="000066">
                  <a:gamma/>
                  <a:shade val="46275"/>
                  <a:invGamma/>
                </a:srgbClr>
              </a:gs>
              <a:gs pos="100000">
                <a:srgbClr val="000066"/>
              </a:gs>
            </a:gsLst>
            <a:lin ang="18900000" scaled="1"/>
          </a:gradFill>
          <a:ln>
            <a:solidFill>
              <a:schemeClr val="tx1"/>
            </a:solidFill>
            <a:miter lim="800000"/>
            <a:headEnd/>
            <a:tailEnd/>
          </a:ln>
        </p:spPr>
        <p:txBody>
          <a:bodyPr/>
          <a:lstStyle/>
          <a:p>
            <a:pPr eaLnBrk="1" hangingPunct="1">
              <a:buFont typeface="Wingdings" panose="05000000000000000000" pitchFamily="2" charset="2"/>
              <a:buNone/>
              <a:defRPr/>
            </a:pPr>
            <a:r>
              <a:rPr lang="en-US" altLang="en-US" sz="2800">
                <a:solidFill>
                  <a:srgbClr val="FFFF99"/>
                </a:solidFill>
                <a:latin typeface="Eras Demi ITC" pitchFamily="34" charset="0"/>
              </a:rPr>
              <a:t>Israel</a:t>
            </a:r>
          </a:p>
          <a:p>
            <a:pPr eaLnBrk="1" hangingPunct="1">
              <a:defRPr/>
            </a:pPr>
            <a:r>
              <a:rPr lang="en-US" altLang="en-US" sz="2400" i="1">
                <a:latin typeface="Arial Narrow" panose="020B0606020202030204" pitchFamily="34" charset="0"/>
              </a:rPr>
              <a:t>Yahweh was transcendent, known only by his own self-disclosures and his mighty acts.</a:t>
            </a:r>
          </a:p>
          <a:p>
            <a:pPr eaLnBrk="1" hangingPunct="1">
              <a:defRPr/>
            </a:pPr>
            <a:r>
              <a:rPr lang="en-US" altLang="en-US" sz="2400" i="1">
                <a:latin typeface="Arial Narrow" panose="020B0606020202030204" pitchFamily="34" charset="0"/>
              </a:rPr>
              <a:t>God himself both anticipated and interpreted the meaning of history. He made promises about the future and kept them.</a:t>
            </a:r>
          </a:p>
          <a:p>
            <a:pPr eaLnBrk="1" hangingPunct="1">
              <a:defRPr/>
            </a:pPr>
            <a:r>
              <a:rPr lang="en-US" altLang="en-US" sz="2400" i="1">
                <a:latin typeface="Arial Narrow" panose="020B0606020202030204" pitchFamily="34" charset="0"/>
              </a:rPr>
              <a:t>Success depended upon God’s grace. The failure of God’s people was graphically depicted.</a:t>
            </a:r>
          </a:p>
        </p:txBody>
      </p:sp>
      <p:sp>
        <p:nvSpPr>
          <p:cNvPr id="2" name="Slide Number Placeholder 1">
            <a:extLst>
              <a:ext uri="{FF2B5EF4-FFF2-40B4-BE49-F238E27FC236}">
                <a16:creationId xmlns:a16="http://schemas.microsoft.com/office/drawing/2014/main" id="{FF7EA23E-3CEF-CAD2-603F-1B3F2D3525A3}"/>
              </a:ext>
            </a:extLst>
          </p:cNvPr>
          <p:cNvSpPr>
            <a:spLocks noGrp="1"/>
          </p:cNvSpPr>
          <p:nvPr>
            <p:ph type="sldNum" sz="quarter" idx="12"/>
          </p:nvPr>
        </p:nvSpPr>
        <p:spPr/>
        <p:txBody>
          <a:bodyPr/>
          <a:lstStyle/>
          <a:p>
            <a:fld id="{A0373200-A5E8-45F2-8DAE-6F9659300CBF}" type="slidenum">
              <a:rPr lang="en-US" altLang="en-US" smtClean="0"/>
              <a:pPr/>
              <a:t>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9092">
                                            <p:bg/>
                                          </p:spTgt>
                                        </p:tgtEl>
                                        <p:attrNameLst>
                                          <p:attrName>style.visibility</p:attrName>
                                        </p:attrNameLst>
                                      </p:cBhvr>
                                      <p:to>
                                        <p:strVal val="visible"/>
                                      </p:to>
                                    </p:set>
                                    <p:animEffect transition="in" filter="randombar(horizontal)">
                                      <p:cBhvr>
                                        <p:cTn id="7" dur="500"/>
                                        <p:tgtEl>
                                          <p:spTgt spid="89092">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9092">
                                            <p:txEl>
                                              <p:pRg st="0" end="0"/>
                                            </p:txEl>
                                          </p:spTgt>
                                        </p:tgtEl>
                                        <p:attrNameLst>
                                          <p:attrName>style.visibility</p:attrName>
                                        </p:attrNameLst>
                                      </p:cBhvr>
                                      <p:to>
                                        <p:strVal val="visible"/>
                                      </p:to>
                                    </p:set>
                                    <p:animEffect transition="in" filter="randombar(horizontal)">
                                      <p:cBhvr>
                                        <p:cTn id="10" dur="500"/>
                                        <p:tgtEl>
                                          <p:spTgt spid="89092">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9093">
                                            <p:bg/>
                                          </p:spTgt>
                                        </p:tgtEl>
                                        <p:attrNameLst>
                                          <p:attrName>style.visibility</p:attrName>
                                        </p:attrNameLst>
                                      </p:cBhvr>
                                      <p:to>
                                        <p:strVal val="visible"/>
                                      </p:to>
                                    </p:set>
                                    <p:animEffect transition="in" filter="randombar(horizontal)">
                                      <p:cBhvr>
                                        <p:cTn id="13" dur="500"/>
                                        <p:tgtEl>
                                          <p:spTgt spid="89093">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093">
                                            <p:txEl>
                                              <p:pRg st="0" end="0"/>
                                            </p:txEl>
                                          </p:spTgt>
                                        </p:tgtEl>
                                        <p:attrNameLst>
                                          <p:attrName>style.visibility</p:attrName>
                                        </p:attrNameLst>
                                      </p:cBhvr>
                                      <p:to>
                                        <p:strVal val="visible"/>
                                      </p:to>
                                    </p:set>
                                    <p:animEffect transition="in" filter="randombar(horizontal)">
                                      <p:cBhvr>
                                        <p:cTn id="16" dur="500"/>
                                        <p:tgtEl>
                                          <p:spTgt spid="8909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89092">
                                            <p:txEl>
                                              <p:pRg st="1" end="1"/>
                                            </p:txEl>
                                          </p:spTgt>
                                        </p:tgtEl>
                                        <p:attrNameLst>
                                          <p:attrName>style.visibility</p:attrName>
                                        </p:attrNameLst>
                                      </p:cBhvr>
                                      <p:to>
                                        <p:strVal val="visible"/>
                                      </p:to>
                                    </p:set>
                                    <p:anim calcmode="lin" valueType="num">
                                      <p:cBhvr additive="base">
                                        <p:cTn id="21" dur="500" fill="hold"/>
                                        <p:tgtEl>
                                          <p:spTgt spid="8909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9092">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093">
                                            <p:txEl>
                                              <p:pRg st="1" end="1"/>
                                            </p:txEl>
                                          </p:spTgt>
                                        </p:tgtEl>
                                        <p:attrNameLst>
                                          <p:attrName>style.visibility</p:attrName>
                                        </p:attrNameLst>
                                      </p:cBhvr>
                                      <p:to>
                                        <p:strVal val="visible"/>
                                      </p:to>
                                    </p:set>
                                    <p:anim calcmode="lin" valueType="num">
                                      <p:cBhvr additive="base">
                                        <p:cTn id="25" dur="500" fill="hold"/>
                                        <p:tgtEl>
                                          <p:spTgt spid="8909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90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9092">
                                            <p:txEl>
                                              <p:pRg st="2" end="2"/>
                                            </p:txEl>
                                          </p:spTgt>
                                        </p:tgtEl>
                                        <p:attrNameLst>
                                          <p:attrName>style.visibility</p:attrName>
                                        </p:attrNameLst>
                                      </p:cBhvr>
                                      <p:to>
                                        <p:strVal val="visible"/>
                                      </p:to>
                                    </p:set>
                                    <p:anim calcmode="lin" valueType="num">
                                      <p:cBhvr additive="base">
                                        <p:cTn id="31" dur="500" fill="hold"/>
                                        <p:tgtEl>
                                          <p:spTgt spid="8909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9092">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9093">
                                            <p:txEl>
                                              <p:pRg st="2" end="2"/>
                                            </p:txEl>
                                          </p:spTgt>
                                        </p:tgtEl>
                                        <p:attrNameLst>
                                          <p:attrName>style.visibility</p:attrName>
                                        </p:attrNameLst>
                                      </p:cBhvr>
                                      <p:to>
                                        <p:strVal val="visible"/>
                                      </p:to>
                                    </p:set>
                                    <p:anim calcmode="lin" valueType="num">
                                      <p:cBhvr additive="base">
                                        <p:cTn id="35" dur="500" fill="hold"/>
                                        <p:tgtEl>
                                          <p:spTgt spid="8909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909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89092">
                                            <p:txEl>
                                              <p:pRg st="3" end="3"/>
                                            </p:txEl>
                                          </p:spTgt>
                                        </p:tgtEl>
                                        <p:attrNameLst>
                                          <p:attrName>style.visibility</p:attrName>
                                        </p:attrNameLst>
                                      </p:cBhvr>
                                      <p:to>
                                        <p:strVal val="visible"/>
                                      </p:to>
                                    </p:set>
                                    <p:anim calcmode="lin" valueType="num">
                                      <p:cBhvr additive="base">
                                        <p:cTn id="41" dur="500" fill="hold"/>
                                        <p:tgtEl>
                                          <p:spTgt spid="89092">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9092">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9093">
                                            <p:txEl>
                                              <p:pRg st="3" end="3"/>
                                            </p:txEl>
                                          </p:spTgt>
                                        </p:tgtEl>
                                        <p:attrNameLst>
                                          <p:attrName>style.visibility</p:attrName>
                                        </p:attrNameLst>
                                      </p:cBhvr>
                                      <p:to>
                                        <p:strVal val="visible"/>
                                      </p:to>
                                    </p:set>
                                    <p:anim calcmode="lin" valueType="num">
                                      <p:cBhvr additive="base">
                                        <p:cTn id="45" dur="500" fill="hold"/>
                                        <p:tgtEl>
                                          <p:spTgt spid="89093">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909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uiExpand="1" build="p" animBg="1"/>
      <p:bldP spid="89093"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CDDC-F1CC-2323-CEC0-E2F60EDAD11E}"/>
              </a:ext>
            </a:extLst>
          </p:cNvPr>
          <p:cNvSpPr>
            <a:spLocks noGrp="1"/>
          </p:cNvSpPr>
          <p:nvPr>
            <p:ph type="title"/>
          </p:nvPr>
        </p:nvSpPr>
        <p:spPr>
          <a:xfrm>
            <a:off x="1690437" y="361951"/>
            <a:ext cx="8305800" cy="838200"/>
          </a:xfrm>
        </p:spPr>
        <p:txBody>
          <a:bodyPr/>
          <a:lstStyle/>
          <a:p>
            <a:pPr>
              <a:defRPr/>
            </a:pPr>
            <a:r>
              <a:rPr lang="en-US" sz="4000" dirty="0"/>
              <a:t>Concepts of Sin &amp; Impurity</a:t>
            </a:r>
          </a:p>
        </p:txBody>
      </p:sp>
      <p:sp>
        <p:nvSpPr>
          <p:cNvPr id="5" name="Content Placeholder 4">
            <a:extLst>
              <a:ext uri="{FF2B5EF4-FFF2-40B4-BE49-F238E27FC236}">
                <a16:creationId xmlns:a16="http://schemas.microsoft.com/office/drawing/2014/main" id="{E9E4E69F-9091-108F-BC66-0F3165403FE9}"/>
              </a:ext>
            </a:extLst>
          </p:cNvPr>
          <p:cNvSpPr>
            <a:spLocks noGrp="1"/>
          </p:cNvSpPr>
          <p:nvPr>
            <p:ph sz="half" idx="1"/>
          </p:nvPr>
        </p:nvSpPr>
        <p:spPr>
          <a:xfrm>
            <a:off x="6184900" y="1560095"/>
            <a:ext cx="5105400" cy="3352800"/>
          </a:xfrm>
          <a:solidFill>
            <a:schemeClr val="accent1">
              <a:lumMod val="50000"/>
            </a:schemeClr>
          </a:solidFill>
        </p:spPr>
        <p:txBody>
          <a:bodyPr/>
          <a:lstStyle/>
          <a:p>
            <a:pPr marL="0" indent="0">
              <a:buNone/>
              <a:defRPr/>
            </a:pPr>
            <a:r>
              <a:rPr lang="en-US" sz="2800" b="1" dirty="0">
                <a:solidFill>
                  <a:srgbClr val="FFFF00"/>
                </a:solidFill>
              </a:rPr>
              <a:t>Impurity is the by-product of sin resulting in:</a:t>
            </a:r>
          </a:p>
          <a:p>
            <a:pPr>
              <a:defRPr/>
            </a:pPr>
            <a:r>
              <a:rPr lang="en-US" sz="2400" b="1" dirty="0">
                <a:solidFill>
                  <a:srgbClr val="FFFF99"/>
                </a:solidFill>
              </a:rPr>
              <a:t>Ethical Impurity: </a:t>
            </a:r>
            <a:r>
              <a:rPr lang="en-US" sz="2400" i="1" dirty="0"/>
              <a:t>idolatry, bloodshed, sexual sins, etc.</a:t>
            </a:r>
          </a:p>
          <a:p>
            <a:pPr>
              <a:defRPr/>
            </a:pPr>
            <a:r>
              <a:rPr lang="en-US" sz="2400" b="1" dirty="0">
                <a:solidFill>
                  <a:srgbClr val="FFFF99"/>
                </a:solidFill>
              </a:rPr>
              <a:t>Ritual</a:t>
            </a:r>
            <a:r>
              <a:rPr lang="en-US" sz="2400" i="1" dirty="0">
                <a:solidFill>
                  <a:srgbClr val="FFFF99"/>
                </a:solidFill>
              </a:rPr>
              <a:t> </a:t>
            </a:r>
            <a:r>
              <a:rPr lang="en-US" sz="2400" b="1" dirty="0">
                <a:solidFill>
                  <a:srgbClr val="FFFF99"/>
                </a:solidFill>
              </a:rPr>
              <a:t>Impurity: </a:t>
            </a:r>
            <a:r>
              <a:rPr lang="en-US" sz="2400" i="1" dirty="0"/>
              <a:t>corpse contamination, scale disease, genital discharge—all associated with the forces of life and death.</a:t>
            </a:r>
          </a:p>
        </p:txBody>
      </p:sp>
      <p:sp>
        <p:nvSpPr>
          <p:cNvPr id="6" name="Content Placeholder 5">
            <a:extLst>
              <a:ext uri="{FF2B5EF4-FFF2-40B4-BE49-F238E27FC236}">
                <a16:creationId xmlns:a16="http://schemas.microsoft.com/office/drawing/2014/main" id="{5369EB9E-8CA9-48FE-448A-582ECD0DDB91}"/>
              </a:ext>
            </a:extLst>
          </p:cNvPr>
          <p:cNvSpPr>
            <a:spLocks noGrp="1"/>
          </p:cNvSpPr>
          <p:nvPr>
            <p:ph sz="half" idx="2"/>
          </p:nvPr>
        </p:nvSpPr>
        <p:spPr>
          <a:xfrm>
            <a:off x="609600" y="1560095"/>
            <a:ext cx="5233737" cy="3352800"/>
          </a:xfrm>
          <a:solidFill>
            <a:schemeClr val="accent1">
              <a:lumMod val="75000"/>
            </a:schemeClr>
          </a:solidFill>
        </p:spPr>
        <p:txBody>
          <a:bodyPr/>
          <a:lstStyle/>
          <a:p>
            <a:pPr marL="0" indent="0">
              <a:buNone/>
              <a:defRPr/>
            </a:pPr>
            <a:r>
              <a:rPr lang="en-US" sz="2800" b="1" dirty="0">
                <a:solidFill>
                  <a:srgbClr val="FFFF00"/>
                </a:solidFill>
              </a:rPr>
              <a:t>Sin is rebellion against God and associated with death.</a:t>
            </a:r>
          </a:p>
          <a:p>
            <a:pPr>
              <a:defRPr/>
            </a:pPr>
            <a:r>
              <a:rPr lang="en-US" sz="2400" i="1" dirty="0"/>
              <a:t>It can be deliberate and defiant.</a:t>
            </a:r>
          </a:p>
          <a:p>
            <a:pPr>
              <a:defRPr/>
            </a:pPr>
            <a:r>
              <a:rPr lang="en-US" sz="2400" i="1" dirty="0"/>
              <a:t>It can be the unconscious result of weakness.</a:t>
            </a:r>
          </a:p>
          <a:p>
            <a:pPr>
              <a:defRPr/>
            </a:pPr>
            <a:r>
              <a:rPr lang="en-US" sz="2400" i="1" dirty="0"/>
              <a:t>In either case, it results in death (Ge. 2:17; </a:t>
            </a:r>
            <a:r>
              <a:rPr lang="en-US" sz="2400" i="1" dirty="0" err="1"/>
              <a:t>Eze</a:t>
            </a:r>
            <a:r>
              <a:rPr lang="en-US" sz="2400" i="1" dirty="0"/>
              <a:t>. 18:20; Ro 6:23).</a:t>
            </a:r>
          </a:p>
        </p:txBody>
      </p:sp>
      <p:sp>
        <p:nvSpPr>
          <p:cNvPr id="4" name="Slide Number Placeholder 3">
            <a:extLst>
              <a:ext uri="{FF2B5EF4-FFF2-40B4-BE49-F238E27FC236}">
                <a16:creationId xmlns:a16="http://schemas.microsoft.com/office/drawing/2014/main" id="{2672F0FC-06E3-9B18-2E3C-02F96DC6A363}"/>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BD892E66-C1E9-4FAF-B03E-6AD8C6738477}" type="slidenum">
              <a:rPr lang="en-US" altLang="en-US">
                <a:solidFill>
                  <a:srgbClr val="FFFFFF"/>
                </a:solidFill>
              </a:rPr>
              <a:pPr defTabSz="914400" fontAlgn="base">
                <a:spcBef>
                  <a:spcPct val="0"/>
                </a:spcBef>
                <a:spcAft>
                  <a:spcPct val="0"/>
                </a:spcAft>
              </a:pPr>
              <a:t>40</a:t>
            </a:fld>
            <a:endParaRPr lang="en-US" altLang="en-US">
              <a:solidFill>
                <a:srgbClr val="FFFFFF"/>
              </a:solidFill>
            </a:endParaRPr>
          </a:p>
        </p:txBody>
      </p:sp>
      <p:sp>
        <p:nvSpPr>
          <p:cNvPr id="7" name="TextBox 6">
            <a:extLst>
              <a:ext uri="{FF2B5EF4-FFF2-40B4-BE49-F238E27FC236}">
                <a16:creationId xmlns:a16="http://schemas.microsoft.com/office/drawing/2014/main" id="{DDAC4638-DB89-C2E3-1A30-A3B72F5B3E55}"/>
              </a:ext>
            </a:extLst>
          </p:cNvPr>
          <p:cNvSpPr txBox="1"/>
          <p:nvPr/>
        </p:nvSpPr>
        <p:spPr>
          <a:xfrm>
            <a:off x="609600" y="5272839"/>
            <a:ext cx="10668000" cy="1200150"/>
          </a:xfrm>
          <a:prstGeom prst="rect">
            <a:avLst/>
          </a:prstGeom>
          <a:solidFill>
            <a:schemeClr val="bg1">
              <a:lumMod val="50000"/>
            </a:schemeClr>
          </a:solidFill>
        </p:spPr>
        <p:txBody>
          <a:bodyPr wrap="square">
            <a:spAutoFit/>
          </a:bodyPr>
          <a:lstStyle/>
          <a:p>
            <a:pPr algn="ctr" defTabSz="914400" eaLnBrk="0" fontAlgn="base" hangingPunct="0">
              <a:spcBef>
                <a:spcPct val="0"/>
              </a:spcBef>
              <a:spcAft>
                <a:spcPct val="0"/>
              </a:spcAft>
              <a:defRPr/>
            </a:pPr>
            <a:r>
              <a:rPr lang="en-US" sz="2400" dirty="0">
                <a:solidFill>
                  <a:srgbClr val="FF3300"/>
                </a:solidFill>
                <a:latin typeface="Tahoma" panose="020B0604030504040204" pitchFamily="34" charset="0"/>
                <a:cs typeface="Arial" panose="020B0604020202020204" pitchFamily="34" charset="0"/>
              </a:rPr>
              <a:t>The primary agent for remedying sin and impurity is blood, since blood “ransoms” the sinner (substitutes for the life of the sinner) and purges impurity (Lv. 17:11; He. 9:22).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randombar(horizontal)">
                                      <p:cBhvr>
                                        <p:cTn id="7" dur="500"/>
                                        <p:tgtEl>
                                          <p:spTgt spid="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
                                            <p:bg/>
                                          </p:spTgt>
                                        </p:tgtEl>
                                        <p:attrNameLst>
                                          <p:attrName>style.visibility</p:attrName>
                                        </p:attrNameLst>
                                      </p:cBhvr>
                                      <p:to>
                                        <p:strVal val="visible"/>
                                      </p:to>
                                    </p:set>
                                    <p:animEffect transition="in" filter="randombar(horizontal)">
                                      <p:cBhvr>
                                        <p:cTn id="33" dur="500"/>
                                        <p:tgtEl>
                                          <p:spTgt spid="5">
                                            <p:bg/>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6" dur="500"/>
                                        <p:tgtEl>
                                          <p:spTgt spid="5">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anim calcmode="lin" valueType="num">
                                      <p:cBhvr additive="base">
                                        <p:cTn id="4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 calcmode="lin" valueType="num">
                                      <p:cBhvr additive="base">
                                        <p:cTn id="4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randombar(horizontal)">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B7FABA-24CE-CCD6-F95F-3E729C1985A4}"/>
              </a:ext>
            </a:extLst>
          </p:cNvPr>
          <p:cNvSpPr>
            <a:spLocks noGrp="1"/>
          </p:cNvSpPr>
          <p:nvPr>
            <p:ph type="title"/>
          </p:nvPr>
        </p:nvSpPr>
        <p:spPr/>
        <p:txBody>
          <a:bodyPr/>
          <a:lstStyle/>
          <a:p>
            <a:pPr>
              <a:defRPr/>
            </a:pPr>
            <a:r>
              <a:rPr lang="en-US" dirty="0"/>
              <a:t>Substitutionary Atonement</a:t>
            </a:r>
          </a:p>
        </p:txBody>
      </p:sp>
      <p:sp>
        <p:nvSpPr>
          <p:cNvPr id="7" name="Content Placeholder 6">
            <a:extLst>
              <a:ext uri="{FF2B5EF4-FFF2-40B4-BE49-F238E27FC236}">
                <a16:creationId xmlns:a16="http://schemas.microsoft.com/office/drawing/2014/main" id="{BE87D04B-27CA-A48C-1C37-884B7257E6F4}"/>
              </a:ext>
            </a:extLst>
          </p:cNvPr>
          <p:cNvSpPr>
            <a:spLocks noGrp="1"/>
          </p:cNvSpPr>
          <p:nvPr>
            <p:ph idx="1"/>
          </p:nvPr>
        </p:nvSpPr>
        <p:spPr>
          <a:xfrm>
            <a:off x="753979" y="1600200"/>
            <a:ext cx="10507579" cy="5105400"/>
          </a:xfrm>
        </p:spPr>
        <p:txBody>
          <a:bodyPr/>
          <a:lstStyle/>
          <a:p>
            <a:pPr marL="0" indent="0">
              <a:buNone/>
              <a:defRPr/>
            </a:pPr>
            <a:r>
              <a:rPr lang="en-US" sz="2800" b="1" dirty="0">
                <a:solidFill>
                  <a:srgbClr val="FFFF00"/>
                </a:solidFill>
              </a:rPr>
              <a:t>This act of “atoning” (bringing into unity) involves cleansing from sin and impurity so that the sinner is reconciled to God from whom he has been estranged.</a:t>
            </a:r>
          </a:p>
          <a:p>
            <a:pPr>
              <a:defRPr/>
            </a:pPr>
            <a:r>
              <a:rPr lang="en-US" sz="2400" i="1" dirty="0"/>
              <a:t>All sin has its origin in the life of the sinner. The life of the sinner is forfeit, since he is now estranged from the sole source of life, who is God.</a:t>
            </a:r>
          </a:p>
          <a:p>
            <a:pPr>
              <a:defRPr/>
            </a:pPr>
            <a:r>
              <a:rPr lang="en-US" sz="2400" i="1" dirty="0"/>
              <a:t>The removal of sin is possible only by the same means, the payment of this life-debt, through the substitution of one life for another. The symbolic agent of this substitution is blood. One ancient example is Abraham and the sacrifice of Isaac on Mt. Moriah.</a:t>
            </a:r>
          </a:p>
        </p:txBody>
      </p:sp>
      <p:sp>
        <p:nvSpPr>
          <p:cNvPr id="5" name="Slide Number Placeholder 4">
            <a:extLst>
              <a:ext uri="{FF2B5EF4-FFF2-40B4-BE49-F238E27FC236}">
                <a16:creationId xmlns:a16="http://schemas.microsoft.com/office/drawing/2014/main" id="{E0607F75-01A4-FEC2-7EB4-A242E2969AC6}"/>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F4AFECEA-F3B5-4A0B-B8B1-9BFF64552990}" type="slidenum">
              <a:rPr lang="en-US" altLang="en-US">
                <a:solidFill>
                  <a:srgbClr val="FFFFFF"/>
                </a:solidFill>
              </a:rPr>
              <a:pPr defTabSz="914400" fontAlgn="base">
                <a:spcBef>
                  <a:spcPct val="0"/>
                </a:spcBef>
                <a:spcAft>
                  <a:spcPct val="0"/>
                </a:spcAft>
              </a:pPr>
              <a:t>41</a:t>
            </a:fld>
            <a:endParaRPr lang="en-US"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CE95DD-286E-67BE-A569-C0B9CC8AC518}"/>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1F8AA1DF-F187-4DCF-9664-57D74544C069}" type="slidenum">
              <a:rPr lang="en-US" altLang="en-US">
                <a:solidFill>
                  <a:srgbClr val="FFFFFF"/>
                </a:solidFill>
              </a:rPr>
              <a:pPr defTabSz="914400" fontAlgn="base">
                <a:spcBef>
                  <a:spcPct val="0"/>
                </a:spcBef>
                <a:spcAft>
                  <a:spcPct val="0"/>
                </a:spcAft>
              </a:pPr>
              <a:t>42</a:t>
            </a:fld>
            <a:endParaRPr lang="en-US" altLang="en-US">
              <a:solidFill>
                <a:srgbClr val="FFFFFF"/>
              </a:solidFill>
            </a:endParaRPr>
          </a:p>
        </p:txBody>
      </p:sp>
      <p:pic>
        <p:nvPicPr>
          <p:cNvPr id="16387" name="Picture 2" descr="ARS45">
            <a:extLst>
              <a:ext uri="{FF2B5EF4-FFF2-40B4-BE49-F238E27FC236}">
                <a16:creationId xmlns:a16="http://schemas.microsoft.com/office/drawing/2014/main" id="{2B728E29-FF30-239B-0577-9041DA2418D0}"/>
              </a:ext>
            </a:extLst>
          </p:cNvPr>
          <p:cNvPicPr>
            <a:picLocks noChangeAspect="1" noChangeArrowheads="1"/>
          </p:cNvPicPr>
          <p:nvPr/>
        </p:nvPicPr>
        <p:blipFill>
          <a:blip r:embed="rId2">
            <a:lum bright="12000" contrast="18000"/>
            <a:extLst>
              <a:ext uri="{28A0092B-C50C-407E-A947-70E740481C1C}">
                <a14:useLocalDpi xmlns:a14="http://schemas.microsoft.com/office/drawing/2010/main"/>
              </a:ext>
            </a:extLst>
          </a:blip>
          <a:srcRect/>
          <a:stretch>
            <a:fillRect/>
          </a:stretch>
        </p:blipFill>
        <p:spPr bwMode="auto">
          <a:xfrm>
            <a:off x="1524000" y="354014"/>
            <a:ext cx="7620000" cy="604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3">
            <a:extLst>
              <a:ext uri="{FF2B5EF4-FFF2-40B4-BE49-F238E27FC236}">
                <a16:creationId xmlns:a16="http://schemas.microsoft.com/office/drawing/2014/main" id="{487EA202-BEB3-B261-302C-B302CC2C17F1}"/>
              </a:ext>
            </a:extLst>
          </p:cNvPr>
          <p:cNvSpPr txBox="1">
            <a:spLocks noChangeArrowheads="1"/>
          </p:cNvSpPr>
          <p:nvPr/>
        </p:nvSpPr>
        <p:spPr bwMode="auto">
          <a:xfrm>
            <a:off x="9144000" y="1165226"/>
            <a:ext cx="2438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400" dirty="0">
                <a:solidFill>
                  <a:srgbClr val="FFFFFF"/>
                </a:solidFill>
                <a:latin typeface="Arial Narrow" panose="020B0606020202030204" pitchFamily="34" charset="0"/>
              </a:rPr>
              <a:t>The largest Israelite four-horned altar so far discovered has been this one from Beersheba in southern Judah. </a:t>
            </a:r>
          </a:p>
          <a:p>
            <a:pPr defTabSz="914400" fontAlgn="base">
              <a:spcBef>
                <a:spcPct val="50000"/>
              </a:spcBef>
              <a:spcAft>
                <a:spcPct val="0"/>
              </a:spcAft>
              <a:buClrTx/>
              <a:buSzTx/>
              <a:buNone/>
            </a:pPr>
            <a:r>
              <a:rPr lang="en-US" altLang="en-US" sz="2400" dirty="0">
                <a:solidFill>
                  <a:srgbClr val="FFFFFF"/>
                </a:solidFill>
                <a:latin typeface="Arial Narrow" panose="020B0606020202030204" pitchFamily="34" charset="0"/>
              </a:rPr>
              <a:t>This would be typical of the sacrificial altars built by the Israelites.</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55989-745B-F52B-2989-4E14A3DF5977}"/>
              </a:ext>
            </a:extLst>
          </p:cNvPr>
          <p:cNvSpPr>
            <a:spLocks noGrp="1"/>
          </p:cNvSpPr>
          <p:nvPr>
            <p:ph type="title"/>
          </p:nvPr>
        </p:nvSpPr>
        <p:spPr/>
        <p:txBody>
          <a:bodyPr/>
          <a:lstStyle/>
          <a:p>
            <a:pPr>
              <a:defRPr/>
            </a:pPr>
            <a:r>
              <a:rPr lang="en-US" dirty="0"/>
              <a:t>The Center</a:t>
            </a:r>
            <a:br>
              <a:rPr lang="en-US" dirty="0"/>
            </a:br>
            <a:r>
              <a:rPr lang="en-US" sz="2800" dirty="0"/>
              <a:t>(Lv. 16)</a:t>
            </a:r>
          </a:p>
        </p:txBody>
      </p:sp>
      <p:sp>
        <p:nvSpPr>
          <p:cNvPr id="3" name="Content Placeholder 2">
            <a:extLst>
              <a:ext uri="{FF2B5EF4-FFF2-40B4-BE49-F238E27FC236}">
                <a16:creationId xmlns:a16="http://schemas.microsoft.com/office/drawing/2014/main" id="{9921C3E9-CD88-AD8C-F3F9-385FD58761DB}"/>
              </a:ext>
            </a:extLst>
          </p:cNvPr>
          <p:cNvSpPr>
            <a:spLocks noGrp="1"/>
          </p:cNvSpPr>
          <p:nvPr>
            <p:ph idx="1"/>
          </p:nvPr>
        </p:nvSpPr>
        <p:spPr>
          <a:xfrm>
            <a:off x="721895" y="1752600"/>
            <a:ext cx="10716126" cy="4876800"/>
          </a:xfrm>
        </p:spPr>
        <p:txBody>
          <a:bodyPr/>
          <a:lstStyle/>
          <a:p>
            <a:pPr marL="0" indent="0">
              <a:buNone/>
              <a:defRPr/>
            </a:pPr>
            <a:r>
              <a:rPr lang="en-US" b="1" dirty="0">
                <a:solidFill>
                  <a:srgbClr val="FFFF00"/>
                </a:solidFill>
              </a:rPr>
              <a:t>The center of Israel’s atonement system was the annual Day of Atonement, 10</a:t>
            </a:r>
            <a:r>
              <a:rPr lang="en-US" b="1" baseline="30000" dirty="0">
                <a:solidFill>
                  <a:srgbClr val="FFFF00"/>
                </a:solidFill>
              </a:rPr>
              <a:t>th</a:t>
            </a:r>
            <a:r>
              <a:rPr lang="en-US" b="1" dirty="0">
                <a:solidFill>
                  <a:srgbClr val="FFFF00"/>
                </a:solidFill>
              </a:rPr>
              <a:t> Day of the 7</a:t>
            </a:r>
            <a:r>
              <a:rPr lang="en-US" b="1" baseline="30000" dirty="0">
                <a:solidFill>
                  <a:srgbClr val="FFFF00"/>
                </a:solidFill>
              </a:rPr>
              <a:t>th</a:t>
            </a:r>
            <a:r>
              <a:rPr lang="en-US" b="1" dirty="0">
                <a:solidFill>
                  <a:srgbClr val="FFFF00"/>
                </a:solidFill>
              </a:rPr>
              <a:t> month, a day of purgation for the whole nation.</a:t>
            </a:r>
          </a:p>
          <a:p>
            <a:pPr>
              <a:defRPr/>
            </a:pPr>
            <a:r>
              <a:rPr lang="en-US" sz="2800" i="1" dirty="0"/>
              <a:t>It included all the unintentional sins and impurities that individuals may have failed to address through the daily sacrifices.</a:t>
            </a:r>
          </a:p>
          <a:p>
            <a:pPr>
              <a:defRPr/>
            </a:pPr>
            <a:r>
              <a:rPr lang="en-US" sz="2800" i="1" dirty="0"/>
              <a:t>In also included all the deliberate sins and impurities that the high priest alone was permitted to address.</a:t>
            </a:r>
          </a:p>
        </p:txBody>
      </p:sp>
      <p:sp>
        <p:nvSpPr>
          <p:cNvPr id="4" name="Slide Number Placeholder 3">
            <a:extLst>
              <a:ext uri="{FF2B5EF4-FFF2-40B4-BE49-F238E27FC236}">
                <a16:creationId xmlns:a16="http://schemas.microsoft.com/office/drawing/2014/main" id="{8781A03C-EC83-2A3A-9D34-60D2E4218A0E}"/>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9876E016-23BB-42F6-9BFE-2210B71ED465}" type="slidenum">
              <a:rPr lang="en-US" altLang="en-US">
                <a:solidFill>
                  <a:srgbClr val="FFFFFF"/>
                </a:solidFill>
              </a:rPr>
              <a:pPr defTabSz="914400" fontAlgn="base">
                <a:spcBef>
                  <a:spcPct val="0"/>
                </a:spcBef>
                <a:spcAft>
                  <a:spcPct val="0"/>
                </a:spcAft>
              </a:pPr>
              <a:t>43</a:t>
            </a:fld>
            <a:endParaRPr lang="en-US"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B607EA1E-3AE1-4EDD-A6D0-A3F8D0AB2A3A}"/>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114C5EA7-3DFA-4271-98FC-AF146791F27A}" type="slidenum">
              <a:rPr lang="en-US" altLang="en-US">
                <a:solidFill>
                  <a:srgbClr val="FFFFFF"/>
                </a:solidFill>
              </a:rPr>
              <a:pPr defTabSz="914400" fontAlgn="base">
                <a:spcBef>
                  <a:spcPct val="0"/>
                </a:spcBef>
                <a:spcAft>
                  <a:spcPct val="0"/>
                </a:spcAft>
              </a:pPr>
              <a:t>44</a:t>
            </a:fld>
            <a:endParaRPr lang="en-US" altLang="en-US">
              <a:solidFill>
                <a:srgbClr val="FFFFFF"/>
              </a:solidFill>
            </a:endParaRPr>
          </a:p>
        </p:txBody>
      </p:sp>
      <p:sp>
        <p:nvSpPr>
          <p:cNvPr id="292866" name="Rectangle 2">
            <a:extLst>
              <a:ext uri="{FF2B5EF4-FFF2-40B4-BE49-F238E27FC236}">
                <a16:creationId xmlns:a16="http://schemas.microsoft.com/office/drawing/2014/main" id="{EFDE804D-0373-B2F9-FFD4-B429F129ADF8}"/>
              </a:ext>
            </a:extLst>
          </p:cNvPr>
          <p:cNvSpPr>
            <a:spLocks noGrp="1" noChangeArrowheads="1"/>
          </p:cNvSpPr>
          <p:nvPr>
            <p:ph type="title"/>
          </p:nvPr>
        </p:nvSpPr>
        <p:spPr/>
        <p:txBody>
          <a:bodyPr/>
          <a:lstStyle/>
          <a:p>
            <a:pPr eaLnBrk="1" hangingPunct="1">
              <a:defRPr/>
            </a:pPr>
            <a:r>
              <a:rPr lang="en-US" altLang="en-US" sz="4000"/>
              <a:t>Yom Kippur</a:t>
            </a:r>
            <a:br>
              <a:rPr lang="en-US" altLang="en-US" sz="4000"/>
            </a:br>
            <a:r>
              <a:rPr lang="en-US" altLang="en-US" sz="2800"/>
              <a:t>(Lv. 16)</a:t>
            </a:r>
            <a:endParaRPr lang="en-US" altLang="en-US" sz="4000"/>
          </a:p>
        </p:txBody>
      </p:sp>
      <p:sp>
        <p:nvSpPr>
          <p:cNvPr id="292869" name="Rectangle 5">
            <a:extLst>
              <a:ext uri="{FF2B5EF4-FFF2-40B4-BE49-F238E27FC236}">
                <a16:creationId xmlns:a16="http://schemas.microsoft.com/office/drawing/2014/main" id="{2AE4BD70-EBFD-A0BC-67FC-37532A815F00}"/>
              </a:ext>
            </a:extLst>
          </p:cNvPr>
          <p:cNvSpPr>
            <a:spLocks noGrp="1" noChangeArrowheads="1"/>
          </p:cNvSpPr>
          <p:nvPr>
            <p:ph type="body" sz="half" idx="1"/>
          </p:nvPr>
        </p:nvSpPr>
        <p:spPr>
          <a:xfrm>
            <a:off x="1828800" y="3048000"/>
            <a:ext cx="4343400" cy="3657600"/>
          </a:xfrm>
        </p:spPr>
        <p:txBody>
          <a:bodyPr/>
          <a:lstStyle/>
          <a:p>
            <a:pPr eaLnBrk="1" hangingPunct="1">
              <a:buFont typeface="Wingdings" panose="05000000000000000000" pitchFamily="2" charset="2"/>
              <a:buNone/>
              <a:defRPr/>
            </a:pPr>
            <a:r>
              <a:rPr lang="en-US" altLang="en-US" sz="1800" b="1" i="1" dirty="0">
                <a:solidFill>
                  <a:srgbClr val="FFFF00"/>
                </a:solidFill>
                <a:latin typeface="Bookman Old Style" panose="02050604050505020204" pitchFamily="18" charset="0"/>
              </a:rPr>
              <a:t>Ritual</a:t>
            </a:r>
          </a:p>
          <a:p>
            <a:pPr eaLnBrk="1" hangingPunct="1">
              <a:buFont typeface="Wingdings" panose="05000000000000000000" pitchFamily="2" charset="2"/>
              <a:buNone/>
              <a:defRPr/>
            </a:pPr>
            <a:r>
              <a:rPr lang="en-US" altLang="en-US" sz="2000" b="1" dirty="0">
                <a:solidFill>
                  <a:srgbClr val="FFFF99"/>
                </a:solidFill>
                <a:latin typeface="Bookman Old Style" panose="02050604050505020204" pitchFamily="18" charset="0"/>
              </a:rPr>
              <a:t>Bull Slaughter (purification for the high priest &amp; his family)</a:t>
            </a:r>
          </a:p>
          <a:p>
            <a:pPr eaLnBrk="1" hangingPunct="1">
              <a:defRPr/>
            </a:pPr>
            <a:r>
              <a:rPr lang="en-US" altLang="en-US" sz="1800" i="1" dirty="0">
                <a:latin typeface="Bookman Old Style" panose="02050604050505020204" pitchFamily="18" charset="0"/>
              </a:rPr>
              <a:t>Offering of Incense</a:t>
            </a:r>
          </a:p>
          <a:p>
            <a:pPr eaLnBrk="1" hangingPunct="1">
              <a:defRPr/>
            </a:pPr>
            <a:r>
              <a:rPr lang="en-US" altLang="en-US" sz="1800" i="1" dirty="0">
                <a:latin typeface="Bookman Old Style" panose="02050604050505020204" pitchFamily="18" charset="0"/>
              </a:rPr>
              <a:t>Sprinkling of Blood</a:t>
            </a:r>
          </a:p>
          <a:p>
            <a:pPr eaLnBrk="1" hangingPunct="1">
              <a:buFont typeface="Wingdings" panose="05000000000000000000" pitchFamily="2" charset="2"/>
              <a:buNone/>
              <a:defRPr/>
            </a:pPr>
            <a:r>
              <a:rPr lang="en-US" altLang="en-US" sz="2000" b="1" dirty="0">
                <a:solidFill>
                  <a:srgbClr val="FFFF99"/>
                </a:solidFill>
                <a:latin typeface="Bookman Old Style" panose="02050604050505020204" pitchFamily="18" charset="0"/>
              </a:rPr>
              <a:t>He-Goat Slaughter (purification for the people)</a:t>
            </a:r>
          </a:p>
          <a:p>
            <a:pPr eaLnBrk="1" hangingPunct="1">
              <a:defRPr/>
            </a:pPr>
            <a:r>
              <a:rPr lang="en-US" altLang="en-US" sz="1800" i="1" dirty="0">
                <a:latin typeface="Bookman Old Style" panose="02050604050505020204" pitchFamily="18" charset="0"/>
              </a:rPr>
              <a:t>Sprinkling of Blood</a:t>
            </a:r>
          </a:p>
          <a:p>
            <a:pPr marL="0" indent="0" eaLnBrk="1" hangingPunct="1">
              <a:buNone/>
              <a:defRPr/>
            </a:pPr>
            <a:r>
              <a:rPr lang="en-US" altLang="en-US" sz="2000" b="1" dirty="0">
                <a:solidFill>
                  <a:srgbClr val="FFFF99"/>
                </a:solidFill>
                <a:latin typeface="Bookman Old Style" panose="02050604050505020204" pitchFamily="18" charset="0"/>
              </a:rPr>
              <a:t>Ram Burnt Offering (for the high priest himself)</a:t>
            </a:r>
          </a:p>
        </p:txBody>
      </p:sp>
      <p:sp>
        <p:nvSpPr>
          <p:cNvPr id="292870" name="Rectangle 6">
            <a:extLst>
              <a:ext uri="{FF2B5EF4-FFF2-40B4-BE49-F238E27FC236}">
                <a16:creationId xmlns:a16="http://schemas.microsoft.com/office/drawing/2014/main" id="{4D1EF51A-B632-C8DC-77A3-7AB3775BAF2C}"/>
              </a:ext>
            </a:extLst>
          </p:cNvPr>
          <p:cNvSpPr>
            <a:spLocks noGrp="1" noChangeArrowheads="1"/>
          </p:cNvSpPr>
          <p:nvPr>
            <p:ph type="body" sz="half" idx="2"/>
          </p:nvPr>
        </p:nvSpPr>
        <p:spPr>
          <a:xfrm>
            <a:off x="6324600" y="3048000"/>
            <a:ext cx="4267200" cy="3581400"/>
          </a:xfrm>
        </p:spPr>
        <p:txBody>
          <a:bodyPr/>
          <a:lstStyle/>
          <a:p>
            <a:pPr eaLnBrk="1" hangingPunct="1">
              <a:buFont typeface="Wingdings" panose="05000000000000000000" pitchFamily="2" charset="2"/>
              <a:buNone/>
              <a:defRPr/>
            </a:pPr>
            <a:r>
              <a:rPr lang="en-US" altLang="en-US" sz="2000" b="1" dirty="0">
                <a:solidFill>
                  <a:srgbClr val="FFFF99"/>
                </a:solidFill>
                <a:latin typeface="Bookman Old Style" panose="02050604050505020204" pitchFamily="18" charset="0"/>
              </a:rPr>
              <a:t>Ram Burnt Offering (for the people)</a:t>
            </a:r>
          </a:p>
          <a:p>
            <a:pPr eaLnBrk="1" hangingPunct="1">
              <a:buFont typeface="Wingdings" panose="05000000000000000000" pitchFamily="2" charset="2"/>
              <a:buNone/>
              <a:defRPr/>
            </a:pPr>
            <a:r>
              <a:rPr lang="en-US" altLang="en-US" sz="2000" b="1" dirty="0">
                <a:solidFill>
                  <a:srgbClr val="FFFF99"/>
                </a:solidFill>
                <a:latin typeface="Bookman Old Style" panose="02050604050505020204" pitchFamily="18" charset="0"/>
              </a:rPr>
              <a:t>Goat for Azazel (chosen by lot)</a:t>
            </a:r>
          </a:p>
          <a:p>
            <a:pPr eaLnBrk="1" hangingPunct="1">
              <a:defRPr/>
            </a:pPr>
            <a:r>
              <a:rPr lang="en-US" altLang="en-US" sz="1800" i="1" dirty="0">
                <a:latin typeface="Bookman Old Style" panose="02050604050505020204" pitchFamily="18" charset="0"/>
              </a:rPr>
              <a:t>Imposition of hands</a:t>
            </a:r>
          </a:p>
          <a:p>
            <a:pPr eaLnBrk="1" hangingPunct="1">
              <a:defRPr/>
            </a:pPr>
            <a:r>
              <a:rPr lang="en-US" altLang="en-US" sz="1800" i="1" dirty="0">
                <a:latin typeface="Bookman Old Style" panose="02050604050505020204" pitchFamily="18" charset="0"/>
              </a:rPr>
              <a:t>Driving the goat into the desert</a:t>
            </a:r>
          </a:p>
        </p:txBody>
      </p:sp>
      <p:sp>
        <p:nvSpPr>
          <p:cNvPr id="29702" name="Line 4">
            <a:extLst>
              <a:ext uri="{FF2B5EF4-FFF2-40B4-BE49-F238E27FC236}">
                <a16:creationId xmlns:a16="http://schemas.microsoft.com/office/drawing/2014/main" id="{0CC421D4-B209-891F-213C-868F2F688D00}"/>
              </a:ext>
            </a:extLst>
          </p:cNvPr>
          <p:cNvSpPr>
            <a:spLocks noChangeShapeType="1"/>
          </p:cNvSpPr>
          <p:nvPr/>
        </p:nvSpPr>
        <p:spPr bwMode="auto">
          <a:xfrm>
            <a:off x="1981200" y="1524000"/>
            <a:ext cx="822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292871" name="Text Box 7">
            <a:extLst>
              <a:ext uri="{FF2B5EF4-FFF2-40B4-BE49-F238E27FC236}">
                <a16:creationId xmlns:a16="http://schemas.microsoft.com/office/drawing/2014/main" id="{F18CE70B-3C14-33C8-250C-53BCD40B87B0}"/>
              </a:ext>
            </a:extLst>
          </p:cNvPr>
          <p:cNvSpPr txBox="1">
            <a:spLocks noChangeArrowheads="1"/>
          </p:cNvSpPr>
          <p:nvPr/>
        </p:nvSpPr>
        <p:spPr bwMode="auto">
          <a:xfrm>
            <a:off x="2209800" y="1462089"/>
            <a:ext cx="78486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defTabSz="914400" fontAlgn="base">
              <a:spcBef>
                <a:spcPct val="50000"/>
              </a:spcBef>
              <a:spcAft>
                <a:spcPct val="0"/>
              </a:spcAft>
              <a:buClrTx/>
              <a:buSzTx/>
              <a:buNone/>
            </a:pPr>
            <a:r>
              <a:rPr lang="en-US" altLang="en-US" sz="1800" b="1" i="1">
                <a:solidFill>
                  <a:srgbClr val="FFFF00"/>
                </a:solidFill>
                <a:latin typeface="Bookman Old Style" panose="02050604050505020204" pitchFamily="18" charset="0"/>
              </a:rPr>
              <a:t>Preparation</a:t>
            </a:r>
          </a:p>
          <a:p>
            <a:pPr algn="ctr" defTabSz="914400" fontAlgn="base">
              <a:lnSpc>
                <a:spcPct val="50000"/>
              </a:lnSpc>
              <a:spcBef>
                <a:spcPct val="50000"/>
              </a:spcBef>
              <a:spcAft>
                <a:spcPct val="0"/>
              </a:spcAft>
              <a:buClrTx/>
              <a:buSzTx/>
              <a:buNone/>
            </a:pPr>
            <a:r>
              <a:rPr lang="en-US" altLang="en-US" sz="2000">
                <a:solidFill>
                  <a:srgbClr val="FFFFFF"/>
                </a:solidFill>
                <a:latin typeface="Book Antiqua" panose="02040602050305030304" pitchFamily="18" charset="0"/>
              </a:rPr>
              <a:t>Selection of the Bull and two Rams</a:t>
            </a:r>
          </a:p>
          <a:p>
            <a:pPr algn="ctr" defTabSz="914400" fontAlgn="base">
              <a:lnSpc>
                <a:spcPct val="50000"/>
              </a:lnSpc>
              <a:spcBef>
                <a:spcPct val="50000"/>
              </a:spcBef>
              <a:spcAft>
                <a:spcPct val="0"/>
              </a:spcAft>
              <a:buClrTx/>
              <a:buSzTx/>
              <a:buNone/>
            </a:pPr>
            <a:r>
              <a:rPr lang="en-US" altLang="en-US" sz="2000">
                <a:solidFill>
                  <a:srgbClr val="FFFFFF"/>
                </a:solidFill>
                <a:latin typeface="Book Antiqua" panose="02040602050305030304" pitchFamily="18" charset="0"/>
              </a:rPr>
              <a:t>Selection of Two Goats and the Casting of Lots</a:t>
            </a:r>
          </a:p>
          <a:p>
            <a:pPr algn="ctr" defTabSz="914400" fontAlgn="base">
              <a:lnSpc>
                <a:spcPct val="50000"/>
              </a:lnSpc>
              <a:spcBef>
                <a:spcPct val="50000"/>
              </a:spcBef>
              <a:spcAft>
                <a:spcPct val="0"/>
              </a:spcAft>
              <a:buClrTx/>
              <a:buSzTx/>
              <a:buNone/>
            </a:pPr>
            <a:r>
              <a:rPr lang="en-US" altLang="en-US" sz="2000">
                <a:solidFill>
                  <a:srgbClr val="FFFFFF"/>
                </a:solidFill>
                <a:latin typeface="Book Antiqua" panose="02040602050305030304" pitchFamily="18" charset="0"/>
              </a:rPr>
              <a:t>Bathing and </a:t>
            </a:r>
            <a:r>
              <a:rPr lang="en-US" altLang="en-US" sz="1800">
                <a:solidFill>
                  <a:srgbClr val="FFFFFF"/>
                </a:solidFill>
                <a:latin typeface="Book Antiqua" panose="02040602050305030304" pitchFamily="18" charset="0"/>
              </a:rPr>
              <a:t>Vesting</a:t>
            </a:r>
            <a:r>
              <a:rPr lang="en-US" altLang="en-US" sz="1800">
                <a:solidFill>
                  <a:srgbClr val="FFFFFF"/>
                </a:solidFill>
              </a:rPr>
              <a:t> </a:t>
            </a:r>
            <a:r>
              <a:rPr lang="en-US" altLang="en-US" sz="2000">
                <a:solidFill>
                  <a:srgbClr val="FFFFFF"/>
                </a:solidFill>
                <a:latin typeface="Book Antiqua" panose="02040602050305030304" pitchFamily="18" charset="0"/>
              </a:rPr>
              <a:t>of the High Priest</a:t>
            </a:r>
          </a:p>
        </p:txBody>
      </p:sp>
      <p:sp>
        <p:nvSpPr>
          <p:cNvPr id="29704" name="Line 8">
            <a:extLst>
              <a:ext uri="{FF2B5EF4-FFF2-40B4-BE49-F238E27FC236}">
                <a16:creationId xmlns:a16="http://schemas.microsoft.com/office/drawing/2014/main" id="{E3CD53A0-ED95-DF37-0C0D-F570DCD36C9E}"/>
              </a:ext>
            </a:extLst>
          </p:cNvPr>
          <p:cNvSpPr>
            <a:spLocks noChangeShapeType="1"/>
          </p:cNvSpPr>
          <p:nvPr/>
        </p:nvSpPr>
        <p:spPr bwMode="auto">
          <a:xfrm>
            <a:off x="1981200" y="2819400"/>
            <a:ext cx="822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92871">
                                            <p:txEl>
                                              <p:pRg st="0" end="0"/>
                                            </p:txEl>
                                          </p:spTgt>
                                        </p:tgtEl>
                                        <p:attrNameLst>
                                          <p:attrName>style.visibility</p:attrName>
                                        </p:attrNameLst>
                                      </p:cBhvr>
                                      <p:to>
                                        <p:strVal val="visible"/>
                                      </p:to>
                                    </p:set>
                                    <p:anim calcmode="lin" valueType="num">
                                      <p:cBhvr>
                                        <p:cTn id="7" dur="500" fill="hold"/>
                                        <p:tgtEl>
                                          <p:spTgt spid="2928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28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92871">
                                            <p:txEl>
                                              <p:pRg st="1" end="1"/>
                                            </p:txEl>
                                          </p:spTgt>
                                        </p:tgtEl>
                                        <p:attrNameLst>
                                          <p:attrName>style.visibility</p:attrName>
                                        </p:attrNameLst>
                                      </p:cBhvr>
                                      <p:to>
                                        <p:strVal val="visible"/>
                                      </p:to>
                                    </p:set>
                                    <p:anim calcmode="lin" valueType="num">
                                      <p:cBhvr>
                                        <p:cTn id="13" dur="500" fill="hold"/>
                                        <p:tgtEl>
                                          <p:spTgt spid="29287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9287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9287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928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92871">
                                            <p:txEl>
                                              <p:pRg st="2" end="2"/>
                                            </p:txEl>
                                          </p:spTgt>
                                        </p:tgtEl>
                                        <p:attrNameLst>
                                          <p:attrName>style.visibility</p:attrName>
                                        </p:attrNameLst>
                                      </p:cBhvr>
                                      <p:to>
                                        <p:strVal val="visible"/>
                                      </p:to>
                                    </p:set>
                                    <p:anim calcmode="lin" valueType="num">
                                      <p:cBhvr>
                                        <p:cTn id="21" dur="500" fill="hold"/>
                                        <p:tgtEl>
                                          <p:spTgt spid="29287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9287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9287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928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92871">
                                            <p:txEl>
                                              <p:pRg st="3" end="3"/>
                                            </p:txEl>
                                          </p:spTgt>
                                        </p:tgtEl>
                                        <p:attrNameLst>
                                          <p:attrName>style.visibility</p:attrName>
                                        </p:attrNameLst>
                                      </p:cBhvr>
                                      <p:to>
                                        <p:strVal val="visible"/>
                                      </p:to>
                                    </p:set>
                                    <p:anim calcmode="lin" valueType="num">
                                      <p:cBhvr>
                                        <p:cTn id="29" dur="500" fill="hold"/>
                                        <p:tgtEl>
                                          <p:spTgt spid="29287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9287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9287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928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292869">
                                            <p:txEl>
                                              <p:pRg st="0" end="0"/>
                                            </p:txEl>
                                          </p:spTgt>
                                        </p:tgtEl>
                                        <p:attrNameLst>
                                          <p:attrName>style.visibility</p:attrName>
                                        </p:attrNameLst>
                                      </p:cBhvr>
                                      <p:to>
                                        <p:strVal val="visible"/>
                                      </p:to>
                                    </p:set>
                                    <p:anim calcmode="lin" valueType="num">
                                      <p:cBhvr>
                                        <p:cTn id="37" dur="500" fill="hold"/>
                                        <p:tgtEl>
                                          <p:spTgt spid="292869">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29286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292869">
                                            <p:txEl>
                                              <p:pRg st="1" end="1"/>
                                            </p:txEl>
                                          </p:spTgt>
                                        </p:tgtEl>
                                        <p:attrNameLst>
                                          <p:attrName>style.visibility</p:attrName>
                                        </p:attrNameLst>
                                      </p:cBhvr>
                                      <p:to>
                                        <p:strVal val="visible"/>
                                      </p:to>
                                    </p:set>
                                    <p:anim calcmode="lin" valueType="num">
                                      <p:cBhvr>
                                        <p:cTn id="43" dur="500" fill="hold"/>
                                        <p:tgtEl>
                                          <p:spTgt spid="29286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29286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29286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292869">
                                            <p:txEl>
                                              <p:pRg st="1" end="1"/>
                                            </p:txEl>
                                          </p:spTgt>
                                        </p:tgtEl>
                                        <p:attrNameLst>
                                          <p:attrName>ppt_y</p:attrName>
                                        </p:attrNameLst>
                                      </p:cBhvr>
                                      <p:tavLst>
                                        <p:tav tm="0">
                                          <p:val>
                                            <p:strVal val="#ppt_y"/>
                                          </p:val>
                                        </p:tav>
                                        <p:tav tm="100000">
                                          <p:val>
                                            <p:strVal val="#ppt_y"/>
                                          </p:val>
                                        </p:tav>
                                      </p:tavLst>
                                    </p:anim>
                                  </p:childTnLst>
                                </p:cTn>
                              </p:par>
                              <p:par>
                                <p:cTn id="47" presetID="39" presetClass="entr" presetSubtype="0" accel="100000" fill="hold" nodeType="withEffect">
                                  <p:stCondLst>
                                    <p:cond delay="0"/>
                                  </p:stCondLst>
                                  <p:childTnLst>
                                    <p:set>
                                      <p:cBhvr>
                                        <p:cTn id="48" dur="1" fill="hold">
                                          <p:stCondLst>
                                            <p:cond delay="0"/>
                                          </p:stCondLst>
                                        </p:cTn>
                                        <p:tgtEl>
                                          <p:spTgt spid="292869">
                                            <p:txEl>
                                              <p:pRg st="2" end="2"/>
                                            </p:txEl>
                                          </p:spTgt>
                                        </p:tgtEl>
                                        <p:attrNameLst>
                                          <p:attrName>style.visibility</p:attrName>
                                        </p:attrNameLst>
                                      </p:cBhvr>
                                      <p:to>
                                        <p:strVal val="visible"/>
                                      </p:to>
                                    </p:set>
                                    <p:anim calcmode="lin" valueType="num">
                                      <p:cBhvr>
                                        <p:cTn id="49" dur="500" fill="hold"/>
                                        <p:tgtEl>
                                          <p:spTgt spid="29286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29286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29286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292869">
                                            <p:txEl>
                                              <p:pRg st="2" end="2"/>
                                            </p:txEl>
                                          </p:spTgt>
                                        </p:tgtEl>
                                        <p:attrNameLst>
                                          <p:attrName>ppt_y</p:attrName>
                                        </p:attrNameLst>
                                      </p:cBhvr>
                                      <p:tavLst>
                                        <p:tav tm="0">
                                          <p:val>
                                            <p:strVal val="#ppt_y"/>
                                          </p:val>
                                        </p:tav>
                                        <p:tav tm="100000">
                                          <p:val>
                                            <p:strVal val="#ppt_y"/>
                                          </p:val>
                                        </p:tav>
                                      </p:tavLst>
                                    </p:anim>
                                  </p:childTnLst>
                                </p:cTn>
                              </p:par>
                              <p:par>
                                <p:cTn id="53" presetID="39" presetClass="entr" presetSubtype="0" accel="100000" fill="hold" nodeType="withEffect">
                                  <p:stCondLst>
                                    <p:cond delay="0"/>
                                  </p:stCondLst>
                                  <p:childTnLst>
                                    <p:set>
                                      <p:cBhvr>
                                        <p:cTn id="54" dur="1" fill="hold">
                                          <p:stCondLst>
                                            <p:cond delay="0"/>
                                          </p:stCondLst>
                                        </p:cTn>
                                        <p:tgtEl>
                                          <p:spTgt spid="292869">
                                            <p:txEl>
                                              <p:pRg st="3" end="3"/>
                                            </p:txEl>
                                          </p:spTgt>
                                        </p:tgtEl>
                                        <p:attrNameLst>
                                          <p:attrName>style.visibility</p:attrName>
                                        </p:attrNameLst>
                                      </p:cBhvr>
                                      <p:to>
                                        <p:strVal val="visible"/>
                                      </p:to>
                                    </p:set>
                                    <p:anim calcmode="lin" valueType="num">
                                      <p:cBhvr>
                                        <p:cTn id="55" dur="500" fill="hold"/>
                                        <p:tgtEl>
                                          <p:spTgt spid="29286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29286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29286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29286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nodeType="clickEffect">
                                  <p:stCondLst>
                                    <p:cond delay="0"/>
                                  </p:stCondLst>
                                  <p:childTnLst>
                                    <p:set>
                                      <p:cBhvr>
                                        <p:cTn id="62" dur="1" fill="hold">
                                          <p:stCondLst>
                                            <p:cond delay="0"/>
                                          </p:stCondLst>
                                        </p:cTn>
                                        <p:tgtEl>
                                          <p:spTgt spid="292869">
                                            <p:txEl>
                                              <p:pRg st="4" end="4"/>
                                            </p:txEl>
                                          </p:spTgt>
                                        </p:tgtEl>
                                        <p:attrNameLst>
                                          <p:attrName>style.visibility</p:attrName>
                                        </p:attrNameLst>
                                      </p:cBhvr>
                                      <p:to>
                                        <p:strVal val="visible"/>
                                      </p:to>
                                    </p:set>
                                    <p:anim calcmode="lin" valueType="num">
                                      <p:cBhvr>
                                        <p:cTn id="63" dur="500" fill="hold"/>
                                        <p:tgtEl>
                                          <p:spTgt spid="29286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29286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29286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292869">
                                            <p:txEl>
                                              <p:pRg st="4" end="4"/>
                                            </p:txEl>
                                          </p:spTgt>
                                        </p:tgtEl>
                                        <p:attrNameLst>
                                          <p:attrName>ppt_y</p:attrName>
                                        </p:attrNameLst>
                                      </p:cBhvr>
                                      <p:tavLst>
                                        <p:tav tm="0">
                                          <p:val>
                                            <p:strVal val="#ppt_y"/>
                                          </p:val>
                                        </p:tav>
                                        <p:tav tm="100000">
                                          <p:val>
                                            <p:strVal val="#ppt_y"/>
                                          </p:val>
                                        </p:tav>
                                      </p:tavLst>
                                    </p:anim>
                                  </p:childTnLst>
                                </p:cTn>
                              </p:par>
                              <p:par>
                                <p:cTn id="67" presetID="39" presetClass="entr" presetSubtype="0" accel="100000" fill="hold" nodeType="withEffect">
                                  <p:stCondLst>
                                    <p:cond delay="0"/>
                                  </p:stCondLst>
                                  <p:childTnLst>
                                    <p:set>
                                      <p:cBhvr>
                                        <p:cTn id="68" dur="1" fill="hold">
                                          <p:stCondLst>
                                            <p:cond delay="0"/>
                                          </p:stCondLst>
                                        </p:cTn>
                                        <p:tgtEl>
                                          <p:spTgt spid="292869">
                                            <p:txEl>
                                              <p:pRg st="5" end="5"/>
                                            </p:txEl>
                                          </p:spTgt>
                                        </p:tgtEl>
                                        <p:attrNameLst>
                                          <p:attrName>style.visibility</p:attrName>
                                        </p:attrNameLst>
                                      </p:cBhvr>
                                      <p:to>
                                        <p:strVal val="visible"/>
                                      </p:to>
                                    </p:set>
                                    <p:anim calcmode="lin" valueType="num">
                                      <p:cBhvr>
                                        <p:cTn id="69" dur="500" fill="hold"/>
                                        <p:tgtEl>
                                          <p:spTgt spid="29286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29286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29286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29286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9" presetClass="entr" presetSubtype="0" accel="100000" fill="hold" nodeType="clickEffect">
                                  <p:stCondLst>
                                    <p:cond delay="0"/>
                                  </p:stCondLst>
                                  <p:childTnLst>
                                    <p:set>
                                      <p:cBhvr>
                                        <p:cTn id="76" dur="1" fill="hold">
                                          <p:stCondLst>
                                            <p:cond delay="0"/>
                                          </p:stCondLst>
                                        </p:cTn>
                                        <p:tgtEl>
                                          <p:spTgt spid="292869">
                                            <p:txEl>
                                              <p:pRg st="6" end="6"/>
                                            </p:txEl>
                                          </p:spTgt>
                                        </p:tgtEl>
                                        <p:attrNameLst>
                                          <p:attrName>style.visibility</p:attrName>
                                        </p:attrNameLst>
                                      </p:cBhvr>
                                      <p:to>
                                        <p:strVal val="visible"/>
                                      </p:to>
                                    </p:set>
                                    <p:anim calcmode="lin" valueType="num">
                                      <p:cBhvr>
                                        <p:cTn id="77" dur="500" fill="hold"/>
                                        <p:tgtEl>
                                          <p:spTgt spid="29286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29286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29286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29286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39" presetClass="entr" presetSubtype="0" accel="100000" fill="hold" nodeType="clickEffect">
                                  <p:stCondLst>
                                    <p:cond delay="0"/>
                                  </p:stCondLst>
                                  <p:childTnLst>
                                    <p:set>
                                      <p:cBhvr>
                                        <p:cTn id="84" dur="1" fill="hold">
                                          <p:stCondLst>
                                            <p:cond delay="0"/>
                                          </p:stCondLst>
                                        </p:cTn>
                                        <p:tgtEl>
                                          <p:spTgt spid="292870">
                                            <p:txEl>
                                              <p:pRg st="0" end="0"/>
                                            </p:txEl>
                                          </p:spTgt>
                                        </p:tgtEl>
                                        <p:attrNameLst>
                                          <p:attrName>style.visibility</p:attrName>
                                        </p:attrNameLst>
                                      </p:cBhvr>
                                      <p:to>
                                        <p:strVal val="visible"/>
                                      </p:to>
                                    </p:set>
                                    <p:anim calcmode="lin" valueType="num">
                                      <p:cBhvr>
                                        <p:cTn id="85" dur="500" fill="hold"/>
                                        <p:tgtEl>
                                          <p:spTgt spid="292870">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292870">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292870">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2928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39" presetClass="entr" presetSubtype="0" accel="100000" fill="hold" nodeType="clickEffect">
                                  <p:stCondLst>
                                    <p:cond delay="0"/>
                                  </p:stCondLst>
                                  <p:childTnLst>
                                    <p:set>
                                      <p:cBhvr>
                                        <p:cTn id="92" dur="1" fill="hold">
                                          <p:stCondLst>
                                            <p:cond delay="0"/>
                                          </p:stCondLst>
                                        </p:cTn>
                                        <p:tgtEl>
                                          <p:spTgt spid="292870">
                                            <p:txEl>
                                              <p:pRg st="1" end="1"/>
                                            </p:txEl>
                                          </p:spTgt>
                                        </p:tgtEl>
                                        <p:attrNameLst>
                                          <p:attrName>style.visibility</p:attrName>
                                        </p:attrNameLst>
                                      </p:cBhvr>
                                      <p:to>
                                        <p:strVal val="visible"/>
                                      </p:to>
                                    </p:set>
                                    <p:anim calcmode="lin" valueType="num">
                                      <p:cBhvr>
                                        <p:cTn id="93" dur="500" fill="hold"/>
                                        <p:tgtEl>
                                          <p:spTgt spid="29287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29287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29287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292870">
                                            <p:txEl>
                                              <p:pRg st="1" end="1"/>
                                            </p:txEl>
                                          </p:spTgt>
                                        </p:tgtEl>
                                        <p:attrNameLst>
                                          <p:attrName>ppt_y</p:attrName>
                                        </p:attrNameLst>
                                      </p:cBhvr>
                                      <p:tavLst>
                                        <p:tav tm="0">
                                          <p:val>
                                            <p:strVal val="#ppt_y"/>
                                          </p:val>
                                        </p:tav>
                                        <p:tav tm="100000">
                                          <p:val>
                                            <p:strVal val="#ppt_y"/>
                                          </p:val>
                                        </p:tav>
                                      </p:tavLst>
                                    </p:anim>
                                  </p:childTnLst>
                                </p:cTn>
                              </p:par>
                              <p:par>
                                <p:cTn id="97" presetID="39" presetClass="entr" presetSubtype="0" accel="100000" fill="hold" nodeType="withEffect">
                                  <p:stCondLst>
                                    <p:cond delay="0"/>
                                  </p:stCondLst>
                                  <p:childTnLst>
                                    <p:set>
                                      <p:cBhvr>
                                        <p:cTn id="98" dur="1" fill="hold">
                                          <p:stCondLst>
                                            <p:cond delay="0"/>
                                          </p:stCondLst>
                                        </p:cTn>
                                        <p:tgtEl>
                                          <p:spTgt spid="292870">
                                            <p:txEl>
                                              <p:pRg st="2" end="2"/>
                                            </p:txEl>
                                          </p:spTgt>
                                        </p:tgtEl>
                                        <p:attrNameLst>
                                          <p:attrName>style.visibility</p:attrName>
                                        </p:attrNameLst>
                                      </p:cBhvr>
                                      <p:to>
                                        <p:strVal val="visible"/>
                                      </p:to>
                                    </p:set>
                                    <p:anim calcmode="lin" valueType="num">
                                      <p:cBhvr>
                                        <p:cTn id="99" dur="500" fill="hold"/>
                                        <p:tgtEl>
                                          <p:spTgt spid="29287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0" dur="500" fill="hold"/>
                                        <p:tgtEl>
                                          <p:spTgt spid="29287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1" dur="500" fill="hold"/>
                                        <p:tgtEl>
                                          <p:spTgt spid="29287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2" dur="500" fill="hold"/>
                                        <p:tgtEl>
                                          <p:spTgt spid="292870">
                                            <p:txEl>
                                              <p:pRg st="2" end="2"/>
                                            </p:txEl>
                                          </p:spTgt>
                                        </p:tgtEl>
                                        <p:attrNameLst>
                                          <p:attrName>ppt_y</p:attrName>
                                        </p:attrNameLst>
                                      </p:cBhvr>
                                      <p:tavLst>
                                        <p:tav tm="0">
                                          <p:val>
                                            <p:strVal val="#ppt_y"/>
                                          </p:val>
                                        </p:tav>
                                        <p:tav tm="100000">
                                          <p:val>
                                            <p:strVal val="#ppt_y"/>
                                          </p:val>
                                        </p:tav>
                                      </p:tavLst>
                                    </p:anim>
                                  </p:childTnLst>
                                </p:cTn>
                              </p:par>
                              <p:par>
                                <p:cTn id="103" presetID="39" presetClass="entr" presetSubtype="0" accel="100000" fill="hold" nodeType="withEffect">
                                  <p:stCondLst>
                                    <p:cond delay="0"/>
                                  </p:stCondLst>
                                  <p:childTnLst>
                                    <p:set>
                                      <p:cBhvr>
                                        <p:cTn id="104" dur="1" fill="hold">
                                          <p:stCondLst>
                                            <p:cond delay="0"/>
                                          </p:stCondLst>
                                        </p:cTn>
                                        <p:tgtEl>
                                          <p:spTgt spid="292870">
                                            <p:txEl>
                                              <p:pRg st="3" end="3"/>
                                            </p:txEl>
                                          </p:spTgt>
                                        </p:tgtEl>
                                        <p:attrNameLst>
                                          <p:attrName>style.visibility</p:attrName>
                                        </p:attrNameLst>
                                      </p:cBhvr>
                                      <p:to>
                                        <p:strVal val="visible"/>
                                      </p:to>
                                    </p:set>
                                    <p:anim calcmode="lin" valueType="num">
                                      <p:cBhvr>
                                        <p:cTn id="105" dur="500" fill="hold"/>
                                        <p:tgtEl>
                                          <p:spTgt spid="29287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6" dur="500" fill="hold"/>
                                        <p:tgtEl>
                                          <p:spTgt spid="29287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7" dur="500" fill="hold"/>
                                        <p:tgtEl>
                                          <p:spTgt spid="29287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8" dur="500" fill="hold"/>
                                        <p:tgtEl>
                                          <p:spTgt spid="29287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7F4B-6539-6F93-7048-18BCC0EDF849}"/>
              </a:ext>
            </a:extLst>
          </p:cNvPr>
          <p:cNvSpPr>
            <a:spLocks noGrp="1"/>
          </p:cNvSpPr>
          <p:nvPr>
            <p:ph type="title"/>
          </p:nvPr>
        </p:nvSpPr>
        <p:spPr/>
        <p:txBody>
          <a:bodyPr/>
          <a:lstStyle/>
          <a:p>
            <a:pPr>
              <a:defRPr/>
            </a:pPr>
            <a:r>
              <a:rPr lang="en-US" dirty="0"/>
              <a:t>Apostasy at </a:t>
            </a:r>
            <a:r>
              <a:rPr lang="en-US" dirty="0" err="1"/>
              <a:t>Ba’al-Peor</a:t>
            </a:r>
            <a:r>
              <a:rPr lang="en-US" dirty="0"/>
              <a:t> </a:t>
            </a:r>
            <a:r>
              <a:rPr lang="en-US" sz="2400" dirty="0"/>
              <a:t>(Nu. 25)</a:t>
            </a:r>
            <a:endParaRPr lang="en-US" dirty="0"/>
          </a:p>
        </p:txBody>
      </p:sp>
      <p:sp>
        <p:nvSpPr>
          <p:cNvPr id="3" name="Content Placeholder 2">
            <a:extLst>
              <a:ext uri="{FF2B5EF4-FFF2-40B4-BE49-F238E27FC236}">
                <a16:creationId xmlns:a16="http://schemas.microsoft.com/office/drawing/2014/main" id="{A286F96D-0BA2-93B5-20BB-CE0BBB957182}"/>
              </a:ext>
            </a:extLst>
          </p:cNvPr>
          <p:cNvSpPr>
            <a:spLocks noGrp="1"/>
          </p:cNvSpPr>
          <p:nvPr>
            <p:ph idx="1"/>
          </p:nvPr>
        </p:nvSpPr>
        <p:spPr/>
        <p:txBody>
          <a:bodyPr/>
          <a:lstStyle/>
          <a:p>
            <a:pPr marL="0" indent="0">
              <a:buNone/>
              <a:defRPr/>
            </a:pPr>
            <a:r>
              <a:rPr lang="en-US" sz="2800" b="1" dirty="0">
                <a:solidFill>
                  <a:srgbClr val="FFFF00"/>
                </a:solidFill>
              </a:rPr>
              <a:t>Unable to curse the Israelites, the Moabites seduced the Israelites into the </a:t>
            </a:r>
            <a:r>
              <a:rPr lang="en-US" sz="2800" b="1" dirty="0" err="1">
                <a:solidFill>
                  <a:srgbClr val="FFFF00"/>
                </a:solidFill>
              </a:rPr>
              <a:t>Ba’al</a:t>
            </a:r>
            <a:r>
              <a:rPr lang="en-US" sz="2800" b="1" dirty="0">
                <a:solidFill>
                  <a:srgbClr val="FFFF00"/>
                </a:solidFill>
              </a:rPr>
              <a:t> fertility cult.</a:t>
            </a:r>
          </a:p>
          <a:p>
            <a:pPr>
              <a:defRPr/>
            </a:pPr>
            <a:r>
              <a:rPr lang="en-US" sz="2400" i="1" dirty="0"/>
              <a:t>As they had done in worshipping the golden calf, the 2</a:t>
            </a:r>
            <a:r>
              <a:rPr lang="en-US" sz="2400" i="1" baseline="30000" dirty="0"/>
              <a:t>nd</a:t>
            </a:r>
            <a:r>
              <a:rPr lang="en-US" sz="2400" i="1" dirty="0"/>
              <a:t>-generation of Israelites now engaged in pagan worship, and also as had happened at the golden calf incident, immediate executions were enjoined by God (cf. Ex. 32:26-29).</a:t>
            </a:r>
          </a:p>
          <a:p>
            <a:pPr>
              <a:defRPr/>
            </a:pPr>
            <a:r>
              <a:rPr lang="en-US" sz="2400" i="1" dirty="0"/>
              <a:t>Phineas, Aaron’s son, actually impaled an Israelite man and Midianite woman in the act of sacred sex.</a:t>
            </a:r>
          </a:p>
        </p:txBody>
      </p:sp>
      <p:sp>
        <p:nvSpPr>
          <p:cNvPr id="4" name="Slide Number Placeholder 3">
            <a:extLst>
              <a:ext uri="{FF2B5EF4-FFF2-40B4-BE49-F238E27FC236}">
                <a16:creationId xmlns:a16="http://schemas.microsoft.com/office/drawing/2014/main" id="{73BE246D-BF88-33A6-901E-DA1A1394D549}"/>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6CF158A2-813D-4A1E-B408-C52B4AC3BC2D}" type="slidenum">
              <a:rPr lang="en-US" altLang="en-US">
                <a:solidFill>
                  <a:srgbClr val="FFFFFF"/>
                </a:solidFill>
              </a:rPr>
              <a:pPr defTabSz="914400" fontAlgn="base">
                <a:spcBef>
                  <a:spcPct val="0"/>
                </a:spcBef>
                <a:spcAft>
                  <a:spcPct val="0"/>
                </a:spcAft>
              </a:pPr>
              <a:t>45</a:t>
            </a:fld>
            <a:endParaRPr lang="en-US"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20596E51-DA60-A4E8-C662-4851691A3B56}"/>
              </a:ext>
            </a:extLst>
          </p:cNvPr>
          <p:cNvSpPr>
            <a:spLocks noGrp="1" noChangeArrowheads="1"/>
          </p:cNvSpPr>
          <p:nvPr>
            <p:ph type="title"/>
          </p:nvPr>
        </p:nvSpPr>
        <p:spPr>
          <a:xfrm>
            <a:off x="7010400" y="401320"/>
            <a:ext cx="2590800" cy="762000"/>
          </a:xfrm>
        </p:spPr>
        <p:txBody>
          <a:bodyPr/>
          <a:lstStyle/>
          <a:p>
            <a:pPr eaLnBrk="1" hangingPunct="1">
              <a:defRPr/>
            </a:pPr>
            <a:r>
              <a:rPr lang="en-US" altLang="en-US" dirty="0" err="1"/>
              <a:t>Ba’al</a:t>
            </a:r>
            <a:r>
              <a:rPr lang="en-US" altLang="en-US" dirty="0"/>
              <a:t> Epic</a:t>
            </a:r>
          </a:p>
        </p:txBody>
      </p:sp>
      <p:sp>
        <p:nvSpPr>
          <p:cNvPr id="110595" name="Rectangle 3">
            <a:extLst>
              <a:ext uri="{FF2B5EF4-FFF2-40B4-BE49-F238E27FC236}">
                <a16:creationId xmlns:a16="http://schemas.microsoft.com/office/drawing/2014/main" id="{ACB6CC59-F1A9-8748-E1F8-68B844115997}"/>
              </a:ext>
            </a:extLst>
          </p:cNvPr>
          <p:cNvSpPr>
            <a:spLocks noGrp="1" noChangeArrowheads="1"/>
          </p:cNvSpPr>
          <p:nvPr>
            <p:ph type="body" sz="half" idx="2"/>
          </p:nvPr>
        </p:nvSpPr>
        <p:spPr>
          <a:xfrm>
            <a:off x="7010400" y="1427480"/>
            <a:ext cx="3505200" cy="4892040"/>
          </a:xfrm>
        </p:spPr>
        <p:txBody>
          <a:bodyPr/>
          <a:lstStyle/>
          <a:p>
            <a:pPr eaLnBrk="1" hangingPunct="1">
              <a:lnSpc>
                <a:spcPct val="90000"/>
              </a:lnSpc>
              <a:buFont typeface="Wingdings" panose="05000000000000000000" pitchFamily="2" charset="2"/>
              <a:buNone/>
              <a:defRPr/>
            </a:pPr>
            <a:r>
              <a:rPr lang="en-US" altLang="en-US" sz="2400" dirty="0">
                <a:latin typeface="Arial Narrow" panose="020B0606020202030204" pitchFamily="34" charset="0"/>
              </a:rPr>
              <a:t>Discovered in Ugarit (Ras </a:t>
            </a:r>
            <a:r>
              <a:rPr lang="en-US" altLang="en-US" sz="2400" dirty="0" err="1">
                <a:latin typeface="Arial Narrow" panose="020B0606020202030204" pitchFamily="34" charset="0"/>
              </a:rPr>
              <a:t>Shamra</a:t>
            </a:r>
            <a:r>
              <a:rPr lang="en-US" altLang="en-US" sz="2400" dirty="0">
                <a:latin typeface="Arial Narrow" panose="020B0606020202030204" pitchFamily="34" charset="0"/>
              </a:rPr>
              <a:t>, Syria), this text describes the myth of </a:t>
            </a:r>
            <a:r>
              <a:rPr lang="en-US" altLang="en-US" sz="2400" dirty="0" err="1">
                <a:latin typeface="Arial Narrow" panose="020B0606020202030204" pitchFamily="34" charset="0"/>
              </a:rPr>
              <a:t>Ba’al</a:t>
            </a:r>
            <a:r>
              <a:rPr lang="en-US" altLang="en-US" sz="2400" dirty="0">
                <a:latin typeface="Arial Narrow" panose="020B0606020202030204" pitchFamily="34" charset="0"/>
              </a:rPr>
              <a:t> and his role as “Lord of the Earth” (responsible for fertility). The text describes the construction of </a:t>
            </a:r>
            <a:r>
              <a:rPr lang="en-US" altLang="en-US" sz="2400" dirty="0" err="1">
                <a:latin typeface="Arial Narrow" panose="020B0606020202030204" pitchFamily="34" charset="0"/>
              </a:rPr>
              <a:t>Ba’al’s</a:t>
            </a:r>
            <a:r>
              <a:rPr lang="en-US" altLang="en-US" sz="2400" dirty="0">
                <a:latin typeface="Arial Narrow" panose="020B0606020202030204" pitchFamily="34" charset="0"/>
              </a:rPr>
              <a:t> palace on Mt. </a:t>
            </a:r>
            <a:br>
              <a:rPr lang="en-US" altLang="en-US" sz="2400" dirty="0">
                <a:latin typeface="Arial Narrow" panose="020B0606020202030204" pitchFamily="34" charset="0"/>
              </a:rPr>
            </a:br>
            <a:r>
              <a:rPr lang="en-US" altLang="en-US" sz="2400" dirty="0" err="1">
                <a:latin typeface="Arial Narrow" panose="020B0606020202030204" pitchFamily="34" charset="0"/>
              </a:rPr>
              <a:t>Zaphon</a:t>
            </a:r>
            <a:r>
              <a:rPr lang="en-US" altLang="en-US" sz="2400" dirty="0">
                <a:latin typeface="Arial Narrow" panose="020B0606020202030204" pitchFamily="34" charset="0"/>
              </a:rPr>
              <a:t> after he defeated </a:t>
            </a:r>
            <a:r>
              <a:rPr lang="en-US" altLang="en-US" sz="2400" dirty="0" err="1">
                <a:latin typeface="Arial Narrow" panose="020B0606020202030204" pitchFamily="34" charset="0"/>
              </a:rPr>
              <a:t>Yamm</a:t>
            </a:r>
            <a:r>
              <a:rPr lang="en-US" altLang="en-US" sz="2400" dirty="0">
                <a:latin typeface="Arial Narrow" panose="020B0606020202030204" pitchFamily="34" charset="0"/>
              </a:rPr>
              <a:t>, god of the sea, as well as his return from the underworld after being imprisoned by Mot, god of death.</a:t>
            </a:r>
          </a:p>
        </p:txBody>
      </p:sp>
      <p:pic>
        <p:nvPicPr>
          <p:cNvPr id="74756" name="Picture 4" descr="AIS115">
            <a:extLst>
              <a:ext uri="{FF2B5EF4-FFF2-40B4-BE49-F238E27FC236}">
                <a16:creationId xmlns:a16="http://schemas.microsoft.com/office/drawing/2014/main" id="{643F9D42-477C-41A4-FAED-0719D33F339C}"/>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38289" y="0"/>
            <a:ext cx="5316537" cy="6858000"/>
          </a:xfrm>
        </p:spPr>
      </p:pic>
      <p:sp>
        <p:nvSpPr>
          <p:cNvPr id="2" name="Slide Number Placeholder 1">
            <a:extLst>
              <a:ext uri="{FF2B5EF4-FFF2-40B4-BE49-F238E27FC236}">
                <a16:creationId xmlns:a16="http://schemas.microsoft.com/office/drawing/2014/main" id="{A318D005-DB81-6236-5DC6-7019AC385F6B}"/>
              </a:ext>
            </a:extLst>
          </p:cNvPr>
          <p:cNvSpPr>
            <a:spLocks noGrp="1"/>
          </p:cNvSpPr>
          <p:nvPr>
            <p:ph type="sldNum" sz="quarter" idx="12"/>
          </p:nvPr>
        </p:nvSpPr>
        <p:spPr/>
        <p:txBody>
          <a:bodyPr/>
          <a:lstStyle/>
          <a:p>
            <a:fld id="{801BDDEA-8FEC-4CDC-8A26-8771347F2546}" type="slidenum">
              <a:rPr lang="en-US" altLang="en-US" smtClean="0"/>
              <a:pPr/>
              <a:t>46</a:t>
            </a:fld>
            <a:endParaRPr lang="en-US" altLang="en-US"/>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15C86B33-4568-E290-54C3-AC9535E3597E}"/>
              </a:ext>
            </a:extLst>
          </p:cNvPr>
          <p:cNvSpPr>
            <a:spLocks noGrp="1" noChangeArrowheads="1"/>
          </p:cNvSpPr>
          <p:nvPr>
            <p:ph type="title"/>
          </p:nvPr>
        </p:nvSpPr>
        <p:spPr>
          <a:xfrm>
            <a:off x="1981200" y="0"/>
            <a:ext cx="8229600" cy="1143000"/>
          </a:xfrm>
        </p:spPr>
        <p:txBody>
          <a:bodyPr/>
          <a:lstStyle/>
          <a:p>
            <a:pPr eaLnBrk="1" hangingPunct="1">
              <a:defRPr/>
            </a:pPr>
            <a:r>
              <a:rPr lang="en-US" altLang="en-US" sz="6000" dirty="0">
                <a:latin typeface="Euphemia" panose="020B0503040102020104" pitchFamily="34" charset="0"/>
              </a:rPr>
              <a:t>Canaanite Religion</a:t>
            </a:r>
            <a:endParaRPr lang="en-US" altLang="en-US" sz="3200" dirty="0">
              <a:latin typeface="Euphemia" panose="020B0503040102020104" pitchFamily="34" charset="0"/>
            </a:endParaRPr>
          </a:p>
        </p:txBody>
      </p:sp>
      <p:sp>
        <p:nvSpPr>
          <p:cNvPr id="111619" name="Rectangle 3">
            <a:extLst>
              <a:ext uri="{FF2B5EF4-FFF2-40B4-BE49-F238E27FC236}">
                <a16:creationId xmlns:a16="http://schemas.microsoft.com/office/drawing/2014/main" id="{3AC54FB8-0786-FDB3-B910-15C0E63C821E}"/>
              </a:ext>
            </a:extLst>
          </p:cNvPr>
          <p:cNvSpPr>
            <a:spLocks noGrp="1" noChangeArrowheads="1"/>
          </p:cNvSpPr>
          <p:nvPr>
            <p:ph type="body" idx="1"/>
          </p:nvPr>
        </p:nvSpPr>
        <p:spPr>
          <a:xfrm>
            <a:off x="529389" y="1219200"/>
            <a:ext cx="10924674" cy="5562600"/>
          </a:xfrm>
        </p:spPr>
        <p:txBody>
          <a:bodyPr/>
          <a:lstStyle/>
          <a:p>
            <a:pPr eaLnBrk="1" hangingPunct="1">
              <a:buFont typeface="Wingdings" panose="05000000000000000000" pitchFamily="2" charset="2"/>
              <a:buNone/>
              <a:defRPr/>
            </a:pPr>
            <a:r>
              <a:rPr lang="en-US" altLang="en-US" sz="2800" i="1" dirty="0">
                <a:solidFill>
                  <a:srgbClr val="FFFF00"/>
                </a:solidFill>
                <a:latin typeface="Franklin Gothic Medium" panose="020B0603020102020204" pitchFamily="34" charset="0"/>
              </a:rPr>
              <a:t>	</a:t>
            </a:r>
            <a:r>
              <a:rPr lang="en-US" altLang="en-US" sz="2800" dirty="0">
                <a:solidFill>
                  <a:srgbClr val="FFFF00"/>
                </a:solidFill>
                <a:latin typeface="Franklin Gothic Medium" panose="020B0603020102020204" pitchFamily="34" charset="0"/>
              </a:rPr>
              <a:t>The religions of the Canaanite nations were fertility cults using imitative magic to induce fertility in the land, livestock and people.</a:t>
            </a:r>
            <a:r>
              <a:rPr lang="en-US" altLang="en-US" sz="2800" i="1" dirty="0">
                <a:latin typeface="Franklin Gothic Medium" panose="020B0603020102020204" pitchFamily="34" charset="0"/>
              </a:rPr>
              <a:t> </a:t>
            </a:r>
          </a:p>
          <a:p>
            <a:pPr lvl="1" eaLnBrk="1" hangingPunct="1">
              <a:buFontTx/>
              <a:buBlip>
                <a:blip r:embed="rId2"/>
              </a:buBlip>
              <a:defRPr/>
            </a:pPr>
            <a:r>
              <a:rPr lang="en-US" altLang="en-US" sz="2000" i="1" dirty="0">
                <a:latin typeface="Franklin Gothic Medium" panose="020B0603020102020204" pitchFamily="34" charset="0"/>
              </a:rPr>
              <a:t>The deities were both male and female.</a:t>
            </a:r>
          </a:p>
          <a:p>
            <a:pPr lvl="1" eaLnBrk="1" hangingPunct="1">
              <a:buFontTx/>
              <a:buBlip>
                <a:blip r:embed="rId2"/>
              </a:buBlip>
              <a:defRPr/>
            </a:pPr>
            <a:r>
              <a:rPr lang="en-US" altLang="en-US" sz="2000" i="1" dirty="0">
                <a:latin typeface="Franklin Gothic Medium" panose="020B0603020102020204" pitchFamily="34" charset="0"/>
              </a:rPr>
              <a:t>In Canaanite mythology, </a:t>
            </a:r>
            <a:r>
              <a:rPr lang="en-US" altLang="en-US" sz="2000" i="1" dirty="0" err="1">
                <a:solidFill>
                  <a:srgbClr val="FFFF00"/>
                </a:solidFill>
                <a:latin typeface="Franklin Gothic Medium" panose="020B0603020102020204" pitchFamily="34" charset="0"/>
              </a:rPr>
              <a:t>Ba’al</a:t>
            </a:r>
            <a:r>
              <a:rPr lang="en-US" altLang="en-US" sz="2000" i="1" dirty="0">
                <a:solidFill>
                  <a:srgbClr val="FFFF00"/>
                </a:solidFill>
                <a:latin typeface="Franklin Gothic Medium" panose="020B0603020102020204" pitchFamily="34" charset="0"/>
              </a:rPr>
              <a:t> </a:t>
            </a:r>
            <a:r>
              <a:rPr lang="en-US" altLang="en-US" sz="2000" i="1" dirty="0">
                <a:latin typeface="Franklin Gothic Medium" panose="020B0603020102020204" pitchFamily="34" charset="0"/>
              </a:rPr>
              <a:t>(god of rain, lightning and storm) was “killed” each fall and imprisoned by Mot (god of death), causing the dry season.</a:t>
            </a:r>
          </a:p>
          <a:p>
            <a:pPr lvl="1" eaLnBrk="1" hangingPunct="1">
              <a:buFontTx/>
              <a:buBlip>
                <a:blip r:embed="rId2"/>
              </a:buBlip>
              <a:defRPr/>
            </a:pPr>
            <a:r>
              <a:rPr lang="en-US" altLang="en-US" sz="2000" i="1" dirty="0">
                <a:latin typeface="Franklin Gothic Medium" panose="020B0603020102020204" pitchFamily="34" charset="0"/>
              </a:rPr>
              <a:t>In the spring, </a:t>
            </a:r>
            <a:r>
              <a:rPr lang="en-US" altLang="en-US" sz="2000" i="1" dirty="0" err="1">
                <a:solidFill>
                  <a:srgbClr val="FFFF00"/>
                </a:solidFill>
                <a:latin typeface="Franklin Gothic Medium" panose="020B0603020102020204" pitchFamily="34" charset="0"/>
              </a:rPr>
              <a:t>Ashtaroth</a:t>
            </a:r>
            <a:r>
              <a:rPr lang="en-US" altLang="en-US" sz="2000" i="1" dirty="0">
                <a:solidFill>
                  <a:srgbClr val="FFFF00"/>
                </a:solidFill>
                <a:latin typeface="Franklin Gothic Medium" panose="020B0603020102020204" pitchFamily="34" charset="0"/>
              </a:rPr>
              <a:t> </a:t>
            </a:r>
            <a:r>
              <a:rPr lang="en-US" altLang="en-US" sz="2000" i="1" dirty="0">
                <a:latin typeface="Franklin Gothic Medium" panose="020B0603020102020204" pitchFamily="34" charset="0"/>
              </a:rPr>
              <a:t>(goddess of sex and war) rescued </a:t>
            </a:r>
            <a:r>
              <a:rPr lang="en-US" altLang="en-US" sz="2000" i="1" dirty="0" err="1">
                <a:latin typeface="Franklin Gothic Medium" panose="020B0603020102020204" pitchFamily="34" charset="0"/>
              </a:rPr>
              <a:t>Ba’al</a:t>
            </a:r>
            <a:r>
              <a:rPr lang="en-US" altLang="en-US" sz="2000" i="1" dirty="0">
                <a:latin typeface="Franklin Gothic Medium" panose="020B0603020102020204" pitchFamily="34" charset="0"/>
              </a:rPr>
              <a:t> from the power of Mot, enabling </a:t>
            </a:r>
            <a:r>
              <a:rPr lang="en-US" altLang="en-US" sz="2000" i="1" dirty="0" err="1">
                <a:latin typeface="Franklin Gothic Medium" panose="020B0603020102020204" pitchFamily="34" charset="0"/>
              </a:rPr>
              <a:t>Ba’al</a:t>
            </a:r>
            <a:r>
              <a:rPr lang="en-US" altLang="en-US" sz="2000" i="1" dirty="0">
                <a:latin typeface="Franklin Gothic Medium" panose="020B0603020102020204" pitchFamily="34" charset="0"/>
              </a:rPr>
              <a:t> and </a:t>
            </a:r>
            <a:r>
              <a:rPr lang="en-US" altLang="en-US" sz="2000" i="1" dirty="0" err="1">
                <a:latin typeface="Franklin Gothic Medium" panose="020B0603020102020204" pitchFamily="34" charset="0"/>
              </a:rPr>
              <a:t>Ashtaroth</a:t>
            </a:r>
            <a:r>
              <a:rPr lang="en-US" altLang="en-US" sz="2000" i="1" dirty="0">
                <a:latin typeface="Franklin Gothic Medium" panose="020B0603020102020204" pitchFamily="34" charset="0"/>
              </a:rPr>
              <a:t> to mate.</a:t>
            </a:r>
          </a:p>
          <a:p>
            <a:pPr lvl="1" eaLnBrk="1" hangingPunct="1">
              <a:buFontTx/>
              <a:buBlip>
                <a:blip r:embed="rId2"/>
              </a:buBlip>
              <a:defRPr/>
            </a:pPr>
            <a:r>
              <a:rPr lang="en-US" altLang="en-US" sz="2000" i="1" dirty="0">
                <a:latin typeface="Franklin Gothic Medium" panose="020B0603020102020204" pitchFamily="34" charset="0"/>
              </a:rPr>
              <a:t>The mating of the deities was believed to cause fertility in soil, animals, and humans.</a:t>
            </a:r>
          </a:p>
          <a:p>
            <a:pPr lvl="1" eaLnBrk="1" hangingPunct="1">
              <a:buFontTx/>
              <a:buBlip>
                <a:blip r:embed="rId2"/>
              </a:buBlip>
              <a:defRPr/>
            </a:pPr>
            <a:r>
              <a:rPr lang="en-US" altLang="en-US" sz="2000" i="1" dirty="0">
                <a:latin typeface="Franklin Gothic Medium" panose="020B0603020102020204" pitchFamily="34" charset="0"/>
              </a:rPr>
              <a:t>To induce </a:t>
            </a:r>
            <a:r>
              <a:rPr lang="en-US" altLang="en-US" sz="2000" i="1" dirty="0">
                <a:solidFill>
                  <a:srgbClr val="FFFF00"/>
                </a:solidFill>
                <a:latin typeface="Franklin Gothic Medium" panose="020B0603020102020204" pitchFamily="34" charset="0"/>
              </a:rPr>
              <a:t>the mating of </a:t>
            </a:r>
            <a:r>
              <a:rPr lang="en-US" altLang="en-US" sz="2000" i="1" dirty="0" err="1">
                <a:solidFill>
                  <a:srgbClr val="FFFF00"/>
                </a:solidFill>
                <a:latin typeface="Franklin Gothic Medium" panose="020B0603020102020204" pitchFamily="34" charset="0"/>
              </a:rPr>
              <a:t>Ba’al</a:t>
            </a:r>
            <a:r>
              <a:rPr lang="en-US" altLang="en-US" sz="2000" i="1" dirty="0">
                <a:solidFill>
                  <a:srgbClr val="FFFF00"/>
                </a:solidFill>
                <a:latin typeface="Franklin Gothic Medium" panose="020B0603020102020204" pitchFamily="34" charset="0"/>
              </a:rPr>
              <a:t> and Ashtaroth</a:t>
            </a:r>
            <a:r>
              <a:rPr lang="en-US" altLang="en-US" sz="2000" i="1" dirty="0">
                <a:latin typeface="Franklin Gothic Medium" panose="020B0603020102020204" pitchFamily="34" charset="0"/>
              </a:rPr>
              <a:t>, humans participated in sacred prostitution at the high places as a form of imitative magic—as the Bible describes it, …”on every high hill and under every green tree.”</a:t>
            </a:r>
          </a:p>
          <a:p>
            <a:pPr lvl="1" eaLnBrk="1" hangingPunct="1">
              <a:buFontTx/>
              <a:buBlip>
                <a:blip r:embed="rId2"/>
              </a:buBlip>
              <a:defRPr/>
            </a:pPr>
            <a:r>
              <a:rPr lang="en-US" altLang="en-US" sz="2000" i="1" dirty="0">
                <a:latin typeface="Franklin Gothic Medium" panose="020B0603020102020204" pitchFamily="34" charset="0"/>
              </a:rPr>
              <a:t>Both male and female sacred prostitutes (</a:t>
            </a:r>
            <a:r>
              <a:rPr lang="en-US" altLang="en-US" sz="2000" b="1" i="1" dirty="0" err="1">
                <a:solidFill>
                  <a:srgbClr val="FFFF00"/>
                </a:solidFill>
                <a:latin typeface="Arial Narrow" panose="020B0606020202030204" pitchFamily="34" charset="0"/>
              </a:rPr>
              <a:t>qedeshim</a:t>
            </a:r>
            <a:r>
              <a:rPr lang="en-US" altLang="en-US" sz="2000" i="1" dirty="0">
                <a:latin typeface="Franklin Gothic Medium" panose="020B0603020102020204" pitchFamily="34" charset="0"/>
              </a:rPr>
              <a:t> and </a:t>
            </a:r>
            <a:r>
              <a:rPr lang="en-US" altLang="en-US" sz="2000" b="1" i="1" dirty="0" err="1">
                <a:solidFill>
                  <a:srgbClr val="FFFF00"/>
                </a:solidFill>
                <a:latin typeface="Arial Narrow" panose="020B0606020202030204" pitchFamily="34" charset="0"/>
              </a:rPr>
              <a:t>qedeshot</a:t>
            </a:r>
            <a:r>
              <a:rPr lang="en-US" altLang="en-US" sz="2000" i="1" dirty="0">
                <a:latin typeface="Franklin Gothic Medium" panose="020B0603020102020204" pitchFamily="34" charset="0"/>
              </a:rPr>
              <a:t>) served the public in Canaanite temples and open air sacred sites on the mountains.</a:t>
            </a:r>
          </a:p>
        </p:txBody>
      </p:sp>
      <p:sp>
        <p:nvSpPr>
          <p:cNvPr id="2" name="Slide Number Placeholder 1">
            <a:extLst>
              <a:ext uri="{FF2B5EF4-FFF2-40B4-BE49-F238E27FC236}">
                <a16:creationId xmlns:a16="http://schemas.microsoft.com/office/drawing/2014/main" id="{E38E4D3F-81A5-34CE-ED9D-C124EAF2577E}"/>
              </a:ext>
            </a:extLst>
          </p:cNvPr>
          <p:cNvSpPr>
            <a:spLocks noGrp="1"/>
          </p:cNvSpPr>
          <p:nvPr>
            <p:ph type="sldNum" sz="quarter" idx="12"/>
          </p:nvPr>
        </p:nvSpPr>
        <p:spPr/>
        <p:txBody>
          <a:bodyPr/>
          <a:lstStyle/>
          <a:p>
            <a:fld id="{A000A90C-8DD9-4FE2-924A-88DB73E02EC1}" type="slidenum">
              <a:rPr lang="en-US" altLang="en-US" smtClean="0"/>
              <a:pPr/>
              <a:t>47</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p:cTn id="7" dur="500" fill="hold"/>
                                        <p:tgtEl>
                                          <p:spTgt spid="1116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16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1619">
                                            <p:txEl>
                                              <p:pRg st="1" end="1"/>
                                            </p:txEl>
                                          </p:spTgt>
                                        </p:tgtEl>
                                        <p:attrNameLst>
                                          <p:attrName>style.visibility</p:attrName>
                                        </p:attrNameLst>
                                      </p:cBhvr>
                                      <p:to>
                                        <p:strVal val="visible"/>
                                      </p:to>
                                    </p:set>
                                    <p:anim calcmode="lin" valueType="num">
                                      <p:cBhvr additive="base">
                                        <p:cTn id="13" dur="500" fill="hold"/>
                                        <p:tgtEl>
                                          <p:spTgt spid="1116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16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1619">
                                            <p:txEl>
                                              <p:pRg st="2" end="2"/>
                                            </p:txEl>
                                          </p:spTgt>
                                        </p:tgtEl>
                                        <p:attrNameLst>
                                          <p:attrName>style.visibility</p:attrName>
                                        </p:attrNameLst>
                                      </p:cBhvr>
                                      <p:to>
                                        <p:strVal val="visible"/>
                                      </p:to>
                                    </p:set>
                                    <p:anim calcmode="lin" valueType="num">
                                      <p:cBhvr additive="base">
                                        <p:cTn id="19" dur="500" fill="hold"/>
                                        <p:tgtEl>
                                          <p:spTgt spid="1116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16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1619">
                                            <p:txEl>
                                              <p:pRg st="3" end="3"/>
                                            </p:txEl>
                                          </p:spTgt>
                                        </p:tgtEl>
                                        <p:attrNameLst>
                                          <p:attrName>style.visibility</p:attrName>
                                        </p:attrNameLst>
                                      </p:cBhvr>
                                      <p:to>
                                        <p:strVal val="visible"/>
                                      </p:to>
                                    </p:set>
                                    <p:anim calcmode="lin" valueType="num">
                                      <p:cBhvr additive="base">
                                        <p:cTn id="25" dur="500" fill="hold"/>
                                        <p:tgtEl>
                                          <p:spTgt spid="1116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16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11619">
                                            <p:txEl>
                                              <p:pRg st="4" end="4"/>
                                            </p:txEl>
                                          </p:spTgt>
                                        </p:tgtEl>
                                        <p:attrNameLst>
                                          <p:attrName>style.visibility</p:attrName>
                                        </p:attrNameLst>
                                      </p:cBhvr>
                                      <p:to>
                                        <p:strVal val="visible"/>
                                      </p:to>
                                    </p:set>
                                    <p:anim calcmode="lin" valueType="num">
                                      <p:cBhvr additive="base">
                                        <p:cTn id="31" dur="500" fill="hold"/>
                                        <p:tgtEl>
                                          <p:spTgt spid="1116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16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11619">
                                            <p:txEl>
                                              <p:pRg st="5" end="5"/>
                                            </p:txEl>
                                          </p:spTgt>
                                        </p:tgtEl>
                                        <p:attrNameLst>
                                          <p:attrName>style.visibility</p:attrName>
                                        </p:attrNameLst>
                                      </p:cBhvr>
                                      <p:to>
                                        <p:strVal val="visible"/>
                                      </p:to>
                                    </p:set>
                                    <p:anim calcmode="lin" valueType="num">
                                      <p:cBhvr additive="base">
                                        <p:cTn id="37" dur="500" fill="hold"/>
                                        <p:tgtEl>
                                          <p:spTgt spid="1116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16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11619">
                                            <p:txEl>
                                              <p:pRg st="6" end="6"/>
                                            </p:txEl>
                                          </p:spTgt>
                                        </p:tgtEl>
                                        <p:attrNameLst>
                                          <p:attrName>style.visibility</p:attrName>
                                        </p:attrNameLst>
                                      </p:cBhvr>
                                      <p:to>
                                        <p:strVal val="visible"/>
                                      </p:to>
                                    </p:set>
                                    <p:anim calcmode="lin" valueType="num">
                                      <p:cBhvr additive="base">
                                        <p:cTn id="43" dur="500" fill="hold"/>
                                        <p:tgtEl>
                                          <p:spTgt spid="11161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16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FB8A422A-6CDD-F91A-D3E8-A380CC0537D1}"/>
              </a:ext>
            </a:extLst>
          </p:cNvPr>
          <p:cNvSpPr>
            <a:spLocks noGrp="1" noChangeArrowheads="1"/>
          </p:cNvSpPr>
          <p:nvPr>
            <p:ph type="title"/>
          </p:nvPr>
        </p:nvSpPr>
        <p:spPr/>
        <p:txBody>
          <a:bodyPr/>
          <a:lstStyle/>
          <a:p>
            <a:pPr eaLnBrk="1" hangingPunct="1">
              <a:defRPr/>
            </a:pPr>
            <a:r>
              <a:rPr lang="en-US" altLang="en-US" sz="6000">
                <a:solidFill>
                  <a:srgbClr val="FFFF99"/>
                </a:solidFill>
                <a:latin typeface="Lucida Bright" pitchFamily="18" charset="0"/>
              </a:rPr>
              <a:t>Ba’al</a:t>
            </a:r>
          </a:p>
        </p:txBody>
      </p:sp>
      <p:pic>
        <p:nvPicPr>
          <p:cNvPr id="77827" name="Picture 3" descr="bar083e03">
            <a:extLst>
              <a:ext uri="{FF2B5EF4-FFF2-40B4-BE49-F238E27FC236}">
                <a16:creationId xmlns:a16="http://schemas.microsoft.com/office/drawing/2014/main" id="{82A4F629-929F-7B4E-32F0-C12522BBC7BA}"/>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1" y="0"/>
            <a:ext cx="266541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7828" name="Picture 4" descr="bar083e01">
            <a:extLst>
              <a:ext uri="{FF2B5EF4-FFF2-40B4-BE49-F238E27FC236}">
                <a16:creationId xmlns:a16="http://schemas.microsoft.com/office/drawing/2014/main" id="{1A9A68A8-A6FC-15E2-3CE7-E9C3724BF507}"/>
              </a:ext>
            </a:extLst>
          </p:cNvP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4495800" y="1371600"/>
            <a:ext cx="2960688" cy="2432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7829" name="Picture 5" descr="OldTestament 014 (Changed)">
            <a:extLst>
              <a:ext uri="{FF2B5EF4-FFF2-40B4-BE49-F238E27FC236}">
                <a16:creationId xmlns:a16="http://schemas.microsoft.com/office/drawing/2014/main" id="{C54CE3E7-5C21-F561-8839-467E81CE4B55}"/>
              </a:ext>
            </a:extLst>
          </p:cNvPr>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72401" y="838200"/>
            <a:ext cx="2759075" cy="586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30" name="Text Box 6">
            <a:extLst>
              <a:ext uri="{FF2B5EF4-FFF2-40B4-BE49-F238E27FC236}">
                <a16:creationId xmlns:a16="http://schemas.microsoft.com/office/drawing/2014/main" id="{28DE7184-200F-D1B1-2C22-C3B0DFEEADF5}"/>
              </a:ext>
            </a:extLst>
          </p:cNvPr>
          <p:cNvSpPr txBox="1">
            <a:spLocks noChangeArrowheads="1"/>
          </p:cNvSpPr>
          <p:nvPr/>
        </p:nvSpPr>
        <p:spPr bwMode="auto">
          <a:xfrm>
            <a:off x="4495800" y="4191000"/>
            <a:ext cx="29718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defTabSz="914400" fontAlgn="base">
              <a:spcBef>
                <a:spcPct val="50000"/>
              </a:spcBef>
              <a:spcAft>
                <a:spcPct val="0"/>
              </a:spcAft>
              <a:buClrTx/>
              <a:buSzTx/>
              <a:buNone/>
            </a:pPr>
            <a:r>
              <a:rPr lang="en-US" altLang="en-US" sz="2000" dirty="0" err="1">
                <a:solidFill>
                  <a:srgbClr val="FFFFFF"/>
                </a:solidFill>
                <a:latin typeface="Arial Narrow" panose="020B0606020202030204" pitchFamily="34" charset="0"/>
              </a:rPr>
              <a:t>Ba’al</a:t>
            </a:r>
            <a:r>
              <a:rPr lang="en-US" altLang="en-US" sz="2000" dirty="0">
                <a:solidFill>
                  <a:srgbClr val="FFFFFF"/>
                </a:solidFill>
                <a:latin typeface="Arial Narrow" panose="020B0606020202030204" pitchFamily="34" charset="0"/>
              </a:rPr>
              <a:t>, the Canaanite god of storm, often was depicted with an Egyptian-style crown. He also was believed to ride standing on a bull.</a:t>
            </a:r>
          </a:p>
        </p:txBody>
      </p:sp>
      <p:sp>
        <p:nvSpPr>
          <p:cNvPr id="77831" name="Rectangle 7">
            <a:extLst>
              <a:ext uri="{FF2B5EF4-FFF2-40B4-BE49-F238E27FC236}">
                <a16:creationId xmlns:a16="http://schemas.microsoft.com/office/drawing/2014/main" id="{8BFDA8FC-3BD9-CB8C-BA4C-C4E6517520EB}"/>
              </a:ext>
            </a:extLst>
          </p:cNvPr>
          <p:cNvSpPr>
            <a:spLocks noChangeArrowheads="1"/>
          </p:cNvSpPr>
          <p:nvPr/>
        </p:nvSpPr>
        <p:spPr bwMode="auto">
          <a:xfrm>
            <a:off x="1600200" y="228600"/>
            <a:ext cx="228600" cy="685800"/>
          </a:xfrm>
          <a:prstGeom prst="rect">
            <a:avLst/>
          </a:prstGeom>
          <a:solidFill>
            <a:srgbClr val="E5E5FF"/>
          </a:solidFill>
          <a:ln w="9525">
            <a:solidFill>
              <a:srgbClr val="E5E5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buClrTx/>
              <a:buSzTx/>
              <a:buNone/>
            </a:pPr>
            <a:endParaRPr lang="en-US" altLang="en-US" sz="1800">
              <a:solidFill>
                <a:srgbClr val="FFFFFF"/>
              </a:solidFill>
              <a:latin typeface="Verdana" panose="020B0604030504040204" pitchFamily="34" charset="0"/>
            </a:endParaRPr>
          </a:p>
        </p:txBody>
      </p:sp>
      <p:sp>
        <p:nvSpPr>
          <p:cNvPr id="2" name="Slide Number Placeholder 1">
            <a:extLst>
              <a:ext uri="{FF2B5EF4-FFF2-40B4-BE49-F238E27FC236}">
                <a16:creationId xmlns:a16="http://schemas.microsoft.com/office/drawing/2014/main" id="{D8A950C5-981E-B5D9-4416-9789B92D249C}"/>
              </a:ext>
            </a:extLst>
          </p:cNvPr>
          <p:cNvSpPr>
            <a:spLocks noGrp="1"/>
          </p:cNvSpPr>
          <p:nvPr>
            <p:ph type="sldNum" sz="quarter" idx="12"/>
          </p:nvPr>
        </p:nvSpPr>
        <p:spPr/>
        <p:txBody>
          <a:bodyPr/>
          <a:lstStyle/>
          <a:p>
            <a:fld id="{0CB7AE50-BE57-4CE5-951E-97434ACA3176}" type="slidenum">
              <a:rPr lang="en-US" altLang="en-US" smtClean="0"/>
              <a:pPr/>
              <a:t>48</a:t>
            </a:fld>
            <a:endParaRPr lang="en-US" altLang="en-US"/>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22E8484-5E18-3243-B45F-CEBCD3BDDA8A}"/>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D1769881-0A86-41E4-B117-CA0DD857628E}" type="slidenum">
              <a:rPr lang="en-US" altLang="en-US">
                <a:solidFill>
                  <a:srgbClr val="FFFFFF"/>
                </a:solidFill>
              </a:rPr>
              <a:pPr defTabSz="914400" fontAlgn="base">
                <a:spcBef>
                  <a:spcPct val="0"/>
                </a:spcBef>
                <a:spcAft>
                  <a:spcPct val="0"/>
                </a:spcAft>
              </a:pPr>
              <a:t>49</a:t>
            </a:fld>
            <a:endParaRPr lang="en-US" altLang="en-US">
              <a:solidFill>
                <a:srgbClr val="FFFFFF"/>
              </a:solidFill>
            </a:endParaRPr>
          </a:p>
        </p:txBody>
      </p:sp>
      <p:sp>
        <p:nvSpPr>
          <p:cNvPr id="200706" name="Rectangle 2">
            <a:extLst>
              <a:ext uri="{FF2B5EF4-FFF2-40B4-BE49-F238E27FC236}">
                <a16:creationId xmlns:a16="http://schemas.microsoft.com/office/drawing/2014/main" id="{C98600F7-AFA6-043D-2889-D9FA0DA6BB85}"/>
              </a:ext>
            </a:extLst>
          </p:cNvPr>
          <p:cNvSpPr>
            <a:spLocks noGrp="1" noChangeArrowheads="1"/>
          </p:cNvSpPr>
          <p:nvPr>
            <p:ph type="title"/>
          </p:nvPr>
        </p:nvSpPr>
        <p:spPr/>
        <p:txBody>
          <a:bodyPr/>
          <a:lstStyle/>
          <a:p>
            <a:pPr algn="l" eaLnBrk="1" hangingPunct="1">
              <a:defRPr/>
            </a:pPr>
            <a:r>
              <a:rPr lang="en-US" altLang="en-US" dirty="0">
                <a:latin typeface="Copperplate Gothic Bold" panose="020B0604020202020204" pitchFamily="34" charset="0"/>
              </a:rPr>
              <a:t>1</a:t>
            </a:r>
            <a:r>
              <a:rPr lang="en-US" altLang="en-US" baseline="30000" dirty="0">
                <a:latin typeface="Copperplate Gothic Bold" panose="020B0604020202020204" pitchFamily="34" charset="0"/>
              </a:rPr>
              <a:t>st</a:t>
            </a:r>
            <a:r>
              <a:rPr lang="en-US" altLang="en-US" dirty="0">
                <a:latin typeface="Copperplate Gothic Bold" panose="020B0604020202020204" pitchFamily="34" charset="0"/>
              </a:rPr>
              <a:t> Generation Failure</a:t>
            </a:r>
            <a:r>
              <a:rPr lang="en-US" altLang="en-US" dirty="0"/>
              <a:t> </a:t>
            </a:r>
            <a:r>
              <a:rPr lang="en-US" altLang="en-US" sz="3200" dirty="0"/>
              <a:t>(Dt. 9:7—10:11)</a:t>
            </a:r>
          </a:p>
        </p:txBody>
      </p:sp>
      <p:sp>
        <p:nvSpPr>
          <p:cNvPr id="200707" name="Rectangle 3">
            <a:extLst>
              <a:ext uri="{FF2B5EF4-FFF2-40B4-BE49-F238E27FC236}">
                <a16:creationId xmlns:a16="http://schemas.microsoft.com/office/drawing/2014/main" id="{C09DC262-291B-046E-8A3F-ED99B9861189}"/>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sz="2800" b="1" dirty="0">
                <a:solidFill>
                  <a:schemeClr val="hlink"/>
                </a:solidFill>
              </a:rPr>
              <a:t>The failure of the 1</a:t>
            </a:r>
            <a:r>
              <a:rPr lang="en-US" altLang="en-US" sz="2800" b="1" baseline="30000" dirty="0">
                <a:solidFill>
                  <a:schemeClr val="hlink"/>
                </a:solidFill>
              </a:rPr>
              <a:t>st</a:t>
            </a:r>
            <a:r>
              <a:rPr lang="en-US" altLang="en-US" sz="2800" b="1" dirty="0">
                <a:solidFill>
                  <a:schemeClr val="hlink"/>
                </a:solidFill>
              </a:rPr>
              <a:t> generation began at Horeb itself.</a:t>
            </a:r>
          </a:p>
          <a:p>
            <a:pPr eaLnBrk="1" hangingPunct="1">
              <a:defRPr/>
            </a:pPr>
            <a:r>
              <a:rPr lang="en-US" altLang="en-US" sz="2400" i="1" dirty="0"/>
              <a:t>While Moses was on the mountain, the people fell into idolatry by building a golden calf.</a:t>
            </a:r>
          </a:p>
          <a:p>
            <a:pPr eaLnBrk="1" hangingPunct="1">
              <a:defRPr/>
            </a:pPr>
            <a:r>
              <a:rPr lang="en-US" altLang="en-US" sz="2400" i="1" dirty="0"/>
              <a:t>Moses shattered the first written edition of the Ten Words when he saw their rebellion.</a:t>
            </a:r>
          </a:p>
          <a:p>
            <a:pPr eaLnBrk="1" hangingPunct="1">
              <a:defRPr/>
            </a:pPr>
            <a:r>
              <a:rPr lang="en-US" altLang="en-US" sz="2400" i="1" dirty="0"/>
              <a:t>Repeated rebellions occurred at </a:t>
            </a:r>
            <a:r>
              <a:rPr lang="en-US" altLang="en-US" sz="2400" i="1" dirty="0" err="1"/>
              <a:t>Taberah</a:t>
            </a:r>
            <a:r>
              <a:rPr lang="en-US" altLang="en-US" sz="2400" i="1" dirty="0"/>
              <a:t> (Nu. 11:1-3), </a:t>
            </a:r>
            <a:r>
              <a:rPr lang="en-US" altLang="en-US" sz="2400" i="1" dirty="0" err="1"/>
              <a:t>Massah</a:t>
            </a:r>
            <a:r>
              <a:rPr lang="en-US" altLang="en-US" sz="2400" i="1" dirty="0"/>
              <a:t> (Ex. 17:7), </a:t>
            </a:r>
            <a:r>
              <a:rPr lang="en-US" altLang="en-US" sz="2400" i="1" dirty="0" err="1"/>
              <a:t>Kibroth-Hattaavah</a:t>
            </a:r>
            <a:r>
              <a:rPr lang="en-US" altLang="en-US" sz="2400" i="1" dirty="0"/>
              <a:t> (Ex. 11:4-34), and Kadesh (Nu. 14).</a:t>
            </a:r>
          </a:p>
          <a:p>
            <a:pPr eaLnBrk="1" hangingPunct="1">
              <a:defRPr/>
            </a:pPr>
            <a:r>
              <a:rPr lang="en-US" altLang="en-US" sz="2400" i="1" dirty="0"/>
              <a:t>Only the intercession of Moses stood between them and Yahweh’s wrath.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 calcmode="lin" valueType="num">
                                      <p:cBhvr>
                                        <p:cTn id="7" dur="500" fill="hold"/>
                                        <p:tgtEl>
                                          <p:spTgt spid="2007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07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0707">
                                            <p:txEl>
                                              <p:pRg st="1" end="1"/>
                                            </p:txEl>
                                          </p:spTgt>
                                        </p:tgtEl>
                                        <p:attrNameLst>
                                          <p:attrName>style.visibility</p:attrName>
                                        </p:attrNameLst>
                                      </p:cBhvr>
                                      <p:to>
                                        <p:strVal val="visible"/>
                                      </p:to>
                                    </p:set>
                                    <p:anim calcmode="lin" valueType="num">
                                      <p:cBhvr additive="base">
                                        <p:cTn id="13" dur="500" fill="hold"/>
                                        <p:tgtEl>
                                          <p:spTgt spid="2007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0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0707">
                                            <p:txEl>
                                              <p:pRg st="2" end="2"/>
                                            </p:txEl>
                                          </p:spTgt>
                                        </p:tgtEl>
                                        <p:attrNameLst>
                                          <p:attrName>style.visibility</p:attrName>
                                        </p:attrNameLst>
                                      </p:cBhvr>
                                      <p:to>
                                        <p:strVal val="visible"/>
                                      </p:to>
                                    </p:set>
                                    <p:anim calcmode="lin" valueType="num">
                                      <p:cBhvr additive="base">
                                        <p:cTn id="19" dur="500" fill="hold"/>
                                        <p:tgtEl>
                                          <p:spTgt spid="2007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07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0707">
                                            <p:txEl>
                                              <p:pRg st="3" end="3"/>
                                            </p:txEl>
                                          </p:spTgt>
                                        </p:tgtEl>
                                        <p:attrNameLst>
                                          <p:attrName>style.visibility</p:attrName>
                                        </p:attrNameLst>
                                      </p:cBhvr>
                                      <p:to>
                                        <p:strVal val="visible"/>
                                      </p:to>
                                    </p:set>
                                    <p:anim calcmode="lin" valueType="num">
                                      <p:cBhvr additive="base">
                                        <p:cTn id="25" dur="500" fill="hold"/>
                                        <p:tgtEl>
                                          <p:spTgt spid="2007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07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0707">
                                            <p:txEl>
                                              <p:pRg st="4" end="4"/>
                                            </p:txEl>
                                          </p:spTgt>
                                        </p:tgtEl>
                                        <p:attrNameLst>
                                          <p:attrName>style.visibility</p:attrName>
                                        </p:attrNameLst>
                                      </p:cBhvr>
                                      <p:to>
                                        <p:strVal val="visible"/>
                                      </p:to>
                                    </p:set>
                                    <p:anim calcmode="lin" valueType="num">
                                      <p:cBhvr additive="base">
                                        <p:cTn id="31" dur="500" fill="hold"/>
                                        <p:tgtEl>
                                          <p:spTgt spid="2007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070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DDEDFFC4-9AC2-BC96-CD1B-9EE27F7A5DE1}"/>
              </a:ext>
            </a:extLst>
          </p:cNvPr>
          <p:cNvSpPr>
            <a:spLocks noGrp="1" noChangeArrowheads="1"/>
          </p:cNvSpPr>
          <p:nvPr>
            <p:ph type="title"/>
          </p:nvPr>
        </p:nvSpPr>
        <p:spPr>
          <a:xfrm>
            <a:off x="-60960" y="192087"/>
            <a:ext cx="10309860" cy="1139825"/>
          </a:xfrm>
        </p:spPr>
        <p:txBody>
          <a:bodyPr/>
          <a:lstStyle/>
          <a:p>
            <a:pPr eaLnBrk="1" hangingPunct="1">
              <a:defRPr/>
            </a:pPr>
            <a:r>
              <a:rPr lang="en-US" altLang="en-US" dirty="0">
                <a:solidFill>
                  <a:srgbClr val="FFCC00"/>
                </a:solidFill>
                <a:latin typeface="Eras Bold ITC" pitchFamily="34" charset="0"/>
              </a:rPr>
              <a:t>Uniqueness</a:t>
            </a:r>
            <a:r>
              <a:rPr lang="en-US" altLang="en-US" dirty="0">
                <a:solidFill>
                  <a:schemeClr val="hlink"/>
                </a:solidFill>
                <a:latin typeface="Eras Bold ITC" pitchFamily="34" charset="0"/>
              </a:rPr>
              <a:t> of Genesis 1-11</a:t>
            </a:r>
          </a:p>
        </p:txBody>
      </p:sp>
      <p:sp>
        <p:nvSpPr>
          <p:cNvPr id="111619" name="Rectangle 3">
            <a:extLst>
              <a:ext uri="{FF2B5EF4-FFF2-40B4-BE49-F238E27FC236}">
                <a16:creationId xmlns:a16="http://schemas.microsoft.com/office/drawing/2014/main" id="{DE3AAB0C-0C04-9D03-1ACC-30781AC3C267}"/>
              </a:ext>
            </a:extLst>
          </p:cNvPr>
          <p:cNvSpPr>
            <a:spLocks noGrp="1" noChangeArrowheads="1"/>
          </p:cNvSpPr>
          <p:nvPr>
            <p:ph type="body" idx="1"/>
          </p:nvPr>
        </p:nvSpPr>
        <p:spPr>
          <a:xfrm>
            <a:off x="1729740" y="1331912"/>
            <a:ext cx="9723120" cy="5029200"/>
          </a:xfrm>
        </p:spPr>
        <p:txBody>
          <a:bodyPr/>
          <a:lstStyle/>
          <a:p>
            <a:pPr eaLnBrk="1" hangingPunct="1">
              <a:lnSpc>
                <a:spcPct val="90000"/>
              </a:lnSpc>
              <a:buFont typeface="Wingdings" panose="05000000000000000000" pitchFamily="2" charset="2"/>
              <a:buNone/>
              <a:defRPr/>
            </a:pPr>
            <a:r>
              <a:rPr lang="en-US" altLang="en-US" dirty="0">
                <a:solidFill>
                  <a:srgbClr val="FFFF99"/>
                </a:solidFill>
                <a:latin typeface="Eras Demi ITC" pitchFamily="34" charset="0"/>
              </a:rPr>
              <a:t>The primeval history exhibits three horizons that make it distinct.</a:t>
            </a:r>
          </a:p>
          <a:p>
            <a:pPr eaLnBrk="1" hangingPunct="1">
              <a:lnSpc>
                <a:spcPct val="90000"/>
              </a:lnSpc>
              <a:buFont typeface="Wingdings" panose="05000000000000000000" pitchFamily="2" charset="2"/>
              <a:buNone/>
              <a:defRPr/>
            </a:pPr>
            <a:endParaRPr lang="en-US" altLang="en-US" sz="1200" dirty="0">
              <a:solidFill>
                <a:srgbClr val="FFFF99"/>
              </a:solidFill>
              <a:latin typeface="Eras Demi ITC" pitchFamily="34" charset="0"/>
            </a:endParaRPr>
          </a:p>
          <a:p>
            <a:pPr eaLnBrk="1" hangingPunct="1">
              <a:lnSpc>
                <a:spcPct val="90000"/>
              </a:lnSpc>
              <a:buFont typeface="Wingdings" panose="05000000000000000000" pitchFamily="2" charset="2"/>
              <a:buNone/>
              <a:defRPr/>
            </a:pPr>
            <a:r>
              <a:rPr lang="en-US" altLang="en-US" dirty="0">
                <a:solidFill>
                  <a:srgbClr val="FF8001"/>
                </a:solidFill>
                <a:latin typeface="Eras Demi ITC" pitchFamily="34" charset="0"/>
              </a:rPr>
              <a:t>HISTORICAL</a:t>
            </a:r>
          </a:p>
          <a:p>
            <a:pPr eaLnBrk="1" hangingPunct="1">
              <a:lnSpc>
                <a:spcPct val="90000"/>
              </a:lnSpc>
              <a:buFont typeface="Wingdings" panose="05000000000000000000" pitchFamily="2" charset="2"/>
              <a:buNone/>
              <a:defRPr/>
            </a:pPr>
            <a:r>
              <a:rPr lang="en-US" altLang="en-US" sz="2800" i="1" dirty="0">
                <a:latin typeface="Arial Narrow" panose="020B0606020202030204" pitchFamily="34" charset="0"/>
              </a:rPr>
              <a:t>	…a record of real people and events</a:t>
            </a:r>
          </a:p>
          <a:p>
            <a:pPr eaLnBrk="1" hangingPunct="1">
              <a:lnSpc>
                <a:spcPct val="90000"/>
              </a:lnSpc>
              <a:buFont typeface="Wingdings" panose="05000000000000000000" pitchFamily="2" charset="2"/>
              <a:buNone/>
              <a:defRPr/>
            </a:pPr>
            <a:r>
              <a:rPr lang="en-US" altLang="en-US" dirty="0">
                <a:solidFill>
                  <a:srgbClr val="FF8001"/>
                </a:solidFill>
                <a:latin typeface="Eras Demi ITC" pitchFamily="34" charset="0"/>
              </a:rPr>
              <a:t>SYMBOLIC</a:t>
            </a:r>
          </a:p>
          <a:p>
            <a:pPr eaLnBrk="1" hangingPunct="1">
              <a:lnSpc>
                <a:spcPct val="90000"/>
              </a:lnSpc>
              <a:buFont typeface="Wingdings" panose="05000000000000000000" pitchFamily="2" charset="2"/>
              <a:buNone/>
              <a:defRPr/>
            </a:pPr>
            <a:r>
              <a:rPr lang="en-US" altLang="en-US" sz="2800" i="1" dirty="0">
                <a:latin typeface="Arial Narrow" panose="020B0606020202030204" pitchFamily="34" charset="0"/>
              </a:rPr>
              <a:t>	…the use of archetypes to represent primordial truths about people and events</a:t>
            </a:r>
          </a:p>
          <a:p>
            <a:pPr eaLnBrk="1" hangingPunct="1">
              <a:lnSpc>
                <a:spcPct val="90000"/>
              </a:lnSpc>
              <a:buFont typeface="Wingdings" panose="05000000000000000000" pitchFamily="2" charset="2"/>
              <a:buNone/>
              <a:defRPr/>
            </a:pPr>
            <a:r>
              <a:rPr lang="en-US" altLang="en-US" dirty="0">
                <a:solidFill>
                  <a:srgbClr val="FF8001"/>
                </a:solidFill>
                <a:latin typeface="Eras Demi ITC" pitchFamily="34" charset="0"/>
              </a:rPr>
              <a:t>APOLOGETIC</a:t>
            </a:r>
          </a:p>
          <a:p>
            <a:pPr eaLnBrk="1" hangingPunct="1">
              <a:lnSpc>
                <a:spcPct val="90000"/>
              </a:lnSpc>
              <a:buFont typeface="Wingdings" panose="05000000000000000000" pitchFamily="2" charset="2"/>
              <a:buNone/>
              <a:defRPr/>
            </a:pPr>
            <a:r>
              <a:rPr lang="en-US" altLang="en-US" sz="2800" i="1" dirty="0">
                <a:latin typeface="Arial Narrow" panose="020B0606020202030204" pitchFamily="34" charset="0"/>
              </a:rPr>
              <a:t>	…a corrective to the current Egyptian and Mesopotamian cosmogonies</a:t>
            </a:r>
          </a:p>
        </p:txBody>
      </p:sp>
      <p:sp>
        <p:nvSpPr>
          <p:cNvPr id="2" name="Slide Number Placeholder 1">
            <a:extLst>
              <a:ext uri="{FF2B5EF4-FFF2-40B4-BE49-F238E27FC236}">
                <a16:creationId xmlns:a16="http://schemas.microsoft.com/office/drawing/2014/main" id="{CE6BE3FF-3039-CC64-EFAE-ADD9BC72DD7C}"/>
              </a:ext>
            </a:extLst>
          </p:cNvPr>
          <p:cNvSpPr>
            <a:spLocks noGrp="1"/>
          </p:cNvSpPr>
          <p:nvPr>
            <p:ph type="sldNum" sz="quarter" idx="12"/>
          </p:nvPr>
        </p:nvSpPr>
        <p:spPr/>
        <p:txBody>
          <a:bodyPr/>
          <a:lstStyle/>
          <a:p>
            <a:fld id="{0CB6521E-382E-4268-A786-0FF2323A3D50}" type="slidenum">
              <a:rPr lang="en-US" altLang="en-US" smtClean="0"/>
              <a:pPr/>
              <a:t>5</a:t>
            </a:fld>
            <a:endParaRPr lang="en-US" altLang="en-US"/>
          </a:p>
        </p:txBody>
      </p:sp>
    </p:spTree>
    <p:extLst>
      <p:ext uri="{BB962C8B-B14F-4D97-AF65-F5344CB8AC3E}">
        <p14:creationId xmlns:p14="http://schemas.microsoft.com/office/powerpoint/2010/main" val="2579679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1619">
                                            <p:txEl>
                                              <p:pRg st="2" end="2"/>
                                            </p:txEl>
                                          </p:spTgt>
                                        </p:tgtEl>
                                        <p:attrNameLst>
                                          <p:attrName>style.visibility</p:attrName>
                                        </p:attrNameLst>
                                      </p:cBhvr>
                                      <p:to>
                                        <p:strVal val="visible"/>
                                      </p:to>
                                    </p:set>
                                    <p:anim calcmode="lin" valueType="num">
                                      <p:cBhvr additive="base">
                                        <p:cTn id="7" dur="500" fill="hold"/>
                                        <p:tgtEl>
                                          <p:spTgt spid="11161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161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1619">
                                            <p:txEl>
                                              <p:pRg st="3" end="3"/>
                                            </p:txEl>
                                          </p:spTgt>
                                        </p:tgtEl>
                                        <p:attrNameLst>
                                          <p:attrName>style.visibility</p:attrName>
                                        </p:attrNameLst>
                                      </p:cBhvr>
                                      <p:to>
                                        <p:strVal val="visible"/>
                                      </p:to>
                                    </p:set>
                                    <p:anim calcmode="lin" valueType="num">
                                      <p:cBhvr additive="base">
                                        <p:cTn id="11" dur="500" fill="hold"/>
                                        <p:tgtEl>
                                          <p:spTgt spid="11161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16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11619">
                                            <p:txEl>
                                              <p:pRg st="4" end="4"/>
                                            </p:txEl>
                                          </p:spTgt>
                                        </p:tgtEl>
                                        <p:attrNameLst>
                                          <p:attrName>style.visibility</p:attrName>
                                        </p:attrNameLst>
                                      </p:cBhvr>
                                      <p:to>
                                        <p:strVal val="visible"/>
                                      </p:to>
                                    </p:set>
                                    <p:anim calcmode="lin" valueType="num">
                                      <p:cBhvr additive="base">
                                        <p:cTn id="17" dur="500" fill="hold"/>
                                        <p:tgtEl>
                                          <p:spTgt spid="111619">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1619">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1619">
                                            <p:txEl>
                                              <p:pRg st="5" end="5"/>
                                            </p:txEl>
                                          </p:spTgt>
                                        </p:tgtEl>
                                        <p:attrNameLst>
                                          <p:attrName>style.visibility</p:attrName>
                                        </p:attrNameLst>
                                      </p:cBhvr>
                                      <p:to>
                                        <p:strVal val="visible"/>
                                      </p:to>
                                    </p:set>
                                    <p:anim calcmode="lin" valueType="num">
                                      <p:cBhvr additive="base">
                                        <p:cTn id="21" dur="500" fill="hold"/>
                                        <p:tgtEl>
                                          <p:spTgt spid="111619">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16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11619">
                                            <p:txEl>
                                              <p:pRg st="6" end="6"/>
                                            </p:txEl>
                                          </p:spTgt>
                                        </p:tgtEl>
                                        <p:attrNameLst>
                                          <p:attrName>style.visibility</p:attrName>
                                        </p:attrNameLst>
                                      </p:cBhvr>
                                      <p:to>
                                        <p:strVal val="visible"/>
                                      </p:to>
                                    </p:set>
                                    <p:anim calcmode="lin" valueType="num">
                                      <p:cBhvr additive="base">
                                        <p:cTn id="27" dur="500" fill="hold"/>
                                        <p:tgtEl>
                                          <p:spTgt spid="111619">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1619">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1619">
                                            <p:txEl>
                                              <p:pRg st="7" end="7"/>
                                            </p:txEl>
                                          </p:spTgt>
                                        </p:tgtEl>
                                        <p:attrNameLst>
                                          <p:attrName>style.visibility</p:attrName>
                                        </p:attrNameLst>
                                      </p:cBhvr>
                                      <p:to>
                                        <p:strVal val="visible"/>
                                      </p:to>
                                    </p:set>
                                    <p:anim calcmode="lin" valueType="num">
                                      <p:cBhvr additive="base">
                                        <p:cTn id="31" dur="500" fill="hold"/>
                                        <p:tgtEl>
                                          <p:spTgt spid="111619">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161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85FF311-D254-F51C-4AA4-29FB0EC12F23}"/>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fld id="{2FD135EA-2593-4AEA-9E24-99B49BD96B64}" type="slidenum">
              <a:rPr lang="en-US" altLang="en-US">
                <a:solidFill>
                  <a:srgbClr val="FFFFFF"/>
                </a:solidFill>
              </a:rPr>
              <a:pPr defTabSz="914400" fontAlgn="base">
                <a:spcBef>
                  <a:spcPct val="0"/>
                </a:spcBef>
                <a:spcAft>
                  <a:spcPct val="0"/>
                </a:spcAft>
              </a:pPr>
              <a:t>50</a:t>
            </a:fld>
            <a:endParaRPr lang="en-US" altLang="en-US">
              <a:solidFill>
                <a:srgbClr val="FFFFFF"/>
              </a:solidFill>
            </a:endParaRPr>
          </a:p>
        </p:txBody>
      </p:sp>
      <p:sp>
        <p:nvSpPr>
          <p:cNvPr id="206850" name="Rectangle 2">
            <a:extLst>
              <a:ext uri="{FF2B5EF4-FFF2-40B4-BE49-F238E27FC236}">
                <a16:creationId xmlns:a16="http://schemas.microsoft.com/office/drawing/2014/main" id="{CE667C59-8CB0-B1C5-4C7A-CCAAE03F52A5}"/>
              </a:ext>
            </a:extLst>
          </p:cNvPr>
          <p:cNvSpPr>
            <a:spLocks noGrp="1" noChangeArrowheads="1"/>
          </p:cNvSpPr>
          <p:nvPr>
            <p:ph type="title"/>
          </p:nvPr>
        </p:nvSpPr>
        <p:spPr/>
        <p:txBody>
          <a:bodyPr/>
          <a:lstStyle/>
          <a:p>
            <a:pPr algn="l" eaLnBrk="1" hangingPunct="1">
              <a:defRPr/>
            </a:pPr>
            <a:r>
              <a:rPr lang="en-US" altLang="en-US" dirty="0">
                <a:latin typeface="Copperplate Gothic Bold" panose="020B0604020202020204" pitchFamily="34" charset="0"/>
              </a:rPr>
              <a:t>Blessing or Curse</a:t>
            </a:r>
            <a:r>
              <a:rPr lang="en-US" altLang="en-US" dirty="0"/>
              <a:t> </a:t>
            </a:r>
            <a:r>
              <a:rPr lang="en-US" altLang="en-US" sz="2800" dirty="0"/>
              <a:t>(Dt. 11:26-32)</a:t>
            </a:r>
          </a:p>
        </p:txBody>
      </p:sp>
      <p:sp>
        <p:nvSpPr>
          <p:cNvPr id="206851" name="Rectangle 3">
            <a:extLst>
              <a:ext uri="{FF2B5EF4-FFF2-40B4-BE49-F238E27FC236}">
                <a16:creationId xmlns:a16="http://schemas.microsoft.com/office/drawing/2014/main" id="{749FE621-9EA3-BB4F-EA9E-EB0DE4021A04}"/>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sz="2800" b="1" dirty="0">
                <a:solidFill>
                  <a:schemeClr val="hlink"/>
                </a:solidFill>
              </a:rPr>
              <a:t>The exhortation and warning.</a:t>
            </a:r>
          </a:p>
          <a:p>
            <a:pPr eaLnBrk="1" hangingPunct="1">
              <a:defRPr/>
            </a:pPr>
            <a:r>
              <a:rPr lang="en-US" altLang="en-US" sz="2400" i="1" dirty="0"/>
              <a:t>In the style of ANE suzerainty treaties, two ways lay open to the Israelites.</a:t>
            </a:r>
          </a:p>
          <a:p>
            <a:pPr eaLnBrk="1" hangingPunct="1">
              <a:defRPr/>
            </a:pPr>
            <a:r>
              <a:rPr lang="en-US" altLang="en-US" sz="2400" i="1" dirty="0"/>
              <a:t>Obedience would result in blessing.</a:t>
            </a:r>
          </a:p>
          <a:p>
            <a:pPr eaLnBrk="1" hangingPunct="1">
              <a:defRPr/>
            </a:pPr>
            <a:r>
              <a:rPr lang="en-US" altLang="en-US" sz="2400" i="1" dirty="0"/>
              <a:t>Rebellion would bring a curse.</a:t>
            </a:r>
          </a:p>
          <a:p>
            <a:pPr eaLnBrk="1" hangingPunct="1">
              <a:defRPr/>
            </a:pPr>
            <a:r>
              <a:rPr lang="en-US" altLang="en-US" sz="2400" i="1" dirty="0"/>
              <a:t>Later, these blessings and curses would be recited from the slopes of two central mountains in Canaan, </a:t>
            </a:r>
            <a:r>
              <a:rPr lang="en-US" altLang="en-US" sz="2400" i="1" dirty="0" err="1"/>
              <a:t>Ebal</a:t>
            </a:r>
            <a:r>
              <a:rPr lang="en-US" altLang="en-US" sz="2400" i="1" dirty="0"/>
              <a:t> and Gerizim (cf. 27:9-26; Jos. 8:30-35).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6851">
                                            <p:txEl>
                                              <p:pRg st="0" end="0"/>
                                            </p:txEl>
                                          </p:spTgt>
                                        </p:tgtEl>
                                        <p:attrNameLst>
                                          <p:attrName>style.visibility</p:attrName>
                                        </p:attrNameLst>
                                      </p:cBhvr>
                                      <p:to>
                                        <p:strVal val="visible"/>
                                      </p:to>
                                    </p:set>
                                    <p:anim calcmode="lin" valueType="num">
                                      <p:cBhvr>
                                        <p:cTn id="7" dur="500" fill="hold"/>
                                        <p:tgtEl>
                                          <p:spTgt spid="2068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68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6851">
                                            <p:txEl>
                                              <p:pRg st="1" end="1"/>
                                            </p:txEl>
                                          </p:spTgt>
                                        </p:tgtEl>
                                        <p:attrNameLst>
                                          <p:attrName>style.visibility</p:attrName>
                                        </p:attrNameLst>
                                      </p:cBhvr>
                                      <p:to>
                                        <p:strVal val="visible"/>
                                      </p:to>
                                    </p:set>
                                    <p:anim calcmode="lin" valueType="num">
                                      <p:cBhvr additive="base">
                                        <p:cTn id="13" dur="500" fill="hold"/>
                                        <p:tgtEl>
                                          <p:spTgt spid="2068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68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6851">
                                            <p:txEl>
                                              <p:pRg st="2" end="2"/>
                                            </p:txEl>
                                          </p:spTgt>
                                        </p:tgtEl>
                                        <p:attrNameLst>
                                          <p:attrName>style.visibility</p:attrName>
                                        </p:attrNameLst>
                                      </p:cBhvr>
                                      <p:to>
                                        <p:strVal val="visible"/>
                                      </p:to>
                                    </p:set>
                                    <p:anim calcmode="lin" valueType="num">
                                      <p:cBhvr additive="base">
                                        <p:cTn id="19" dur="500" fill="hold"/>
                                        <p:tgtEl>
                                          <p:spTgt spid="2068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68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6851">
                                            <p:txEl>
                                              <p:pRg st="3" end="3"/>
                                            </p:txEl>
                                          </p:spTgt>
                                        </p:tgtEl>
                                        <p:attrNameLst>
                                          <p:attrName>style.visibility</p:attrName>
                                        </p:attrNameLst>
                                      </p:cBhvr>
                                      <p:to>
                                        <p:strVal val="visible"/>
                                      </p:to>
                                    </p:set>
                                    <p:anim calcmode="lin" valueType="num">
                                      <p:cBhvr additive="base">
                                        <p:cTn id="25" dur="500" fill="hold"/>
                                        <p:tgtEl>
                                          <p:spTgt spid="2068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68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6851">
                                            <p:txEl>
                                              <p:pRg st="4" end="4"/>
                                            </p:txEl>
                                          </p:spTgt>
                                        </p:tgtEl>
                                        <p:attrNameLst>
                                          <p:attrName>style.visibility</p:attrName>
                                        </p:attrNameLst>
                                      </p:cBhvr>
                                      <p:to>
                                        <p:strVal val="visible"/>
                                      </p:to>
                                    </p:set>
                                    <p:anim calcmode="lin" valueType="num">
                                      <p:cBhvr additive="base">
                                        <p:cTn id="31" dur="500" fill="hold"/>
                                        <p:tgtEl>
                                          <p:spTgt spid="2068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68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5D80-B6D0-C4F6-B8D2-D026B418B83E}"/>
              </a:ext>
            </a:extLst>
          </p:cNvPr>
          <p:cNvSpPr>
            <a:spLocks noGrp="1"/>
          </p:cNvSpPr>
          <p:nvPr>
            <p:ph type="ctrTitle" sz="quarter"/>
          </p:nvPr>
        </p:nvSpPr>
        <p:spPr>
          <a:xfrm>
            <a:off x="3383044" y="429606"/>
            <a:ext cx="8639274" cy="1087552"/>
          </a:xfrm>
        </p:spPr>
        <p:txBody>
          <a:bodyPr/>
          <a:lstStyle/>
          <a:p>
            <a:pPr algn="r"/>
            <a:r>
              <a:rPr lang="en-US" dirty="0">
                <a:solidFill>
                  <a:srgbClr val="FF3300"/>
                </a:solidFill>
                <a:latin typeface="Matura MT Script Capitals" pitchFamily="66" charset="0"/>
              </a:rPr>
              <a:t>The Election of Israel</a:t>
            </a:r>
            <a:endParaRPr lang="en-US" dirty="0"/>
          </a:p>
        </p:txBody>
      </p:sp>
      <p:sp>
        <p:nvSpPr>
          <p:cNvPr id="3" name="Subtitle 2">
            <a:extLst>
              <a:ext uri="{FF2B5EF4-FFF2-40B4-BE49-F238E27FC236}">
                <a16:creationId xmlns:a16="http://schemas.microsoft.com/office/drawing/2014/main" id="{850097E2-1613-8269-0EEA-CF462D557D28}"/>
              </a:ext>
            </a:extLst>
          </p:cNvPr>
          <p:cNvSpPr>
            <a:spLocks noGrp="1"/>
          </p:cNvSpPr>
          <p:nvPr>
            <p:ph type="subTitle" sz="quarter" idx="1"/>
          </p:nvPr>
        </p:nvSpPr>
        <p:spPr>
          <a:xfrm>
            <a:off x="2333527" y="1517158"/>
            <a:ext cx="8639273" cy="5340842"/>
          </a:xfrm>
        </p:spPr>
        <p:txBody>
          <a:bodyPr/>
          <a:lstStyle/>
          <a:p>
            <a:pPr algn="r"/>
            <a:r>
              <a:rPr lang="en-US" sz="2800" i="1" dirty="0"/>
              <a:t>God’s solution to the human problem began with one man, Abraham, whom God chose as the ancestor of a chosen people. To this man God promised posterity and land, and most importantly, blessing for the whole human race. He chose the descendants of Jacob, Abraham’s grandson, to be his special people. He redeemed them from slavery in Egypt, gave them his instructions for life, and called them to serve as priests to the nations of the world. This gracious election set apart Israel as an example of wayward children, redeemed by love, and called to serve.</a:t>
            </a:r>
            <a:endParaRPr lang="en-US" sz="2800" dirty="0"/>
          </a:p>
        </p:txBody>
      </p:sp>
      <p:sp>
        <p:nvSpPr>
          <p:cNvPr id="4" name="Slide Number Placeholder 3">
            <a:extLst>
              <a:ext uri="{FF2B5EF4-FFF2-40B4-BE49-F238E27FC236}">
                <a16:creationId xmlns:a16="http://schemas.microsoft.com/office/drawing/2014/main" id="{4CF22ECA-0214-E856-A9DE-315D3E707B77}"/>
              </a:ext>
            </a:extLst>
          </p:cNvPr>
          <p:cNvSpPr>
            <a:spLocks noGrp="1"/>
          </p:cNvSpPr>
          <p:nvPr>
            <p:ph type="sldNum" sz="quarter" idx="12"/>
          </p:nvPr>
        </p:nvSpPr>
        <p:spPr/>
        <p:txBody>
          <a:bodyPr/>
          <a:lstStyle/>
          <a:p>
            <a:fld id="{77B5E61A-8F73-495D-A30A-94EEFEB81471}" type="slidenum">
              <a:rPr lang="en-US" altLang="en-US" smtClean="0"/>
              <a:pPr/>
              <a:t>51</a:t>
            </a:fld>
            <a:endParaRPr lang="en-US" altLang="en-US"/>
          </a:p>
        </p:txBody>
      </p:sp>
    </p:spTree>
    <p:extLst>
      <p:ext uri="{BB962C8B-B14F-4D97-AF65-F5344CB8AC3E}">
        <p14:creationId xmlns:p14="http://schemas.microsoft.com/office/powerpoint/2010/main" val="7724879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B134E7FB-BF46-C291-2605-8583733A6B61}"/>
              </a:ext>
            </a:extLst>
          </p:cNvPr>
          <p:cNvSpPr>
            <a:spLocks noGrp="1" noChangeArrowheads="1"/>
          </p:cNvSpPr>
          <p:nvPr>
            <p:ph type="title"/>
          </p:nvPr>
        </p:nvSpPr>
        <p:spPr/>
        <p:txBody>
          <a:bodyPr/>
          <a:lstStyle/>
          <a:p>
            <a:pPr eaLnBrk="1" hangingPunct="1">
              <a:defRPr/>
            </a:pPr>
            <a:r>
              <a:rPr lang="en-US" altLang="en-US" dirty="0">
                <a:solidFill>
                  <a:srgbClr val="FF6600"/>
                </a:solidFill>
                <a:latin typeface="Eras Demi ITC" panose="020B0805030504020804" pitchFamily="34" charset="0"/>
              </a:rPr>
              <a:t>Abram’s Call (Ge. 12:1-3)</a:t>
            </a:r>
          </a:p>
        </p:txBody>
      </p:sp>
      <p:sp>
        <p:nvSpPr>
          <p:cNvPr id="195587" name="Rectangle 3">
            <a:extLst>
              <a:ext uri="{FF2B5EF4-FFF2-40B4-BE49-F238E27FC236}">
                <a16:creationId xmlns:a16="http://schemas.microsoft.com/office/drawing/2014/main" id="{F61C67C3-B38D-695A-F95D-173D93BF247F}"/>
              </a:ext>
            </a:extLst>
          </p:cNvPr>
          <p:cNvSpPr>
            <a:spLocks noGrp="1" noChangeArrowheads="1"/>
          </p:cNvSpPr>
          <p:nvPr>
            <p:ph type="body" idx="1"/>
          </p:nvPr>
        </p:nvSpPr>
        <p:spPr>
          <a:xfrm>
            <a:off x="429768" y="1295400"/>
            <a:ext cx="11356848" cy="5334000"/>
          </a:xfrm>
        </p:spPr>
        <p:txBody>
          <a:bodyPr/>
          <a:lstStyle/>
          <a:p>
            <a:pPr eaLnBrk="1" hangingPunct="1">
              <a:buFont typeface="Wingdings" panose="05000000000000000000" pitchFamily="2" charset="2"/>
              <a:buNone/>
              <a:defRPr/>
            </a:pPr>
            <a:r>
              <a:rPr lang="en-US" altLang="en-US" sz="2800" dirty="0">
                <a:solidFill>
                  <a:srgbClr val="FF9933"/>
                </a:solidFill>
                <a:latin typeface="Cooper Black" pitchFamily="18" charset="0"/>
              </a:rPr>
              <a:t>In the first biblical episode in Abram’s life, God called him to separate himself from all natural ties (land, people and household).</a:t>
            </a:r>
          </a:p>
          <a:p>
            <a:pPr eaLnBrk="1" hangingPunct="1">
              <a:defRPr/>
            </a:pPr>
            <a:r>
              <a:rPr lang="en-US" altLang="en-US" sz="2400" i="1" dirty="0">
                <a:solidFill>
                  <a:schemeClr val="folHlink"/>
                </a:solidFill>
                <a:latin typeface="Comic Sans MS" panose="030F0702030302020204" pitchFamily="66" charset="0"/>
              </a:rPr>
              <a:t>In return, God promised to give Abram posterity and land and that he would be the means of blessing to the nations.</a:t>
            </a:r>
          </a:p>
          <a:p>
            <a:pPr eaLnBrk="1" hangingPunct="1">
              <a:defRPr/>
            </a:pPr>
            <a:r>
              <a:rPr lang="en-US" altLang="en-US" sz="2400" i="1" dirty="0">
                <a:solidFill>
                  <a:schemeClr val="folHlink"/>
                </a:solidFill>
                <a:latin typeface="Comic Sans MS" panose="030F0702030302020204" pitchFamily="66" charset="0"/>
              </a:rPr>
              <a:t>For both the OT and NT, Abram’s call and promise offers a description of what biblical faith is about: </a:t>
            </a:r>
            <a:r>
              <a:rPr lang="en-US" altLang="en-US" sz="2400" i="1" u="sng" dirty="0">
                <a:solidFill>
                  <a:schemeClr val="folHlink"/>
                </a:solidFill>
                <a:latin typeface="Comic Sans MS" panose="030F0702030302020204" pitchFamily="66" charset="0"/>
              </a:rPr>
              <a:t>the call to forsake one’s natural home and way of life in order to receive a home and way of life from God’s hand.</a:t>
            </a:r>
          </a:p>
        </p:txBody>
      </p:sp>
      <p:sp>
        <p:nvSpPr>
          <p:cNvPr id="2" name="TextBox 1">
            <a:extLst>
              <a:ext uri="{FF2B5EF4-FFF2-40B4-BE49-F238E27FC236}">
                <a16:creationId xmlns:a16="http://schemas.microsoft.com/office/drawing/2014/main" id="{DCB3ACD2-49CD-0241-7811-4FD24B2D26F5}"/>
              </a:ext>
            </a:extLst>
          </p:cNvPr>
          <p:cNvSpPr txBox="1"/>
          <p:nvPr/>
        </p:nvSpPr>
        <p:spPr>
          <a:xfrm>
            <a:off x="609600" y="4854804"/>
            <a:ext cx="10972800" cy="1569660"/>
          </a:xfrm>
          <a:prstGeom prst="rect">
            <a:avLst/>
          </a:prstGeom>
          <a:solidFill>
            <a:srgbClr val="C00000"/>
          </a:solidFill>
        </p:spPr>
        <p:txBody>
          <a:bodyPr wrap="square" rtlCol="0">
            <a:spAutoFit/>
          </a:bodyPr>
          <a:lstStyle/>
          <a:p>
            <a:pPr algn="ctr" eaLnBrk="1" hangingPunct="1">
              <a:defRPr/>
            </a:pPr>
            <a:r>
              <a:rPr lang="en-US" altLang="en-US" sz="3200" dirty="0">
                <a:solidFill>
                  <a:srgbClr val="FFCC00"/>
                </a:solidFill>
                <a:effectLst>
                  <a:outerShdw blurRad="38100" dist="38100" dir="2700000" algn="tl">
                    <a:srgbClr val="000000">
                      <a:alpha val="43137"/>
                    </a:srgbClr>
                  </a:outerShdw>
                </a:effectLst>
                <a:latin typeface="Eras Bold ITC" panose="020B0907030504020204" pitchFamily="34" charset="0"/>
              </a:rPr>
              <a:t>As the father of the faithful, Abram’s descendants are now marked off as a people to serve a theological purpose of universal significance.</a:t>
            </a:r>
          </a:p>
        </p:txBody>
      </p:sp>
      <p:sp>
        <p:nvSpPr>
          <p:cNvPr id="3" name="Slide Number Placeholder 2">
            <a:extLst>
              <a:ext uri="{FF2B5EF4-FFF2-40B4-BE49-F238E27FC236}">
                <a16:creationId xmlns:a16="http://schemas.microsoft.com/office/drawing/2014/main" id="{40E75CB2-60B5-0018-0FEB-50DC2A0CAA02}"/>
              </a:ext>
            </a:extLst>
          </p:cNvPr>
          <p:cNvSpPr>
            <a:spLocks noGrp="1"/>
          </p:cNvSpPr>
          <p:nvPr>
            <p:ph type="sldNum" sz="quarter" idx="12"/>
          </p:nvPr>
        </p:nvSpPr>
        <p:spPr/>
        <p:txBody>
          <a:bodyPr/>
          <a:lstStyle/>
          <a:p>
            <a:fld id="{0CB6521E-382E-4268-A786-0FF2323A3D50}" type="slidenum">
              <a:rPr lang="en-US" altLang="en-US" smtClean="0"/>
              <a:pPr/>
              <a:t>52</a:t>
            </a:fld>
            <a:endParaRPr lang="en-US" altLang="en-US"/>
          </a:p>
        </p:txBody>
      </p:sp>
    </p:spTree>
    <p:extLst>
      <p:ext uri="{BB962C8B-B14F-4D97-AF65-F5344CB8AC3E}">
        <p14:creationId xmlns:p14="http://schemas.microsoft.com/office/powerpoint/2010/main" val="752659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anim calcmode="lin" valueType="num">
                                      <p:cBhvr>
                                        <p:cTn id="7" dur="500" fill="hold"/>
                                        <p:tgtEl>
                                          <p:spTgt spid="195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55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5587">
                                            <p:txEl>
                                              <p:pRg st="1" end="1"/>
                                            </p:txEl>
                                          </p:spTgt>
                                        </p:tgtEl>
                                        <p:attrNameLst>
                                          <p:attrName>style.visibility</p:attrName>
                                        </p:attrNameLst>
                                      </p:cBhvr>
                                      <p:to>
                                        <p:strVal val="visible"/>
                                      </p:to>
                                    </p:set>
                                    <p:anim calcmode="lin" valueType="num">
                                      <p:cBhvr additive="base">
                                        <p:cTn id="13" dur="500" fill="hold"/>
                                        <p:tgtEl>
                                          <p:spTgt spid="195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5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5587">
                                            <p:txEl>
                                              <p:pRg st="2" end="2"/>
                                            </p:txEl>
                                          </p:spTgt>
                                        </p:tgtEl>
                                        <p:attrNameLst>
                                          <p:attrName>style.visibility</p:attrName>
                                        </p:attrNameLst>
                                      </p:cBhvr>
                                      <p:to>
                                        <p:strVal val="visible"/>
                                      </p:to>
                                    </p:set>
                                    <p:anim calcmode="lin" valueType="num">
                                      <p:cBhvr additive="base">
                                        <p:cTn id="19" dur="500" fill="hold"/>
                                        <p:tgtEl>
                                          <p:spTgt spid="1955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5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5"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0301D-0382-450E-C996-1562066EC440}"/>
              </a:ext>
            </a:extLst>
          </p:cNvPr>
          <p:cNvSpPr>
            <a:spLocks noGrp="1"/>
          </p:cNvSpPr>
          <p:nvPr>
            <p:ph type="title"/>
          </p:nvPr>
        </p:nvSpPr>
        <p:spPr>
          <a:xfrm>
            <a:off x="609600" y="47142"/>
            <a:ext cx="10972800" cy="1139825"/>
          </a:xfrm>
        </p:spPr>
        <p:txBody>
          <a:bodyPr/>
          <a:lstStyle/>
          <a:p>
            <a:r>
              <a:rPr lang="en-US" sz="4400" dirty="0">
                <a:solidFill>
                  <a:srgbClr val="FF6600"/>
                </a:solidFill>
                <a:effectLst>
                  <a:outerShdw blurRad="38100" dist="38100" dir="2700000" algn="tl">
                    <a:srgbClr val="000000">
                      <a:alpha val="43137"/>
                    </a:srgbClr>
                  </a:outerShdw>
                </a:effectLst>
                <a:latin typeface="Eras Demi ITC" panose="020B0805030504020804" pitchFamily="34" charset="0"/>
              </a:rPr>
              <a:t>Israel’s Call (Ex. 19:1-9)</a:t>
            </a:r>
            <a:endParaRPr lang="en-US" dirty="0"/>
          </a:p>
        </p:txBody>
      </p:sp>
      <p:sp>
        <p:nvSpPr>
          <p:cNvPr id="4" name="Content Placeholder 2">
            <a:extLst>
              <a:ext uri="{FF2B5EF4-FFF2-40B4-BE49-F238E27FC236}">
                <a16:creationId xmlns:a16="http://schemas.microsoft.com/office/drawing/2014/main" id="{211B1AB9-0F84-C221-F9E8-BF0E4DE67B7C}"/>
              </a:ext>
            </a:extLst>
          </p:cNvPr>
          <p:cNvSpPr txBox="1">
            <a:spLocks/>
          </p:cNvSpPr>
          <p:nvPr/>
        </p:nvSpPr>
        <p:spPr>
          <a:xfrm>
            <a:off x="743933" y="948762"/>
            <a:ext cx="11030680" cy="378226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solidFill>
                  <a:srgbClr val="FF9933"/>
                </a:solidFill>
                <a:effectLst>
                  <a:outerShdw blurRad="38100" dist="38100" dir="2700000" algn="tl">
                    <a:srgbClr val="000000">
                      <a:alpha val="43137"/>
                    </a:srgbClr>
                  </a:outerShdw>
                </a:effectLst>
                <a:latin typeface="Cooper Black" panose="0208090404030B020404" pitchFamily="18" charset="0"/>
              </a:rPr>
              <a:t>The Israelites, the descendants of Abraham, completed the final leg of their journey to Mt. Sinai, where Moses ascended the slopes to hear the voice of Yahweh.</a:t>
            </a:r>
          </a:p>
          <a:p>
            <a:r>
              <a:rPr lang="en-US" sz="2400" i="1" dirty="0">
                <a:solidFill>
                  <a:srgbClr val="FFFF99"/>
                </a:solidFill>
                <a:latin typeface="Comic Sans MS" panose="030F0702030302020204" pitchFamily="66" charset="0"/>
              </a:rPr>
              <a:t>Here, God announced to him Israel’s calling to be a kingdom of priests and a holy nation, a calling that would stretch into the NT (1 Pe. 2:5, 9).</a:t>
            </a:r>
          </a:p>
          <a:p>
            <a:r>
              <a:rPr lang="en-US" sz="2400" i="1" dirty="0">
                <a:solidFill>
                  <a:srgbClr val="FFFF99"/>
                </a:solidFill>
                <a:latin typeface="Comic Sans MS" panose="030F0702030302020204" pitchFamily="66" charset="0"/>
              </a:rPr>
              <a:t>The redemption of Israel from Egypt was also a calling—</a:t>
            </a:r>
            <a:r>
              <a:rPr lang="en-US" sz="2400" i="1" u="sng" dirty="0">
                <a:solidFill>
                  <a:srgbClr val="FFFF99"/>
                </a:solidFill>
                <a:latin typeface="Comic Sans MS" panose="030F0702030302020204" pitchFamily="66" charset="0"/>
              </a:rPr>
              <a:t>it was not only an escape from something, but a commission to be something.</a:t>
            </a:r>
          </a:p>
        </p:txBody>
      </p:sp>
      <p:sp>
        <p:nvSpPr>
          <p:cNvPr id="5" name="TextBox 4">
            <a:extLst>
              <a:ext uri="{FF2B5EF4-FFF2-40B4-BE49-F238E27FC236}">
                <a16:creationId xmlns:a16="http://schemas.microsoft.com/office/drawing/2014/main" id="{6EF4CCA7-E59A-EAE8-5A59-CA64A915886E}"/>
              </a:ext>
            </a:extLst>
          </p:cNvPr>
          <p:cNvSpPr txBox="1"/>
          <p:nvPr/>
        </p:nvSpPr>
        <p:spPr>
          <a:xfrm>
            <a:off x="0" y="4792291"/>
            <a:ext cx="12192000" cy="1815882"/>
          </a:xfrm>
          <a:prstGeom prst="rect">
            <a:avLst/>
          </a:prstGeom>
          <a:solidFill>
            <a:srgbClr val="C00000"/>
          </a:solidFill>
        </p:spPr>
        <p:txBody>
          <a:bodyPr wrap="square" rtlCol="0">
            <a:spAutoFit/>
          </a:bodyPr>
          <a:lstStyle/>
          <a:p>
            <a:pPr algn="ctr" defTabSz="914400">
              <a:defRPr/>
            </a:pPr>
            <a:r>
              <a:rPr lang="en-US" sz="2800" b="1" dirty="0">
                <a:solidFill>
                  <a:srgbClr val="FFC000"/>
                </a:solidFill>
                <a:effectLst>
                  <a:outerShdw blurRad="38100" dist="38100" dir="2700000" algn="tl">
                    <a:srgbClr val="000000">
                      <a:alpha val="43137"/>
                    </a:srgbClr>
                  </a:outerShdw>
                </a:effectLst>
                <a:latin typeface="Agency FB" panose="020B0503020202020204" pitchFamily="34" charset="0"/>
              </a:rPr>
              <a:t>The commission of the nation to be a kingdom of priests set apart for God’s larger purpose is theologically linked with God’s promise to Abraham that in his seed all nations of the earth will be blessed (cf. Ge. 12:3). Priests, by definition, are mediators, and if the whole nation was to be a priesthood, this immediately implies that they were to be priests to the nations.</a:t>
            </a:r>
          </a:p>
        </p:txBody>
      </p:sp>
      <p:sp>
        <p:nvSpPr>
          <p:cNvPr id="3" name="Slide Number Placeholder 2">
            <a:extLst>
              <a:ext uri="{FF2B5EF4-FFF2-40B4-BE49-F238E27FC236}">
                <a16:creationId xmlns:a16="http://schemas.microsoft.com/office/drawing/2014/main" id="{62352F05-369D-2BD1-0383-D20C47596523}"/>
              </a:ext>
            </a:extLst>
          </p:cNvPr>
          <p:cNvSpPr>
            <a:spLocks noGrp="1"/>
          </p:cNvSpPr>
          <p:nvPr>
            <p:ph type="sldNum" sz="quarter" idx="12"/>
          </p:nvPr>
        </p:nvSpPr>
        <p:spPr/>
        <p:txBody>
          <a:bodyPr/>
          <a:lstStyle/>
          <a:p>
            <a:fld id="{0CB6521E-382E-4268-A786-0FF2323A3D50}" type="slidenum">
              <a:rPr lang="en-US" altLang="en-US" smtClean="0"/>
              <a:pPr/>
              <a:t>53</a:t>
            </a:fld>
            <a:endParaRPr lang="en-US" altLang="en-US"/>
          </a:p>
        </p:txBody>
      </p:sp>
    </p:spTree>
    <p:extLst>
      <p:ext uri="{BB962C8B-B14F-4D97-AF65-F5344CB8AC3E}">
        <p14:creationId xmlns:p14="http://schemas.microsoft.com/office/powerpoint/2010/main" val="157024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9823-B2A0-B8FC-B8E1-4DF764C70B5C}"/>
              </a:ext>
            </a:extLst>
          </p:cNvPr>
          <p:cNvSpPr>
            <a:spLocks noGrp="1"/>
          </p:cNvSpPr>
          <p:nvPr>
            <p:ph type="title"/>
          </p:nvPr>
        </p:nvSpPr>
        <p:spPr>
          <a:xfrm>
            <a:off x="609600" y="0"/>
            <a:ext cx="10972800" cy="825122"/>
          </a:xfrm>
        </p:spPr>
        <p:txBody>
          <a:bodyPr/>
          <a:lstStyle/>
          <a:p>
            <a:r>
              <a:rPr lang="en-US" dirty="0">
                <a:solidFill>
                  <a:srgbClr val="FF6600"/>
                </a:solidFill>
                <a:latin typeface="Eras Demi ITC" panose="020B0805030504020804" pitchFamily="34" charset="0"/>
              </a:rPr>
              <a:t>Election</a:t>
            </a:r>
          </a:p>
        </p:txBody>
      </p:sp>
      <p:sp>
        <p:nvSpPr>
          <p:cNvPr id="3" name="Content Placeholder 2">
            <a:extLst>
              <a:ext uri="{FF2B5EF4-FFF2-40B4-BE49-F238E27FC236}">
                <a16:creationId xmlns:a16="http://schemas.microsoft.com/office/drawing/2014/main" id="{274ECFCC-5665-BE01-A174-B4EBA25D497C}"/>
              </a:ext>
            </a:extLst>
          </p:cNvPr>
          <p:cNvSpPr>
            <a:spLocks noGrp="1"/>
          </p:cNvSpPr>
          <p:nvPr>
            <p:ph idx="1"/>
          </p:nvPr>
        </p:nvSpPr>
        <p:spPr>
          <a:xfrm>
            <a:off x="685015" y="1006312"/>
            <a:ext cx="10972800" cy="4530725"/>
          </a:xfrm>
        </p:spPr>
        <p:txBody>
          <a:bodyPr/>
          <a:lstStyle/>
          <a:p>
            <a:pPr marL="0" indent="0">
              <a:buNone/>
            </a:pPr>
            <a:r>
              <a:rPr lang="en-US" sz="2800" dirty="0">
                <a:solidFill>
                  <a:srgbClr val="FF9933"/>
                </a:solidFill>
                <a:latin typeface="Cooper Black" panose="0208090404030B020404" pitchFamily="18" charset="0"/>
              </a:rPr>
              <a:t>God’s choice of Israel to serve his purpose to the nations should not be misunderstood as an affirmation of Israel’s righteousness.</a:t>
            </a:r>
          </a:p>
          <a:p>
            <a:r>
              <a:rPr lang="en-US" sz="2400" i="1" dirty="0">
                <a:solidFill>
                  <a:srgbClr val="FFFFCC"/>
                </a:solidFill>
                <a:latin typeface="Comic Sans MS" panose="030F0702030302020204" pitchFamily="66" charset="0"/>
              </a:rPr>
              <a:t>Though the whole nation was chosen, there would be multiple examples of Israelites who lapsed into unbelief and defiance against God.</a:t>
            </a:r>
          </a:p>
          <a:p>
            <a:r>
              <a:rPr lang="en-US" sz="2400" i="1" dirty="0">
                <a:solidFill>
                  <a:srgbClr val="FFFFCC"/>
                </a:solidFill>
                <a:latin typeface="Comic Sans MS" panose="030F0702030302020204" pitchFamily="66" charset="0"/>
              </a:rPr>
              <a:t>Hence, being “chosen” does not mean being “saved,” a point St. Paul would make many centuries later (Ro. 9:6-7; cf. 9:1-4, 27, 31-33; 10:1).</a:t>
            </a:r>
          </a:p>
          <a:p>
            <a:r>
              <a:rPr lang="en-US" sz="2400" i="1" dirty="0">
                <a:solidFill>
                  <a:srgbClr val="FFFFCC"/>
                </a:solidFill>
                <a:latin typeface="Comic Sans MS" panose="030F0702030302020204" pitchFamily="66" charset="0"/>
              </a:rPr>
              <a:t>Still, God chose Israel out of his faithful love and promise to Abraham (Dt. 4:37; 7:6-8; 10:15; 14:2).</a:t>
            </a:r>
          </a:p>
          <a:p>
            <a:r>
              <a:rPr lang="en-US" sz="2400" i="1" dirty="0">
                <a:solidFill>
                  <a:srgbClr val="FFFFCC"/>
                </a:solidFill>
                <a:latin typeface="Comic Sans MS" panose="030F0702030302020204" pitchFamily="66" charset="0"/>
              </a:rPr>
              <a:t>Centuries later, Isaiah will describe Israel as God’s servant (Is. 41:8-9; 44:21), the ones elected to serve as witnesses to his grace (Is. 43:10).</a:t>
            </a:r>
          </a:p>
          <a:p>
            <a:r>
              <a:rPr lang="en-US" sz="2400" i="1" dirty="0">
                <a:solidFill>
                  <a:srgbClr val="FFFFCC"/>
                </a:solidFill>
                <a:latin typeface="Comic Sans MS" panose="030F0702030302020204" pitchFamily="66" charset="0"/>
              </a:rPr>
              <a:t>Alas, history would demonstrate that Israel was a failed servant (Is. 42:18-25), and in light of this failure, God would send a greater Servant who would not fail as Israel had failed (Is. 42:1-4).</a:t>
            </a:r>
          </a:p>
        </p:txBody>
      </p:sp>
      <p:sp>
        <p:nvSpPr>
          <p:cNvPr id="4" name="Slide Number Placeholder 3">
            <a:extLst>
              <a:ext uri="{FF2B5EF4-FFF2-40B4-BE49-F238E27FC236}">
                <a16:creationId xmlns:a16="http://schemas.microsoft.com/office/drawing/2014/main" id="{F90D25C4-0FEE-6F5C-6CF4-E92BE5D7E5E1}"/>
              </a:ext>
            </a:extLst>
          </p:cNvPr>
          <p:cNvSpPr>
            <a:spLocks noGrp="1"/>
          </p:cNvSpPr>
          <p:nvPr>
            <p:ph type="sldNum" sz="quarter" idx="12"/>
          </p:nvPr>
        </p:nvSpPr>
        <p:spPr/>
        <p:txBody>
          <a:bodyPr/>
          <a:lstStyle/>
          <a:p>
            <a:fld id="{0CB6521E-382E-4268-A786-0FF2323A3D50}" type="slidenum">
              <a:rPr lang="en-US" altLang="en-US" smtClean="0"/>
              <a:pPr/>
              <a:t>54</a:t>
            </a:fld>
            <a:endParaRPr lang="en-US" altLang="en-US"/>
          </a:p>
        </p:txBody>
      </p:sp>
    </p:spTree>
    <p:extLst>
      <p:ext uri="{BB962C8B-B14F-4D97-AF65-F5344CB8AC3E}">
        <p14:creationId xmlns:p14="http://schemas.microsoft.com/office/powerpoint/2010/main" val="77467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0877BAD5-A881-E905-CAAC-E0FC0DC89932}"/>
              </a:ext>
            </a:extLst>
          </p:cNvPr>
          <p:cNvSpPr>
            <a:spLocks noGrp="1" noChangeArrowheads="1"/>
          </p:cNvSpPr>
          <p:nvPr>
            <p:ph type="title"/>
          </p:nvPr>
        </p:nvSpPr>
        <p:spPr/>
        <p:txBody>
          <a:bodyPr/>
          <a:lstStyle/>
          <a:p>
            <a:pPr eaLnBrk="1" hangingPunct="1">
              <a:defRPr/>
            </a:pPr>
            <a:r>
              <a:rPr lang="en-US" altLang="en-US">
                <a:latin typeface="Wide Latin" panose="02020603050405020304" pitchFamily="18" charset="0"/>
              </a:rPr>
              <a:t>God and Israel</a:t>
            </a:r>
          </a:p>
        </p:txBody>
      </p:sp>
      <p:sp>
        <p:nvSpPr>
          <p:cNvPr id="320515" name="Rectangle 3">
            <a:extLst>
              <a:ext uri="{FF2B5EF4-FFF2-40B4-BE49-F238E27FC236}">
                <a16:creationId xmlns:a16="http://schemas.microsoft.com/office/drawing/2014/main" id="{B75706F3-AD3B-2987-E32E-5B60F3066772}"/>
              </a:ext>
            </a:extLst>
          </p:cNvPr>
          <p:cNvSpPr>
            <a:spLocks noGrp="1" noChangeArrowheads="1"/>
          </p:cNvSpPr>
          <p:nvPr>
            <p:ph type="body" idx="1"/>
          </p:nvPr>
        </p:nvSpPr>
        <p:spPr>
          <a:xfrm>
            <a:off x="753979" y="1600200"/>
            <a:ext cx="10828421" cy="5029200"/>
          </a:xfrm>
        </p:spPr>
        <p:txBody>
          <a:bodyPr/>
          <a:lstStyle/>
          <a:p>
            <a:pPr eaLnBrk="1" hangingPunct="1">
              <a:defRPr/>
            </a:pPr>
            <a:r>
              <a:rPr lang="en-US" altLang="en-US" sz="2800" i="1" dirty="0"/>
              <a:t>Yahweh chose Israel out of divine love (Dt. 7:7-9; 10:15).</a:t>
            </a:r>
          </a:p>
          <a:p>
            <a:pPr eaLnBrk="1" hangingPunct="1">
              <a:defRPr/>
            </a:pPr>
            <a:r>
              <a:rPr lang="en-US" altLang="en-US" sz="2800" i="1" dirty="0"/>
              <a:t>He carried Israel as a father carries his son (Dt. 1:31).</a:t>
            </a:r>
          </a:p>
          <a:p>
            <a:pPr eaLnBrk="1" hangingPunct="1">
              <a:defRPr/>
            </a:pPr>
            <a:r>
              <a:rPr lang="en-US" altLang="en-US" sz="2800" i="1" dirty="0"/>
              <a:t>He was near them when they prayed (Dt. 4:7).</a:t>
            </a:r>
          </a:p>
          <a:p>
            <a:pPr eaLnBrk="1" hangingPunct="1">
              <a:defRPr/>
            </a:pPr>
            <a:r>
              <a:rPr lang="en-US" altLang="en-US" sz="2800" i="1" dirty="0"/>
              <a:t>During their sojourn in the desert, he blessed and cared for them (Dt. 2:7).</a:t>
            </a:r>
          </a:p>
          <a:p>
            <a:pPr eaLnBrk="1" hangingPunct="1">
              <a:defRPr/>
            </a:pPr>
            <a:r>
              <a:rPr lang="en-US" altLang="en-US" sz="2800" i="1" dirty="0"/>
              <a:t>He humbled and tested them so that they might learn that life was about relationship with him, not material things (Dt. 8:2-5).</a:t>
            </a:r>
          </a:p>
        </p:txBody>
      </p:sp>
      <p:sp>
        <p:nvSpPr>
          <p:cNvPr id="2" name="Slide Number Placeholder 1">
            <a:extLst>
              <a:ext uri="{FF2B5EF4-FFF2-40B4-BE49-F238E27FC236}">
                <a16:creationId xmlns:a16="http://schemas.microsoft.com/office/drawing/2014/main" id="{0A8DEDD0-9CFB-01DF-6721-AE99F5CC4828}"/>
              </a:ext>
            </a:extLst>
          </p:cNvPr>
          <p:cNvSpPr>
            <a:spLocks noGrp="1"/>
          </p:cNvSpPr>
          <p:nvPr>
            <p:ph type="sldNum" sz="quarter" idx="12"/>
          </p:nvPr>
        </p:nvSpPr>
        <p:spPr/>
        <p:txBody>
          <a:bodyPr/>
          <a:lstStyle/>
          <a:p>
            <a:fld id="{B0238741-6C4E-400A-A2A3-6E4AE4C30A53}" type="slidenum">
              <a:rPr lang="en-US" altLang="en-US" smtClean="0"/>
              <a:pPr/>
              <a:t>55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0515">
                                            <p:txEl>
                                              <p:pRg st="0" end="0"/>
                                            </p:txEl>
                                          </p:spTgt>
                                        </p:tgtEl>
                                        <p:attrNameLst>
                                          <p:attrName>style.visibility</p:attrName>
                                        </p:attrNameLst>
                                      </p:cBhvr>
                                      <p:to>
                                        <p:strVal val="visible"/>
                                      </p:to>
                                    </p:set>
                                    <p:anim calcmode="lin" valueType="num">
                                      <p:cBhvr additive="base">
                                        <p:cTn id="7" dur="500" fill="hold"/>
                                        <p:tgtEl>
                                          <p:spTgt spid="320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0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0515">
                                            <p:txEl>
                                              <p:pRg st="1" end="1"/>
                                            </p:txEl>
                                          </p:spTgt>
                                        </p:tgtEl>
                                        <p:attrNameLst>
                                          <p:attrName>style.visibility</p:attrName>
                                        </p:attrNameLst>
                                      </p:cBhvr>
                                      <p:to>
                                        <p:strVal val="visible"/>
                                      </p:to>
                                    </p:set>
                                    <p:anim calcmode="lin" valueType="num">
                                      <p:cBhvr additive="base">
                                        <p:cTn id="13" dur="500" fill="hold"/>
                                        <p:tgtEl>
                                          <p:spTgt spid="320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0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0515">
                                            <p:txEl>
                                              <p:pRg st="2" end="2"/>
                                            </p:txEl>
                                          </p:spTgt>
                                        </p:tgtEl>
                                        <p:attrNameLst>
                                          <p:attrName>style.visibility</p:attrName>
                                        </p:attrNameLst>
                                      </p:cBhvr>
                                      <p:to>
                                        <p:strVal val="visible"/>
                                      </p:to>
                                    </p:set>
                                    <p:anim calcmode="lin" valueType="num">
                                      <p:cBhvr additive="base">
                                        <p:cTn id="19" dur="500" fill="hold"/>
                                        <p:tgtEl>
                                          <p:spTgt spid="3205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0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20515">
                                            <p:txEl>
                                              <p:pRg st="3" end="3"/>
                                            </p:txEl>
                                          </p:spTgt>
                                        </p:tgtEl>
                                        <p:attrNameLst>
                                          <p:attrName>style.visibility</p:attrName>
                                        </p:attrNameLst>
                                      </p:cBhvr>
                                      <p:to>
                                        <p:strVal val="visible"/>
                                      </p:to>
                                    </p:set>
                                    <p:anim calcmode="lin" valueType="num">
                                      <p:cBhvr additive="base">
                                        <p:cTn id="25" dur="500" fill="hold"/>
                                        <p:tgtEl>
                                          <p:spTgt spid="3205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05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20515">
                                            <p:txEl>
                                              <p:pRg st="4" end="4"/>
                                            </p:txEl>
                                          </p:spTgt>
                                        </p:tgtEl>
                                        <p:attrNameLst>
                                          <p:attrName>style.visibility</p:attrName>
                                        </p:attrNameLst>
                                      </p:cBhvr>
                                      <p:to>
                                        <p:strVal val="visible"/>
                                      </p:to>
                                    </p:set>
                                    <p:anim calcmode="lin" valueType="num">
                                      <p:cBhvr additive="base">
                                        <p:cTn id="31" dur="500" fill="hold"/>
                                        <p:tgtEl>
                                          <p:spTgt spid="3205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05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a:extLst>
              <a:ext uri="{FF2B5EF4-FFF2-40B4-BE49-F238E27FC236}">
                <a16:creationId xmlns:a16="http://schemas.microsoft.com/office/drawing/2014/main" id="{A06DDF16-C762-5F9A-6433-7DB16841A4CA}"/>
              </a:ext>
            </a:extLst>
          </p:cNvPr>
          <p:cNvSpPr>
            <a:spLocks noGrp="1" noChangeArrowheads="1"/>
          </p:cNvSpPr>
          <p:nvPr>
            <p:ph type="title"/>
          </p:nvPr>
        </p:nvSpPr>
        <p:spPr/>
        <p:txBody>
          <a:bodyPr/>
          <a:lstStyle/>
          <a:p>
            <a:pPr eaLnBrk="1" hangingPunct="1">
              <a:defRPr/>
            </a:pPr>
            <a:r>
              <a:rPr lang="en-US" altLang="en-US">
                <a:latin typeface="Wide Latin" panose="02020603050405020304" pitchFamily="18" charset="0"/>
              </a:rPr>
              <a:t>Israel and God</a:t>
            </a:r>
          </a:p>
        </p:txBody>
      </p:sp>
      <p:sp>
        <p:nvSpPr>
          <p:cNvPr id="321539" name="Rectangle 3">
            <a:extLst>
              <a:ext uri="{FF2B5EF4-FFF2-40B4-BE49-F238E27FC236}">
                <a16:creationId xmlns:a16="http://schemas.microsoft.com/office/drawing/2014/main" id="{62949914-358D-12D5-2C6E-BFBA0B1C39D3}"/>
              </a:ext>
            </a:extLst>
          </p:cNvPr>
          <p:cNvSpPr>
            <a:spLocks noGrp="1" noChangeArrowheads="1"/>
          </p:cNvSpPr>
          <p:nvPr>
            <p:ph type="body" idx="1"/>
          </p:nvPr>
        </p:nvSpPr>
        <p:spPr>
          <a:xfrm>
            <a:off x="834189" y="1600200"/>
            <a:ext cx="10748211" cy="3829639"/>
          </a:xfrm>
        </p:spPr>
        <p:txBody>
          <a:bodyPr/>
          <a:lstStyle/>
          <a:p>
            <a:pPr eaLnBrk="1" hangingPunct="1">
              <a:defRPr/>
            </a:pPr>
            <a:r>
              <a:rPr lang="en-US" altLang="en-US" sz="2800" i="1" dirty="0"/>
              <a:t>The Israelites were obliged to watch themselves and not forget God (Dt. 4:9; 8:10-20).</a:t>
            </a:r>
          </a:p>
          <a:p>
            <a:pPr eaLnBrk="1" hangingPunct="1">
              <a:defRPr/>
            </a:pPr>
            <a:r>
              <a:rPr lang="en-US" altLang="en-US" sz="2800" i="1" dirty="0"/>
              <a:t>They were to stand in unity with the first generation (Dt. 5:2-3; 4:10-20).</a:t>
            </a:r>
          </a:p>
          <a:p>
            <a:pPr eaLnBrk="1" hangingPunct="1">
              <a:defRPr/>
            </a:pPr>
            <a:r>
              <a:rPr lang="en-US" altLang="en-US" sz="2800" i="1" dirty="0"/>
              <a:t>Israel must take to heart God’s sovereign choice and conscientiously keep his covenant (Dt. 4:39-40; 5:32-33).</a:t>
            </a:r>
          </a:p>
          <a:p>
            <a:pPr eaLnBrk="1" hangingPunct="1">
              <a:defRPr/>
            </a:pPr>
            <a:r>
              <a:rPr lang="en-US" altLang="en-US" sz="2800" i="1" dirty="0"/>
              <a:t>Especially, they were to remember their past failures and not repeat them (Dt. 9:7; 10:13).</a:t>
            </a:r>
          </a:p>
        </p:txBody>
      </p:sp>
      <p:sp>
        <p:nvSpPr>
          <p:cNvPr id="2" name="TextBox 1">
            <a:extLst>
              <a:ext uri="{FF2B5EF4-FFF2-40B4-BE49-F238E27FC236}">
                <a16:creationId xmlns:a16="http://schemas.microsoft.com/office/drawing/2014/main" id="{5EDBB28F-D3D5-5A3C-32D4-D52E66064917}"/>
              </a:ext>
            </a:extLst>
          </p:cNvPr>
          <p:cNvSpPr txBox="1"/>
          <p:nvPr/>
        </p:nvSpPr>
        <p:spPr>
          <a:xfrm>
            <a:off x="0" y="5580668"/>
            <a:ext cx="12192000" cy="954107"/>
          </a:xfrm>
          <a:prstGeom prst="rect">
            <a:avLst/>
          </a:prstGeom>
          <a:solidFill>
            <a:srgbClr val="C00000"/>
          </a:solidFill>
        </p:spPr>
        <p:txBody>
          <a:bodyPr wrap="square" rtlCol="0">
            <a:spAutoFit/>
          </a:bodyPr>
          <a:lstStyle/>
          <a:p>
            <a:r>
              <a:rPr lang="en-US" sz="2800" dirty="0">
                <a:solidFill>
                  <a:srgbClr val="FFC000"/>
                </a:solidFill>
                <a:effectLst>
                  <a:outerShdw blurRad="38100" dist="38100" dir="2700000" algn="tl">
                    <a:srgbClr val="000000">
                      <a:alpha val="43137"/>
                    </a:srgbClr>
                  </a:outerShdw>
                </a:effectLst>
                <a:latin typeface="Eras Demi ITC" panose="020B0805030504020804" pitchFamily="34" charset="0"/>
              </a:rPr>
              <a:t>Eventually, Israel would be condemned to exile, because the nation had profaned God’s name among the nations (Eze. 20:8-26; 36:20-23).</a:t>
            </a:r>
          </a:p>
        </p:txBody>
      </p:sp>
      <p:sp>
        <p:nvSpPr>
          <p:cNvPr id="3" name="Slide Number Placeholder 2">
            <a:extLst>
              <a:ext uri="{FF2B5EF4-FFF2-40B4-BE49-F238E27FC236}">
                <a16:creationId xmlns:a16="http://schemas.microsoft.com/office/drawing/2014/main" id="{D35E1A78-9CCC-6D37-AE9C-42FCB87FA7D7}"/>
              </a:ext>
            </a:extLst>
          </p:cNvPr>
          <p:cNvSpPr>
            <a:spLocks noGrp="1"/>
          </p:cNvSpPr>
          <p:nvPr>
            <p:ph type="sldNum" sz="quarter" idx="12"/>
          </p:nvPr>
        </p:nvSpPr>
        <p:spPr/>
        <p:txBody>
          <a:bodyPr/>
          <a:lstStyle/>
          <a:p>
            <a:fld id="{B0238741-6C4E-400A-A2A3-6E4AE4C30A53}" type="slidenum">
              <a:rPr lang="en-US" altLang="en-US" smtClean="0"/>
              <a:pPr/>
              <a:t>56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1539">
                                            <p:txEl>
                                              <p:pRg st="0" end="0"/>
                                            </p:txEl>
                                          </p:spTgt>
                                        </p:tgtEl>
                                        <p:attrNameLst>
                                          <p:attrName>style.visibility</p:attrName>
                                        </p:attrNameLst>
                                      </p:cBhvr>
                                      <p:to>
                                        <p:strVal val="visible"/>
                                      </p:to>
                                    </p:set>
                                    <p:anim calcmode="lin" valueType="num">
                                      <p:cBhvr additive="base">
                                        <p:cTn id="7" dur="500" fill="hold"/>
                                        <p:tgtEl>
                                          <p:spTgt spid="321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15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1539">
                                            <p:txEl>
                                              <p:pRg st="1" end="1"/>
                                            </p:txEl>
                                          </p:spTgt>
                                        </p:tgtEl>
                                        <p:attrNameLst>
                                          <p:attrName>style.visibility</p:attrName>
                                        </p:attrNameLst>
                                      </p:cBhvr>
                                      <p:to>
                                        <p:strVal val="visible"/>
                                      </p:to>
                                    </p:set>
                                    <p:anim calcmode="lin" valueType="num">
                                      <p:cBhvr additive="base">
                                        <p:cTn id="13" dur="500" fill="hold"/>
                                        <p:tgtEl>
                                          <p:spTgt spid="3215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15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1539">
                                            <p:txEl>
                                              <p:pRg st="2" end="2"/>
                                            </p:txEl>
                                          </p:spTgt>
                                        </p:tgtEl>
                                        <p:attrNameLst>
                                          <p:attrName>style.visibility</p:attrName>
                                        </p:attrNameLst>
                                      </p:cBhvr>
                                      <p:to>
                                        <p:strVal val="visible"/>
                                      </p:to>
                                    </p:set>
                                    <p:anim calcmode="lin" valueType="num">
                                      <p:cBhvr additive="base">
                                        <p:cTn id="19" dur="500" fill="hold"/>
                                        <p:tgtEl>
                                          <p:spTgt spid="3215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1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21539">
                                            <p:txEl>
                                              <p:pRg st="3" end="3"/>
                                            </p:txEl>
                                          </p:spTgt>
                                        </p:tgtEl>
                                        <p:attrNameLst>
                                          <p:attrName>style.visibility</p:attrName>
                                        </p:attrNameLst>
                                      </p:cBhvr>
                                      <p:to>
                                        <p:strVal val="visible"/>
                                      </p:to>
                                    </p:set>
                                    <p:anim calcmode="lin" valueType="num">
                                      <p:cBhvr additive="base">
                                        <p:cTn id="25" dur="500" fill="hold"/>
                                        <p:tgtEl>
                                          <p:spTgt spid="3215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15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5D80-B6D0-C4F6-B8D2-D026B418B83E}"/>
              </a:ext>
            </a:extLst>
          </p:cNvPr>
          <p:cNvSpPr>
            <a:spLocks noGrp="1"/>
          </p:cNvSpPr>
          <p:nvPr>
            <p:ph type="ctrTitle" sz="quarter"/>
          </p:nvPr>
        </p:nvSpPr>
        <p:spPr>
          <a:xfrm>
            <a:off x="2743200" y="429606"/>
            <a:ext cx="9279118" cy="1087552"/>
          </a:xfrm>
        </p:spPr>
        <p:txBody>
          <a:bodyPr/>
          <a:lstStyle/>
          <a:p>
            <a:pPr algn="r"/>
            <a:r>
              <a:rPr lang="en-US" dirty="0">
                <a:solidFill>
                  <a:srgbClr val="FF3300"/>
                </a:solidFill>
                <a:latin typeface="Matura MT Script Capitals" pitchFamily="66" charset="0"/>
              </a:rPr>
              <a:t>The Concept of Covenant</a:t>
            </a:r>
            <a:endParaRPr lang="en-US" dirty="0"/>
          </a:p>
        </p:txBody>
      </p:sp>
      <p:sp>
        <p:nvSpPr>
          <p:cNvPr id="3" name="Subtitle 2">
            <a:extLst>
              <a:ext uri="{FF2B5EF4-FFF2-40B4-BE49-F238E27FC236}">
                <a16:creationId xmlns:a16="http://schemas.microsoft.com/office/drawing/2014/main" id="{850097E2-1613-8269-0EEA-CF462D557D28}"/>
              </a:ext>
            </a:extLst>
          </p:cNvPr>
          <p:cNvSpPr>
            <a:spLocks noGrp="1"/>
          </p:cNvSpPr>
          <p:nvPr>
            <p:ph type="subTitle" sz="quarter" idx="1"/>
          </p:nvPr>
        </p:nvSpPr>
        <p:spPr>
          <a:xfrm>
            <a:off x="2333527" y="1517158"/>
            <a:ext cx="8639273" cy="5340842"/>
          </a:xfrm>
        </p:spPr>
        <p:txBody>
          <a:bodyPr/>
          <a:lstStyle/>
          <a:p>
            <a:pPr algn="r"/>
            <a:r>
              <a:rPr lang="en-US" sz="2800" i="1" dirty="0"/>
              <a:t>In the absence of international law, humans established and maintained their relationships with each other by covenants, binding agreements confirmed by oaths and attended by reprisals if they failed to keep their covenant promises.  God used this well-known institution of covenant to relate to his people, beginning with Abraham, then Moses, and then David. At last, he offered the vision of a new covenant described by Jeremiah and Ezekiel. All these covenants were attended by divine promises: some had conditions that were temporal, and some had features that were to last forever.</a:t>
            </a:r>
            <a:endParaRPr lang="en-US" sz="2800" dirty="0"/>
          </a:p>
        </p:txBody>
      </p:sp>
      <p:sp>
        <p:nvSpPr>
          <p:cNvPr id="4" name="Slide Number Placeholder 3">
            <a:extLst>
              <a:ext uri="{FF2B5EF4-FFF2-40B4-BE49-F238E27FC236}">
                <a16:creationId xmlns:a16="http://schemas.microsoft.com/office/drawing/2014/main" id="{2F33158E-0208-69C6-1ADB-604E35518F1A}"/>
              </a:ext>
            </a:extLst>
          </p:cNvPr>
          <p:cNvSpPr>
            <a:spLocks noGrp="1"/>
          </p:cNvSpPr>
          <p:nvPr>
            <p:ph type="sldNum" sz="quarter" idx="12"/>
          </p:nvPr>
        </p:nvSpPr>
        <p:spPr/>
        <p:txBody>
          <a:bodyPr/>
          <a:lstStyle/>
          <a:p>
            <a:fld id="{77B5E61A-8F73-495D-A30A-94EEFEB81471}" type="slidenum">
              <a:rPr lang="en-US" altLang="en-US" smtClean="0"/>
              <a:pPr/>
              <a:t>57</a:t>
            </a:fld>
            <a:endParaRPr lang="en-US" altLang="en-US"/>
          </a:p>
        </p:txBody>
      </p:sp>
    </p:spTree>
    <p:extLst>
      <p:ext uri="{BB962C8B-B14F-4D97-AF65-F5344CB8AC3E}">
        <p14:creationId xmlns:p14="http://schemas.microsoft.com/office/powerpoint/2010/main" val="809777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0071EDEC-CF1D-02D6-E134-349989191B4E}"/>
              </a:ext>
            </a:extLst>
          </p:cNvPr>
          <p:cNvSpPr>
            <a:spLocks noGrp="1" noChangeArrowheads="1"/>
          </p:cNvSpPr>
          <p:nvPr>
            <p:ph type="title"/>
          </p:nvPr>
        </p:nvSpPr>
        <p:spPr>
          <a:xfrm>
            <a:off x="1981200" y="76200"/>
            <a:ext cx="8229600" cy="865188"/>
          </a:xfrm>
        </p:spPr>
        <p:txBody>
          <a:bodyPr/>
          <a:lstStyle/>
          <a:p>
            <a:pPr eaLnBrk="1" hangingPunct="1">
              <a:defRPr/>
            </a:pPr>
            <a:r>
              <a:rPr lang="en-US" altLang="en-US" dirty="0">
                <a:solidFill>
                  <a:srgbClr val="FF6600"/>
                </a:solidFill>
                <a:latin typeface="Eras Demi ITC" panose="020B0805030504020804" pitchFamily="34" charset="0"/>
              </a:rPr>
              <a:t>The Idea of Covenant</a:t>
            </a:r>
          </a:p>
        </p:txBody>
      </p:sp>
      <p:sp>
        <p:nvSpPr>
          <p:cNvPr id="197635" name="Rectangle 3">
            <a:extLst>
              <a:ext uri="{FF2B5EF4-FFF2-40B4-BE49-F238E27FC236}">
                <a16:creationId xmlns:a16="http://schemas.microsoft.com/office/drawing/2014/main" id="{3F79610C-26F5-B4BE-A3C4-08D00C2B0AED}"/>
              </a:ext>
            </a:extLst>
          </p:cNvPr>
          <p:cNvSpPr>
            <a:spLocks noGrp="1" noChangeArrowheads="1"/>
          </p:cNvSpPr>
          <p:nvPr>
            <p:ph type="body" idx="1"/>
          </p:nvPr>
        </p:nvSpPr>
        <p:spPr>
          <a:xfrm>
            <a:off x="673768" y="988996"/>
            <a:ext cx="10844464" cy="1664368"/>
          </a:xfrm>
          <a:gradFill rotWithShape="1">
            <a:gsLst>
              <a:gs pos="0">
                <a:srgbClr val="008080"/>
              </a:gs>
              <a:gs pos="50000">
                <a:srgbClr val="008080">
                  <a:gamma/>
                  <a:shade val="46275"/>
                  <a:invGamma/>
                </a:srgbClr>
              </a:gs>
              <a:gs pos="100000">
                <a:srgbClr val="008080"/>
              </a:gs>
            </a:gsLst>
            <a:lin ang="18900000" scaled="1"/>
          </a:gradFill>
          <a:ln w="12700">
            <a:solidFill>
              <a:srgbClr val="66FFCC"/>
            </a:solidFill>
            <a:miter lim="800000"/>
            <a:headEnd/>
            <a:tailEnd/>
          </a:ln>
        </p:spPr>
        <p:txBody>
          <a:bodyPr/>
          <a:lstStyle/>
          <a:p>
            <a:pPr eaLnBrk="1" hangingPunct="1">
              <a:buFont typeface="Wingdings" panose="05000000000000000000" pitchFamily="2" charset="2"/>
              <a:buNone/>
              <a:defRPr/>
            </a:pPr>
            <a:r>
              <a:rPr lang="en-US" altLang="en-US" sz="2400">
                <a:latin typeface="Cooper Black" pitchFamily="18" charset="0"/>
              </a:rPr>
              <a:t>In the ancient Near East, where international law was still a thing of the future, covenants were socially binding agreements enacted between two parties in which one or both made promises under oath to perform certain actions stipulated in advance.</a:t>
            </a:r>
          </a:p>
        </p:txBody>
      </p:sp>
      <p:sp>
        <p:nvSpPr>
          <p:cNvPr id="197636" name="Text Box 4">
            <a:extLst>
              <a:ext uri="{FF2B5EF4-FFF2-40B4-BE49-F238E27FC236}">
                <a16:creationId xmlns:a16="http://schemas.microsoft.com/office/drawing/2014/main" id="{26058C3D-F85E-0A4B-AE16-242CDE568212}"/>
              </a:ext>
            </a:extLst>
          </p:cNvPr>
          <p:cNvSpPr txBox="1">
            <a:spLocks noChangeArrowheads="1"/>
          </p:cNvSpPr>
          <p:nvPr/>
        </p:nvSpPr>
        <p:spPr bwMode="auto">
          <a:xfrm>
            <a:off x="2777423" y="2919948"/>
            <a:ext cx="86106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ClrTx/>
              <a:buSzTx/>
              <a:buNone/>
            </a:pPr>
            <a:r>
              <a:rPr lang="en-US" altLang="en-US" sz="2400" b="1" dirty="0">
                <a:solidFill>
                  <a:srgbClr val="FFCC00"/>
                </a:solidFill>
                <a:latin typeface="Comic Sans MS" panose="030F0702030302020204" pitchFamily="66" charset="0"/>
              </a:rPr>
              <a:t>THE VOCABULARY OF COVENANT</a:t>
            </a:r>
          </a:p>
          <a:p>
            <a:pPr defTabSz="914400" fontAlgn="base">
              <a:spcBef>
                <a:spcPct val="50000"/>
              </a:spcBef>
              <a:spcAft>
                <a:spcPct val="0"/>
              </a:spcAft>
              <a:buClrTx/>
              <a:buSzTx/>
              <a:buNone/>
            </a:pPr>
            <a:r>
              <a:rPr lang="en-US" altLang="en-US" sz="2400" dirty="0">
                <a:solidFill>
                  <a:srgbClr val="FFFFBD"/>
                </a:solidFill>
                <a:latin typeface="HebrewTh" pitchFamily="2" charset="0"/>
              </a:rPr>
              <a:t>	tyr9B; tr1KA</a:t>
            </a:r>
            <a:r>
              <a:rPr lang="en-US" altLang="en-US" sz="2400" dirty="0">
                <a:solidFill>
                  <a:srgbClr val="FFFFBD"/>
                </a:solidFill>
                <a:latin typeface="Comic Sans MS" panose="030F0702030302020204" pitchFamily="66" charset="0"/>
              </a:rPr>
              <a:t> </a:t>
            </a:r>
            <a:r>
              <a:rPr lang="en-US" altLang="en-US" sz="2400" i="1" dirty="0">
                <a:solidFill>
                  <a:srgbClr val="FFFFBD"/>
                </a:solidFill>
                <a:latin typeface="Comic Sans MS" panose="030F0702030302020204" pitchFamily="66" charset="0"/>
              </a:rPr>
              <a:t>( karat </a:t>
            </a:r>
            <a:r>
              <a:rPr lang="en-US" altLang="en-US" sz="2400" i="1" dirty="0" err="1">
                <a:solidFill>
                  <a:srgbClr val="FFFFBD"/>
                </a:solidFill>
                <a:latin typeface="Comic Sans MS" panose="030F0702030302020204" pitchFamily="66" charset="0"/>
              </a:rPr>
              <a:t>berith</a:t>
            </a:r>
            <a:r>
              <a:rPr lang="en-US" altLang="en-US" sz="2400" i="1" dirty="0">
                <a:solidFill>
                  <a:srgbClr val="FFFFBD"/>
                </a:solidFill>
                <a:latin typeface="Comic Sans MS" panose="030F0702030302020204" pitchFamily="66" charset="0"/>
              </a:rPr>
              <a:t> </a:t>
            </a:r>
            <a:r>
              <a:rPr lang="en-US" altLang="en-US" sz="2400" dirty="0">
                <a:solidFill>
                  <a:srgbClr val="FFFFBD"/>
                </a:solidFill>
                <a:latin typeface="Comic Sans MS" panose="030F0702030302020204" pitchFamily="66" charset="0"/>
              </a:rPr>
              <a:t>= to cut a covenant)</a:t>
            </a:r>
          </a:p>
          <a:p>
            <a:pPr defTabSz="914400" fontAlgn="base">
              <a:spcBef>
                <a:spcPct val="50000"/>
              </a:spcBef>
              <a:spcAft>
                <a:spcPct val="0"/>
              </a:spcAft>
              <a:buClrTx/>
              <a:buSzTx/>
              <a:buNone/>
            </a:pPr>
            <a:r>
              <a:rPr lang="en-US" altLang="en-US" sz="2400" dirty="0">
                <a:solidFill>
                  <a:srgbClr val="FFFFBD"/>
                </a:solidFill>
                <a:latin typeface="HebrewTh" pitchFamily="2" charset="0"/>
              </a:rPr>
              <a:t>	fav0bwA</a:t>
            </a:r>
            <a:r>
              <a:rPr lang="en-US" altLang="en-US" sz="2400" dirty="0">
                <a:solidFill>
                  <a:srgbClr val="FFFFBD"/>
                </a:solidFill>
                <a:latin typeface="Comic Sans MS" panose="030F0702030302020204" pitchFamily="66" charset="0"/>
              </a:rPr>
              <a:t> (</a:t>
            </a:r>
            <a:r>
              <a:rPr lang="en-US" altLang="en-US" sz="2400" i="1" dirty="0" err="1">
                <a:solidFill>
                  <a:srgbClr val="FFFFBD"/>
                </a:solidFill>
                <a:latin typeface="Comic Sans MS" panose="030F0702030302020204" pitchFamily="66" charset="0"/>
              </a:rPr>
              <a:t>shevu’ah</a:t>
            </a:r>
            <a:r>
              <a:rPr lang="en-US" altLang="en-US" sz="2400" dirty="0">
                <a:solidFill>
                  <a:srgbClr val="FFFFBD"/>
                </a:solidFill>
                <a:latin typeface="Comic Sans MS" panose="030F0702030302020204" pitchFamily="66" charset="0"/>
              </a:rPr>
              <a:t> = oath)</a:t>
            </a:r>
            <a:endParaRPr lang="en-US" altLang="en-US" sz="2400" dirty="0">
              <a:solidFill>
                <a:srgbClr val="FFFFBD"/>
              </a:solidFill>
              <a:latin typeface="HebrewTh" pitchFamily="2" charset="0"/>
            </a:endParaRPr>
          </a:p>
          <a:p>
            <a:pPr defTabSz="914400" fontAlgn="base">
              <a:spcBef>
                <a:spcPct val="50000"/>
              </a:spcBef>
              <a:spcAft>
                <a:spcPct val="0"/>
              </a:spcAft>
              <a:buClrTx/>
              <a:buSzTx/>
              <a:buNone/>
            </a:pPr>
            <a:r>
              <a:rPr lang="en-US" altLang="en-US" sz="2400" dirty="0">
                <a:solidFill>
                  <a:srgbClr val="FFFFBD"/>
                </a:solidFill>
                <a:latin typeface="HebrewTh" pitchFamily="2" charset="0"/>
              </a:rPr>
              <a:t>	fBaw;n9</a:t>
            </a:r>
            <a:r>
              <a:rPr lang="en-US" altLang="en-US" sz="2400" dirty="0">
                <a:solidFill>
                  <a:srgbClr val="FFFFBD"/>
                </a:solidFill>
                <a:latin typeface="Comic Sans MS" panose="030F0702030302020204" pitchFamily="66" charset="0"/>
              </a:rPr>
              <a:t> (</a:t>
            </a:r>
            <a:r>
              <a:rPr lang="en-US" altLang="en-US" sz="2400" i="1" dirty="0" err="1">
                <a:solidFill>
                  <a:srgbClr val="FFFFBD"/>
                </a:solidFill>
                <a:latin typeface="Comic Sans MS" panose="030F0702030302020204" pitchFamily="66" charset="0"/>
              </a:rPr>
              <a:t>nishba</a:t>
            </a:r>
            <a:r>
              <a:rPr lang="en-US" altLang="en-US" sz="2400" i="1" dirty="0">
                <a:solidFill>
                  <a:srgbClr val="FFFFBD"/>
                </a:solidFill>
                <a:latin typeface="Comic Sans MS" panose="030F0702030302020204" pitchFamily="66" charset="0"/>
              </a:rPr>
              <a:t>’</a:t>
            </a:r>
            <a:r>
              <a:rPr lang="en-US" altLang="en-US" sz="2400" dirty="0">
                <a:solidFill>
                  <a:srgbClr val="FFFFBD"/>
                </a:solidFill>
                <a:latin typeface="Comic Sans MS" panose="030F0702030302020204" pitchFamily="66" charset="0"/>
              </a:rPr>
              <a:t> = swearing)</a:t>
            </a:r>
            <a:endParaRPr lang="en-US" altLang="en-US" sz="2400" dirty="0">
              <a:solidFill>
                <a:srgbClr val="FFFFBD"/>
              </a:solidFill>
              <a:latin typeface="HebrewTh" pitchFamily="2" charset="0"/>
            </a:endParaRPr>
          </a:p>
          <a:p>
            <a:pPr defTabSz="914400" fontAlgn="base">
              <a:spcBef>
                <a:spcPct val="50000"/>
              </a:spcBef>
              <a:spcAft>
                <a:spcPct val="0"/>
              </a:spcAft>
              <a:buClrTx/>
              <a:buSzTx/>
              <a:buNone/>
            </a:pPr>
            <a:r>
              <a:rPr lang="en-US" altLang="en-US" sz="2400" dirty="0">
                <a:solidFill>
                  <a:srgbClr val="FFFFBD"/>
                </a:solidFill>
                <a:latin typeface="HebrewTh" pitchFamily="2" charset="0"/>
              </a:rPr>
              <a:t>	tOc;m0i</a:t>
            </a:r>
            <a:r>
              <a:rPr lang="en-US" altLang="en-US" sz="2400" dirty="0">
                <a:solidFill>
                  <a:srgbClr val="FFFFBD"/>
                </a:solidFill>
                <a:latin typeface="Comic Sans MS" panose="030F0702030302020204" pitchFamily="66" charset="0"/>
              </a:rPr>
              <a:t> (</a:t>
            </a:r>
            <a:r>
              <a:rPr lang="en-US" altLang="en-US" sz="2400" i="1" dirty="0" err="1">
                <a:solidFill>
                  <a:srgbClr val="FFFFBD"/>
                </a:solidFill>
                <a:latin typeface="Comic Sans MS" panose="030F0702030302020204" pitchFamily="66" charset="0"/>
              </a:rPr>
              <a:t>mitswot</a:t>
            </a:r>
            <a:r>
              <a:rPr lang="en-US" altLang="en-US" sz="2400" dirty="0">
                <a:solidFill>
                  <a:srgbClr val="FFFFBD"/>
                </a:solidFill>
                <a:latin typeface="Comic Sans MS" panose="030F0702030302020204" pitchFamily="66" charset="0"/>
              </a:rPr>
              <a:t> = obligations)</a:t>
            </a:r>
            <a:endParaRPr lang="en-US" altLang="en-US" sz="2400" dirty="0">
              <a:solidFill>
                <a:srgbClr val="FFFFBD"/>
              </a:solidFill>
              <a:latin typeface="HebrewTh" pitchFamily="2" charset="0"/>
            </a:endParaRPr>
          </a:p>
          <a:p>
            <a:pPr defTabSz="914400" fontAlgn="base">
              <a:spcBef>
                <a:spcPct val="50000"/>
              </a:spcBef>
              <a:spcAft>
                <a:spcPct val="0"/>
              </a:spcAft>
              <a:buClrTx/>
              <a:buSzTx/>
              <a:buNone/>
            </a:pPr>
            <a:r>
              <a:rPr lang="en-US" altLang="en-US" sz="2400" dirty="0">
                <a:solidFill>
                  <a:srgbClr val="FFFFBD"/>
                </a:solidFill>
                <a:latin typeface="HebrewTh" pitchFamily="2" charset="0"/>
              </a:rPr>
              <a:t>	</a:t>
            </a:r>
            <a:r>
              <a:rPr lang="en-US" altLang="en-US" sz="2400" dirty="0" err="1">
                <a:solidFill>
                  <a:srgbClr val="FFFFBD"/>
                </a:solidFill>
                <a:latin typeface="HebrewTh" pitchFamily="2" charset="0"/>
              </a:rPr>
              <a:t>hkAr!B</a:t>
            </a:r>
            <a:r>
              <a:rPr lang="en-US" altLang="en-US" sz="2400" dirty="0">
                <a:solidFill>
                  <a:srgbClr val="FFFFBD"/>
                </a:solidFill>
                <a:latin typeface="HebrewTh" pitchFamily="2" charset="0"/>
              </a:rPr>
              <a:t>;</a:t>
            </a:r>
            <a:r>
              <a:rPr lang="en-US" altLang="en-US" sz="2400" dirty="0">
                <a:solidFill>
                  <a:srgbClr val="FFFFBD"/>
                </a:solidFill>
                <a:latin typeface="Comic Sans MS" panose="030F0702030302020204" pitchFamily="66" charset="0"/>
              </a:rPr>
              <a:t> (</a:t>
            </a:r>
            <a:r>
              <a:rPr lang="en-US" altLang="en-US" sz="2400" i="1" dirty="0">
                <a:solidFill>
                  <a:srgbClr val="FFFFBD"/>
                </a:solidFill>
                <a:latin typeface="Comic Sans MS" panose="030F0702030302020204" pitchFamily="66" charset="0"/>
              </a:rPr>
              <a:t>berakah</a:t>
            </a:r>
            <a:r>
              <a:rPr lang="en-US" altLang="en-US" sz="2400" dirty="0">
                <a:solidFill>
                  <a:srgbClr val="FFFFBD"/>
                </a:solidFill>
                <a:latin typeface="Comic Sans MS" panose="030F0702030302020204" pitchFamily="66" charset="0"/>
              </a:rPr>
              <a:t> = blessing)</a:t>
            </a:r>
            <a:endParaRPr lang="en-US" altLang="en-US" sz="2400" dirty="0">
              <a:solidFill>
                <a:srgbClr val="FFFFBD"/>
              </a:solidFill>
              <a:latin typeface="HebrewTh" pitchFamily="2" charset="0"/>
            </a:endParaRPr>
          </a:p>
          <a:p>
            <a:pPr defTabSz="914400" fontAlgn="base">
              <a:spcBef>
                <a:spcPct val="50000"/>
              </a:spcBef>
              <a:spcAft>
                <a:spcPct val="0"/>
              </a:spcAft>
              <a:buClrTx/>
              <a:buSzTx/>
              <a:buNone/>
            </a:pPr>
            <a:r>
              <a:rPr lang="en-US" altLang="en-US" sz="2400" dirty="0">
                <a:solidFill>
                  <a:srgbClr val="FFFFBD"/>
                </a:solidFill>
                <a:latin typeface="HebrewTh" pitchFamily="2" charset="0"/>
              </a:rPr>
              <a:t>	</a:t>
            </a:r>
            <a:r>
              <a:rPr lang="en-US" altLang="en-US" sz="2400" dirty="0" err="1">
                <a:solidFill>
                  <a:srgbClr val="FFFFBD"/>
                </a:solidFill>
                <a:latin typeface="HebrewTh" pitchFamily="2" charset="0"/>
              </a:rPr>
              <a:t>hlAxA</a:t>
            </a:r>
            <a:r>
              <a:rPr lang="en-US" altLang="en-US" sz="2400" dirty="0">
                <a:solidFill>
                  <a:srgbClr val="FFFFBD"/>
                </a:solidFill>
                <a:latin typeface="Comic Sans MS" panose="030F0702030302020204" pitchFamily="66" charset="0"/>
              </a:rPr>
              <a:t> (</a:t>
            </a:r>
            <a:r>
              <a:rPr lang="en-US" altLang="en-US" sz="2400" i="1" dirty="0">
                <a:solidFill>
                  <a:srgbClr val="FFFFBD"/>
                </a:solidFill>
                <a:latin typeface="Comic Sans MS" panose="030F0702030302020204" pitchFamily="66" charset="0"/>
              </a:rPr>
              <a:t>‘ala</a:t>
            </a:r>
            <a:r>
              <a:rPr lang="en-US" altLang="en-US" sz="2400" dirty="0">
                <a:solidFill>
                  <a:srgbClr val="FFFFBD"/>
                </a:solidFill>
                <a:latin typeface="Comic Sans MS" panose="030F0702030302020204" pitchFamily="66" charset="0"/>
              </a:rPr>
              <a:t> = curse)</a:t>
            </a:r>
            <a:endParaRPr lang="en-US" altLang="en-US" sz="2400" dirty="0">
              <a:solidFill>
                <a:srgbClr val="FFFFBD"/>
              </a:solidFill>
              <a:latin typeface="HebrewTh" pitchFamily="2" charset="0"/>
            </a:endParaRPr>
          </a:p>
        </p:txBody>
      </p:sp>
      <p:sp>
        <p:nvSpPr>
          <p:cNvPr id="2" name="Slide Number Placeholder 1">
            <a:extLst>
              <a:ext uri="{FF2B5EF4-FFF2-40B4-BE49-F238E27FC236}">
                <a16:creationId xmlns:a16="http://schemas.microsoft.com/office/drawing/2014/main" id="{F13740D9-63D6-EB72-CC7A-BD4E699170A5}"/>
              </a:ext>
            </a:extLst>
          </p:cNvPr>
          <p:cNvSpPr>
            <a:spLocks noGrp="1"/>
          </p:cNvSpPr>
          <p:nvPr>
            <p:ph type="sldNum" sz="quarter" idx="12"/>
          </p:nvPr>
        </p:nvSpPr>
        <p:spPr/>
        <p:txBody>
          <a:bodyPr/>
          <a:lstStyle/>
          <a:p>
            <a:fld id="{B650F899-69CD-4148-8DCF-B4120FCC3CB9}" type="slidenum">
              <a:rPr lang="en-US" altLang="en-US" smtClean="0"/>
              <a:pPr/>
              <a:t>58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97635">
                                            <p:bg/>
                                          </p:spTgt>
                                        </p:tgtEl>
                                        <p:attrNameLst>
                                          <p:attrName>style.visibility</p:attrName>
                                        </p:attrNameLst>
                                      </p:cBhvr>
                                      <p:to>
                                        <p:strVal val="visible"/>
                                      </p:to>
                                    </p:set>
                                    <p:animEffect transition="in" filter="dissolve">
                                      <p:cBhvr>
                                        <p:cTn id="7" dur="500"/>
                                        <p:tgtEl>
                                          <p:spTgt spid="19763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7635">
                                            <p:txEl>
                                              <p:pRg st="0" end="0"/>
                                            </p:txEl>
                                          </p:spTgt>
                                        </p:tgtEl>
                                        <p:attrNameLst>
                                          <p:attrName>style.visibility</p:attrName>
                                        </p:attrNameLst>
                                      </p:cBhvr>
                                      <p:to>
                                        <p:strVal val="visible"/>
                                      </p:to>
                                    </p:set>
                                    <p:animEffect transition="in" filter="dissolve">
                                      <p:cBhvr>
                                        <p:cTn id="10" dur="500"/>
                                        <p:tgtEl>
                                          <p:spTgt spid="19763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97636"/>
                                        </p:tgtEl>
                                        <p:attrNameLst>
                                          <p:attrName>style.visibility</p:attrName>
                                        </p:attrNameLst>
                                      </p:cBhvr>
                                      <p:to>
                                        <p:strVal val="visible"/>
                                      </p:to>
                                    </p:set>
                                    <p:anim calcmode="lin" valueType="num">
                                      <p:cBhvr>
                                        <p:cTn id="15" dur="500" fill="hold"/>
                                        <p:tgtEl>
                                          <p:spTgt spid="197636"/>
                                        </p:tgtEl>
                                        <p:attrNameLst>
                                          <p:attrName>ppt_w</p:attrName>
                                        </p:attrNameLst>
                                      </p:cBhvr>
                                      <p:tavLst>
                                        <p:tav tm="0">
                                          <p:val>
                                            <p:fltVal val="0"/>
                                          </p:val>
                                        </p:tav>
                                        <p:tav tm="100000">
                                          <p:val>
                                            <p:strVal val="#ppt_w"/>
                                          </p:val>
                                        </p:tav>
                                      </p:tavLst>
                                    </p:anim>
                                    <p:anim calcmode="lin" valueType="num">
                                      <p:cBhvr>
                                        <p:cTn id="16" dur="500" fill="hold"/>
                                        <p:tgtEl>
                                          <p:spTgt spid="1976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animBg="1"/>
      <p:bldP spid="19763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06C0544B-70E3-8AA9-85B4-70F84ADD591D}"/>
              </a:ext>
            </a:extLst>
          </p:cNvPr>
          <p:cNvSpPr>
            <a:spLocks noGrp="1" noChangeArrowheads="1"/>
          </p:cNvSpPr>
          <p:nvPr>
            <p:ph type="title"/>
          </p:nvPr>
        </p:nvSpPr>
        <p:spPr>
          <a:xfrm>
            <a:off x="312421" y="171717"/>
            <a:ext cx="11366232" cy="1169987"/>
          </a:xfrm>
        </p:spPr>
        <p:txBody>
          <a:bodyPr/>
          <a:lstStyle/>
          <a:p>
            <a:pPr eaLnBrk="1" hangingPunct="1">
              <a:defRPr/>
            </a:pPr>
            <a:r>
              <a:rPr lang="en-US" altLang="en-US" dirty="0">
                <a:solidFill>
                  <a:srgbClr val="FF6600"/>
                </a:solidFill>
                <a:latin typeface="Eras Demi ITC" panose="020B0805030504020804" pitchFamily="34" charset="0"/>
              </a:rPr>
              <a:t>The Five Divine “I wills…” in God’s Covenant with Abram </a:t>
            </a:r>
            <a:r>
              <a:rPr lang="en-US" altLang="en-US" sz="2800" dirty="0">
                <a:solidFill>
                  <a:srgbClr val="FF6600"/>
                </a:solidFill>
                <a:latin typeface="Eras Demi ITC" panose="020B0805030504020804" pitchFamily="34" charset="0"/>
                <a:cs typeface="+mn-cs"/>
              </a:rPr>
              <a:t>(Ge. 12:1-3)</a:t>
            </a:r>
            <a:endParaRPr lang="en-US" altLang="en-US" dirty="0">
              <a:solidFill>
                <a:srgbClr val="FF6600"/>
              </a:solidFill>
              <a:latin typeface="Eras Demi ITC" panose="020B0805030504020804" pitchFamily="34" charset="0"/>
            </a:endParaRPr>
          </a:p>
        </p:txBody>
      </p:sp>
      <p:sp>
        <p:nvSpPr>
          <p:cNvPr id="196611" name="Rectangle 3">
            <a:extLst>
              <a:ext uri="{FF2B5EF4-FFF2-40B4-BE49-F238E27FC236}">
                <a16:creationId xmlns:a16="http://schemas.microsoft.com/office/drawing/2014/main" id="{9E4B7D0E-59B8-38F1-CD20-FFCAD5FC18A7}"/>
              </a:ext>
            </a:extLst>
          </p:cNvPr>
          <p:cNvSpPr>
            <a:spLocks noGrp="1" noChangeArrowheads="1"/>
          </p:cNvSpPr>
          <p:nvPr>
            <p:ph type="body" idx="1"/>
          </p:nvPr>
        </p:nvSpPr>
        <p:spPr>
          <a:xfrm>
            <a:off x="1981200" y="1751689"/>
            <a:ext cx="8229600" cy="3048000"/>
          </a:xfrm>
        </p:spPr>
        <p:txBody>
          <a:bodyPr/>
          <a:lstStyle/>
          <a:p>
            <a:pPr eaLnBrk="1" hangingPunct="1">
              <a:defRPr/>
            </a:pPr>
            <a:r>
              <a:rPr lang="en-US" altLang="en-US" i="1" dirty="0">
                <a:solidFill>
                  <a:schemeClr val="folHlink"/>
                </a:solidFill>
                <a:latin typeface="Comic Sans MS" panose="030F0702030302020204" pitchFamily="66" charset="0"/>
              </a:rPr>
              <a:t>…make you a great nation</a:t>
            </a:r>
          </a:p>
          <a:p>
            <a:pPr eaLnBrk="1" hangingPunct="1">
              <a:defRPr/>
            </a:pPr>
            <a:r>
              <a:rPr lang="en-US" altLang="en-US" i="1" dirty="0">
                <a:solidFill>
                  <a:schemeClr val="folHlink"/>
                </a:solidFill>
                <a:latin typeface="Comic Sans MS" panose="030F0702030302020204" pitchFamily="66" charset="0"/>
              </a:rPr>
              <a:t>…bless you</a:t>
            </a:r>
          </a:p>
          <a:p>
            <a:pPr eaLnBrk="1" hangingPunct="1">
              <a:defRPr/>
            </a:pPr>
            <a:r>
              <a:rPr lang="en-US" altLang="en-US" i="1" dirty="0">
                <a:solidFill>
                  <a:schemeClr val="folHlink"/>
                </a:solidFill>
                <a:latin typeface="Comic Sans MS" panose="030F0702030302020204" pitchFamily="66" charset="0"/>
              </a:rPr>
              <a:t>…make your name great</a:t>
            </a:r>
          </a:p>
          <a:p>
            <a:pPr eaLnBrk="1" hangingPunct="1">
              <a:defRPr/>
            </a:pPr>
            <a:r>
              <a:rPr lang="en-US" altLang="en-US" i="1" dirty="0">
                <a:solidFill>
                  <a:schemeClr val="folHlink"/>
                </a:solidFill>
                <a:latin typeface="Comic Sans MS" panose="030F0702030302020204" pitchFamily="66" charset="0"/>
              </a:rPr>
              <a:t>…bless those who bless you</a:t>
            </a:r>
          </a:p>
          <a:p>
            <a:pPr eaLnBrk="1" hangingPunct="1">
              <a:defRPr/>
            </a:pPr>
            <a:r>
              <a:rPr lang="en-US" altLang="en-US" i="1" dirty="0">
                <a:solidFill>
                  <a:schemeClr val="folHlink"/>
                </a:solidFill>
                <a:latin typeface="Comic Sans MS" panose="030F0702030302020204" pitchFamily="66" charset="0"/>
              </a:rPr>
              <a:t>…curse those who curse you</a:t>
            </a:r>
          </a:p>
        </p:txBody>
      </p:sp>
      <p:sp>
        <p:nvSpPr>
          <p:cNvPr id="196612" name="Text Box 4">
            <a:extLst>
              <a:ext uri="{FF2B5EF4-FFF2-40B4-BE49-F238E27FC236}">
                <a16:creationId xmlns:a16="http://schemas.microsoft.com/office/drawing/2014/main" id="{C3E05D89-06BD-3F8F-B6E5-0E0F7043BB32}"/>
              </a:ext>
            </a:extLst>
          </p:cNvPr>
          <p:cNvSpPr txBox="1">
            <a:spLocks noChangeArrowheads="1"/>
          </p:cNvSpPr>
          <p:nvPr/>
        </p:nvSpPr>
        <p:spPr bwMode="auto">
          <a:xfrm>
            <a:off x="312420" y="5209674"/>
            <a:ext cx="11567160" cy="1200329"/>
          </a:xfrm>
          <a:prstGeom prst="rect">
            <a:avLst/>
          </a:prstGeom>
          <a:solidFill>
            <a:srgbClr val="C00000"/>
          </a:solidFill>
          <a:ln w="12700">
            <a:solidFill>
              <a:srgbClr val="00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FFCC00"/>
                </a:solidFill>
                <a:effectLst>
                  <a:outerShdw blurRad="38100" dist="38100" dir="2700000" algn="tl">
                    <a:srgbClr val="000000"/>
                  </a:outerShdw>
                </a:effectLst>
                <a:uLnTx/>
                <a:uFillTx/>
                <a:latin typeface="Arial Black" panose="020B0A04020102020204" pitchFamily="34" charset="0"/>
                <a:ea typeface="+mn-ea"/>
                <a:cs typeface="Arial" panose="020B0604020202020204" pitchFamily="34" charset="0"/>
              </a:rPr>
              <a:t>THE PROMISE:  ...all peoples on earth will be blessed through your seed!</a:t>
            </a:r>
          </a:p>
        </p:txBody>
      </p:sp>
      <p:sp>
        <p:nvSpPr>
          <p:cNvPr id="2" name="Slide Number Placeholder 1">
            <a:extLst>
              <a:ext uri="{FF2B5EF4-FFF2-40B4-BE49-F238E27FC236}">
                <a16:creationId xmlns:a16="http://schemas.microsoft.com/office/drawing/2014/main" id="{B0F533EC-5E7F-2327-0671-20F9F13A380D}"/>
              </a:ext>
            </a:extLst>
          </p:cNvPr>
          <p:cNvSpPr>
            <a:spLocks noGrp="1"/>
          </p:cNvSpPr>
          <p:nvPr>
            <p:ph type="sldNum" sz="quarter" idx="12"/>
          </p:nvPr>
        </p:nvSpPr>
        <p:spPr/>
        <p:txBody>
          <a:bodyPr/>
          <a:lstStyle/>
          <a:p>
            <a:fld id="{0CB6521E-382E-4268-A786-0FF2323A3D50}" type="slidenum">
              <a:rPr lang="en-US" altLang="en-US" smtClean="0"/>
              <a:pPr/>
              <a:t>59</a:t>
            </a:fld>
            <a:endParaRPr lang="en-US" altLang="en-US"/>
          </a:p>
        </p:txBody>
      </p:sp>
    </p:spTree>
    <p:extLst>
      <p:ext uri="{BB962C8B-B14F-4D97-AF65-F5344CB8AC3E}">
        <p14:creationId xmlns:p14="http://schemas.microsoft.com/office/powerpoint/2010/main" val="3636396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anim calcmode="lin" valueType="num">
                                      <p:cBhvr>
                                        <p:cTn id="7" dur="500" fill="hold"/>
                                        <p:tgtEl>
                                          <p:spTgt spid="19661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9661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9661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966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96611">
                                            <p:txEl>
                                              <p:pRg st="1" end="1"/>
                                            </p:txEl>
                                          </p:spTgt>
                                        </p:tgtEl>
                                        <p:attrNameLst>
                                          <p:attrName>style.visibility</p:attrName>
                                        </p:attrNameLst>
                                      </p:cBhvr>
                                      <p:to>
                                        <p:strVal val="visible"/>
                                      </p:to>
                                    </p:set>
                                    <p:anim calcmode="lin" valueType="num">
                                      <p:cBhvr>
                                        <p:cTn id="15" dur="500" fill="hold"/>
                                        <p:tgtEl>
                                          <p:spTgt spid="1966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966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966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966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96611">
                                            <p:txEl>
                                              <p:pRg st="2" end="2"/>
                                            </p:txEl>
                                          </p:spTgt>
                                        </p:tgtEl>
                                        <p:attrNameLst>
                                          <p:attrName>style.visibility</p:attrName>
                                        </p:attrNameLst>
                                      </p:cBhvr>
                                      <p:to>
                                        <p:strVal val="visible"/>
                                      </p:to>
                                    </p:set>
                                    <p:anim calcmode="lin" valueType="num">
                                      <p:cBhvr>
                                        <p:cTn id="23" dur="500" fill="hold"/>
                                        <p:tgtEl>
                                          <p:spTgt spid="19661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9661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9661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966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96611">
                                            <p:txEl>
                                              <p:pRg st="3" end="3"/>
                                            </p:txEl>
                                          </p:spTgt>
                                        </p:tgtEl>
                                        <p:attrNameLst>
                                          <p:attrName>style.visibility</p:attrName>
                                        </p:attrNameLst>
                                      </p:cBhvr>
                                      <p:to>
                                        <p:strVal val="visible"/>
                                      </p:to>
                                    </p:set>
                                    <p:anim calcmode="lin" valueType="num">
                                      <p:cBhvr>
                                        <p:cTn id="31" dur="500" fill="hold"/>
                                        <p:tgtEl>
                                          <p:spTgt spid="19661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9661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9661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966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196611">
                                            <p:txEl>
                                              <p:pRg st="4" end="4"/>
                                            </p:txEl>
                                          </p:spTgt>
                                        </p:tgtEl>
                                        <p:attrNameLst>
                                          <p:attrName>style.visibility</p:attrName>
                                        </p:attrNameLst>
                                      </p:cBhvr>
                                      <p:to>
                                        <p:strVal val="visible"/>
                                      </p:to>
                                    </p:set>
                                    <p:anim calcmode="lin" valueType="num">
                                      <p:cBhvr>
                                        <p:cTn id="39" dur="500" fill="hold"/>
                                        <p:tgtEl>
                                          <p:spTgt spid="19661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9661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9661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966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5" fill="hold" grpId="0" nodeType="clickEffect">
                                  <p:stCondLst>
                                    <p:cond delay="0"/>
                                  </p:stCondLst>
                                  <p:childTnLst>
                                    <p:set>
                                      <p:cBhvr>
                                        <p:cTn id="46" dur="1" fill="hold">
                                          <p:stCondLst>
                                            <p:cond delay="0"/>
                                          </p:stCondLst>
                                        </p:cTn>
                                        <p:tgtEl>
                                          <p:spTgt spid="196612"/>
                                        </p:tgtEl>
                                        <p:attrNameLst>
                                          <p:attrName>style.visibility</p:attrName>
                                        </p:attrNameLst>
                                      </p:cBhvr>
                                      <p:to>
                                        <p:strVal val="visible"/>
                                      </p:to>
                                    </p:set>
                                    <p:animEffect transition="in" filter="randombar(vertical)">
                                      <p:cBhvr>
                                        <p:cTn id="47" dur="500"/>
                                        <p:tgtEl>
                                          <p:spTgt spid="196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8246B1AD-E0F0-C1BD-369E-F3D3E04FC82B}"/>
              </a:ext>
            </a:extLst>
          </p:cNvPr>
          <p:cNvSpPr>
            <a:spLocks noGrp="1" noChangeArrowheads="1"/>
          </p:cNvSpPr>
          <p:nvPr>
            <p:ph type="title"/>
          </p:nvPr>
        </p:nvSpPr>
        <p:spPr>
          <a:xfrm>
            <a:off x="1905000" y="152400"/>
            <a:ext cx="8305800" cy="1981200"/>
          </a:xfrm>
        </p:spPr>
        <p:txBody>
          <a:bodyPr/>
          <a:lstStyle/>
          <a:p>
            <a:pPr eaLnBrk="1" hangingPunct="1">
              <a:defRPr/>
            </a:pPr>
            <a:r>
              <a:rPr lang="en-US" altLang="en-US" sz="4000">
                <a:solidFill>
                  <a:schemeClr val="hlink"/>
                </a:solidFill>
                <a:latin typeface="Eras Bold ITC" pitchFamily="34" charset="0"/>
              </a:rPr>
              <a:t>Possible Genre for Genesis 1-11</a:t>
            </a:r>
            <a:br>
              <a:rPr lang="en-US" altLang="en-US" sz="4000">
                <a:solidFill>
                  <a:schemeClr val="hlink"/>
                </a:solidFill>
                <a:latin typeface="Eras Bold ITC" pitchFamily="34" charset="0"/>
              </a:rPr>
            </a:br>
            <a:r>
              <a:rPr lang="en-US" altLang="en-US" sz="2800">
                <a:solidFill>
                  <a:srgbClr val="FFFF99"/>
                </a:solidFill>
              </a:rPr>
              <a:t>Interpreters usually have treated the primeval history according to one or some combination of three genres</a:t>
            </a:r>
            <a:r>
              <a:rPr lang="en-US" altLang="en-US" sz="2800"/>
              <a:t> </a:t>
            </a:r>
          </a:p>
        </p:txBody>
      </p:sp>
      <p:sp>
        <p:nvSpPr>
          <p:cNvPr id="112643" name="Rectangle 3">
            <a:extLst>
              <a:ext uri="{FF2B5EF4-FFF2-40B4-BE49-F238E27FC236}">
                <a16:creationId xmlns:a16="http://schemas.microsoft.com/office/drawing/2014/main" id="{C5193F50-DDB2-62E7-1A09-B2D0FD32C733}"/>
              </a:ext>
            </a:extLst>
          </p:cNvPr>
          <p:cNvSpPr>
            <a:spLocks noGrp="1" noChangeArrowheads="1"/>
          </p:cNvSpPr>
          <p:nvPr>
            <p:ph type="body" sz="half" idx="1"/>
          </p:nvPr>
        </p:nvSpPr>
        <p:spPr>
          <a:xfrm>
            <a:off x="1676400" y="2362200"/>
            <a:ext cx="2895600" cy="4343400"/>
          </a:xfrm>
          <a:solidFill>
            <a:srgbClr val="A7E200"/>
          </a:solidFill>
          <a:ln>
            <a:solidFill>
              <a:schemeClr val="tx1"/>
            </a:solidFill>
            <a:miter lim="800000"/>
            <a:headEnd/>
            <a:tailEnd/>
          </a:ln>
        </p:spPr>
        <p:txBody>
          <a:bodyPr/>
          <a:lstStyle/>
          <a:p>
            <a:pPr eaLnBrk="1" hangingPunct="1">
              <a:buFont typeface="Wingdings" panose="05000000000000000000" pitchFamily="2" charset="2"/>
              <a:buNone/>
              <a:defRPr/>
            </a:pPr>
            <a:r>
              <a:rPr lang="en-US" altLang="en-US" sz="2800" dirty="0">
                <a:solidFill>
                  <a:srgbClr val="AC5600"/>
                </a:solidFill>
                <a:latin typeface="Eras Demi ITC" pitchFamily="34" charset="0"/>
              </a:rPr>
              <a:t>HISTORICAL</a:t>
            </a:r>
          </a:p>
          <a:p>
            <a:pPr eaLnBrk="1" hangingPunct="1">
              <a:buFont typeface="Wingdings" panose="05000000000000000000" pitchFamily="2" charset="2"/>
              <a:buNone/>
              <a:defRPr/>
            </a:pPr>
            <a:r>
              <a:rPr lang="en-US" altLang="en-US" sz="2400" b="1" i="1" dirty="0">
                <a:solidFill>
                  <a:srgbClr val="000000"/>
                </a:solidFill>
                <a:effectLst/>
              </a:rPr>
              <a:t>Objective report about real people and events</a:t>
            </a:r>
          </a:p>
        </p:txBody>
      </p:sp>
      <p:sp>
        <p:nvSpPr>
          <p:cNvPr id="112645" name="Rectangle 5">
            <a:extLst>
              <a:ext uri="{FF2B5EF4-FFF2-40B4-BE49-F238E27FC236}">
                <a16:creationId xmlns:a16="http://schemas.microsoft.com/office/drawing/2014/main" id="{ACCAFBFF-8837-CA99-3736-B3A08BD040E6}"/>
              </a:ext>
            </a:extLst>
          </p:cNvPr>
          <p:cNvSpPr>
            <a:spLocks noChangeArrowheads="1"/>
          </p:cNvSpPr>
          <p:nvPr/>
        </p:nvSpPr>
        <p:spPr bwMode="auto">
          <a:xfrm>
            <a:off x="4724400" y="2362200"/>
            <a:ext cx="2819400" cy="43434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FFCC00"/>
              </a:buClr>
              <a:buSzPct val="75000"/>
              <a:buFont typeface="Wingdings" panose="05000000000000000000" pitchFamily="2" charset="2"/>
              <a:buNone/>
              <a:tabLst/>
              <a:defRPr/>
            </a:pPr>
            <a:r>
              <a:rPr kumimoji="0" lang="en-US" altLang="en-US" sz="28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Eras Demi ITC" pitchFamily="34" charset="0"/>
                <a:ea typeface="+mn-ea"/>
                <a:cs typeface="Arial" panose="020B0604020202020204" pitchFamily="34" charset="0"/>
              </a:rPr>
              <a:t>MYTHOPOEIC</a:t>
            </a:r>
          </a:p>
          <a:p>
            <a:pPr marL="342900" marR="0" lvl="0" indent="-342900" algn="l" defTabSz="914400" rtl="0" eaLnBrk="1" fontAlgn="base" latinLnBrk="0" hangingPunct="1">
              <a:lnSpc>
                <a:spcPct val="100000"/>
              </a:lnSpc>
              <a:spcBef>
                <a:spcPct val="20000"/>
              </a:spcBef>
              <a:spcAft>
                <a:spcPct val="0"/>
              </a:spcAft>
              <a:buClr>
                <a:srgbClr val="FFCC00"/>
              </a:buClr>
              <a:buSzPct val="75000"/>
              <a:buFont typeface="Wingdings" panose="05000000000000000000" pitchFamily="2" charset="2"/>
              <a:buNone/>
              <a:tabLst/>
              <a:defRPr/>
            </a:pPr>
            <a:r>
              <a:rPr kumimoji="0" lang="en-US" altLang="en-US" sz="2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Traditional account of primordial people and events appealing to cultural ideas and deep, commonly felt emotions</a:t>
            </a:r>
          </a:p>
        </p:txBody>
      </p:sp>
      <p:sp>
        <p:nvSpPr>
          <p:cNvPr id="112646" name="Rectangle 6">
            <a:extLst>
              <a:ext uri="{FF2B5EF4-FFF2-40B4-BE49-F238E27FC236}">
                <a16:creationId xmlns:a16="http://schemas.microsoft.com/office/drawing/2014/main" id="{1CCE7319-81B1-8F9F-7F89-4A150F0D6044}"/>
              </a:ext>
            </a:extLst>
          </p:cNvPr>
          <p:cNvSpPr>
            <a:spLocks noChangeArrowheads="1"/>
          </p:cNvSpPr>
          <p:nvPr/>
        </p:nvSpPr>
        <p:spPr bwMode="auto">
          <a:xfrm>
            <a:off x="7696200" y="2362200"/>
            <a:ext cx="2921000" cy="4343400"/>
          </a:xfrm>
          <a:prstGeom prst="rect">
            <a:avLst/>
          </a:prstGeom>
          <a:solidFill>
            <a:srgbClr val="E5FF9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FFCC00"/>
              </a:buClr>
              <a:buSzPct val="75000"/>
              <a:buFont typeface="Wingdings" panose="05000000000000000000" pitchFamily="2" charset="2"/>
              <a:buNone/>
              <a:tabLst/>
              <a:defRPr/>
            </a:pPr>
            <a:r>
              <a:rPr kumimoji="0" lang="en-US" altLang="en-US" sz="2800" b="0" i="0" u="none" strike="noStrike" kern="1200" cap="none" spc="0" normalizeH="0" baseline="0" noProof="0" dirty="0">
                <a:ln>
                  <a:noFill/>
                </a:ln>
                <a:solidFill>
                  <a:srgbClr val="CC6600"/>
                </a:solidFill>
                <a:effectLst>
                  <a:outerShdw blurRad="38100" dist="38100" dir="2700000" algn="tl">
                    <a:srgbClr val="000000"/>
                  </a:outerShdw>
                </a:effectLst>
                <a:uLnTx/>
                <a:uFillTx/>
                <a:latin typeface="Eras Demi ITC" pitchFamily="34" charset="0"/>
                <a:ea typeface="+mn-ea"/>
                <a:cs typeface="Arial" panose="020B0604020202020204" pitchFamily="34" charset="0"/>
              </a:rPr>
              <a:t>STORY</a:t>
            </a:r>
          </a:p>
          <a:p>
            <a:pPr marL="342900" marR="0" lvl="0" indent="-342900" algn="l" defTabSz="914400" rtl="0" eaLnBrk="1" fontAlgn="base" latinLnBrk="0" hangingPunct="1">
              <a:lnSpc>
                <a:spcPct val="100000"/>
              </a:lnSpc>
              <a:spcBef>
                <a:spcPct val="20000"/>
              </a:spcBef>
              <a:spcAft>
                <a:spcPct val="0"/>
              </a:spcAft>
              <a:buClr>
                <a:srgbClr val="FFCC00"/>
              </a:buClr>
              <a:buSzPct val="75000"/>
              <a:buFont typeface="Wingdings" panose="05000000000000000000" pitchFamily="2" charset="2"/>
              <a:buNone/>
              <a:tabLst/>
              <a:defRPr/>
            </a:pPr>
            <a:r>
              <a:rPr kumimoji="0" lang="en-US" altLang="en-US" sz="2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Pictorial literary account employing symbolism, allusion, poetry, and prose to describe primordial people and events</a:t>
            </a:r>
          </a:p>
        </p:txBody>
      </p:sp>
      <p:sp>
        <p:nvSpPr>
          <p:cNvPr id="2" name="Slide Number Placeholder 1">
            <a:extLst>
              <a:ext uri="{FF2B5EF4-FFF2-40B4-BE49-F238E27FC236}">
                <a16:creationId xmlns:a16="http://schemas.microsoft.com/office/drawing/2014/main" id="{A4C06CAF-D186-B642-AD1C-DC70E648B69D}"/>
              </a:ext>
            </a:extLst>
          </p:cNvPr>
          <p:cNvSpPr>
            <a:spLocks noGrp="1"/>
          </p:cNvSpPr>
          <p:nvPr>
            <p:ph type="sldNum" sz="quarter" idx="12"/>
          </p:nvPr>
        </p:nvSpPr>
        <p:spPr/>
        <p:txBody>
          <a:bodyPr/>
          <a:lstStyle/>
          <a:p>
            <a:fld id="{8D6A6F34-C2E3-4478-8623-715B24E81CD7}" type="slidenum">
              <a:rPr lang="en-US" altLang="en-US" smtClean="0"/>
              <a:pPr/>
              <a:t>6</a:t>
            </a:fld>
            <a:endParaRPr lang="en-US" altLang="en-US"/>
          </a:p>
        </p:txBody>
      </p:sp>
    </p:spTree>
    <p:extLst>
      <p:ext uri="{BB962C8B-B14F-4D97-AF65-F5344CB8AC3E}">
        <p14:creationId xmlns:p14="http://schemas.microsoft.com/office/powerpoint/2010/main" val="14601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2643">
                                            <p:bg/>
                                          </p:spTgt>
                                        </p:tgtEl>
                                        <p:attrNameLst>
                                          <p:attrName>style.visibility</p:attrName>
                                        </p:attrNameLst>
                                      </p:cBhvr>
                                      <p:to>
                                        <p:strVal val="visible"/>
                                      </p:to>
                                    </p:set>
                                    <p:animEffect transition="in" filter="randombar(horizontal)">
                                      <p:cBhvr>
                                        <p:cTn id="7" dur="500"/>
                                        <p:tgtEl>
                                          <p:spTgt spid="11264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2643">
                                            <p:txEl>
                                              <p:pRg st="0" end="0"/>
                                            </p:txEl>
                                          </p:spTgt>
                                        </p:tgtEl>
                                        <p:attrNameLst>
                                          <p:attrName>style.visibility</p:attrName>
                                        </p:attrNameLst>
                                      </p:cBhvr>
                                      <p:to>
                                        <p:strVal val="visible"/>
                                      </p:to>
                                    </p:set>
                                    <p:animEffect transition="in" filter="randombar(horizontal)">
                                      <p:cBhvr>
                                        <p:cTn id="10" dur="500"/>
                                        <p:tgtEl>
                                          <p:spTgt spid="112643">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2643">
                                            <p:txEl>
                                              <p:pRg st="1" end="1"/>
                                            </p:txEl>
                                          </p:spTgt>
                                        </p:tgtEl>
                                        <p:attrNameLst>
                                          <p:attrName>style.visibility</p:attrName>
                                        </p:attrNameLst>
                                      </p:cBhvr>
                                      <p:to>
                                        <p:strVal val="visible"/>
                                      </p:to>
                                    </p:set>
                                    <p:animEffect transition="in" filter="randombar(horizontal)">
                                      <p:cBhvr>
                                        <p:cTn id="13" dur="500"/>
                                        <p:tgtEl>
                                          <p:spTgt spid="11264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2645"/>
                                        </p:tgtEl>
                                        <p:attrNameLst>
                                          <p:attrName>style.visibility</p:attrName>
                                        </p:attrNameLst>
                                      </p:cBhvr>
                                      <p:to>
                                        <p:strVal val="visible"/>
                                      </p:to>
                                    </p:set>
                                    <p:animEffect transition="in" filter="randombar(horizontal)">
                                      <p:cBhvr>
                                        <p:cTn id="18" dur="500"/>
                                        <p:tgtEl>
                                          <p:spTgt spid="1126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2646"/>
                                        </p:tgtEl>
                                        <p:attrNameLst>
                                          <p:attrName>style.visibility</p:attrName>
                                        </p:attrNameLst>
                                      </p:cBhvr>
                                      <p:to>
                                        <p:strVal val="visible"/>
                                      </p:to>
                                    </p:set>
                                    <p:animEffect transition="in" filter="randombar(horizontal)">
                                      <p:cBhvr>
                                        <p:cTn id="23" dur="500"/>
                                        <p:tgtEl>
                                          <p:spTgt spid="112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uiExpand="1" build="p" animBg="1"/>
      <p:bldP spid="112645" grpId="0" animBg="1"/>
      <p:bldP spid="11264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173AEA88-AC5D-38F6-130A-C45EEE40BBBB}"/>
              </a:ext>
            </a:extLst>
          </p:cNvPr>
          <p:cNvSpPr>
            <a:spLocks noGrp="1" noChangeArrowheads="1"/>
          </p:cNvSpPr>
          <p:nvPr>
            <p:ph type="title"/>
          </p:nvPr>
        </p:nvSpPr>
        <p:spPr/>
        <p:txBody>
          <a:bodyPr/>
          <a:lstStyle/>
          <a:p>
            <a:pPr eaLnBrk="1" hangingPunct="1">
              <a:defRPr/>
            </a:pPr>
            <a:r>
              <a:rPr lang="en-US" altLang="en-US" dirty="0">
                <a:solidFill>
                  <a:srgbClr val="FF6600"/>
                </a:solidFill>
                <a:latin typeface="Eras Demi ITC" panose="020B0805030504020804" pitchFamily="34" charset="0"/>
              </a:rPr>
              <a:t>Cutting</a:t>
            </a:r>
            <a:r>
              <a:rPr lang="en-US" altLang="en-US" dirty="0">
                <a:solidFill>
                  <a:srgbClr val="FF6600"/>
                </a:solidFill>
                <a:latin typeface="Alba" pitchFamily="2" charset="0"/>
              </a:rPr>
              <a:t> </a:t>
            </a:r>
            <a:r>
              <a:rPr lang="en-US" altLang="en-US" dirty="0">
                <a:solidFill>
                  <a:srgbClr val="FF6600"/>
                </a:solidFill>
                <a:latin typeface="Comic Sans MS" panose="030F0702030302020204" pitchFamily="66" charset="0"/>
              </a:rPr>
              <a:t>(</a:t>
            </a:r>
            <a:r>
              <a:rPr lang="en-US" altLang="en-US" sz="2800" dirty="0">
                <a:solidFill>
                  <a:srgbClr val="FF6600"/>
                </a:solidFill>
                <a:latin typeface="Comic Sans MS" panose="030F0702030302020204" pitchFamily="66" charset="0"/>
              </a:rPr>
              <a:t>Heb. </a:t>
            </a:r>
            <a:r>
              <a:rPr lang="en-US" altLang="en-US" sz="3600" dirty="0">
                <a:solidFill>
                  <a:srgbClr val="FF6600"/>
                </a:solidFill>
                <a:latin typeface="HebrewTh" pitchFamily="2" charset="0"/>
              </a:rPr>
              <a:t>tr1KA</a:t>
            </a:r>
            <a:r>
              <a:rPr lang="en-US" altLang="en-US" dirty="0">
                <a:solidFill>
                  <a:srgbClr val="FF6600"/>
                </a:solidFill>
                <a:latin typeface="Comic Sans MS" panose="030F0702030302020204" pitchFamily="66" charset="0"/>
              </a:rPr>
              <a:t>)</a:t>
            </a:r>
            <a:r>
              <a:rPr lang="en-US" altLang="en-US" dirty="0">
                <a:solidFill>
                  <a:srgbClr val="FF6600"/>
                </a:solidFill>
                <a:latin typeface="Alba" pitchFamily="2" charset="0"/>
              </a:rPr>
              <a:t> </a:t>
            </a:r>
            <a:r>
              <a:rPr lang="en-US" altLang="en-US" dirty="0">
                <a:solidFill>
                  <a:srgbClr val="FF6600"/>
                </a:solidFill>
                <a:latin typeface="Eras Demi ITC" panose="020B0805030504020804" pitchFamily="34" charset="0"/>
              </a:rPr>
              <a:t>a Covenant</a:t>
            </a:r>
            <a:br>
              <a:rPr lang="en-US" altLang="en-US" dirty="0">
                <a:solidFill>
                  <a:srgbClr val="FF6600"/>
                </a:solidFill>
                <a:latin typeface="Eras Demi ITC" panose="020B0805030504020804" pitchFamily="34" charset="0"/>
              </a:rPr>
            </a:br>
            <a:r>
              <a:rPr lang="en-US" altLang="en-US" sz="2400" dirty="0">
                <a:solidFill>
                  <a:srgbClr val="FF9933"/>
                </a:solidFill>
              </a:rPr>
              <a:t>(Ge. 15)</a:t>
            </a:r>
            <a:endParaRPr lang="en-US" altLang="en-US" sz="2400" dirty="0">
              <a:solidFill>
                <a:srgbClr val="FF6600"/>
              </a:solidFill>
              <a:latin typeface="Eras Demi ITC" panose="020B0805030504020804" pitchFamily="34" charset="0"/>
            </a:endParaRPr>
          </a:p>
        </p:txBody>
      </p:sp>
      <p:sp>
        <p:nvSpPr>
          <p:cNvPr id="219139" name="Rectangle 3">
            <a:extLst>
              <a:ext uri="{FF2B5EF4-FFF2-40B4-BE49-F238E27FC236}">
                <a16:creationId xmlns:a16="http://schemas.microsoft.com/office/drawing/2014/main" id="{C3FFE055-C58F-3455-0982-00B7BA8D60BA}"/>
              </a:ext>
            </a:extLst>
          </p:cNvPr>
          <p:cNvSpPr>
            <a:spLocks noGrp="1" noChangeArrowheads="1"/>
          </p:cNvSpPr>
          <p:nvPr>
            <p:ph type="body" idx="1"/>
          </p:nvPr>
        </p:nvSpPr>
        <p:spPr>
          <a:xfrm>
            <a:off x="609600" y="1371600"/>
            <a:ext cx="10700084" cy="5181600"/>
          </a:xfrm>
        </p:spPr>
        <p:txBody>
          <a:bodyPr/>
          <a:lstStyle/>
          <a:p>
            <a:pPr eaLnBrk="1" hangingPunct="1">
              <a:lnSpc>
                <a:spcPct val="90000"/>
              </a:lnSpc>
              <a:buFont typeface="Wingdings" panose="05000000000000000000" pitchFamily="2" charset="2"/>
              <a:buNone/>
              <a:defRPr/>
            </a:pPr>
            <a:r>
              <a:rPr lang="en-US" altLang="en-US" sz="2800" dirty="0">
                <a:solidFill>
                  <a:schemeClr val="hlink"/>
                </a:solidFill>
                <a:latin typeface="Comic Sans MS" panose="030F0702030302020204" pitchFamily="66" charset="0"/>
              </a:rPr>
              <a:t>The form of covenant ratification is consonant with covenant practices in the ancient Near East, where the ritual of sealing an oath by cutting an animal in two and passing between the pieces is found in Mesopotamian literature.</a:t>
            </a:r>
          </a:p>
          <a:p>
            <a:pPr eaLnBrk="1" hangingPunct="1">
              <a:lnSpc>
                <a:spcPct val="90000"/>
              </a:lnSpc>
              <a:defRPr/>
            </a:pPr>
            <a:r>
              <a:rPr lang="en-US" altLang="en-US" sz="2400" i="1" dirty="0">
                <a:latin typeface="Comic Sans MS" panose="030F0702030302020204" pitchFamily="66" charset="0"/>
              </a:rPr>
              <a:t>Those passing between the animal halves bind themselves to a curse should they violate the covenant.</a:t>
            </a:r>
          </a:p>
          <a:p>
            <a:pPr eaLnBrk="1" hangingPunct="1">
              <a:lnSpc>
                <a:spcPct val="90000"/>
              </a:lnSpc>
              <a:defRPr/>
            </a:pPr>
            <a:r>
              <a:rPr lang="en-US" altLang="en-US" sz="2400" i="1" dirty="0">
                <a:latin typeface="Comic Sans MS" panose="030F0702030302020204" pitchFamily="66" charset="0"/>
              </a:rPr>
              <a:t>Here, Yahweh himself passed between the pieces, symbolized by the smoking oven and flaming torch.</a:t>
            </a:r>
          </a:p>
          <a:p>
            <a:pPr eaLnBrk="1" hangingPunct="1">
              <a:lnSpc>
                <a:spcPct val="90000"/>
              </a:lnSpc>
              <a:defRPr/>
            </a:pPr>
            <a:r>
              <a:rPr lang="en-US" altLang="en-US" sz="2400" i="1" dirty="0">
                <a:latin typeface="Comic Sans MS" panose="030F0702030302020204" pitchFamily="66" charset="0"/>
              </a:rPr>
              <a:t>An ominous warning anticipates the Egyptian bondage and exodus.</a:t>
            </a:r>
          </a:p>
        </p:txBody>
      </p:sp>
      <p:sp>
        <p:nvSpPr>
          <p:cNvPr id="2" name="Slide Number Placeholder 1">
            <a:extLst>
              <a:ext uri="{FF2B5EF4-FFF2-40B4-BE49-F238E27FC236}">
                <a16:creationId xmlns:a16="http://schemas.microsoft.com/office/drawing/2014/main" id="{389CAF3B-3BFF-CB4F-F4F8-FD709B6534A8}"/>
              </a:ext>
            </a:extLst>
          </p:cNvPr>
          <p:cNvSpPr>
            <a:spLocks noGrp="1"/>
          </p:cNvSpPr>
          <p:nvPr>
            <p:ph type="sldNum" sz="quarter" idx="12"/>
          </p:nvPr>
        </p:nvSpPr>
        <p:spPr/>
        <p:txBody>
          <a:bodyPr/>
          <a:lstStyle/>
          <a:p>
            <a:fld id="{B650F899-69CD-4148-8DCF-B4120FCC3CB9}" type="slidenum">
              <a:rPr lang="en-US" altLang="en-US" smtClean="0"/>
              <a:pPr/>
              <a:t>60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19139">
                                            <p:txEl>
                                              <p:pRg st="0" end="0"/>
                                            </p:txEl>
                                          </p:spTgt>
                                        </p:tgtEl>
                                        <p:attrNameLst>
                                          <p:attrName>style.visibility</p:attrName>
                                        </p:attrNameLst>
                                      </p:cBhvr>
                                      <p:to>
                                        <p:strVal val="visible"/>
                                      </p:to>
                                    </p:set>
                                    <p:anim calcmode="lin" valueType="num">
                                      <p:cBhvr>
                                        <p:cTn id="7" dur="500" fill="hold"/>
                                        <p:tgtEl>
                                          <p:spTgt spid="2191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91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9139">
                                            <p:txEl>
                                              <p:pRg st="1" end="1"/>
                                            </p:txEl>
                                          </p:spTgt>
                                        </p:tgtEl>
                                        <p:attrNameLst>
                                          <p:attrName>style.visibility</p:attrName>
                                        </p:attrNameLst>
                                      </p:cBhvr>
                                      <p:to>
                                        <p:strVal val="visible"/>
                                      </p:to>
                                    </p:set>
                                    <p:anim calcmode="lin" valueType="num">
                                      <p:cBhvr additive="base">
                                        <p:cTn id="13" dur="500" fill="hold"/>
                                        <p:tgtEl>
                                          <p:spTgt spid="2191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91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19139">
                                            <p:txEl>
                                              <p:pRg st="2" end="2"/>
                                            </p:txEl>
                                          </p:spTgt>
                                        </p:tgtEl>
                                        <p:attrNameLst>
                                          <p:attrName>style.visibility</p:attrName>
                                        </p:attrNameLst>
                                      </p:cBhvr>
                                      <p:to>
                                        <p:strVal val="visible"/>
                                      </p:to>
                                    </p:set>
                                    <p:anim calcmode="lin" valueType="num">
                                      <p:cBhvr additive="base">
                                        <p:cTn id="19" dur="500" fill="hold"/>
                                        <p:tgtEl>
                                          <p:spTgt spid="2191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91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19139">
                                            <p:txEl>
                                              <p:pRg st="3" end="3"/>
                                            </p:txEl>
                                          </p:spTgt>
                                        </p:tgtEl>
                                        <p:attrNameLst>
                                          <p:attrName>style.visibility</p:attrName>
                                        </p:attrNameLst>
                                      </p:cBhvr>
                                      <p:to>
                                        <p:strVal val="visible"/>
                                      </p:to>
                                    </p:set>
                                    <p:anim calcmode="lin" valueType="num">
                                      <p:cBhvr additive="base">
                                        <p:cTn id="25" dur="500" fill="hold"/>
                                        <p:tgtEl>
                                          <p:spTgt spid="2191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91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92F654EE-337A-696B-0CA4-5F0ECC67D1A9}"/>
              </a:ext>
            </a:extLst>
          </p:cNvPr>
          <p:cNvSpPr>
            <a:spLocks noGrp="1" noChangeArrowheads="1"/>
          </p:cNvSpPr>
          <p:nvPr>
            <p:ph type="title"/>
          </p:nvPr>
        </p:nvSpPr>
        <p:spPr/>
        <p:txBody>
          <a:bodyPr/>
          <a:lstStyle/>
          <a:p>
            <a:pPr eaLnBrk="1" hangingPunct="1">
              <a:defRPr/>
            </a:pPr>
            <a:r>
              <a:rPr lang="en-US" altLang="en-US" dirty="0">
                <a:solidFill>
                  <a:srgbClr val="FF6600"/>
                </a:solidFill>
                <a:latin typeface="Eras Demi ITC" panose="020B0805030504020804" pitchFamily="34" charset="0"/>
              </a:rPr>
              <a:t>Circumcision</a:t>
            </a:r>
            <a:br>
              <a:rPr lang="en-US" altLang="en-US" sz="4000" dirty="0"/>
            </a:br>
            <a:r>
              <a:rPr lang="en-US" altLang="en-US" sz="2400" dirty="0">
                <a:solidFill>
                  <a:srgbClr val="FF9933"/>
                </a:solidFill>
              </a:rPr>
              <a:t>(Ge. 17)</a:t>
            </a:r>
          </a:p>
        </p:txBody>
      </p:sp>
      <p:sp>
        <p:nvSpPr>
          <p:cNvPr id="224259" name="Rectangle 3">
            <a:extLst>
              <a:ext uri="{FF2B5EF4-FFF2-40B4-BE49-F238E27FC236}">
                <a16:creationId xmlns:a16="http://schemas.microsoft.com/office/drawing/2014/main" id="{79D191E4-FC0C-F80E-DC82-0894C6BB8769}"/>
              </a:ext>
            </a:extLst>
          </p:cNvPr>
          <p:cNvSpPr>
            <a:spLocks noGrp="1" noChangeArrowheads="1"/>
          </p:cNvSpPr>
          <p:nvPr>
            <p:ph type="body" idx="1"/>
          </p:nvPr>
        </p:nvSpPr>
        <p:spPr>
          <a:xfrm>
            <a:off x="770021" y="1524000"/>
            <a:ext cx="10619874" cy="5181600"/>
          </a:xfrm>
        </p:spPr>
        <p:txBody>
          <a:bodyPr/>
          <a:lstStyle/>
          <a:p>
            <a:pPr eaLnBrk="1" hangingPunct="1">
              <a:lnSpc>
                <a:spcPct val="90000"/>
              </a:lnSpc>
              <a:buFont typeface="Wingdings" panose="05000000000000000000" pitchFamily="2" charset="2"/>
              <a:buNone/>
              <a:defRPr/>
            </a:pPr>
            <a:r>
              <a:rPr lang="en-US" altLang="en-US" sz="2800" dirty="0">
                <a:solidFill>
                  <a:schemeClr val="hlink"/>
                </a:solidFill>
                <a:latin typeface="Comic Sans MS" panose="030F0702030302020204" pitchFamily="66" charset="0"/>
              </a:rPr>
              <a:t>Now Yahweh added a covenant sign, circumcision, when Abram was 99 years old.</a:t>
            </a:r>
          </a:p>
          <a:p>
            <a:pPr eaLnBrk="1" hangingPunct="1">
              <a:lnSpc>
                <a:spcPct val="90000"/>
              </a:lnSpc>
              <a:defRPr/>
            </a:pPr>
            <a:r>
              <a:rPr lang="en-US" altLang="en-US" sz="2400" i="1" dirty="0">
                <a:latin typeface="Comic Sans MS" panose="030F0702030302020204" pitchFamily="66" charset="0"/>
              </a:rPr>
              <a:t>A new name for God is introduced, </a:t>
            </a:r>
            <a:r>
              <a:rPr lang="en-US" altLang="en-US" sz="2400" dirty="0" err="1">
                <a:latin typeface="HebrewTh" pitchFamily="2" charset="0"/>
              </a:rPr>
              <a:t>yDawa</a:t>
            </a:r>
            <a:r>
              <a:rPr lang="en-US" altLang="en-US" sz="2400" dirty="0">
                <a:latin typeface="HebrewTh" pitchFamily="2" charset="0"/>
              </a:rPr>
              <a:t> </a:t>
            </a:r>
            <a:r>
              <a:rPr lang="en-US" altLang="en-US" sz="2400" dirty="0" err="1">
                <a:latin typeface="HebrewTh" pitchFamily="2" charset="0"/>
              </a:rPr>
              <a:t>lxe</a:t>
            </a:r>
            <a:r>
              <a:rPr lang="en-US" altLang="en-US" sz="2400" i="1" dirty="0">
                <a:latin typeface="Comic Sans MS" panose="030F0702030302020204" pitchFamily="66" charset="0"/>
              </a:rPr>
              <a:t> (= El Shaddai)</a:t>
            </a:r>
          </a:p>
          <a:p>
            <a:pPr eaLnBrk="1" hangingPunct="1">
              <a:lnSpc>
                <a:spcPct val="90000"/>
              </a:lnSpc>
              <a:defRPr/>
            </a:pPr>
            <a:r>
              <a:rPr lang="en-US" altLang="en-US" sz="2400" i="1" dirty="0">
                <a:latin typeface="Comic Sans MS" panose="030F0702030302020204" pitchFamily="66" charset="0"/>
              </a:rPr>
              <a:t>God also changed Abram’s and Sarai’s names to Abraham (= father of a crowd) and Sarah (= princess), changes that marked an important transition.</a:t>
            </a:r>
          </a:p>
          <a:p>
            <a:pPr eaLnBrk="1" hangingPunct="1">
              <a:lnSpc>
                <a:spcPct val="90000"/>
              </a:lnSpc>
              <a:defRPr/>
            </a:pPr>
            <a:r>
              <a:rPr lang="en-US" altLang="en-US" sz="2400" i="1" dirty="0">
                <a:latin typeface="Comic Sans MS" panose="030F0702030302020204" pitchFamily="66" charset="0"/>
              </a:rPr>
              <a:t>Circumcision was widely practiced in the ANE as a puberty rite, usually in preparation for marriage. Abraham, on the other hand, was to circumcise all males in his family on the 8</a:t>
            </a:r>
            <a:r>
              <a:rPr lang="en-US" altLang="en-US" sz="2400" i="1" baseline="30000" dirty="0">
                <a:latin typeface="Comic Sans MS" panose="030F0702030302020204" pitchFamily="66" charset="0"/>
              </a:rPr>
              <a:t>th</a:t>
            </a:r>
            <a:r>
              <a:rPr lang="en-US" altLang="en-US" sz="2400" i="1" dirty="0">
                <a:latin typeface="Comic Sans MS" panose="030F0702030302020204" pitchFamily="66" charset="0"/>
              </a:rPr>
              <a:t> day after birth.</a:t>
            </a:r>
          </a:p>
        </p:txBody>
      </p:sp>
      <p:sp>
        <p:nvSpPr>
          <p:cNvPr id="2" name="Slide Number Placeholder 1">
            <a:extLst>
              <a:ext uri="{FF2B5EF4-FFF2-40B4-BE49-F238E27FC236}">
                <a16:creationId xmlns:a16="http://schemas.microsoft.com/office/drawing/2014/main" id="{3A501331-064F-0FD2-B9D3-708AE867E2A1}"/>
              </a:ext>
            </a:extLst>
          </p:cNvPr>
          <p:cNvSpPr>
            <a:spLocks noGrp="1"/>
          </p:cNvSpPr>
          <p:nvPr>
            <p:ph type="sldNum" sz="quarter" idx="12"/>
          </p:nvPr>
        </p:nvSpPr>
        <p:spPr/>
        <p:txBody>
          <a:bodyPr/>
          <a:lstStyle/>
          <a:p>
            <a:fld id="{B650F899-69CD-4148-8DCF-B4120FCC3CB9}" type="slidenum">
              <a:rPr lang="en-US" altLang="en-US" smtClean="0"/>
              <a:pPr/>
              <a:t>61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anim calcmode="lin" valueType="num">
                                      <p:cBhvr>
                                        <p:cTn id="7" dur="500" fill="hold"/>
                                        <p:tgtEl>
                                          <p:spTgt spid="2242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42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24259">
                                            <p:txEl>
                                              <p:pRg st="1" end="1"/>
                                            </p:txEl>
                                          </p:spTgt>
                                        </p:tgtEl>
                                        <p:attrNameLst>
                                          <p:attrName>style.visibility</p:attrName>
                                        </p:attrNameLst>
                                      </p:cBhvr>
                                      <p:to>
                                        <p:strVal val="visible"/>
                                      </p:to>
                                    </p:set>
                                    <p:anim calcmode="lin" valueType="num">
                                      <p:cBhvr additive="base">
                                        <p:cTn id="13" dur="500" fill="hold"/>
                                        <p:tgtEl>
                                          <p:spTgt spid="224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4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4259">
                                            <p:txEl>
                                              <p:pRg st="2" end="2"/>
                                            </p:txEl>
                                          </p:spTgt>
                                        </p:tgtEl>
                                        <p:attrNameLst>
                                          <p:attrName>style.visibility</p:attrName>
                                        </p:attrNameLst>
                                      </p:cBhvr>
                                      <p:to>
                                        <p:strVal val="visible"/>
                                      </p:to>
                                    </p:set>
                                    <p:anim calcmode="lin" valueType="num">
                                      <p:cBhvr additive="base">
                                        <p:cTn id="19" dur="500" fill="hold"/>
                                        <p:tgtEl>
                                          <p:spTgt spid="2242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4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24259">
                                            <p:txEl>
                                              <p:pRg st="3" end="3"/>
                                            </p:txEl>
                                          </p:spTgt>
                                        </p:tgtEl>
                                        <p:attrNameLst>
                                          <p:attrName>style.visibility</p:attrName>
                                        </p:attrNameLst>
                                      </p:cBhvr>
                                      <p:to>
                                        <p:strVal val="visible"/>
                                      </p:to>
                                    </p:set>
                                    <p:anim calcmode="lin" valueType="num">
                                      <p:cBhvr additive="base">
                                        <p:cTn id="25" dur="500" fill="hold"/>
                                        <p:tgtEl>
                                          <p:spTgt spid="2242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42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14D1646-66F2-468F-9AC8-801C436463F2}"/>
              </a:ext>
            </a:extLst>
          </p:cNvPr>
          <p:cNvSpPr>
            <a:spLocks noGrp="1"/>
          </p:cNvSpPr>
          <p:nvPr>
            <p:ph type="sldNum" sz="quarter" idx="12"/>
          </p:nvPr>
        </p:nvSpPr>
        <p:spPr>
          <a:xfrm>
            <a:off x="11143785" y="6429466"/>
            <a:ext cx="725095"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4E7BA-2FD8-4245-B90E-88E3A4F9E9B9}" type="slidenum">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0018" name="Rectangle 2">
            <a:extLst>
              <a:ext uri="{FF2B5EF4-FFF2-40B4-BE49-F238E27FC236}">
                <a16:creationId xmlns:a16="http://schemas.microsoft.com/office/drawing/2014/main" id="{7058C5BE-6A37-481B-8CE3-705B24E5A4CA}"/>
              </a:ext>
            </a:extLst>
          </p:cNvPr>
          <p:cNvSpPr>
            <a:spLocks noGrp="1" noChangeArrowheads="1"/>
          </p:cNvSpPr>
          <p:nvPr>
            <p:ph type="title"/>
          </p:nvPr>
        </p:nvSpPr>
        <p:spPr/>
        <p:txBody>
          <a:bodyPr/>
          <a:lstStyle/>
          <a:p>
            <a:pPr eaLnBrk="1" hangingPunct="1">
              <a:defRPr/>
            </a:pPr>
            <a:r>
              <a:rPr lang="en-US" altLang="en-US" dirty="0">
                <a:solidFill>
                  <a:srgbClr val="C00000"/>
                </a:solidFill>
                <a:effectLst>
                  <a:outerShdw blurRad="38100" dist="38100" dir="2700000" algn="tl">
                    <a:srgbClr val="000000">
                      <a:alpha val="43137"/>
                    </a:srgbClr>
                  </a:outerShdw>
                </a:effectLst>
                <a:latin typeface="Copperplate Gothic Bold" pitchFamily="34" charset="0"/>
              </a:rPr>
              <a:t>The Nature of A.N.E. Covenant</a:t>
            </a:r>
          </a:p>
        </p:txBody>
      </p:sp>
      <p:sp>
        <p:nvSpPr>
          <p:cNvPr id="470019" name="Rectangle 3">
            <a:extLst>
              <a:ext uri="{FF2B5EF4-FFF2-40B4-BE49-F238E27FC236}">
                <a16:creationId xmlns:a16="http://schemas.microsoft.com/office/drawing/2014/main" id="{70A86CF7-5A04-48FE-A725-35627D51492C}"/>
              </a:ext>
            </a:extLst>
          </p:cNvPr>
          <p:cNvSpPr>
            <a:spLocks noGrp="1" noChangeArrowheads="1"/>
          </p:cNvSpPr>
          <p:nvPr>
            <p:ph type="body" idx="1"/>
          </p:nvPr>
        </p:nvSpPr>
        <p:spPr>
          <a:xfrm>
            <a:off x="838201" y="1338146"/>
            <a:ext cx="10515600" cy="5383329"/>
          </a:xfrm>
        </p:spPr>
        <p:txBody>
          <a:bodyPr>
            <a:normAutofit/>
          </a:bodyPr>
          <a:lstStyle/>
          <a:p>
            <a:pPr eaLnBrk="1" hangingPunct="1">
              <a:buFont typeface="Wingdings" panose="05000000000000000000" pitchFamily="2" charset="2"/>
              <a:buNone/>
              <a:defRPr/>
            </a:pPr>
            <a:r>
              <a:rPr lang="en-US" altLang="en-US" sz="3200" b="1" dirty="0">
                <a:solidFill>
                  <a:srgbClr val="002060"/>
                </a:solidFill>
              </a:rPr>
              <a:t>The cultural institution of covenant, widespread throughout the ancient Near East, would ultimately become the essential basis for the relationship between Yahweh and Israel.</a:t>
            </a:r>
          </a:p>
          <a:p>
            <a:pPr eaLnBrk="1" hangingPunct="1">
              <a:defRPr/>
            </a:pPr>
            <a:r>
              <a:rPr lang="en-US" altLang="en-US" sz="2400" i="1" dirty="0">
                <a:latin typeface="Calibri" panose="020F0502020204030204" pitchFamily="34" charset="0"/>
              </a:rPr>
              <a:t>Covenant was a basic social institution within tribal structures and between city-states when there was no international law.</a:t>
            </a:r>
          </a:p>
          <a:p>
            <a:pPr eaLnBrk="1" hangingPunct="1">
              <a:defRPr/>
            </a:pPr>
            <a:r>
              <a:rPr lang="en-US" altLang="en-US" sz="2400" i="1" dirty="0">
                <a:latin typeface="Calibri" panose="020F0502020204030204" pitchFamily="34" charset="0"/>
              </a:rPr>
              <a:t>A covenant was a solemn promise made binding by an oath so that each party was obliged to fulfill the terms.</a:t>
            </a:r>
          </a:p>
          <a:p>
            <a:pPr eaLnBrk="1" hangingPunct="1">
              <a:defRPr/>
            </a:pPr>
            <a:r>
              <a:rPr lang="en-US" altLang="en-US" sz="2400" i="1" dirty="0">
                <a:latin typeface="Calibri" panose="020F0502020204030204" pitchFamily="34" charset="0"/>
              </a:rPr>
              <a:t>A suzerainty-treaty was a covenant between parties of unequal status—an overlord and a subject. Yahweh was the suzerain (the Great King), and Israel was the vassal (the lesser party).</a:t>
            </a:r>
          </a:p>
        </p:txBody>
      </p:sp>
    </p:spTree>
    <p:extLst>
      <p:ext uri="{BB962C8B-B14F-4D97-AF65-F5344CB8AC3E}">
        <p14:creationId xmlns:p14="http://schemas.microsoft.com/office/powerpoint/2010/main" val="1695805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0019">
                                            <p:txEl>
                                              <p:pRg st="0" end="0"/>
                                            </p:txEl>
                                          </p:spTgt>
                                        </p:tgtEl>
                                        <p:attrNameLst>
                                          <p:attrName>style.visibility</p:attrName>
                                        </p:attrNameLst>
                                      </p:cBhvr>
                                      <p:to>
                                        <p:strVal val="visible"/>
                                      </p:to>
                                    </p:set>
                                    <p:anim calcmode="lin" valueType="num">
                                      <p:cBhvr>
                                        <p:cTn id="7" dur="500" fill="hold"/>
                                        <p:tgtEl>
                                          <p:spTgt spid="4700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00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70019">
                                            <p:txEl>
                                              <p:pRg st="1" end="1"/>
                                            </p:txEl>
                                          </p:spTgt>
                                        </p:tgtEl>
                                        <p:attrNameLst>
                                          <p:attrName>style.visibility</p:attrName>
                                        </p:attrNameLst>
                                      </p:cBhvr>
                                      <p:to>
                                        <p:strVal val="visible"/>
                                      </p:to>
                                    </p:set>
                                    <p:anim calcmode="lin" valueType="num">
                                      <p:cBhvr additive="base">
                                        <p:cTn id="13" dur="500" fill="hold"/>
                                        <p:tgtEl>
                                          <p:spTgt spid="4700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0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70019">
                                            <p:txEl>
                                              <p:pRg st="2" end="2"/>
                                            </p:txEl>
                                          </p:spTgt>
                                        </p:tgtEl>
                                        <p:attrNameLst>
                                          <p:attrName>style.visibility</p:attrName>
                                        </p:attrNameLst>
                                      </p:cBhvr>
                                      <p:to>
                                        <p:strVal val="visible"/>
                                      </p:to>
                                    </p:set>
                                    <p:anim calcmode="lin" valueType="num">
                                      <p:cBhvr additive="base">
                                        <p:cTn id="19" dur="500" fill="hold"/>
                                        <p:tgtEl>
                                          <p:spTgt spid="4700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0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70019">
                                            <p:txEl>
                                              <p:pRg st="3" end="3"/>
                                            </p:txEl>
                                          </p:spTgt>
                                        </p:tgtEl>
                                        <p:attrNameLst>
                                          <p:attrName>style.visibility</p:attrName>
                                        </p:attrNameLst>
                                      </p:cBhvr>
                                      <p:to>
                                        <p:strVal val="visible"/>
                                      </p:to>
                                    </p:set>
                                    <p:anim calcmode="lin" valueType="num">
                                      <p:cBhvr additive="base">
                                        <p:cTn id="25" dur="500" fill="hold"/>
                                        <p:tgtEl>
                                          <p:spTgt spid="4700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700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471042" name="Rectangle 2">
            <a:extLst>
              <a:ext uri="{FF2B5EF4-FFF2-40B4-BE49-F238E27FC236}">
                <a16:creationId xmlns:a16="http://schemas.microsoft.com/office/drawing/2014/main" id="{64FF5EBA-E8E7-40F0-9B49-821BC0E7B515}"/>
              </a:ext>
            </a:extLst>
          </p:cNvPr>
          <p:cNvSpPr>
            <a:spLocks noGrp="1" noChangeArrowheads="1"/>
          </p:cNvSpPr>
          <p:nvPr>
            <p:ph type="title"/>
          </p:nvPr>
        </p:nvSpPr>
        <p:spPr>
          <a:xfrm>
            <a:off x="557561" y="1"/>
            <a:ext cx="10995102" cy="1984916"/>
          </a:xfrm>
        </p:spPr>
        <p:txBody>
          <a:bodyPr>
            <a:normAutofit/>
          </a:bodyPr>
          <a:lstStyle/>
          <a:p>
            <a:pPr algn="ctr" eaLnBrk="1" hangingPunct="1">
              <a:defRPr/>
            </a:pPr>
            <a:r>
              <a:rPr lang="en-US" altLang="en-US" sz="28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similar covenants are known from the ancient world.</a:t>
            </a:r>
            <a:br>
              <a:rPr lang="en-US" altLang="en-US" sz="3200" dirty="0">
                <a:solidFill>
                  <a:srgbClr val="FF9900"/>
                </a:solidFill>
                <a:latin typeface="Impact" panose="020B0806030902050204" pitchFamily="34" charset="0"/>
              </a:rPr>
            </a:br>
            <a:r>
              <a:rPr lang="en-US" altLang="en-US" sz="2400" b="0" dirty="0">
                <a:latin typeface="Arial Narrow" panose="020B0606020202030204" pitchFamily="34" charset="0"/>
              </a:rPr>
              <a:t>Ancient Near Eastern treaties with striking parallels to the biblical covenant material have been found in ancient Hittite culture (15</a:t>
            </a:r>
            <a:r>
              <a:rPr lang="en-US" altLang="en-US" sz="2400" b="0" baseline="30000" dirty="0">
                <a:latin typeface="Arial Narrow" panose="020B0606020202030204" pitchFamily="34" charset="0"/>
              </a:rPr>
              <a:t>th</a:t>
            </a:r>
            <a:r>
              <a:rPr lang="en-US" altLang="en-US" sz="2400" b="0" dirty="0">
                <a:latin typeface="Arial Narrow" panose="020B0606020202030204" pitchFamily="34" charset="0"/>
              </a:rPr>
              <a:t> century BC) and in the vassal treaties of Esarhaddon II of Assyria (7</a:t>
            </a:r>
            <a:r>
              <a:rPr lang="en-US" altLang="en-US" sz="2400" b="0" baseline="30000" dirty="0">
                <a:latin typeface="Arial Narrow" panose="020B0606020202030204" pitchFamily="34" charset="0"/>
              </a:rPr>
              <a:t>th</a:t>
            </a:r>
            <a:r>
              <a:rPr lang="en-US" altLang="en-US" sz="2400" b="0" dirty="0">
                <a:latin typeface="Arial Narrow" panose="020B0606020202030204" pitchFamily="34" charset="0"/>
              </a:rPr>
              <a:t> century BC).</a:t>
            </a:r>
            <a:endParaRPr lang="en-US" altLang="en-US" sz="2400" b="0" dirty="0">
              <a:latin typeface="Impact" panose="020B0806030902050204" pitchFamily="34" charset="0"/>
            </a:endParaRPr>
          </a:p>
        </p:txBody>
      </p:sp>
      <p:pic>
        <p:nvPicPr>
          <p:cNvPr id="471043" name="Picture 3" descr="BM,%20Nov-2007%20123[1]">
            <a:extLst>
              <a:ext uri="{FF2B5EF4-FFF2-40B4-BE49-F238E27FC236}">
                <a16:creationId xmlns:a16="http://schemas.microsoft.com/office/drawing/2014/main" id="{1B334163-0867-48E8-8228-4B8BB721D6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6537" y="1747798"/>
            <a:ext cx="28496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44" name="Picture 4" descr="VTE">
            <a:extLst>
              <a:ext uri="{FF2B5EF4-FFF2-40B4-BE49-F238E27FC236}">
                <a16:creationId xmlns:a16="http://schemas.microsoft.com/office/drawing/2014/main" id="{9DDF912A-9A79-4689-940D-013F996F63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4640" y="1747798"/>
            <a:ext cx="629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5" name="Text Box 5">
            <a:extLst>
              <a:ext uri="{FF2B5EF4-FFF2-40B4-BE49-F238E27FC236}">
                <a16:creationId xmlns:a16="http://schemas.microsoft.com/office/drawing/2014/main" id="{55DDBCAA-A16E-4977-8C4E-E1D5E5EAA2D0}"/>
              </a:ext>
            </a:extLst>
          </p:cNvPr>
          <p:cNvSpPr txBox="1">
            <a:spLocks noChangeArrowheads="1"/>
          </p:cNvSpPr>
          <p:nvPr/>
        </p:nvSpPr>
        <p:spPr bwMode="auto">
          <a:xfrm>
            <a:off x="1553737" y="6483348"/>
            <a:ext cx="198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British Museum, London</a:t>
            </a:r>
          </a:p>
        </p:txBody>
      </p:sp>
      <p:sp>
        <p:nvSpPr>
          <p:cNvPr id="471046" name="Text Box 6">
            <a:extLst>
              <a:ext uri="{FF2B5EF4-FFF2-40B4-BE49-F238E27FC236}">
                <a16:creationId xmlns:a16="http://schemas.microsoft.com/office/drawing/2014/main" id="{7BEA5F91-C401-4693-B2A9-58C36D001002}"/>
              </a:ext>
            </a:extLst>
          </p:cNvPr>
          <p:cNvSpPr txBox="1">
            <a:spLocks noChangeArrowheads="1"/>
          </p:cNvSpPr>
          <p:nvPr/>
        </p:nvSpPr>
        <p:spPr bwMode="auto">
          <a:xfrm>
            <a:off x="6573644" y="649450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University of Pennsylvania</a:t>
            </a:r>
          </a:p>
        </p:txBody>
      </p:sp>
      <p:sp>
        <p:nvSpPr>
          <p:cNvPr id="2" name="Slide Number Placeholder 1">
            <a:extLst>
              <a:ext uri="{FF2B5EF4-FFF2-40B4-BE49-F238E27FC236}">
                <a16:creationId xmlns:a16="http://schemas.microsoft.com/office/drawing/2014/main" id="{4E7A661A-19DB-F7B2-419A-FA69C6AF2B12}"/>
              </a:ext>
            </a:extLst>
          </p:cNvPr>
          <p:cNvSpPr>
            <a:spLocks noGrp="1"/>
          </p:cNvSpPr>
          <p:nvPr>
            <p:ph type="sldNum" sz="quarter" idx="14"/>
          </p:nvPr>
        </p:nvSpPr>
        <p:spPr/>
        <p:txBody>
          <a:bodyPr/>
          <a:lstStyle/>
          <a:p>
            <a:fld id="{45C00377-489B-40EC-B059-26BDDD2E89B9}" type="slidenum">
              <a:rPr lang="en-US" smtClean="0"/>
              <a:pPr/>
              <a:t>63</a:t>
            </a:fld>
            <a:endParaRPr lang="en-US" dirty="0"/>
          </a:p>
        </p:txBody>
      </p:sp>
    </p:spTree>
    <p:extLst>
      <p:ext uri="{BB962C8B-B14F-4D97-AF65-F5344CB8AC3E}">
        <p14:creationId xmlns:p14="http://schemas.microsoft.com/office/powerpoint/2010/main" val="2297553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043"/>
                                        </p:tgtEl>
                                        <p:attrNameLst>
                                          <p:attrName>style.visibility</p:attrName>
                                        </p:attrNameLst>
                                      </p:cBhvr>
                                      <p:to>
                                        <p:strVal val="visible"/>
                                      </p:to>
                                    </p:set>
                                    <p:animEffect transition="in" filter="dissolve">
                                      <p:cBhvr>
                                        <p:cTn id="7" dur="500"/>
                                        <p:tgtEl>
                                          <p:spTgt spid="47104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71045"/>
                                        </p:tgtEl>
                                        <p:attrNameLst>
                                          <p:attrName>style.visibility</p:attrName>
                                        </p:attrNameLst>
                                      </p:cBhvr>
                                      <p:to>
                                        <p:strVal val="visible"/>
                                      </p:to>
                                    </p:set>
                                    <p:animEffect transition="in" filter="dissolve">
                                      <p:cBhvr>
                                        <p:cTn id="10" dur="500"/>
                                        <p:tgtEl>
                                          <p:spTgt spid="4710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71044"/>
                                        </p:tgtEl>
                                        <p:attrNameLst>
                                          <p:attrName>style.visibility</p:attrName>
                                        </p:attrNameLst>
                                      </p:cBhvr>
                                      <p:to>
                                        <p:strVal val="visible"/>
                                      </p:to>
                                    </p:set>
                                    <p:animEffect transition="in" filter="dissolve">
                                      <p:cBhvr>
                                        <p:cTn id="15" dur="500"/>
                                        <p:tgtEl>
                                          <p:spTgt spid="471044"/>
                                        </p:tgtEl>
                                      </p:cBhvr>
                                    </p:animEffect>
                                  </p:childTnLst>
                                </p:cTn>
                              </p:par>
                              <p:par>
                                <p:cTn id="16" presetID="9" presetClass="entr" presetSubtype="0" fill="hold" nodeType="withEffect">
                                  <p:stCondLst>
                                    <p:cond delay="0"/>
                                  </p:stCondLst>
                                  <p:childTnLst>
                                    <p:set>
                                      <p:cBhvr>
                                        <p:cTn id="17" dur="1" fill="hold">
                                          <p:stCondLst>
                                            <p:cond delay="0"/>
                                          </p:stCondLst>
                                        </p:cTn>
                                        <p:tgtEl>
                                          <p:spTgt spid="471046">
                                            <p:txEl>
                                              <p:pRg st="0" end="0"/>
                                            </p:txEl>
                                          </p:spTgt>
                                        </p:tgtEl>
                                        <p:attrNameLst>
                                          <p:attrName>style.visibility</p:attrName>
                                        </p:attrNameLst>
                                      </p:cBhvr>
                                      <p:to>
                                        <p:strVal val="visible"/>
                                      </p:to>
                                    </p:set>
                                    <p:animEffect transition="in" filter="dissolve">
                                      <p:cBhvr>
                                        <p:cTn id="18" dur="500"/>
                                        <p:tgtEl>
                                          <p:spTgt spid="4710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5"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6260793-85B8-DF01-96E6-B78B6B60DDE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47ED1A-741F-4294-9747-780D36CAF828}"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103426" name="Rectangle 2">
            <a:extLst>
              <a:ext uri="{FF2B5EF4-FFF2-40B4-BE49-F238E27FC236}">
                <a16:creationId xmlns:a16="http://schemas.microsoft.com/office/drawing/2014/main" id="{F3F992E0-3BE5-6D30-36B4-B9F73B3A6C73}"/>
              </a:ext>
            </a:extLst>
          </p:cNvPr>
          <p:cNvSpPr>
            <a:spLocks noGrp="1" noChangeArrowheads="1"/>
          </p:cNvSpPr>
          <p:nvPr>
            <p:ph type="title"/>
          </p:nvPr>
        </p:nvSpPr>
        <p:spPr>
          <a:xfrm>
            <a:off x="2019299" y="216568"/>
            <a:ext cx="8153400" cy="1219200"/>
          </a:xfrm>
        </p:spPr>
        <p:txBody>
          <a:bodyPr/>
          <a:lstStyle/>
          <a:p>
            <a:r>
              <a:rPr lang="en-US" altLang="en-US" dirty="0">
                <a:solidFill>
                  <a:srgbClr val="FF9900"/>
                </a:solidFill>
                <a:latin typeface="Impact" panose="020B0806030902050204" pitchFamily="34" charset="0"/>
              </a:rPr>
              <a:t>TREATY FORM </a:t>
            </a:r>
            <a:br>
              <a:rPr lang="en-US" altLang="en-US" dirty="0">
                <a:solidFill>
                  <a:srgbClr val="FF9900"/>
                </a:solidFill>
                <a:latin typeface="Impact" panose="020B0806030902050204" pitchFamily="34" charset="0"/>
              </a:rPr>
            </a:br>
            <a:r>
              <a:rPr lang="en-US" altLang="en-US" sz="2800" dirty="0">
                <a:solidFill>
                  <a:srgbClr val="FF9900"/>
                </a:solidFill>
                <a:latin typeface="Arial" panose="020B0604020202020204" pitchFamily="34" charset="0"/>
              </a:rPr>
              <a:t>(Hittite Suzerainty Treaty)</a:t>
            </a:r>
          </a:p>
        </p:txBody>
      </p:sp>
      <p:sp>
        <p:nvSpPr>
          <p:cNvPr id="103428" name="Rectangle 4">
            <a:extLst>
              <a:ext uri="{FF2B5EF4-FFF2-40B4-BE49-F238E27FC236}">
                <a16:creationId xmlns:a16="http://schemas.microsoft.com/office/drawing/2014/main" id="{549E3767-371F-2813-D1EB-E166CD139C93}"/>
              </a:ext>
            </a:extLst>
          </p:cNvPr>
          <p:cNvSpPr>
            <a:spLocks noChangeArrowheads="1"/>
          </p:cNvSpPr>
          <p:nvPr/>
        </p:nvSpPr>
        <p:spPr bwMode="auto">
          <a:xfrm>
            <a:off x="497305" y="1848853"/>
            <a:ext cx="11197389" cy="4182979"/>
          </a:xfrm>
          <a:prstGeom prst="rect">
            <a:avLst/>
          </a:prstGeom>
          <a:gradFill rotWithShape="1">
            <a:gsLst>
              <a:gs pos="0">
                <a:schemeClr val="hlink">
                  <a:gamma/>
                  <a:shade val="46275"/>
                  <a:invGamma/>
                </a:schemeClr>
              </a:gs>
              <a:gs pos="50000">
                <a:schemeClr val="hlink"/>
              </a:gs>
              <a:gs pos="100000">
                <a:schemeClr val="hlink">
                  <a:gamma/>
                  <a:shade val="46275"/>
                  <a:invGamma/>
                </a:scheme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5B8800"/>
              </a:buClr>
              <a:buSzPct val="65000"/>
              <a:buFont typeface="Wingdings" panose="05000000000000000000" pitchFamily="2" charset="2"/>
              <a:buNone/>
              <a:tabLst/>
              <a:defRPr/>
            </a:pPr>
            <a:endParaRPr kumimoji="0" lang="en-US" altLang="en-US" sz="800" b="1" i="0" u="none" strike="noStrike" kern="1200" cap="none" spc="0" normalizeH="0" baseline="0" noProof="0">
              <a:ln>
                <a:noFill/>
              </a:ln>
              <a:solidFill>
                <a:srgbClr val="FFFF99"/>
              </a:solidFill>
              <a:effectLst/>
              <a:uLnTx/>
              <a:uFillTx/>
              <a:latin typeface="Comic Sans MS" panose="030F0702030302020204" pitchFamily="66"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5B8800"/>
              </a:buClr>
              <a:buSzPct val="65000"/>
              <a:buFont typeface="Wingdings" panose="05000000000000000000" pitchFamily="2" charset="2"/>
              <a:buNone/>
              <a:tabLst/>
              <a:defRPr/>
            </a:pPr>
            <a:r>
              <a:rPr kumimoji="0" lang="en-US" altLang="en-US" sz="2400" b="1" i="0" u="none" strike="noStrike" kern="1200" cap="none" spc="0" normalizeH="0" baseline="0" noProof="0">
                <a:ln>
                  <a:noFill/>
                </a:ln>
                <a:solidFill>
                  <a:srgbClr val="FF9900"/>
                </a:solidFill>
                <a:effectLst/>
                <a:uLnTx/>
                <a:uFillTx/>
                <a:latin typeface="Comic Sans MS" panose="030F0702030302020204" pitchFamily="66" charset="0"/>
                <a:ea typeface="+mn-ea"/>
                <a:cs typeface="Arial" panose="020B0604020202020204" pitchFamily="34" charset="0"/>
              </a:rPr>
              <a:t>Preamble:</a:t>
            </a:r>
            <a:r>
              <a:rPr kumimoji="0" lang="en-US" altLang="en-US" sz="2400" b="0" i="1" u="none" strike="noStrike" kern="1200" cap="none" spc="0" normalizeH="0" baseline="0" noProof="0">
                <a:ln>
                  <a:noFill/>
                </a:ln>
                <a:solidFill>
                  <a:srgbClr val="FFFF99"/>
                </a:solidFill>
                <a:effectLst/>
                <a:uLnTx/>
                <a:uFillTx/>
                <a:latin typeface="Comic Sans MS" panose="030F0702030302020204" pitchFamily="66" charset="0"/>
                <a:ea typeface="+mn-ea"/>
                <a:cs typeface="Arial" panose="020B0604020202020204" pitchFamily="34" charset="0"/>
              </a:rPr>
              <a:t> “These are the words of the Great King…”</a:t>
            </a:r>
          </a:p>
          <a:p>
            <a:pPr marL="342900" marR="0" lvl="0" indent="-342900" algn="l" defTabSz="914400" rtl="0" eaLnBrk="1" fontAlgn="base" latinLnBrk="0" hangingPunct="1">
              <a:lnSpc>
                <a:spcPct val="100000"/>
              </a:lnSpc>
              <a:spcBef>
                <a:spcPct val="20000"/>
              </a:spcBef>
              <a:spcAft>
                <a:spcPct val="0"/>
              </a:spcAft>
              <a:buClr>
                <a:srgbClr val="5B8800"/>
              </a:buClr>
              <a:buSzPct val="65000"/>
              <a:buFont typeface="Wingdings" panose="05000000000000000000" pitchFamily="2" charset="2"/>
              <a:buNone/>
              <a:tabLst/>
              <a:defRPr/>
            </a:pPr>
            <a:endParaRPr kumimoji="0" lang="en-US" altLang="en-US" sz="800" b="0" i="1" u="none" strike="noStrike" kern="1200" cap="none" spc="0" normalizeH="0" baseline="0" noProof="0">
              <a:ln>
                <a:noFill/>
              </a:ln>
              <a:solidFill>
                <a:srgbClr val="FFFF99"/>
              </a:solidFill>
              <a:effectLst/>
              <a:uLnTx/>
              <a:uFillTx/>
              <a:latin typeface="Comic Sans MS" panose="030F0702030302020204" pitchFamily="66"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5B8800"/>
              </a:buClr>
              <a:buSzPct val="65000"/>
              <a:buFont typeface="Wingdings" panose="05000000000000000000" pitchFamily="2" charset="2"/>
              <a:buNone/>
              <a:tabLst/>
              <a:defRPr/>
            </a:pPr>
            <a:r>
              <a:rPr kumimoji="0" lang="en-US" altLang="en-US" sz="2400" b="1" i="0" u="none" strike="noStrike" kern="1200" cap="none" spc="0" normalizeH="0" baseline="0" noProof="0">
                <a:ln>
                  <a:noFill/>
                </a:ln>
                <a:solidFill>
                  <a:srgbClr val="FF9900"/>
                </a:solidFill>
                <a:effectLst/>
                <a:uLnTx/>
                <a:uFillTx/>
                <a:latin typeface="Comic Sans MS" panose="030F0702030302020204" pitchFamily="66" charset="0"/>
                <a:ea typeface="+mn-ea"/>
                <a:cs typeface="Arial" panose="020B0604020202020204" pitchFamily="34" charset="0"/>
              </a:rPr>
              <a:t>Historical Prologue:</a:t>
            </a:r>
            <a:r>
              <a:rPr kumimoji="0" lang="en-US" altLang="en-US" sz="2400" b="0" i="1" u="none" strike="noStrike" kern="1200" cap="none" spc="0" normalizeH="0" baseline="0" noProof="0">
                <a:ln>
                  <a:noFill/>
                </a:ln>
                <a:solidFill>
                  <a:srgbClr val="FFFF99"/>
                </a:solidFill>
                <a:effectLst/>
                <a:uLnTx/>
                <a:uFillTx/>
                <a:latin typeface="Comic Sans MS" panose="030F0702030302020204" pitchFamily="66" charset="0"/>
                <a:ea typeface="+mn-ea"/>
                <a:cs typeface="Arial" panose="020B0604020202020204" pitchFamily="34" charset="0"/>
              </a:rPr>
              <a:t> Details about the Great King’s benevolence in the past</a:t>
            </a:r>
          </a:p>
          <a:p>
            <a:pPr marL="342900" marR="0" lvl="0" indent="-342900" algn="l" defTabSz="914400" rtl="0" eaLnBrk="1" fontAlgn="base" latinLnBrk="0" hangingPunct="1">
              <a:lnSpc>
                <a:spcPct val="100000"/>
              </a:lnSpc>
              <a:spcBef>
                <a:spcPct val="20000"/>
              </a:spcBef>
              <a:spcAft>
                <a:spcPct val="0"/>
              </a:spcAft>
              <a:buClr>
                <a:srgbClr val="5B8800"/>
              </a:buClr>
              <a:buSzPct val="65000"/>
              <a:buFont typeface="Wingdings" panose="05000000000000000000" pitchFamily="2" charset="2"/>
              <a:buNone/>
              <a:tabLst/>
              <a:defRPr/>
            </a:pPr>
            <a:endParaRPr kumimoji="0" lang="en-US" altLang="en-US" sz="800" b="0" i="1" u="none" strike="noStrike" kern="1200" cap="none" spc="0" normalizeH="0" baseline="0" noProof="0">
              <a:ln>
                <a:noFill/>
              </a:ln>
              <a:solidFill>
                <a:srgbClr val="FFFF99"/>
              </a:solidFill>
              <a:effectLst/>
              <a:uLnTx/>
              <a:uFillTx/>
              <a:latin typeface="Comic Sans MS" panose="030F0702030302020204" pitchFamily="66"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5B8800"/>
              </a:buClr>
              <a:buSzPct val="65000"/>
              <a:buFont typeface="Wingdings" panose="05000000000000000000" pitchFamily="2" charset="2"/>
              <a:buNone/>
              <a:tabLst/>
              <a:defRPr/>
            </a:pPr>
            <a:r>
              <a:rPr kumimoji="0" lang="en-US" altLang="en-US" sz="2400" b="1" i="0" u="none" strike="noStrike" kern="1200" cap="none" spc="0" normalizeH="0" baseline="0" noProof="0">
                <a:ln>
                  <a:noFill/>
                </a:ln>
                <a:solidFill>
                  <a:srgbClr val="FF9900"/>
                </a:solidFill>
                <a:effectLst/>
                <a:uLnTx/>
                <a:uFillTx/>
                <a:latin typeface="Comic Sans MS" panose="030F0702030302020204" pitchFamily="66" charset="0"/>
                <a:ea typeface="+mn-ea"/>
                <a:cs typeface="Arial" panose="020B0604020202020204" pitchFamily="34" charset="0"/>
              </a:rPr>
              <a:t>Stipulations:</a:t>
            </a:r>
            <a:r>
              <a:rPr kumimoji="0" lang="en-US" altLang="en-US" sz="2400" b="0" i="1" u="none" strike="noStrike" kern="1200" cap="none" spc="0" normalizeH="0" baseline="0" noProof="0">
                <a:ln>
                  <a:noFill/>
                </a:ln>
                <a:solidFill>
                  <a:srgbClr val="FFFF99"/>
                </a:solidFill>
                <a:effectLst/>
                <a:uLnTx/>
                <a:uFillTx/>
                <a:latin typeface="Comic Sans MS" panose="030F0702030302020204" pitchFamily="66" charset="0"/>
                <a:ea typeface="+mn-ea"/>
                <a:cs typeface="Arial" panose="020B0604020202020204" pitchFamily="34" charset="0"/>
              </a:rPr>
              <a:t> The respective obligations of the vassal and overlord</a:t>
            </a:r>
          </a:p>
          <a:p>
            <a:pPr marL="342900" marR="0" lvl="0" indent="-342900" algn="l" defTabSz="914400" rtl="0" eaLnBrk="1" fontAlgn="base" latinLnBrk="0" hangingPunct="1">
              <a:lnSpc>
                <a:spcPct val="100000"/>
              </a:lnSpc>
              <a:spcBef>
                <a:spcPct val="20000"/>
              </a:spcBef>
              <a:spcAft>
                <a:spcPct val="0"/>
              </a:spcAft>
              <a:buClr>
                <a:srgbClr val="5B8800"/>
              </a:buClr>
              <a:buSzPct val="65000"/>
              <a:buFont typeface="Wingdings" panose="05000000000000000000" pitchFamily="2" charset="2"/>
              <a:buNone/>
              <a:tabLst/>
              <a:defRPr/>
            </a:pPr>
            <a:endParaRPr kumimoji="0" lang="en-US" altLang="en-US" sz="800" b="0" i="1" u="none" strike="noStrike" kern="1200" cap="none" spc="0" normalizeH="0" baseline="0" noProof="0">
              <a:ln>
                <a:noFill/>
              </a:ln>
              <a:solidFill>
                <a:srgbClr val="FFFF99"/>
              </a:solidFill>
              <a:effectLst/>
              <a:uLnTx/>
              <a:uFillTx/>
              <a:latin typeface="Comic Sans MS" panose="030F0702030302020204" pitchFamily="66"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5B8800"/>
              </a:buClr>
              <a:buSzPct val="65000"/>
              <a:buFont typeface="Wingdings" panose="05000000000000000000" pitchFamily="2" charset="2"/>
              <a:buNone/>
              <a:tabLst/>
              <a:defRPr/>
            </a:pPr>
            <a:r>
              <a:rPr kumimoji="0" lang="en-US" altLang="en-US" sz="2400" b="1" i="0" u="none" strike="noStrike" kern="1200" cap="none" spc="0" normalizeH="0" baseline="0" noProof="0">
                <a:ln>
                  <a:noFill/>
                </a:ln>
                <a:solidFill>
                  <a:srgbClr val="FF9900"/>
                </a:solidFill>
                <a:effectLst/>
                <a:uLnTx/>
                <a:uFillTx/>
                <a:latin typeface="Comic Sans MS" panose="030F0702030302020204" pitchFamily="66" charset="0"/>
                <a:ea typeface="+mn-ea"/>
                <a:cs typeface="Arial" panose="020B0604020202020204" pitchFamily="34" charset="0"/>
              </a:rPr>
              <a:t>Deposit of Document:</a:t>
            </a:r>
            <a:r>
              <a:rPr kumimoji="0" lang="en-US" altLang="en-US" sz="2400" b="0" i="1" u="none" strike="noStrike" kern="1200" cap="none" spc="0" normalizeH="0" baseline="0" noProof="0">
                <a:ln>
                  <a:noFill/>
                </a:ln>
                <a:solidFill>
                  <a:srgbClr val="FFFF99"/>
                </a:solidFill>
                <a:effectLst/>
                <a:uLnTx/>
                <a:uFillTx/>
                <a:latin typeface="Comic Sans MS" panose="030F0702030302020204" pitchFamily="66" charset="0"/>
                <a:ea typeface="+mn-ea"/>
                <a:cs typeface="Arial" panose="020B0604020202020204" pitchFamily="34" charset="0"/>
              </a:rPr>
              <a:t> Written record with copies deposited in the respective temples of the covenant parties</a:t>
            </a:r>
          </a:p>
          <a:p>
            <a:pPr marL="342900" marR="0" lvl="0" indent="-342900" algn="l" defTabSz="914400" rtl="0" eaLnBrk="1" fontAlgn="base" latinLnBrk="0" hangingPunct="1">
              <a:lnSpc>
                <a:spcPct val="100000"/>
              </a:lnSpc>
              <a:spcBef>
                <a:spcPct val="20000"/>
              </a:spcBef>
              <a:spcAft>
                <a:spcPct val="0"/>
              </a:spcAft>
              <a:buClr>
                <a:srgbClr val="5B8800"/>
              </a:buClr>
              <a:buSzPct val="65000"/>
              <a:buFont typeface="Wingdings" panose="05000000000000000000" pitchFamily="2" charset="2"/>
              <a:buNone/>
              <a:tabLst/>
              <a:defRPr/>
            </a:pPr>
            <a:endParaRPr kumimoji="0" lang="en-US" altLang="en-US" sz="800" b="0" i="1" u="none" strike="noStrike" kern="1200" cap="none" spc="0" normalizeH="0" baseline="0" noProof="0">
              <a:ln>
                <a:noFill/>
              </a:ln>
              <a:solidFill>
                <a:srgbClr val="FFFF99"/>
              </a:solidFill>
              <a:effectLst/>
              <a:uLnTx/>
              <a:uFillTx/>
              <a:latin typeface="Comic Sans MS" panose="030F0702030302020204" pitchFamily="66"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5B8800"/>
              </a:buClr>
              <a:buSzPct val="65000"/>
              <a:buFont typeface="Wingdings" panose="05000000000000000000" pitchFamily="2" charset="2"/>
              <a:buNone/>
              <a:tabLst/>
              <a:defRPr/>
            </a:pPr>
            <a:r>
              <a:rPr kumimoji="0" lang="en-US" altLang="en-US" sz="2400" b="1" i="0" u="none" strike="noStrike" kern="1200" cap="none" spc="0" normalizeH="0" baseline="0" noProof="0">
                <a:ln>
                  <a:noFill/>
                </a:ln>
                <a:solidFill>
                  <a:srgbClr val="FF9900"/>
                </a:solidFill>
                <a:effectLst/>
                <a:uLnTx/>
                <a:uFillTx/>
                <a:latin typeface="Comic Sans MS" panose="030F0702030302020204" pitchFamily="66" charset="0"/>
                <a:ea typeface="+mn-ea"/>
                <a:cs typeface="Arial" panose="020B0604020202020204" pitchFamily="34" charset="0"/>
              </a:rPr>
              <a:t>Witnesses:</a:t>
            </a:r>
            <a:r>
              <a:rPr kumimoji="0" lang="en-US" altLang="en-US" sz="2400" b="0" i="1" u="none" strike="noStrike" kern="1200" cap="none" spc="0" normalizeH="0" baseline="0" noProof="0">
                <a:ln>
                  <a:noFill/>
                </a:ln>
                <a:solidFill>
                  <a:srgbClr val="FFFF99"/>
                </a:solidFill>
                <a:effectLst/>
                <a:uLnTx/>
                <a:uFillTx/>
                <a:latin typeface="Comic Sans MS" panose="030F0702030302020204" pitchFamily="66" charset="0"/>
                <a:ea typeface="+mn-ea"/>
                <a:cs typeface="Arial" panose="020B0604020202020204" pitchFamily="34" charset="0"/>
              </a:rPr>
              <a:t> The deities of the respective parties</a:t>
            </a:r>
          </a:p>
          <a:p>
            <a:pPr marL="342900" marR="0" lvl="0" indent="-342900" algn="l" defTabSz="914400" rtl="0" eaLnBrk="1" fontAlgn="base" latinLnBrk="0" hangingPunct="1">
              <a:lnSpc>
                <a:spcPct val="100000"/>
              </a:lnSpc>
              <a:spcBef>
                <a:spcPct val="20000"/>
              </a:spcBef>
              <a:spcAft>
                <a:spcPct val="0"/>
              </a:spcAft>
              <a:buClr>
                <a:srgbClr val="5B8800"/>
              </a:buClr>
              <a:buSzPct val="65000"/>
              <a:buFont typeface="Wingdings" panose="05000000000000000000" pitchFamily="2" charset="2"/>
              <a:buNone/>
              <a:tabLst/>
              <a:defRPr/>
            </a:pPr>
            <a:endParaRPr kumimoji="0" lang="en-US" altLang="en-US" sz="800" b="0" i="1" u="none" strike="noStrike" kern="1200" cap="none" spc="0" normalizeH="0" baseline="0" noProof="0">
              <a:ln>
                <a:noFill/>
              </a:ln>
              <a:solidFill>
                <a:srgbClr val="FFFF99"/>
              </a:solidFill>
              <a:effectLst/>
              <a:uLnTx/>
              <a:uFillTx/>
              <a:latin typeface="Comic Sans MS" panose="030F0702030302020204" pitchFamily="66"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5B8800"/>
              </a:buClr>
              <a:buSzPct val="65000"/>
              <a:buFont typeface="Wingdings" panose="05000000000000000000" pitchFamily="2" charset="2"/>
              <a:buNone/>
              <a:tabLst/>
              <a:defRPr/>
            </a:pPr>
            <a:r>
              <a:rPr kumimoji="0" lang="en-US" altLang="en-US" sz="2400" b="1" i="0" u="none" strike="noStrike" kern="1200" cap="none" spc="0" normalizeH="0" baseline="0" noProof="0">
                <a:ln>
                  <a:noFill/>
                </a:ln>
                <a:solidFill>
                  <a:srgbClr val="FF9900"/>
                </a:solidFill>
                <a:effectLst/>
                <a:uLnTx/>
                <a:uFillTx/>
                <a:latin typeface="Comic Sans MS" panose="030F0702030302020204" pitchFamily="66" charset="0"/>
                <a:ea typeface="+mn-ea"/>
                <a:cs typeface="Arial" panose="020B0604020202020204" pitchFamily="34" charset="0"/>
              </a:rPr>
              <a:t>Blessings and Curses:</a:t>
            </a:r>
            <a:r>
              <a:rPr kumimoji="0" lang="en-US" altLang="en-US" sz="2400" b="0" i="1" u="none" strike="noStrike" kern="1200" cap="none" spc="0" normalizeH="0" baseline="0" noProof="0">
                <a:ln>
                  <a:noFill/>
                </a:ln>
                <a:solidFill>
                  <a:srgbClr val="FFFF99"/>
                </a:solidFill>
                <a:effectLst/>
                <a:uLnTx/>
                <a:uFillTx/>
                <a:latin typeface="Comic Sans MS" panose="030F0702030302020204" pitchFamily="66" charset="0"/>
                <a:ea typeface="+mn-ea"/>
                <a:cs typeface="Arial" panose="020B0604020202020204" pitchFamily="34" charset="0"/>
              </a:rPr>
              <a:t> Implications for obedience or covenant violation</a:t>
            </a:r>
            <a:endParaRPr kumimoji="0" lang="en-US" altLang="en-US" sz="2400" b="0" i="0" u="none" strike="noStrike" kern="1200" cap="none" spc="0" normalizeH="0" baseline="0" noProof="0">
              <a:ln>
                <a:noFill/>
              </a:ln>
              <a:solidFill>
                <a:srgbClr val="FFFF99"/>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722521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3428">
                                            <p:txEl>
                                              <p:pRg st="1" end="1"/>
                                            </p:txEl>
                                          </p:spTgt>
                                        </p:tgtEl>
                                        <p:attrNameLst>
                                          <p:attrName>style.visibility</p:attrName>
                                        </p:attrNameLst>
                                      </p:cBhvr>
                                      <p:to>
                                        <p:strVal val="visible"/>
                                      </p:to>
                                    </p:set>
                                    <p:anim calcmode="lin" valueType="num">
                                      <p:cBhvr additive="base">
                                        <p:cTn id="7" dur="500" fill="hold"/>
                                        <p:tgtEl>
                                          <p:spTgt spid="10342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8">
                                            <p:txEl>
                                              <p:pRg st="3" end="3"/>
                                            </p:txEl>
                                          </p:spTgt>
                                        </p:tgtEl>
                                        <p:attrNameLst>
                                          <p:attrName>style.visibility</p:attrName>
                                        </p:attrNameLst>
                                      </p:cBhvr>
                                      <p:to>
                                        <p:strVal val="visible"/>
                                      </p:to>
                                    </p:set>
                                    <p:anim calcmode="lin" valueType="num">
                                      <p:cBhvr additive="base">
                                        <p:cTn id="13" dur="500" fill="hold"/>
                                        <p:tgtEl>
                                          <p:spTgt spid="103428">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8">
                                            <p:txEl>
                                              <p:pRg st="5" end="5"/>
                                            </p:txEl>
                                          </p:spTgt>
                                        </p:tgtEl>
                                        <p:attrNameLst>
                                          <p:attrName>style.visibility</p:attrName>
                                        </p:attrNameLst>
                                      </p:cBhvr>
                                      <p:to>
                                        <p:strVal val="visible"/>
                                      </p:to>
                                    </p:set>
                                    <p:anim calcmode="lin" valueType="num">
                                      <p:cBhvr additive="base">
                                        <p:cTn id="19" dur="500" fill="hold"/>
                                        <p:tgtEl>
                                          <p:spTgt spid="10342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8">
                                            <p:txEl>
                                              <p:pRg st="7" end="7"/>
                                            </p:txEl>
                                          </p:spTgt>
                                        </p:tgtEl>
                                        <p:attrNameLst>
                                          <p:attrName>style.visibility</p:attrName>
                                        </p:attrNameLst>
                                      </p:cBhvr>
                                      <p:to>
                                        <p:strVal val="visible"/>
                                      </p:to>
                                    </p:set>
                                    <p:anim calcmode="lin" valueType="num">
                                      <p:cBhvr additive="base">
                                        <p:cTn id="25" dur="500" fill="hold"/>
                                        <p:tgtEl>
                                          <p:spTgt spid="103428">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8">
                                            <p:txEl>
                                              <p:pRg st="9" end="9"/>
                                            </p:txEl>
                                          </p:spTgt>
                                        </p:tgtEl>
                                        <p:attrNameLst>
                                          <p:attrName>style.visibility</p:attrName>
                                        </p:attrNameLst>
                                      </p:cBhvr>
                                      <p:to>
                                        <p:strVal val="visible"/>
                                      </p:to>
                                    </p:set>
                                    <p:anim calcmode="lin" valueType="num">
                                      <p:cBhvr additive="base">
                                        <p:cTn id="31" dur="500" fill="hold"/>
                                        <p:tgtEl>
                                          <p:spTgt spid="103428">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428">
                                            <p:txEl>
                                              <p:pRg st="11" end="11"/>
                                            </p:txEl>
                                          </p:spTgt>
                                        </p:tgtEl>
                                        <p:attrNameLst>
                                          <p:attrName>style.visibility</p:attrName>
                                        </p:attrNameLst>
                                      </p:cBhvr>
                                      <p:to>
                                        <p:strVal val="visible"/>
                                      </p:to>
                                    </p:set>
                                    <p:anim calcmode="lin" valueType="num">
                                      <p:cBhvr additive="base">
                                        <p:cTn id="37" dur="500" fill="hold"/>
                                        <p:tgtEl>
                                          <p:spTgt spid="103428">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8">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A2D51A-CF3C-6F31-084D-66476B335585}"/>
              </a:ext>
            </a:extLst>
          </p:cNvPr>
          <p:cNvSpPr>
            <a:spLocks noGrp="1"/>
          </p:cNvSpPr>
          <p:nvPr>
            <p:ph idx="1"/>
          </p:nvPr>
        </p:nvSpPr>
        <p:spPr/>
        <p:txBody>
          <a:bodyPr/>
          <a:lstStyle/>
          <a:p>
            <a:pPr marL="0" indent="0">
              <a:buNone/>
            </a:pPr>
            <a:r>
              <a:rPr lang="en-US" sz="2800" dirty="0">
                <a:solidFill>
                  <a:srgbClr val="FFC000"/>
                </a:solidFill>
                <a:latin typeface="Comic Sans MS" panose="030F0702030302020204" pitchFamily="66" charset="0"/>
              </a:rPr>
              <a:t>Formal acceptance of the covenant was conducted in a special ceremony at Mt. Sinai.</a:t>
            </a:r>
          </a:p>
          <a:p>
            <a:r>
              <a:rPr lang="en-US" sz="2400" i="1" dirty="0">
                <a:latin typeface="Comic Sans MS" panose="030F0702030302020204" pitchFamily="66" charset="0"/>
              </a:rPr>
              <a:t>The nation’s leaders were invited part way up the mountain, the people remaining below and only Moses ascending to the summit.</a:t>
            </a:r>
          </a:p>
          <a:p>
            <a:r>
              <a:rPr lang="en-US" sz="2400" i="1" dirty="0">
                <a:latin typeface="Comic Sans MS" panose="030F0702030302020204" pitchFamily="66" charset="0"/>
              </a:rPr>
              <a:t>First the first time, the terms of the covenant were written down.</a:t>
            </a:r>
          </a:p>
          <a:p>
            <a:r>
              <a:rPr lang="en-US" sz="2400" i="1" dirty="0">
                <a:latin typeface="Comic Sans MS" panose="030F0702030302020204" pitchFamily="66" charset="0"/>
              </a:rPr>
              <a:t>An altar representing Yahweh and twelve pillars representing the twelve tribes were erected.</a:t>
            </a:r>
          </a:p>
          <a:p>
            <a:pPr lvl="1"/>
            <a:r>
              <a:rPr lang="en-US" sz="2000" b="1" dirty="0">
                <a:solidFill>
                  <a:srgbClr val="FFFFCC"/>
                </a:solidFill>
                <a:latin typeface="Comic Sans MS" panose="030F0702030302020204" pitchFamily="66" charset="0"/>
              </a:rPr>
              <a:t>Sacrifices were conducted, and Moses collected the sacrificial blood and dashed it on the altar and the people to bind them to Yahweh in a blood oath</a:t>
            </a:r>
            <a:r>
              <a:rPr lang="en-US" sz="2200" i="1" dirty="0">
                <a:solidFill>
                  <a:srgbClr val="FFFFCC"/>
                </a:solidFill>
                <a:latin typeface="Comic Sans MS" panose="030F0702030302020204" pitchFamily="66" charset="0"/>
              </a:rPr>
              <a:t>.</a:t>
            </a:r>
          </a:p>
          <a:p>
            <a:pPr lvl="1"/>
            <a:r>
              <a:rPr lang="en-US" sz="2000" b="1" dirty="0">
                <a:solidFill>
                  <a:srgbClr val="FFFFCC"/>
                </a:solidFill>
                <a:latin typeface="Comic Sans MS" panose="030F0702030302020204" pitchFamily="66" charset="0"/>
              </a:rPr>
              <a:t>The Book of the Covenant was then read aloud, and the people gave their verbal assent to its terms.</a:t>
            </a:r>
          </a:p>
          <a:p>
            <a:pPr marL="0" indent="0">
              <a:buNone/>
            </a:pPr>
            <a:endParaRPr lang="en-US" dirty="0"/>
          </a:p>
        </p:txBody>
      </p:sp>
      <p:sp>
        <p:nvSpPr>
          <p:cNvPr id="4" name="Title 1">
            <a:extLst>
              <a:ext uri="{FF2B5EF4-FFF2-40B4-BE49-F238E27FC236}">
                <a16:creationId xmlns:a16="http://schemas.microsoft.com/office/drawing/2014/main" id="{12CD2520-D639-D7B6-6630-AE26F1C5187C}"/>
              </a:ext>
            </a:extLst>
          </p:cNvPr>
          <p:cNvSpPr>
            <a:spLocks noGrp="1"/>
          </p:cNvSpPr>
          <p:nvPr>
            <p:ph type="title"/>
          </p:nvPr>
        </p:nvSpPr>
        <p:spPr>
          <a:xfrm>
            <a:off x="609600" y="277813"/>
            <a:ext cx="10972800" cy="1139825"/>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Covenant Ceremony (Ex. 24)</a:t>
            </a:r>
          </a:p>
        </p:txBody>
      </p:sp>
      <p:sp>
        <p:nvSpPr>
          <p:cNvPr id="2" name="Slide Number Placeholder 1">
            <a:extLst>
              <a:ext uri="{FF2B5EF4-FFF2-40B4-BE49-F238E27FC236}">
                <a16:creationId xmlns:a16="http://schemas.microsoft.com/office/drawing/2014/main" id="{A9F7A64E-A94E-CD23-0045-5B4C2D8EF42D}"/>
              </a:ext>
            </a:extLst>
          </p:cNvPr>
          <p:cNvSpPr>
            <a:spLocks noGrp="1"/>
          </p:cNvSpPr>
          <p:nvPr>
            <p:ph type="sldNum" sz="quarter" idx="12"/>
          </p:nvPr>
        </p:nvSpPr>
        <p:spPr/>
        <p:txBody>
          <a:bodyPr/>
          <a:lstStyle/>
          <a:p>
            <a:fld id="{0CB6521E-382E-4268-A786-0FF2323A3D50}" type="slidenum">
              <a:rPr lang="en-US" altLang="en-US" smtClean="0"/>
              <a:pPr/>
              <a:t>65</a:t>
            </a:fld>
            <a:endParaRPr lang="en-US" altLang="en-US"/>
          </a:p>
        </p:txBody>
      </p:sp>
    </p:spTree>
    <p:extLst>
      <p:ext uri="{BB962C8B-B14F-4D97-AF65-F5344CB8AC3E}">
        <p14:creationId xmlns:p14="http://schemas.microsoft.com/office/powerpoint/2010/main" val="310178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908B5A"/>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989ADC9-8E8F-FBE8-4008-AD3E61A47977}"/>
              </a:ext>
            </a:extLst>
          </p:cNvPr>
          <p:cNvSpPr>
            <a:spLocks noGrp="1"/>
          </p:cNvSpPr>
          <p:nvPr>
            <p:ph type="sldNum" sz="quarter" idx="12"/>
          </p:nvPr>
        </p:nvSpPr>
        <p:spPr>
          <a:xfrm>
            <a:off x="8737600" y="6305550"/>
            <a:ext cx="28448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F86E12-5976-4E6A-83D0-143603D4EA42}"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98306" name="Rectangle 2">
            <a:extLst>
              <a:ext uri="{FF2B5EF4-FFF2-40B4-BE49-F238E27FC236}">
                <a16:creationId xmlns:a16="http://schemas.microsoft.com/office/drawing/2014/main" id="{436E6436-1E93-4A2B-1F19-E1B2FA65F742}"/>
              </a:ext>
            </a:extLst>
          </p:cNvPr>
          <p:cNvSpPr>
            <a:spLocks noGrp="1" noChangeArrowheads="1"/>
          </p:cNvSpPr>
          <p:nvPr>
            <p:ph type="title"/>
          </p:nvPr>
        </p:nvSpPr>
        <p:spPr>
          <a:xfrm>
            <a:off x="1065229" y="76200"/>
            <a:ext cx="10152668" cy="1371600"/>
          </a:xfrm>
        </p:spPr>
        <p:txBody>
          <a:bodyPr/>
          <a:lstStyle/>
          <a:p>
            <a:r>
              <a:rPr lang="en-US" altLang="en-US" dirty="0">
                <a:solidFill>
                  <a:srgbClr val="FF9900"/>
                </a:solidFill>
                <a:latin typeface="Impact" panose="020B0806030902050204" pitchFamily="34" charset="0"/>
              </a:rPr>
              <a:t>Deuteronomy and the Covenant of Moses</a:t>
            </a:r>
            <a:br>
              <a:rPr lang="en-US" altLang="en-US" sz="2000" i="1" dirty="0">
                <a:solidFill>
                  <a:srgbClr val="FFFF00"/>
                </a:solidFill>
              </a:rPr>
            </a:br>
            <a:r>
              <a:rPr lang="en-US" altLang="en-US" sz="2000" b="1" i="1" dirty="0">
                <a:solidFill>
                  <a:srgbClr val="FFFF00"/>
                </a:solidFill>
              </a:rPr>
              <a:t>this covenant form is very apparent in the structure of Deuteronomy</a:t>
            </a:r>
            <a:endParaRPr lang="en-US" altLang="en-US" sz="2400" b="1" dirty="0">
              <a:solidFill>
                <a:srgbClr val="FFFF00"/>
              </a:solidFill>
              <a:latin typeface="Lucida Sans Unicode" panose="020B0602030504020204" pitchFamily="34" charset="0"/>
            </a:endParaRPr>
          </a:p>
        </p:txBody>
      </p:sp>
      <p:sp>
        <p:nvSpPr>
          <p:cNvPr id="98310" name="Rectangle 6">
            <a:extLst>
              <a:ext uri="{FF2B5EF4-FFF2-40B4-BE49-F238E27FC236}">
                <a16:creationId xmlns:a16="http://schemas.microsoft.com/office/drawing/2014/main" id="{84DF847E-CD6C-3B25-9D6E-869C855EEE0C}"/>
              </a:ext>
            </a:extLst>
          </p:cNvPr>
          <p:cNvSpPr>
            <a:spLocks noGrp="1" noChangeArrowheads="1"/>
          </p:cNvSpPr>
          <p:nvPr>
            <p:ph type="body" idx="1"/>
          </p:nvPr>
        </p:nvSpPr>
        <p:spPr>
          <a:xfrm>
            <a:off x="786063" y="1675516"/>
            <a:ext cx="10908632" cy="4857750"/>
          </a:xfrm>
        </p:spPr>
        <p:txBody>
          <a:bodyPr/>
          <a:lstStyle/>
          <a:p>
            <a:pPr>
              <a:buFont typeface="Wingdings" panose="05000000000000000000" pitchFamily="2" charset="2"/>
              <a:buNone/>
            </a:pPr>
            <a:r>
              <a:rPr lang="en-US" altLang="en-US" sz="2400" b="1" dirty="0">
                <a:solidFill>
                  <a:srgbClr val="FFFF99"/>
                </a:solidFill>
                <a:effectLst>
                  <a:outerShdw blurRad="38100" dist="38100" dir="2700000" algn="tl">
                    <a:srgbClr val="000000"/>
                  </a:outerShdw>
                </a:effectLst>
                <a:latin typeface="Comic Sans MS" panose="030F0702030302020204" pitchFamily="66" charset="0"/>
              </a:rPr>
              <a:t>Preamble (1:1-5):</a:t>
            </a:r>
            <a:r>
              <a:rPr lang="en-US" altLang="en-US" sz="2400" dirty="0">
                <a:solidFill>
                  <a:srgbClr val="FFFFFF"/>
                </a:solidFill>
                <a:effectLst/>
                <a:latin typeface="Comic Sans MS" panose="030F0702030302020204" pitchFamily="66" charset="0"/>
              </a:rPr>
              <a:t> </a:t>
            </a:r>
            <a:r>
              <a:rPr lang="en-US" altLang="en-US" sz="2400" i="1" dirty="0">
                <a:solidFill>
                  <a:srgbClr val="FFFFFF"/>
                </a:solidFill>
                <a:effectLst/>
                <a:latin typeface="Comic Sans MS" panose="030F0702030302020204" pitchFamily="66" charset="0"/>
              </a:rPr>
              <a:t>“</a:t>
            </a:r>
            <a:r>
              <a:rPr lang="en-US" altLang="en-US" sz="2400" i="1" dirty="0">
                <a:solidFill>
                  <a:srgbClr val="FFFFFF"/>
                </a:solidFill>
                <a:effectLst/>
                <a:latin typeface="Arial Narrow" panose="020B0606020202030204" pitchFamily="34" charset="0"/>
              </a:rPr>
              <a:t>These are the words…”</a:t>
            </a:r>
          </a:p>
          <a:p>
            <a:pPr>
              <a:buFont typeface="Wingdings" panose="05000000000000000000" pitchFamily="2" charset="2"/>
              <a:buNone/>
            </a:pPr>
            <a:r>
              <a:rPr lang="en-US" altLang="en-US" sz="2400" b="1" dirty="0">
                <a:solidFill>
                  <a:srgbClr val="FFFF99"/>
                </a:solidFill>
                <a:effectLst>
                  <a:outerShdw blurRad="38100" dist="38100" dir="2700000" algn="tl">
                    <a:srgbClr val="000000"/>
                  </a:outerShdw>
                </a:effectLst>
                <a:latin typeface="Comic Sans MS" panose="030F0702030302020204" pitchFamily="66" charset="0"/>
              </a:rPr>
              <a:t>Historical Prologue (1:6—4:49):</a:t>
            </a:r>
            <a:r>
              <a:rPr lang="en-US" altLang="en-US" sz="2400" dirty="0">
                <a:solidFill>
                  <a:srgbClr val="FFFFFF"/>
                </a:solidFill>
                <a:effectLst/>
                <a:latin typeface="Comic Sans MS" panose="030F0702030302020204" pitchFamily="66" charset="0"/>
              </a:rPr>
              <a:t> </a:t>
            </a:r>
            <a:r>
              <a:rPr lang="en-US" altLang="en-US" sz="2400" i="1" dirty="0">
                <a:solidFill>
                  <a:srgbClr val="FFFFFF"/>
                </a:solidFill>
                <a:effectLst/>
                <a:latin typeface="Arial Narrow" panose="020B0606020202030204" pitchFamily="34" charset="0"/>
              </a:rPr>
              <a:t>Yahweh’s protection over Israel between Sinai and Moab</a:t>
            </a:r>
          </a:p>
          <a:p>
            <a:pPr>
              <a:buFont typeface="Wingdings" panose="05000000000000000000" pitchFamily="2" charset="2"/>
              <a:buNone/>
            </a:pPr>
            <a:r>
              <a:rPr lang="en-US" altLang="en-US" sz="2400" b="1" dirty="0">
                <a:solidFill>
                  <a:srgbClr val="FFFF99"/>
                </a:solidFill>
                <a:effectLst>
                  <a:outerShdw blurRad="38100" dist="38100" dir="2700000" algn="tl">
                    <a:srgbClr val="000000"/>
                  </a:outerShdw>
                </a:effectLst>
                <a:latin typeface="Comic Sans MS" panose="030F0702030302020204" pitchFamily="66" charset="0"/>
              </a:rPr>
              <a:t>General Stipulations (5-11):</a:t>
            </a:r>
            <a:r>
              <a:rPr lang="en-US" altLang="en-US" sz="2400" dirty="0">
                <a:solidFill>
                  <a:srgbClr val="FFFFFF"/>
                </a:solidFill>
                <a:effectLst/>
                <a:latin typeface="Comic Sans MS" panose="030F0702030302020204" pitchFamily="66" charset="0"/>
              </a:rPr>
              <a:t> </a:t>
            </a:r>
            <a:r>
              <a:rPr lang="en-US" altLang="en-US" sz="2400" i="1" dirty="0">
                <a:solidFill>
                  <a:srgbClr val="FFFFFF"/>
                </a:solidFill>
                <a:effectLst/>
                <a:latin typeface="Arial Narrow" panose="020B0606020202030204" pitchFamily="34" charset="0"/>
              </a:rPr>
              <a:t>The basic covenant principles including the </a:t>
            </a:r>
            <a:r>
              <a:rPr lang="en-US" altLang="en-US" sz="2400" i="1" u="sng" dirty="0">
                <a:solidFill>
                  <a:srgbClr val="FFFFFF"/>
                </a:solidFill>
                <a:effectLst/>
                <a:latin typeface="Arial Narrow" panose="020B0606020202030204" pitchFamily="34" charset="0"/>
              </a:rPr>
              <a:t>Shema</a:t>
            </a:r>
            <a:r>
              <a:rPr lang="en-US" altLang="en-US" sz="2400" i="1" dirty="0">
                <a:solidFill>
                  <a:srgbClr val="FFFFFF"/>
                </a:solidFill>
                <a:effectLst/>
                <a:latin typeface="Arial Narrow" panose="020B0606020202030204" pitchFamily="34" charset="0"/>
              </a:rPr>
              <a:t> and the 10 commandments</a:t>
            </a:r>
          </a:p>
          <a:p>
            <a:pPr>
              <a:buFont typeface="Wingdings" panose="05000000000000000000" pitchFamily="2" charset="2"/>
              <a:buNone/>
            </a:pPr>
            <a:r>
              <a:rPr lang="en-US" altLang="en-US" sz="2400" b="1" dirty="0">
                <a:solidFill>
                  <a:srgbClr val="FFFF99"/>
                </a:solidFill>
                <a:effectLst>
                  <a:outerShdw blurRad="38100" dist="38100" dir="2700000" algn="tl">
                    <a:srgbClr val="000000"/>
                  </a:outerShdw>
                </a:effectLst>
                <a:latin typeface="Comic Sans MS" panose="030F0702030302020204" pitchFamily="66" charset="0"/>
              </a:rPr>
              <a:t>Specific Stipulations (12-26):</a:t>
            </a:r>
            <a:r>
              <a:rPr lang="en-US" altLang="en-US" sz="2400" dirty="0">
                <a:solidFill>
                  <a:srgbClr val="FFFFFF"/>
                </a:solidFill>
                <a:effectLst/>
                <a:latin typeface="Comic Sans MS" panose="030F0702030302020204" pitchFamily="66" charset="0"/>
              </a:rPr>
              <a:t> </a:t>
            </a:r>
            <a:r>
              <a:rPr lang="en-US" altLang="en-US" sz="2400" i="1" dirty="0">
                <a:solidFill>
                  <a:srgbClr val="FFFFFF"/>
                </a:solidFill>
                <a:effectLst/>
                <a:latin typeface="Arial Narrow" panose="020B0606020202030204" pitchFamily="34" charset="0"/>
              </a:rPr>
              <a:t>Detailed laws and expectations</a:t>
            </a:r>
          </a:p>
          <a:p>
            <a:pPr>
              <a:buFont typeface="Wingdings" panose="05000000000000000000" pitchFamily="2" charset="2"/>
              <a:buNone/>
            </a:pPr>
            <a:r>
              <a:rPr lang="en-US" altLang="en-US" sz="2400" b="1" dirty="0">
                <a:solidFill>
                  <a:srgbClr val="FFFF99"/>
                </a:solidFill>
                <a:effectLst>
                  <a:outerShdw blurRad="38100" dist="38100" dir="2700000" algn="tl">
                    <a:srgbClr val="000000"/>
                  </a:outerShdw>
                </a:effectLst>
                <a:latin typeface="Comic Sans MS" panose="030F0702030302020204" pitchFamily="66" charset="0"/>
              </a:rPr>
              <a:t>Deposit of the Document (27:1-10; 31:9-29):</a:t>
            </a:r>
            <a:r>
              <a:rPr lang="en-US" altLang="en-US" sz="2400" dirty="0">
                <a:solidFill>
                  <a:srgbClr val="FFFFFF"/>
                </a:solidFill>
                <a:effectLst/>
                <a:latin typeface="Comic Sans MS" panose="030F0702030302020204" pitchFamily="66" charset="0"/>
              </a:rPr>
              <a:t> </a:t>
            </a:r>
            <a:r>
              <a:rPr lang="en-US" altLang="en-US" sz="2400" i="1" dirty="0">
                <a:solidFill>
                  <a:srgbClr val="FFFFFF"/>
                </a:solidFill>
                <a:effectLst/>
                <a:latin typeface="Arial Narrow" panose="020B0606020202030204" pitchFamily="34" charset="0"/>
              </a:rPr>
              <a:t>Encoding the covenant law for public reading every seven years</a:t>
            </a:r>
          </a:p>
          <a:p>
            <a:pPr>
              <a:buFont typeface="Wingdings" panose="05000000000000000000" pitchFamily="2" charset="2"/>
              <a:buNone/>
            </a:pPr>
            <a:r>
              <a:rPr lang="en-US" altLang="en-US" sz="2400" b="1" dirty="0">
                <a:solidFill>
                  <a:srgbClr val="FFFF99"/>
                </a:solidFill>
                <a:effectLst>
                  <a:outerShdw blurRad="38100" dist="38100" dir="2700000" algn="tl">
                    <a:srgbClr val="000000"/>
                  </a:outerShdw>
                </a:effectLst>
                <a:latin typeface="Comic Sans MS" panose="030F0702030302020204" pitchFamily="66" charset="0"/>
              </a:rPr>
              <a:t>Witnesses (32):</a:t>
            </a:r>
            <a:r>
              <a:rPr lang="en-US" altLang="en-US" sz="2400" dirty="0">
                <a:solidFill>
                  <a:srgbClr val="FFFFFF"/>
                </a:solidFill>
                <a:effectLst/>
                <a:latin typeface="Comic Sans MS" panose="030F0702030302020204" pitchFamily="66" charset="0"/>
              </a:rPr>
              <a:t> </a:t>
            </a:r>
            <a:r>
              <a:rPr lang="en-US" altLang="en-US" sz="2400" i="1" dirty="0">
                <a:solidFill>
                  <a:srgbClr val="FFFFFF"/>
                </a:solidFill>
                <a:effectLst/>
                <a:latin typeface="Arial Narrow" panose="020B0606020202030204" pitchFamily="34" charset="0"/>
              </a:rPr>
              <a:t>The heavens and earth serving as covenant witnesses</a:t>
            </a:r>
          </a:p>
          <a:p>
            <a:pPr>
              <a:buFont typeface="Wingdings" panose="05000000000000000000" pitchFamily="2" charset="2"/>
              <a:buNone/>
            </a:pPr>
            <a:r>
              <a:rPr lang="en-US" altLang="en-US" sz="2400" b="1" dirty="0">
                <a:solidFill>
                  <a:srgbClr val="FFFF99"/>
                </a:solidFill>
                <a:effectLst>
                  <a:outerShdw blurRad="38100" dist="38100" dir="2700000" algn="tl">
                    <a:srgbClr val="000000"/>
                  </a:outerShdw>
                </a:effectLst>
                <a:latin typeface="Comic Sans MS" panose="030F0702030302020204" pitchFamily="66" charset="0"/>
              </a:rPr>
              <a:t>Blessings and Curses (27:12-26; 28:1-68):</a:t>
            </a:r>
            <a:r>
              <a:rPr lang="en-US" altLang="en-US" sz="2400" dirty="0">
                <a:solidFill>
                  <a:srgbClr val="FFFFFF"/>
                </a:solidFill>
                <a:effectLst/>
                <a:latin typeface="Comic Sans MS" panose="030F0702030302020204" pitchFamily="66" charset="0"/>
              </a:rPr>
              <a:t>  </a:t>
            </a:r>
            <a:r>
              <a:rPr lang="en-US" altLang="en-US" sz="2400" i="1" dirty="0">
                <a:solidFill>
                  <a:srgbClr val="FFFFFF"/>
                </a:solidFill>
                <a:effectLst/>
                <a:latin typeface="Arial Narrow" panose="020B0606020202030204" pitchFamily="34" charset="0"/>
              </a:rPr>
              <a:t>Benefits and reprisals for obedience or disobedience</a:t>
            </a:r>
          </a:p>
        </p:txBody>
      </p:sp>
    </p:spTree>
    <p:extLst>
      <p:ext uri="{BB962C8B-B14F-4D97-AF65-F5344CB8AC3E}">
        <p14:creationId xmlns:p14="http://schemas.microsoft.com/office/powerpoint/2010/main" val="38916329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8310">
                                            <p:txEl>
                                              <p:pRg st="0" end="0"/>
                                            </p:txEl>
                                          </p:spTgt>
                                        </p:tgtEl>
                                        <p:attrNameLst>
                                          <p:attrName>style.visibility</p:attrName>
                                        </p:attrNameLst>
                                      </p:cBhvr>
                                      <p:to>
                                        <p:strVal val="visible"/>
                                      </p:to>
                                    </p:set>
                                    <p:anim calcmode="lin" valueType="num">
                                      <p:cBhvr additive="base">
                                        <p:cTn id="7" dur="500" fill="hold"/>
                                        <p:tgtEl>
                                          <p:spTgt spid="983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3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8310">
                                            <p:txEl>
                                              <p:pRg st="1" end="1"/>
                                            </p:txEl>
                                          </p:spTgt>
                                        </p:tgtEl>
                                        <p:attrNameLst>
                                          <p:attrName>style.visibility</p:attrName>
                                        </p:attrNameLst>
                                      </p:cBhvr>
                                      <p:to>
                                        <p:strVal val="visible"/>
                                      </p:to>
                                    </p:set>
                                    <p:anim calcmode="lin" valueType="num">
                                      <p:cBhvr additive="base">
                                        <p:cTn id="13" dur="500" fill="hold"/>
                                        <p:tgtEl>
                                          <p:spTgt spid="983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83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8310">
                                            <p:txEl>
                                              <p:pRg st="2" end="2"/>
                                            </p:txEl>
                                          </p:spTgt>
                                        </p:tgtEl>
                                        <p:attrNameLst>
                                          <p:attrName>style.visibility</p:attrName>
                                        </p:attrNameLst>
                                      </p:cBhvr>
                                      <p:to>
                                        <p:strVal val="visible"/>
                                      </p:to>
                                    </p:set>
                                    <p:anim calcmode="lin" valueType="num">
                                      <p:cBhvr additive="base">
                                        <p:cTn id="19" dur="500" fill="hold"/>
                                        <p:tgtEl>
                                          <p:spTgt spid="983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83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8310">
                                            <p:txEl>
                                              <p:pRg st="3" end="3"/>
                                            </p:txEl>
                                          </p:spTgt>
                                        </p:tgtEl>
                                        <p:attrNameLst>
                                          <p:attrName>style.visibility</p:attrName>
                                        </p:attrNameLst>
                                      </p:cBhvr>
                                      <p:to>
                                        <p:strVal val="visible"/>
                                      </p:to>
                                    </p:set>
                                    <p:anim calcmode="lin" valueType="num">
                                      <p:cBhvr additive="base">
                                        <p:cTn id="25" dur="500" fill="hold"/>
                                        <p:tgtEl>
                                          <p:spTgt spid="983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83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8310">
                                            <p:txEl>
                                              <p:pRg st="4" end="4"/>
                                            </p:txEl>
                                          </p:spTgt>
                                        </p:tgtEl>
                                        <p:attrNameLst>
                                          <p:attrName>style.visibility</p:attrName>
                                        </p:attrNameLst>
                                      </p:cBhvr>
                                      <p:to>
                                        <p:strVal val="visible"/>
                                      </p:to>
                                    </p:set>
                                    <p:anim calcmode="lin" valueType="num">
                                      <p:cBhvr additive="base">
                                        <p:cTn id="31" dur="500" fill="hold"/>
                                        <p:tgtEl>
                                          <p:spTgt spid="983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83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8310">
                                            <p:txEl>
                                              <p:pRg st="5" end="5"/>
                                            </p:txEl>
                                          </p:spTgt>
                                        </p:tgtEl>
                                        <p:attrNameLst>
                                          <p:attrName>style.visibility</p:attrName>
                                        </p:attrNameLst>
                                      </p:cBhvr>
                                      <p:to>
                                        <p:strVal val="visible"/>
                                      </p:to>
                                    </p:set>
                                    <p:anim calcmode="lin" valueType="num">
                                      <p:cBhvr additive="base">
                                        <p:cTn id="37" dur="500" fill="hold"/>
                                        <p:tgtEl>
                                          <p:spTgt spid="983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83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8310">
                                            <p:txEl>
                                              <p:pRg st="6" end="6"/>
                                            </p:txEl>
                                          </p:spTgt>
                                        </p:tgtEl>
                                        <p:attrNameLst>
                                          <p:attrName>style.visibility</p:attrName>
                                        </p:attrNameLst>
                                      </p:cBhvr>
                                      <p:to>
                                        <p:strVal val="visible"/>
                                      </p:to>
                                    </p:set>
                                    <p:anim calcmode="lin" valueType="num">
                                      <p:cBhvr additive="base">
                                        <p:cTn id="43" dur="500" fill="hold"/>
                                        <p:tgtEl>
                                          <p:spTgt spid="9831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83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B2BEBCF-D914-A5FD-3026-41FACBDD1E3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0D63C2-1446-44D8-B2BA-540BA3714CFF}"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99330" name="Rectangle 2">
            <a:extLst>
              <a:ext uri="{FF2B5EF4-FFF2-40B4-BE49-F238E27FC236}">
                <a16:creationId xmlns:a16="http://schemas.microsoft.com/office/drawing/2014/main" id="{2EBDFACA-D9DC-5B25-0F20-21C6138820BE}"/>
              </a:ext>
            </a:extLst>
          </p:cNvPr>
          <p:cNvSpPr>
            <a:spLocks noGrp="1" noChangeArrowheads="1"/>
          </p:cNvSpPr>
          <p:nvPr>
            <p:ph type="title"/>
          </p:nvPr>
        </p:nvSpPr>
        <p:spPr>
          <a:xfrm>
            <a:off x="1981200" y="228600"/>
            <a:ext cx="8229600" cy="1143000"/>
          </a:xfrm>
        </p:spPr>
        <p:txBody>
          <a:bodyPr/>
          <a:lstStyle/>
          <a:p>
            <a:r>
              <a:rPr lang="en-US" altLang="en-US" sz="4800" i="1" dirty="0">
                <a:solidFill>
                  <a:srgbClr val="FF9933"/>
                </a:solidFill>
                <a:latin typeface="Eras Demi ITC" panose="020B0805030504020804" pitchFamily="34" charset="0"/>
              </a:rPr>
              <a:t>A COVENANT PEOPLE</a:t>
            </a:r>
          </a:p>
        </p:txBody>
      </p:sp>
      <p:sp>
        <p:nvSpPr>
          <p:cNvPr id="99331" name="Rectangle 3">
            <a:extLst>
              <a:ext uri="{FF2B5EF4-FFF2-40B4-BE49-F238E27FC236}">
                <a16:creationId xmlns:a16="http://schemas.microsoft.com/office/drawing/2014/main" id="{AD76F2BE-1820-8C50-E641-CB5B122981BC}"/>
              </a:ext>
            </a:extLst>
          </p:cNvPr>
          <p:cNvSpPr>
            <a:spLocks noGrp="1" noChangeArrowheads="1"/>
          </p:cNvSpPr>
          <p:nvPr>
            <p:ph type="body" idx="1"/>
          </p:nvPr>
        </p:nvSpPr>
        <p:spPr>
          <a:xfrm>
            <a:off x="850232" y="1447800"/>
            <a:ext cx="10411326" cy="3429000"/>
          </a:xfrm>
        </p:spPr>
        <p:txBody>
          <a:bodyPr/>
          <a:lstStyle/>
          <a:p>
            <a:pPr>
              <a:buNone/>
            </a:pPr>
            <a:r>
              <a:rPr lang="en-US" altLang="en-US" sz="2800" dirty="0">
                <a:solidFill>
                  <a:srgbClr val="FFFF99"/>
                </a:solidFill>
                <a:effectLst>
                  <a:outerShdw blurRad="38100" dist="38100" dir="2700000" algn="tl">
                    <a:srgbClr val="000000"/>
                  </a:outerShdw>
                </a:effectLst>
                <a:latin typeface="Narkisim" panose="020E0502050101010101" pitchFamily="34" charset="-79"/>
              </a:rPr>
              <a:t>THE COVENANT PROMISE OF LAND TO THE PEOPLE OF ISRAEL</a:t>
            </a:r>
          </a:p>
          <a:p>
            <a:r>
              <a:rPr lang="en-US" altLang="en-US" sz="2400" i="1" dirty="0">
                <a:effectLst/>
                <a:latin typeface="Comic Sans MS" panose="030F0702030302020204" pitchFamily="66" charset="0"/>
              </a:rPr>
              <a:t>Abraham (promissory oath, grant)</a:t>
            </a:r>
          </a:p>
          <a:p>
            <a:r>
              <a:rPr lang="en-US" altLang="en-US" sz="2400" i="1" dirty="0">
                <a:effectLst/>
                <a:latin typeface="Comic Sans MS" panose="030F0702030302020204" pitchFamily="66" charset="0"/>
              </a:rPr>
              <a:t>Moses (covenant of retributive justice, conditional)</a:t>
            </a:r>
          </a:p>
          <a:p>
            <a:pPr>
              <a:buFont typeface="Wingdings" panose="05000000000000000000" pitchFamily="2" charset="2"/>
              <a:buNone/>
            </a:pPr>
            <a:endParaRPr lang="en-US" altLang="en-US" sz="2800" dirty="0">
              <a:solidFill>
                <a:srgbClr val="FFFF99"/>
              </a:solidFill>
              <a:effectLst>
                <a:outerShdw blurRad="38100" dist="38100" dir="2700000" algn="tl">
                  <a:srgbClr val="000000"/>
                </a:outerShdw>
              </a:effectLst>
              <a:latin typeface="Narkisim" panose="020E0502050101010101" pitchFamily="34" charset="-79"/>
            </a:endParaRPr>
          </a:p>
          <a:p>
            <a:pPr>
              <a:buFont typeface="Wingdings" panose="05000000000000000000" pitchFamily="2" charset="2"/>
              <a:buNone/>
            </a:pPr>
            <a:r>
              <a:rPr lang="en-US" altLang="en-US" sz="2800" dirty="0">
                <a:solidFill>
                  <a:srgbClr val="FFFF99"/>
                </a:solidFill>
                <a:effectLst>
                  <a:outerShdw blurRad="38100" dist="38100" dir="2700000" algn="tl">
                    <a:srgbClr val="000000"/>
                  </a:outerShdw>
                </a:effectLst>
                <a:latin typeface="Narkisim" panose="020E0502050101010101" pitchFamily="34" charset="-79"/>
              </a:rPr>
              <a:t>ISRAEL’S SELF-IDENTITY AS A COVENANT PEOPLE:</a:t>
            </a:r>
          </a:p>
          <a:p>
            <a:r>
              <a:rPr lang="en-US" altLang="en-US" sz="2400" i="1" dirty="0">
                <a:effectLst/>
                <a:latin typeface="Comic Sans MS" panose="030F0702030302020204" pitchFamily="66" charset="0"/>
              </a:rPr>
              <a:t>Israel is an </a:t>
            </a:r>
            <a:r>
              <a:rPr lang="en-US" altLang="en-US" sz="2400" dirty="0" err="1">
                <a:effectLst/>
                <a:latin typeface="HebrewTh" pitchFamily="2" charset="0"/>
              </a:rPr>
              <a:t>MfA</a:t>
            </a:r>
            <a:r>
              <a:rPr lang="en-US" altLang="en-US" sz="2400" i="1" dirty="0">
                <a:effectLst/>
                <a:latin typeface="HebrewTh" pitchFamily="2" charset="0"/>
              </a:rPr>
              <a:t> </a:t>
            </a:r>
            <a:r>
              <a:rPr lang="en-US" altLang="en-US" sz="2400" i="1" dirty="0">
                <a:effectLst/>
                <a:latin typeface="Comic Sans MS" panose="030F0702030302020204" pitchFamily="66" charset="0"/>
              </a:rPr>
              <a:t>(= a people)</a:t>
            </a:r>
          </a:p>
          <a:p>
            <a:r>
              <a:rPr lang="en-US" altLang="en-US" sz="2400" i="1" dirty="0">
                <a:effectLst/>
                <a:latin typeface="Comic Sans MS" panose="030F0702030302020204" pitchFamily="66" charset="0"/>
              </a:rPr>
              <a:t>The nations are </a:t>
            </a:r>
            <a:r>
              <a:rPr lang="en-US" altLang="en-US" sz="2400" dirty="0">
                <a:effectLst/>
                <a:latin typeface="HebrewTh" pitchFamily="2" charset="0"/>
              </a:rPr>
              <a:t>My9Og</a:t>
            </a:r>
            <a:r>
              <a:rPr lang="en-US" altLang="en-US" sz="2400" i="1" dirty="0">
                <a:effectLst/>
                <a:latin typeface="Comic Sans MS" panose="030F0702030302020204" pitchFamily="66" charset="0"/>
              </a:rPr>
              <a:t> (= gentiles, pagans)</a:t>
            </a:r>
          </a:p>
        </p:txBody>
      </p:sp>
    </p:spTree>
    <p:extLst>
      <p:ext uri="{BB962C8B-B14F-4D97-AF65-F5344CB8AC3E}">
        <p14:creationId xmlns:p14="http://schemas.microsoft.com/office/powerpoint/2010/main" val="3499829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additive="base">
                                        <p:cTn id="7" dur="500" fill="hold"/>
                                        <p:tgtEl>
                                          <p:spTgt spid="993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933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9331">
                                            <p:txEl>
                                              <p:pRg st="1" end="1"/>
                                            </p:txEl>
                                          </p:spTgt>
                                        </p:tgtEl>
                                        <p:attrNameLst>
                                          <p:attrName>style.visibility</p:attrName>
                                        </p:attrNameLst>
                                      </p:cBhvr>
                                      <p:to>
                                        <p:strVal val="visible"/>
                                      </p:to>
                                    </p:set>
                                    <p:anim calcmode="lin" valueType="num">
                                      <p:cBhvr additive="base">
                                        <p:cTn id="11" dur="500" fill="hold"/>
                                        <p:tgtEl>
                                          <p:spTgt spid="9933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933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9331">
                                            <p:txEl>
                                              <p:pRg st="2" end="2"/>
                                            </p:txEl>
                                          </p:spTgt>
                                        </p:tgtEl>
                                        <p:attrNameLst>
                                          <p:attrName>style.visibility</p:attrName>
                                        </p:attrNameLst>
                                      </p:cBhvr>
                                      <p:to>
                                        <p:strVal val="visible"/>
                                      </p:to>
                                    </p:set>
                                    <p:anim calcmode="lin" valueType="num">
                                      <p:cBhvr additive="base">
                                        <p:cTn id="15" dur="500" fill="hold"/>
                                        <p:tgtEl>
                                          <p:spTgt spid="9933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93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9331">
                                            <p:txEl>
                                              <p:pRg st="4" end="4"/>
                                            </p:txEl>
                                          </p:spTgt>
                                        </p:tgtEl>
                                        <p:attrNameLst>
                                          <p:attrName>style.visibility</p:attrName>
                                        </p:attrNameLst>
                                      </p:cBhvr>
                                      <p:to>
                                        <p:strVal val="visible"/>
                                      </p:to>
                                    </p:set>
                                    <p:anim calcmode="lin" valueType="num">
                                      <p:cBhvr additive="base">
                                        <p:cTn id="21" dur="500" fill="hold"/>
                                        <p:tgtEl>
                                          <p:spTgt spid="99331">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9331">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9331">
                                            <p:txEl>
                                              <p:pRg st="5" end="5"/>
                                            </p:txEl>
                                          </p:spTgt>
                                        </p:tgtEl>
                                        <p:attrNameLst>
                                          <p:attrName>style.visibility</p:attrName>
                                        </p:attrNameLst>
                                      </p:cBhvr>
                                      <p:to>
                                        <p:strVal val="visible"/>
                                      </p:to>
                                    </p:set>
                                    <p:anim calcmode="lin" valueType="num">
                                      <p:cBhvr additive="base">
                                        <p:cTn id="25" dur="500" fill="hold"/>
                                        <p:tgtEl>
                                          <p:spTgt spid="9933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9331">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9331">
                                            <p:txEl>
                                              <p:pRg st="6" end="6"/>
                                            </p:txEl>
                                          </p:spTgt>
                                        </p:tgtEl>
                                        <p:attrNameLst>
                                          <p:attrName>style.visibility</p:attrName>
                                        </p:attrNameLst>
                                      </p:cBhvr>
                                      <p:to>
                                        <p:strVal val="visible"/>
                                      </p:to>
                                    </p:set>
                                    <p:anim calcmode="lin" valueType="num">
                                      <p:cBhvr additive="base">
                                        <p:cTn id="29" dur="500" fill="hold"/>
                                        <p:tgtEl>
                                          <p:spTgt spid="99331">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933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6267609-7723-1F17-642E-2E5D21849FF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DBD235-2D13-472C-BCCE-D6B9E7D4C4B6}"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105474" name="Rectangle 2">
            <a:extLst>
              <a:ext uri="{FF2B5EF4-FFF2-40B4-BE49-F238E27FC236}">
                <a16:creationId xmlns:a16="http://schemas.microsoft.com/office/drawing/2014/main" id="{16ECF821-D053-C791-D3C2-8EE18D1B65D1}"/>
              </a:ext>
            </a:extLst>
          </p:cNvPr>
          <p:cNvSpPr>
            <a:spLocks noGrp="1" noChangeArrowheads="1"/>
          </p:cNvSpPr>
          <p:nvPr>
            <p:ph type="title"/>
          </p:nvPr>
        </p:nvSpPr>
        <p:spPr/>
        <p:txBody>
          <a:bodyPr/>
          <a:lstStyle/>
          <a:p>
            <a:r>
              <a:rPr lang="en-US" altLang="en-US" dirty="0">
                <a:solidFill>
                  <a:srgbClr val="FF9933"/>
                </a:solidFill>
                <a:latin typeface="Eras Demi ITC" panose="020B0805030504020804" pitchFamily="34" charset="0"/>
              </a:rPr>
              <a:t>The Language of Loyalty</a:t>
            </a:r>
          </a:p>
        </p:txBody>
      </p:sp>
      <p:sp>
        <p:nvSpPr>
          <p:cNvPr id="105475" name="Rectangle 3">
            <a:extLst>
              <a:ext uri="{FF2B5EF4-FFF2-40B4-BE49-F238E27FC236}">
                <a16:creationId xmlns:a16="http://schemas.microsoft.com/office/drawing/2014/main" id="{003829CE-7D8A-2F28-9206-4A8D4743F9C0}"/>
              </a:ext>
            </a:extLst>
          </p:cNvPr>
          <p:cNvSpPr>
            <a:spLocks noGrp="1" noChangeArrowheads="1"/>
          </p:cNvSpPr>
          <p:nvPr>
            <p:ph type="body" idx="1"/>
          </p:nvPr>
        </p:nvSpPr>
        <p:spPr/>
        <p:txBody>
          <a:bodyPr/>
          <a:lstStyle/>
          <a:p>
            <a:pPr>
              <a:lnSpc>
                <a:spcPct val="90000"/>
              </a:lnSpc>
              <a:buFont typeface="Wingdings" panose="05000000000000000000" pitchFamily="2" charset="2"/>
              <a:buNone/>
            </a:pPr>
            <a:r>
              <a:rPr lang="en-US" altLang="en-US" sz="2800" b="1" dirty="0">
                <a:solidFill>
                  <a:srgbClr val="FFFF99"/>
                </a:solidFill>
                <a:effectLst>
                  <a:outerShdw blurRad="38100" dist="38100" dir="2700000" algn="tl">
                    <a:srgbClr val="000000"/>
                  </a:outerShdw>
                </a:effectLst>
              </a:rPr>
              <a:t>Like the vassal treaties of Esarhaddon, Deuteronomy contains the language of loyal-love that should characterize Israel’s loyalty to Yahweh.</a:t>
            </a:r>
          </a:p>
          <a:p>
            <a:r>
              <a:rPr lang="en-US" altLang="en-US" sz="2400" i="1" dirty="0">
                <a:solidFill>
                  <a:srgbClr val="F8F8F8"/>
                </a:solidFill>
                <a:effectLst/>
              </a:rPr>
              <a:t>“If you do not love the crown prince designate Ashurbanipal, son of your lord Esarhaddon, king of Assyria, as you do your own lives…” (lines 266ff., </a:t>
            </a:r>
            <a:r>
              <a:rPr lang="en-US" altLang="en-US" sz="2400" i="1" u="sng" dirty="0">
                <a:solidFill>
                  <a:srgbClr val="F8F8F8"/>
                </a:solidFill>
                <a:effectLst/>
              </a:rPr>
              <a:t>ANET</a:t>
            </a:r>
            <a:r>
              <a:rPr lang="en-US" altLang="en-US" sz="2400" i="1" dirty="0">
                <a:solidFill>
                  <a:srgbClr val="F8F8F8"/>
                </a:solidFill>
                <a:effectLst/>
              </a:rPr>
              <a:t>, p. 537).</a:t>
            </a:r>
          </a:p>
          <a:p>
            <a:r>
              <a:rPr lang="en-US" altLang="en-US" sz="2400" i="1" dirty="0">
                <a:solidFill>
                  <a:srgbClr val="F8F8F8"/>
                </a:solidFill>
                <a:effectLst/>
              </a:rPr>
              <a:t>“Love Yahweh your God with all your heart and with all your soul and with all your strength.” (Dt. 6:5).</a:t>
            </a:r>
          </a:p>
        </p:txBody>
      </p:sp>
    </p:spTree>
    <p:extLst>
      <p:ext uri="{BB962C8B-B14F-4D97-AF65-F5344CB8AC3E}">
        <p14:creationId xmlns:p14="http://schemas.microsoft.com/office/powerpoint/2010/main" val="3202810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p:cTn id="7" dur="500" fill="hold"/>
                                        <p:tgtEl>
                                          <p:spTgt spid="1054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54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5475">
                                            <p:txEl>
                                              <p:pRg st="1" end="1"/>
                                            </p:txEl>
                                          </p:spTgt>
                                        </p:tgtEl>
                                        <p:attrNameLst>
                                          <p:attrName>style.visibility</p:attrName>
                                        </p:attrNameLst>
                                      </p:cBhvr>
                                      <p:to>
                                        <p:strVal val="visible"/>
                                      </p:to>
                                    </p:set>
                                    <p:anim calcmode="lin" valueType="num">
                                      <p:cBhvr additive="base">
                                        <p:cTn id="13" dur="500" fill="hold"/>
                                        <p:tgtEl>
                                          <p:spTgt spid="1054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54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5475">
                                            <p:txEl>
                                              <p:pRg st="2" end="2"/>
                                            </p:txEl>
                                          </p:spTgt>
                                        </p:tgtEl>
                                        <p:attrNameLst>
                                          <p:attrName>style.visibility</p:attrName>
                                        </p:attrNameLst>
                                      </p:cBhvr>
                                      <p:to>
                                        <p:strVal val="visible"/>
                                      </p:to>
                                    </p:set>
                                    <p:anim calcmode="lin" valueType="num">
                                      <p:cBhvr additive="base">
                                        <p:cTn id="19" dur="500" fill="hold"/>
                                        <p:tgtEl>
                                          <p:spTgt spid="1054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4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821956A2-7F5A-CB86-07D9-59A56FF7D5C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D4B77E-2C14-4FED-B0AC-592A7B6E7555}" type="slidenum">
              <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endParaRPr>
          </a:p>
        </p:txBody>
      </p:sp>
      <p:sp>
        <p:nvSpPr>
          <p:cNvPr id="106498" name="Rectangle 2">
            <a:extLst>
              <a:ext uri="{FF2B5EF4-FFF2-40B4-BE49-F238E27FC236}">
                <a16:creationId xmlns:a16="http://schemas.microsoft.com/office/drawing/2014/main" id="{F932B65A-5D5B-C560-3335-7CCED116CF18}"/>
              </a:ext>
            </a:extLst>
          </p:cNvPr>
          <p:cNvSpPr>
            <a:spLocks noGrp="1" noChangeArrowheads="1"/>
          </p:cNvSpPr>
          <p:nvPr>
            <p:ph type="title"/>
          </p:nvPr>
        </p:nvSpPr>
        <p:spPr>
          <a:xfrm>
            <a:off x="1981200" y="0"/>
            <a:ext cx="8229600" cy="1600200"/>
          </a:xfrm>
        </p:spPr>
        <p:txBody>
          <a:bodyPr/>
          <a:lstStyle/>
          <a:p>
            <a:r>
              <a:rPr lang="en-US" altLang="en-US" dirty="0">
                <a:solidFill>
                  <a:srgbClr val="FF9933"/>
                </a:solidFill>
                <a:latin typeface="Copperplate Gothic Bold" panose="020E0705020206020404" pitchFamily="34" charset="0"/>
              </a:rPr>
              <a:t>The Language of Cursing</a:t>
            </a:r>
            <a:br>
              <a:rPr lang="en-US" altLang="en-US" dirty="0">
                <a:latin typeface="ELEGANCE" pitchFamily="2" charset="2"/>
              </a:rPr>
            </a:br>
            <a:r>
              <a:rPr lang="en-US" altLang="en-US" sz="2400" i="1" dirty="0">
                <a:solidFill>
                  <a:schemeClr val="accent1"/>
                </a:solidFill>
              </a:rPr>
              <a:t>B</a:t>
            </a:r>
            <a:r>
              <a:rPr lang="en-US" altLang="en-US" sz="2400" b="1" i="1" dirty="0">
                <a:solidFill>
                  <a:schemeClr val="accent1"/>
                </a:solidFill>
              </a:rPr>
              <a:t>oth Esarhaddon’s treaties and Deuteronomy contain similar curses for disloyalty.</a:t>
            </a:r>
          </a:p>
        </p:txBody>
      </p:sp>
      <p:sp>
        <p:nvSpPr>
          <p:cNvPr id="106499" name="Rectangle 3">
            <a:extLst>
              <a:ext uri="{FF2B5EF4-FFF2-40B4-BE49-F238E27FC236}">
                <a16:creationId xmlns:a16="http://schemas.microsoft.com/office/drawing/2014/main" id="{D0E0053B-668B-4557-FED2-8C77050DA00E}"/>
              </a:ext>
            </a:extLst>
          </p:cNvPr>
          <p:cNvSpPr>
            <a:spLocks noGrp="1" noChangeArrowheads="1"/>
          </p:cNvSpPr>
          <p:nvPr>
            <p:ph type="body" sz="half" idx="1"/>
          </p:nvPr>
        </p:nvSpPr>
        <p:spPr>
          <a:xfrm>
            <a:off x="1752600" y="1752600"/>
            <a:ext cx="4267200" cy="4876800"/>
          </a:xfrm>
          <a:solidFill>
            <a:srgbClr val="C1C2C7"/>
          </a:solidFill>
          <a:ln w="12700">
            <a:solidFill>
              <a:schemeClr val="tx1"/>
            </a:solidFill>
            <a:miter lim="800000"/>
            <a:headEnd/>
            <a:tailEnd/>
          </a:ln>
        </p:spPr>
        <p:txBody>
          <a:bodyPr/>
          <a:lstStyle/>
          <a:p>
            <a:pPr>
              <a:buFont typeface="Wingdings" panose="05000000000000000000" pitchFamily="2" charset="2"/>
              <a:buNone/>
            </a:pPr>
            <a:r>
              <a:rPr lang="en-US" altLang="en-US" sz="2400" b="1">
                <a:solidFill>
                  <a:srgbClr val="FF9900"/>
                </a:solidFill>
                <a:effectLst>
                  <a:outerShdw blurRad="38100" dist="38100" dir="2700000" algn="tl">
                    <a:srgbClr val="000000"/>
                  </a:outerShdw>
                </a:effectLst>
              </a:rPr>
              <a:t>ESARHADDON</a:t>
            </a:r>
          </a:p>
          <a:p>
            <a:pPr>
              <a:buFont typeface="Wingdings" panose="05000000000000000000" pitchFamily="2" charset="2"/>
              <a:buNone/>
            </a:pPr>
            <a:r>
              <a:rPr lang="en-US" altLang="en-US" sz="2000" b="1" i="1">
                <a:effectLst/>
                <a:latin typeface="Arial Narrow" panose="020B0606020202030204" pitchFamily="34" charset="0"/>
              </a:rPr>
              <a:t>“Just as rain does not fall from a copper sky, so may there come neither rain nor dew upon your fields.”</a:t>
            </a:r>
          </a:p>
          <a:p>
            <a:pPr>
              <a:buFont typeface="Wingdings" panose="05000000000000000000" pitchFamily="2" charset="2"/>
              <a:buNone/>
            </a:pPr>
            <a:r>
              <a:rPr lang="en-US" altLang="en-US" sz="2000" b="1" i="1">
                <a:effectLst/>
                <a:latin typeface="Arial Narrow" panose="020B0606020202030204" pitchFamily="34" charset="0"/>
              </a:rPr>
              <a:t>“May Sin, the luminary of heaven and earth, clothe you in leprosy…”</a:t>
            </a:r>
          </a:p>
          <a:p>
            <a:pPr>
              <a:buFont typeface="Wingdings" panose="05000000000000000000" pitchFamily="2" charset="2"/>
              <a:buNone/>
            </a:pPr>
            <a:r>
              <a:rPr lang="en-US" altLang="en-US" sz="2000" b="1" i="1">
                <a:effectLst/>
                <a:latin typeface="Arial Narrow" panose="020B0606020202030204" pitchFamily="34" charset="0"/>
              </a:rPr>
              <a:t>“May Shamash…take away your eyesight; walk about in darkness!”</a:t>
            </a:r>
          </a:p>
          <a:p>
            <a:pPr>
              <a:buFont typeface="Wingdings" panose="05000000000000000000" pitchFamily="2" charset="2"/>
              <a:buNone/>
            </a:pPr>
            <a:r>
              <a:rPr lang="en-US" altLang="en-US" sz="2000" b="1" i="1">
                <a:effectLst/>
                <a:latin typeface="Arial Narrow" panose="020B0606020202030204" pitchFamily="34" charset="0"/>
              </a:rPr>
              <a:t>“May Adad…put an end [to vegetation] in your land…”</a:t>
            </a:r>
          </a:p>
          <a:p>
            <a:pPr>
              <a:buFont typeface="Wingdings" panose="05000000000000000000" pitchFamily="2" charset="2"/>
              <a:buNone/>
            </a:pPr>
            <a:r>
              <a:rPr lang="en-US" altLang="en-US" sz="2000" b="1" i="1">
                <a:effectLst/>
                <a:latin typeface="Arial Narrow" panose="020B0606020202030204" pitchFamily="34" charset="0"/>
              </a:rPr>
              <a:t>“May Gula…put illness…an unhealing sore in your body…”</a:t>
            </a:r>
          </a:p>
          <a:p>
            <a:pPr>
              <a:buFont typeface="Wingdings" panose="05000000000000000000" pitchFamily="2" charset="2"/>
              <a:buNone/>
            </a:pPr>
            <a:r>
              <a:rPr lang="en-US" altLang="en-US" sz="2000" b="1" i="1">
                <a:effectLst/>
                <a:latin typeface="Arial Narrow" panose="020B0606020202030204" pitchFamily="34" charset="0"/>
              </a:rPr>
              <a:t>“May Nabu…make your descendants disappear from the land.”</a:t>
            </a:r>
          </a:p>
        </p:txBody>
      </p:sp>
      <p:sp>
        <p:nvSpPr>
          <p:cNvPr id="106500" name="Rectangle 4">
            <a:extLst>
              <a:ext uri="{FF2B5EF4-FFF2-40B4-BE49-F238E27FC236}">
                <a16:creationId xmlns:a16="http://schemas.microsoft.com/office/drawing/2014/main" id="{79D2D4C6-33A3-5A30-DAF3-75E754E6F44E}"/>
              </a:ext>
            </a:extLst>
          </p:cNvPr>
          <p:cNvSpPr>
            <a:spLocks noGrp="1" noChangeArrowheads="1"/>
          </p:cNvSpPr>
          <p:nvPr>
            <p:ph type="body" sz="half" idx="2"/>
          </p:nvPr>
        </p:nvSpPr>
        <p:spPr>
          <a:xfrm>
            <a:off x="6172200" y="1752600"/>
            <a:ext cx="4267200" cy="4876800"/>
          </a:xfrm>
          <a:solidFill>
            <a:srgbClr val="FFFF99"/>
          </a:solidFill>
          <a:ln w="12700">
            <a:solidFill>
              <a:schemeClr val="tx1"/>
            </a:solidFill>
            <a:miter lim="800000"/>
            <a:headEnd/>
            <a:tailEnd/>
          </a:ln>
        </p:spPr>
        <p:txBody>
          <a:bodyPr/>
          <a:lstStyle/>
          <a:p>
            <a:pPr>
              <a:buFont typeface="Wingdings" panose="05000000000000000000" pitchFamily="2" charset="2"/>
              <a:buNone/>
            </a:pPr>
            <a:r>
              <a:rPr lang="en-US" altLang="en-US" sz="2400" b="1">
                <a:solidFill>
                  <a:srgbClr val="FF9900"/>
                </a:solidFill>
                <a:effectLst>
                  <a:outerShdw blurRad="38100" dist="38100" dir="2700000" algn="tl">
                    <a:srgbClr val="000000"/>
                  </a:outerShdw>
                </a:effectLst>
              </a:rPr>
              <a:t>DEUTERONOMY</a:t>
            </a:r>
          </a:p>
          <a:p>
            <a:pPr>
              <a:buFont typeface="Wingdings" panose="05000000000000000000" pitchFamily="2" charset="2"/>
              <a:buNone/>
            </a:pPr>
            <a:r>
              <a:rPr lang="en-US" altLang="en-US" sz="2000" b="1" i="1">
                <a:effectLst/>
                <a:latin typeface="Arial Narrow" panose="020B0606020202030204" pitchFamily="34" charset="0"/>
              </a:rPr>
              <a:t>“The sky over your head will be bronze… The LORD will turn the rain of your country into dust and powder.”</a:t>
            </a:r>
          </a:p>
          <a:p>
            <a:pPr>
              <a:buFont typeface="Wingdings" panose="05000000000000000000" pitchFamily="2" charset="2"/>
              <a:buNone/>
            </a:pPr>
            <a:r>
              <a:rPr lang="en-US" altLang="en-US" sz="2000" b="1" i="1">
                <a:effectLst/>
                <a:latin typeface="Arial Narrow" panose="020B0606020202030204" pitchFamily="34" charset="0"/>
              </a:rPr>
              <a:t>“Yahweh will plague you with diseases…”</a:t>
            </a:r>
          </a:p>
          <a:p>
            <a:pPr>
              <a:buFont typeface="Wingdings" panose="05000000000000000000" pitchFamily="2" charset="2"/>
              <a:buNone/>
            </a:pPr>
            <a:r>
              <a:rPr lang="en-US" altLang="en-US" sz="2000" b="1" i="1">
                <a:effectLst/>
                <a:latin typeface="Arial Narrow" panose="020B0606020202030204" pitchFamily="34" charset="0"/>
              </a:rPr>
              <a:t>“Yahweh will afflict you with…blindness and confusion of mind.”</a:t>
            </a:r>
          </a:p>
          <a:p>
            <a:pPr>
              <a:buFont typeface="Wingdings" panose="05000000000000000000" pitchFamily="2" charset="2"/>
              <a:buNone/>
            </a:pPr>
            <a:r>
              <a:rPr lang="en-US" altLang="en-US" sz="2000" b="1" i="1">
                <a:effectLst/>
                <a:latin typeface="Arial Narrow" panose="020B0606020202030204" pitchFamily="34" charset="0"/>
              </a:rPr>
              <a:t>“You will plant a vineyard, but you will not even begin to enjoy its fruit.”</a:t>
            </a:r>
          </a:p>
          <a:p>
            <a:pPr>
              <a:buFont typeface="Wingdings" panose="05000000000000000000" pitchFamily="2" charset="2"/>
              <a:buNone/>
            </a:pPr>
            <a:r>
              <a:rPr lang="en-US" altLang="en-US" sz="2000" b="1" i="1">
                <a:effectLst/>
                <a:latin typeface="Arial Narrow" panose="020B0606020202030204" pitchFamily="34" charset="0"/>
              </a:rPr>
              <a:t>“Yahweh will afflict your knees and legs with…boils that cannot be cured…”</a:t>
            </a:r>
          </a:p>
          <a:p>
            <a:pPr>
              <a:buFont typeface="Wingdings" panose="05000000000000000000" pitchFamily="2" charset="2"/>
              <a:buNone/>
            </a:pPr>
            <a:r>
              <a:rPr lang="en-US" altLang="en-US" sz="2000" b="1" i="1">
                <a:effectLst/>
                <a:latin typeface="Arial Narrow" panose="020B0606020202030204" pitchFamily="34" charset="0"/>
              </a:rPr>
              <a:t>“You will be uprooted from the land you are entering to possess.”</a:t>
            </a:r>
          </a:p>
        </p:txBody>
      </p:sp>
    </p:spTree>
    <p:extLst>
      <p:ext uri="{BB962C8B-B14F-4D97-AF65-F5344CB8AC3E}">
        <p14:creationId xmlns:p14="http://schemas.microsoft.com/office/powerpoint/2010/main" val="467018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6499">
                                            <p:bg/>
                                          </p:spTgt>
                                        </p:tgtEl>
                                        <p:attrNameLst>
                                          <p:attrName>style.visibility</p:attrName>
                                        </p:attrNameLst>
                                      </p:cBhvr>
                                      <p:to>
                                        <p:strVal val="visible"/>
                                      </p:to>
                                    </p:set>
                                    <p:animEffect transition="in" filter="dissolve">
                                      <p:cBhvr>
                                        <p:cTn id="7" dur="500"/>
                                        <p:tgtEl>
                                          <p:spTgt spid="106499">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6499">
                                            <p:txEl>
                                              <p:pRg st="0" end="0"/>
                                            </p:txEl>
                                          </p:spTgt>
                                        </p:tgtEl>
                                        <p:attrNameLst>
                                          <p:attrName>style.visibility</p:attrName>
                                        </p:attrNameLst>
                                      </p:cBhvr>
                                      <p:to>
                                        <p:strVal val="visible"/>
                                      </p:to>
                                    </p:set>
                                    <p:animEffect transition="in" filter="dissolve">
                                      <p:cBhvr>
                                        <p:cTn id="10" dur="500"/>
                                        <p:tgtEl>
                                          <p:spTgt spid="106499">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6500">
                                            <p:bg/>
                                          </p:spTgt>
                                        </p:tgtEl>
                                        <p:attrNameLst>
                                          <p:attrName>style.visibility</p:attrName>
                                        </p:attrNameLst>
                                      </p:cBhvr>
                                      <p:to>
                                        <p:strVal val="visible"/>
                                      </p:to>
                                    </p:set>
                                    <p:animEffect transition="in" filter="dissolve">
                                      <p:cBhvr>
                                        <p:cTn id="13" dur="500"/>
                                        <p:tgtEl>
                                          <p:spTgt spid="106500">
                                            <p:bg/>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6500">
                                            <p:txEl>
                                              <p:pRg st="0" end="0"/>
                                            </p:txEl>
                                          </p:spTgt>
                                        </p:tgtEl>
                                        <p:attrNameLst>
                                          <p:attrName>style.visibility</p:attrName>
                                        </p:attrNameLst>
                                      </p:cBhvr>
                                      <p:to>
                                        <p:strVal val="visible"/>
                                      </p:to>
                                    </p:set>
                                    <p:animEffect transition="in" filter="dissolve">
                                      <p:cBhvr>
                                        <p:cTn id="16" dur="500"/>
                                        <p:tgtEl>
                                          <p:spTgt spid="106500">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06499">
                                            <p:txEl>
                                              <p:pRg st="1" end="1"/>
                                            </p:txEl>
                                          </p:spTgt>
                                        </p:tgtEl>
                                        <p:attrNameLst>
                                          <p:attrName>style.visibility</p:attrName>
                                        </p:attrNameLst>
                                      </p:cBhvr>
                                      <p:to>
                                        <p:strVal val="visible"/>
                                      </p:to>
                                    </p:set>
                                    <p:anim calcmode="lin" valueType="num">
                                      <p:cBhvr>
                                        <p:cTn id="21" dur="500" fill="hold"/>
                                        <p:tgtEl>
                                          <p:spTgt spid="10649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0649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0649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06499">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106500">
                                            <p:txEl>
                                              <p:pRg st="1" end="1"/>
                                            </p:txEl>
                                          </p:spTgt>
                                        </p:tgtEl>
                                        <p:attrNameLst>
                                          <p:attrName>style.visibility</p:attrName>
                                        </p:attrNameLst>
                                      </p:cBhvr>
                                      <p:to>
                                        <p:strVal val="visible"/>
                                      </p:to>
                                    </p:set>
                                    <p:anim calcmode="lin" valueType="num">
                                      <p:cBhvr>
                                        <p:cTn id="27" dur="500" fill="hold"/>
                                        <p:tgtEl>
                                          <p:spTgt spid="10650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0650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0650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065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106499">
                                            <p:txEl>
                                              <p:pRg st="2" end="2"/>
                                            </p:txEl>
                                          </p:spTgt>
                                        </p:tgtEl>
                                        <p:attrNameLst>
                                          <p:attrName>style.visibility</p:attrName>
                                        </p:attrNameLst>
                                      </p:cBhvr>
                                      <p:to>
                                        <p:strVal val="visible"/>
                                      </p:to>
                                    </p:set>
                                    <p:anim calcmode="lin" valueType="num">
                                      <p:cBhvr>
                                        <p:cTn id="35" dur="500" fill="hold"/>
                                        <p:tgtEl>
                                          <p:spTgt spid="10649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0649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0649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06499">
                                            <p:txEl>
                                              <p:pRg st="2" end="2"/>
                                            </p:txEl>
                                          </p:spTgt>
                                        </p:tgtEl>
                                        <p:attrNameLst>
                                          <p:attrName>ppt_y</p:attrName>
                                        </p:attrNameLst>
                                      </p:cBhvr>
                                      <p:tavLst>
                                        <p:tav tm="0">
                                          <p:val>
                                            <p:strVal val="#ppt_y"/>
                                          </p:val>
                                        </p:tav>
                                        <p:tav tm="100000">
                                          <p:val>
                                            <p:strVal val="#ppt_y"/>
                                          </p:val>
                                        </p:tav>
                                      </p:tavLst>
                                    </p:anim>
                                  </p:childTnLst>
                                </p:cTn>
                              </p:par>
                              <p:par>
                                <p:cTn id="39" presetID="39" presetClass="entr" presetSubtype="0" accel="100000" fill="hold" nodeType="withEffect">
                                  <p:stCondLst>
                                    <p:cond delay="0"/>
                                  </p:stCondLst>
                                  <p:childTnLst>
                                    <p:set>
                                      <p:cBhvr>
                                        <p:cTn id="40" dur="1" fill="hold">
                                          <p:stCondLst>
                                            <p:cond delay="0"/>
                                          </p:stCondLst>
                                        </p:cTn>
                                        <p:tgtEl>
                                          <p:spTgt spid="106500">
                                            <p:txEl>
                                              <p:pRg st="2" end="2"/>
                                            </p:txEl>
                                          </p:spTgt>
                                        </p:tgtEl>
                                        <p:attrNameLst>
                                          <p:attrName>style.visibility</p:attrName>
                                        </p:attrNameLst>
                                      </p:cBhvr>
                                      <p:to>
                                        <p:strVal val="visible"/>
                                      </p:to>
                                    </p:set>
                                    <p:anim calcmode="lin" valueType="num">
                                      <p:cBhvr>
                                        <p:cTn id="41" dur="500" fill="hold"/>
                                        <p:tgtEl>
                                          <p:spTgt spid="10650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10650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10650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10650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9" presetClass="entr" presetSubtype="0" accel="100000" fill="hold" nodeType="clickEffect">
                                  <p:stCondLst>
                                    <p:cond delay="0"/>
                                  </p:stCondLst>
                                  <p:childTnLst>
                                    <p:set>
                                      <p:cBhvr>
                                        <p:cTn id="48" dur="1" fill="hold">
                                          <p:stCondLst>
                                            <p:cond delay="0"/>
                                          </p:stCondLst>
                                        </p:cTn>
                                        <p:tgtEl>
                                          <p:spTgt spid="106499">
                                            <p:txEl>
                                              <p:pRg st="3" end="3"/>
                                            </p:txEl>
                                          </p:spTgt>
                                        </p:tgtEl>
                                        <p:attrNameLst>
                                          <p:attrName>style.visibility</p:attrName>
                                        </p:attrNameLst>
                                      </p:cBhvr>
                                      <p:to>
                                        <p:strVal val="visible"/>
                                      </p:to>
                                    </p:set>
                                    <p:anim calcmode="lin" valueType="num">
                                      <p:cBhvr>
                                        <p:cTn id="49" dur="500" fill="hold"/>
                                        <p:tgtEl>
                                          <p:spTgt spid="10649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10649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10649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106499">
                                            <p:txEl>
                                              <p:pRg st="3" end="3"/>
                                            </p:txEl>
                                          </p:spTgt>
                                        </p:tgtEl>
                                        <p:attrNameLst>
                                          <p:attrName>ppt_y</p:attrName>
                                        </p:attrNameLst>
                                      </p:cBhvr>
                                      <p:tavLst>
                                        <p:tav tm="0">
                                          <p:val>
                                            <p:strVal val="#ppt_y"/>
                                          </p:val>
                                        </p:tav>
                                        <p:tav tm="100000">
                                          <p:val>
                                            <p:strVal val="#ppt_y"/>
                                          </p:val>
                                        </p:tav>
                                      </p:tavLst>
                                    </p:anim>
                                  </p:childTnLst>
                                </p:cTn>
                              </p:par>
                              <p:par>
                                <p:cTn id="53" presetID="39" presetClass="entr" presetSubtype="0" accel="100000" fill="hold" nodeType="withEffect">
                                  <p:stCondLst>
                                    <p:cond delay="0"/>
                                  </p:stCondLst>
                                  <p:childTnLst>
                                    <p:set>
                                      <p:cBhvr>
                                        <p:cTn id="54" dur="1" fill="hold">
                                          <p:stCondLst>
                                            <p:cond delay="0"/>
                                          </p:stCondLst>
                                        </p:cTn>
                                        <p:tgtEl>
                                          <p:spTgt spid="106500">
                                            <p:txEl>
                                              <p:pRg st="3" end="3"/>
                                            </p:txEl>
                                          </p:spTgt>
                                        </p:tgtEl>
                                        <p:attrNameLst>
                                          <p:attrName>style.visibility</p:attrName>
                                        </p:attrNameLst>
                                      </p:cBhvr>
                                      <p:to>
                                        <p:strVal val="visible"/>
                                      </p:to>
                                    </p:set>
                                    <p:anim calcmode="lin" valueType="num">
                                      <p:cBhvr>
                                        <p:cTn id="55" dur="500" fill="hold"/>
                                        <p:tgtEl>
                                          <p:spTgt spid="10650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0650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0650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0650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nodeType="clickEffect">
                                  <p:stCondLst>
                                    <p:cond delay="0"/>
                                  </p:stCondLst>
                                  <p:childTnLst>
                                    <p:set>
                                      <p:cBhvr>
                                        <p:cTn id="62" dur="1" fill="hold">
                                          <p:stCondLst>
                                            <p:cond delay="0"/>
                                          </p:stCondLst>
                                        </p:cTn>
                                        <p:tgtEl>
                                          <p:spTgt spid="106499">
                                            <p:txEl>
                                              <p:pRg st="4" end="4"/>
                                            </p:txEl>
                                          </p:spTgt>
                                        </p:tgtEl>
                                        <p:attrNameLst>
                                          <p:attrName>style.visibility</p:attrName>
                                        </p:attrNameLst>
                                      </p:cBhvr>
                                      <p:to>
                                        <p:strVal val="visible"/>
                                      </p:to>
                                    </p:set>
                                    <p:anim calcmode="lin" valueType="num">
                                      <p:cBhvr>
                                        <p:cTn id="63" dur="500" fill="hold"/>
                                        <p:tgtEl>
                                          <p:spTgt spid="10649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10649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10649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106499">
                                            <p:txEl>
                                              <p:pRg st="4" end="4"/>
                                            </p:txEl>
                                          </p:spTgt>
                                        </p:tgtEl>
                                        <p:attrNameLst>
                                          <p:attrName>ppt_y</p:attrName>
                                        </p:attrNameLst>
                                      </p:cBhvr>
                                      <p:tavLst>
                                        <p:tav tm="0">
                                          <p:val>
                                            <p:strVal val="#ppt_y"/>
                                          </p:val>
                                        </p:tav>
                                        <p:tav tm="100000">
                                          <p:val>
                                            <p:strVal val="#ppt_y"/>
                                          </p:val>
                                        </p:tav>
                                      </p:tavLst>
                                    </p:anim>
                                  </p:childTnLst>
                                </p:cTn>
                              </p:par>
                              <p:par>
                                <p:cTn id="67" presetID="39" presetClass="entr" presetSubtype="0" accel="100000" fill="hold" nodeType="withEffect">
                                  <p:stCondLst>
                                    <p:cond delay="0"/>
                                  </p:stCondLst>
                                  <p:childTnLst>
                                    <p:set>
                                      <p:cBhvr>
                                        <p:cTn id="68" dur="1" fill="hold">
                                          <p:stCondLst>
                                            <p:cond delay="0"/>
                                          </p:stCondLst>
                                        </p:cTn>
                                        <p:tgtEl>
                                          <p:spTgt spid="106500">
                                            <p:txEl>
                                              <p:pRg st="4" end="4"/>
                                            </p:txEl>
                                          </p:spTgt>
                                        </p:tgtEl>
                                        <p:attrNameLst>
                                          <p:attrName>style.visibility</p:attrName>
                                        </p:attrNameLst>
                                      </p:cBhvr>
                                      <p:to>
                                        <p:strVal val="visible"/>
                                      </p:to>
                                    </p:set>
                                    <p:anim calcmode="lin" valueType="num">
                                      <p:cBhvr>
                                        <p:cTn id="69" dur="500" fill="hold"/>
                                        <p:tgtEl>
                                          <p:spTgt spid="106500">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106500">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106500">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10650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9" presetClass="entr" presetSubtype="0" accel="100000" fill="hold" nodeType="clickEffect">
                                  <p:stCondLst>
                                    <p:cond delay="0"/>
                                  </p:stCondLst>
                                  <p:childTnLst>
                                    <p:set>
                                      <p:cBhvr>
                                        <p:cTn id="76" dur="1" fill="hold">
                                          <p:stCondLst>
                                            <p:cond delay="0"/>
                                          </p:stCondLst>
                                        </p:cTn>
                                        <p:tgtEl>
                                          <p:spTgt spid="106499">
                                            <p:txEl>
                                              <p:pRg st="5" end="5"/>
                                            </p:txEl>
                                          </p:spTgt>
                                        </p:tgtEl>
                                        <p:attrNameLst>
                                          <p:attrName>style.visibility</p:attrName>
                                        </p:attrNameLst>
                                      </p:cBhvr>
                                      <p:to>
                                        <p:strVal val="visible"/>
                                      </p:to>
                                    </p:set>
                                    <p:anim calcmode="lin" valueType="num">
                                      <p:cBhvr>
                                        <p:cTn id="77" dur="500" fill="hold"/>
                                        <p:tgtEl>
                                          <p:spTgt spid="10649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10649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10649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106499">
                                            <p:txEl>
                                              <p:pRg st="5" end="5"/>
                                            </p:txEl>
                                          </p:spTgt>
                                        </p:tgtEl>
                                        <p:attrNameLst>
                                          <p:attrName>ppt_y</p:attrName>
                                        </p:attrNameLst>
                                      </p:cBhvr>
                                      <p:tavLst>
                                        <p:tav tm="0">
                                          <p:val>
                                            <p:strVal val="#ppt_y"/>
                                          </p:val>
                                        </p:tav>
                                        <p:tav tm="100000">
                                          <p:val>
                                            <p:strVal val="#ppt_y"/>
                                          </p:val>
                                        </p:tav>
                                      </p:tavLst>
                                    </p:anim>
                                  </p:childTnLst>
                                </p:cTn>
                              </p:par>
                              <p:par>
                                <p:cTn id="81" presetID="39" presetClass="entr" presetSubtype="0" accel="100000" fill="hold" nodeType="withEffect">
                                  <p:stCondLst>
                                    <p:cond delay="0"/>
                                  </p:stCondLst>
                                  <p:childTnLst>
                                    <p:set>
                                      <p:cBhvr>
                                        <p:cTn id="82" dur="1" fill="hold">
                                          <p:stCondLst>
                                            <p:cond delay="0"/>
                                          </p:stCondLst>
                                        </p:cTn>
                                        <p:tgtEl>
                                          <p:spTgt spid="106500">
                                            <p:txEl>
                                              <p:pRg st="5" end="5"/>
                                            </p:txEl>
                                          </p:spTgt>
                                        </p:tgtEl>
                                        <p:attrNameLst>
                                          <p:attrName>style.visibility</p:attrName>
                                        </p:attrNameLst>
                                      </p:cBhvr>
                                      <p:to>
                                        <p:strVal val="visible"/>
                                      </p:to>
                                    </p:set>
                                    <p:anim calcmode="lin" valueType="num">
                                      <p:cBhvr>
                                        <p:cTn id="83" dur="500" fill="hold"/>
                                        <p:tgtEl>
                                          <p:spTgt spid="106500">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106500">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106500">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10650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39" presetClass="entr" presetSubtype="0" accel="100000" fill="hold" nodeType="clickEffect">
                                  <p:stCondLst>
                                    <p:cond delay="0"/>
                                  </p:stCondLst>
                                  <p:childTnLst>
                                    <p:set>
                                      <p:cBhvr>
                                        <p:cTn id="90" dur="1" fill="hold">
                                          <p:stCondLst>
                                            <p:cond delay="0"/>
                                          </p:stCondLst>
                                        </p:cTn>
                                        <p:tgtEl>
                                          <p:spTgt spid="106499">
                                            <p:txEl>
                                              <p:pRg st="6" end="6"/>
                                            </p:txEl>
                                          </p:spTgt>
                                        </p:tgtEl>
                                        <p:attrNameLst>
                                          <p:attrName>style.visibility</p:attrName>
                                        </p:attrNameLst>
                                      </p:cBhvr>
                                      <p:to>
                                        <p:strVal val="visible"/>
                                      </p:to>
                                    </p:set>
                                    <p:anim calcmode="lin" valueType="num">
                                      <p:cBhvr>
                                        <p:cTn id="91" dur="500" fill="hold"/>
                                        <p:tgtEl>
                                          <p:spTgt spid="10649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10649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10649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106499">
                                            <p:txEl>
                                              <p:pRg st="6" end="6"/>
                                            </p:txEl>
                                          </p:spTgt>
                                        </p:tgtEl>
                                        <p:attrNameLst>
                                          <p:attrName>ppt_y</p:attrName>
                                        </p:attrNameLst>
                                      </p:cBhvr>
                                      <p:tavLst>
                                        <p:tav tm="0">
                                          <p:val>
                                            <p:strVal val="#ppt_y"/>
                                          </p:val>
                                        </p:tav>
                                        <p:tav tm="100000">
                                          <p:val>
                                            <p:strVal val="#ppt_y"/>
                                          </p:val>
                                        </p:tav>
                                      </p:tavLst>
                                    </p:anim>
                                  </p:childTnLst>
                                </p:cTn>
                              </p:par>
                              <p:par>
                                <p:cTn id="95" presetID="39" presetClass="entr" presetSubtype="0" accel="100000" fill="hold" nodeType="withEffect">
                                  <p:stCondLst>
                                    <p:cond delay="0"/>
                                  </p:stCondLst>
                                  <p:childTnLst>
                                    <p:set>
                                      <p:cBhvr>
                                        <p:cTn id="96" dur="1" fill="hold">
                                          <p:stCondLst>
                                            <p:cond delay="0"/>
                                          </p:stCondLst>
                                        </p:cTn>
                                        <p:tgtEl>
                                          <p:spTgt spid="106500">
                                            <p:txEl>
                                              <p:pRg st="6" end="6"/>
                                            </p:txEl>
                                          </p:spTgt>
                                        </p:tgtEl>
                                        <p:attrNameLst>
                                          <p:attrName>style.visibility</p:attrName>
                                        </p:attrNameLst>
                                      </p:cBhvr>
                                      <p:to>
                                        <p:strVal val="visible"/>
                                      </p:to>
                                    </p:set>
                                    <p:anim calcmode="lin" valueType="num">
                                      <p:cBhvr>
                                        <p:cTn id="97" dur="500" fill="hold"/>
                                        <p:tgtEl>
                                          <p:spTgt spid="106500">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106500">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106500">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10650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uiExpand="1" build="p" animBg="1"/>
      <p:bldP spid="106500"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7D7ADB7D-4F4A-1492-10F9-29B4836DDE78}"/>
              </a:ext>
            </a:extLst>
          </p:cNvPr>
          <p:cNvSpPr>
            <a:spLocks noGrp="1" noChangeArrowheads="1"/>
          </p:cNvSpPr>
          <p:nvPr>
            <p:ph type="title"/>
          </p:nvPr>
        </p:nvSpPr>
        <p:spPr>
          <a:xfrm>
            <a:off x="1981200" y="125414"/>
            <a:ext cx="8229600" cy="865187"/>
          </a:xfrm>
        </p:spPr>
        <p:txBody>
          <a:bodyPr/>
          <a:lstStyle/>
          <a:p>
            <a:pPr eaLnBrk="1" hangingPunct="1">
              <a:lnSpc>
                <a:spcPct val="80000"/>
              </a:lnSpc>
              <a:defRPr/>
            </a:pPr>
            <a:r>
              <a:rPr lang="en-US" altLang="en-US" sz="3600" dirty="0">
                <a:latin typeface="Eras Bold ITC" pitchFamily="34" charset="0"/>
              </a:rPr>
              <a:t>A QUESTION: </a:t>
            </a:r>
            <a:br>
              <a:rPr lang="en-US" altLang="en-US" sz="3600" dirty="0">
                <a:latin typeface="Eras Bold ITC" pitchFamily="34" charset="0"/>
              </a:rPr>
            </a:br>
            <a:r>
              <a:rPr lang="en-US" altLang="en-US" sz="3600" dirty="0">
                <a:latin typeface="Eras Bold ITC" pitchFamily="34" charset="0"/>
              </a:rPr>
              <a:t>How does the universe exist?</a:t>
            </a:r>
          </a:p>
        </p:txBody>
      </p:sp>
      <p:sp>
        <p:nvSpPr>
          <p:cNvPr id="95235" name="Rectangle 3">
            <a:extLst>
              <a:ext uri="{FF2B5EF4-FFF2-40B4-BE49-F238E27FC236}">
                <a16:creationId xmlns:a16="http://schemas.microsoft.com/office/drawing/2014/main" id="{3D5E187B-4EF5-2A91-F545-52F915DC62E1}"/>
              </a:ext>
            </a:extLst>
          </p:cNvPr>
          <p:cNvSpPr>
            <a:spLocks noGrp="1" noChangeArrowheads="1"/>
          </p:cNvSpPr>
          <p:nvPr>
            <p:ph type="body" sz="half" idx="1"/>
          </p:nvPr>
        </p:nvSpPr>
        <p:spPr>
          <a:xfrm>
            <a:off x="1752600" y="1066800"/>
            <a:ext cx="2743200" cy="5715000"/>
          </a:xfrm>
          <a:solidFill>
            <a:srgbClr val="003366"/>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3600" dirty="0">
                <a:solidFill>
                  <a:srgbClr val="FFFFA7"/>
                </a:solidFill>
                <a:latin typeface="Agency FB" pitchFamily="2" charset="0"/>
              </a:rPr>
              <a:t>From Nothing</a:t>
            </a:r>
          </a:p>
          <a:p>
            <a:pPr eaLnBrk="1" hangingPunct="1">
              <a:lnSpc>
                <a:spcPct val="90000"/>
              </a:lnSpc>
              <a:buFont typeface="Wingdings" panose="05000000000000000000" pitchFamily="2" charset="2"/>
              <a:buNone/>
              <a:defRPr/>
            </a:pPr>
            <a:r>
              <a:rPr lang="en-US" altLang="en-US" sz="2400" dirty="0">
                <a:solidFill>
                  <a:srgbClr val="FFFFA7"/>
                </a:solidFill>
                <a:latin typeface="Arial Narrow" panose="020B0606020202030204" pitchFamily="34" charset="0"/>
              </a:rPr>
              <a:t>(atheism)</a:t>
            </a:r>
          </a:p>
          <a:p>
            <a:pPr eaLnBrk="1" hangingPunct="1">
              <a:lnSpc>
                <a:spcPct val="90000"/>
              </a:lnSpc>
              <a:buFont typeface="Wingdings" panose="05000000000000000000" pitchFamily="2" charset="2"/>
              <a:buNone/>
              <a:defRPr/>
            </a:pPr>
            <a:endParaRPr lang="en-US" altLang="en-US" sz="800" dirty="0">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2400" i="1" dirty="0"/>
              <a:t>Here, one cannot assume the existence of anything—energy, mass, or motion. Nothing means </a:t>
            </a:r>
            <a:r>
              <a:rPr lang="en-US" altLang="en-US" sz="2400" i="1" u="sng" dirty="0"/>
              <a:t>absolutely </a:t>
            </a:r>
            <a:r>
              <a:rPr lang="en-US" altLang="en-US" sz="2400" i="1" dirty="0"/>
              <a:t>nothing. </a:t>
            </a:r>
          </a:p>
          <a:p>
            <a:pPr eaLnBrk="1" hangingPunct="1">
              <a:lnSpc>
                <a:spcPct val="90000"/>
              </a:lnSpc>
              <a:buFont typeface="Wingdings" panose="05000000000000000000" pitchFamily="2" charset="2"/>
              <a:buNone/>
              <a:defRPr/>
            </a:pPr>
            <a:r>
              <a:rPr lang="en-US" altLang="en-US" sz="2400" i="1" dirty="0">
                <a:solidFill>
                  <a:schemeClr val="hlink"/>
                </a:solidFill>
              </a:rPr>
              <a:t>This position requires an incredible leap of logic.</a:t>
            </a:r>
          </a:p>
        </p:txBody>
      </p:sp>
      <p:sp>
        <p:nvSpPr>
          <p:cNvPr id="95236" name="Rectangle 4">
            <a:extLst>
              <a:ext uri="{FF2B5EF4-FFF2-40B4-BE49-F238E27FC236}">
                <a16:creationId xmlns:a16="http://schemas.microsoft.com/office/drawing/2014/main" id="{417FA0E8-C9AA-EC0C-BF55-ED6192A818B3}"/>
              </a:ext>
            </a:extLst>
          </p:cNvPr>
          <p:cNvSpPr>
            <a:spLocks noGrp="1" noChangeArrowheads="1"/>
          </p:cNvSpPr>
          <p:nvPr>
            <p:ph type="body" sz="half" idx="2"/>
          </p:nvPr>
        </p:nvSpPr>
        <p:spPr>
          <a:xfrm>
            <a:off x="4800600" y="1066800"/>
            <a:ext cx="2667000" cy="5715000"/>
          </a:xfrm>
          <a:solidFill>
            <a:srgbClr val="003366"/>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3600">
                <a:solidFill>
                  <a:srgbClr val="FFFFA7"/>
                </a:solidFill>
                <a:latin typeface="Agency FB" pitchFamily="2" charset="0"/>
              </a:rPr>
              <a:t>The Impersonal</a:t>
            </a:r>
          </a:p>
          <a:p>
            <a:pPr eaLnBrk="1" hangingPunct="1">
              <a:lnSpc>
                <a:spcPct val="90000"/>
              </a:lnSpc>
              <a:buFont typeface="Wingdings" panose="05000000000000000000" pitchFamily="2" charset="2"/>
              <a:buNone/>
              <a:defRPr/>
            </a:pPr>
            <a:r>
              <a:rPr lang="en-US" altLang="en-US" sz="2400">
                <a:solidFill>
                  <a:srgbClr val="FFFFA7"/>
                </a:solidFill>
                <a:latin typeface="Arial Narrow" panose="020B0606020202030204" pitchFamily="34" charset="0"/>
              </a:rPr>
              <a:t>(atheism/pantheism)</a:t>
            </a:r>
          </a:p>
          <a:p>
            <a:pPr eaLnBrk="1" hangingPunct="1">
              <a:lnSpc>
                <a:spcPct val="90000"/>
              </a:lnSpc>
              <a:buFont typeface="Wingdings" panose="05000000000000000000" pitchFamily="2" charset="2"/>
              <a:buNone/>
              <a:defRPr/>
            </a:pPr>
            <a:endParaRPr lang="en-US" altLang="en-US" sz="800" i="1">
              <a:solidFill>
                <a:srgbClr val="FFFFA7"/>
              </a:solidFill>
            </a:endParaRPr>
          </a:p>
          <a:p>
            <a:pPr eaLnBrk="1" hangingPunct="1">
              <a:lnSpc>
                <a:spcPct val="90000"/>
              </a:lnSpc>
              <a:buFont typeface="Wingdings" panose="05000000000000000000" pitchFamily="2" charset="2"/>
              <a:buNone/>
              <a:defRPr/>
            </a:pPr>
            <a:r>
              <a:rPr lang="en-US" altLang="en-US" sz="2400" i="1"/>
              <a:t>Here, one must begin with the eternal existence of impersonal matter that evolved into the personal.</a:t>
            </a:r>
          </a:p>
          <a:p>
            <a:pPr eaLnBrk="1" hangingPunct="1">
              <a:lnSpc>
                <a:spcPct val="90000"/>
              </a:lnSpc>
              <a:buFont typeface="Wingdings" panose="05000000000000000000" pitchFamily="2" charset="2"/>
              <a:buNone/>
              <a:defRPr/>
            </a:pPr>
            <a:r>
              <a:rPr lang="en-US" altLang="en-US" sz="2400" i="1">
                <a:solidFill>
                  <a:schemeClr val="hlink"/>
                </a:solidFill>
              </a:rPr>
              <a:t>It begs the question: can the impersonal give birth to the personal?</a:t>
            </a:r>
          </a:p>
        </p:txBody>
      </p:sp>
      <p:sp>
        <p:nvSpPr>
          <p:cNvPr id="95237" name="Rectangle 5">
            <a:extLst>
              <a:ext uri="{FF2B5EF4-FFF2-40B4-BE49-F238E27FC236}">
                <a16:creationId xmlns:a16="http://schemas.microsoft.com/office/drawing/2014/main" id="{F506FD26-58A2-8FA5-9B4A-B905CF4924D7}"/>
              </a:ext>
            </a:extLst>
          </p:cNvPr>
          <p:cNvSpPr>
            <a:spLocks noChangeArrowheads="1"/>
          </p:cNvSpPr>
          <p:nvPr/>
        </p:nvSpPr>
        <p:spPr bwMode="auto">
          <a:xfrm>
            <a:off x="7772400" y="1066800"/>
            <a:ext cx="2667000" cy="5715000"/>
          </a:xfrm>
          <a:prstGeom prst="rect">
            <a:avLst/>
          </a:prstGeom>
          <a:solidFill>
            <a:srgbClr val="0033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r>
              <a:rPr kumimoji="0" lang="en-US" altLang="en-US" sz="3600" b="0" i="0" u="none" strike="noStrike" kern="1200" cap="none" spc="0" normalizeH="0" baseline="0" noProof="0">
                <a:ln>
                  <a:noFill/>
                </a:ln>
                <a:solidFill>
                  <a:srgbClr val="FFFFA7"/>
                </a:solidFill>
                <a:effectLst>
                  <a:outerShdw blurRad="38100" dist="38100" dir="2700000" algn="tl">
                    <a:srgbClr val="000000"/>
                  </a:outerShdw>
                </a:effectLst>
                <a:uLnTx/>
                <a:uFillTx/>
                <a:latin typeface="Agency FB" pitchFamily="2" charset="0"/>
                <a:ea typeface="+mn-ea"/>
                <a:cs typeface="Arial" panose="020B0604020202020204" pitchFamily="34" charset="0"/>
              </a:rPr>
              <a:t>The Personal</a:t>
            </a:r>
          </a:p>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r>
              <a:rPr kumimoji="0" lang="en-US" altLang="en-US" sz="2400" b="0" i="0" u="none" strike="noStrike" kern="1200" cap="none" spc="0" normalizeH="0" baseline="0" noProof="0">
                <a:ln>
                  <a:noFill/>
                </a:ln>
                <a:solidFill>
                  <a:srgbClr val="FFFFA7"/>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(theism)</a:t>
            </a:r>
          </a:p>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endParaRPr kumimoji="0" lang="en-US" altLang="en-US" sz="800" b="0" i="1" u="none" strike="noStrike" kern="1200" cap="none" spc="0" normalizeH="0" baseline="0" noProof="0">
              <a:ln>
                <a:noFill/>
              </a:ln>
              <a:solidFill>
                <a:srgbClr val="FFFFA7"/>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r>
              <a:rPr kumimoji="0" lang="en-US" altLang="en-US" sz="2400" b="0" i="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Here, </a:t>
            </a:r>
            <a:r>
              <a:rPr kumimoji="0" lang="en-US" alt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 universe is the creation of a personal God. The universe has meaning that is derived from its Creator. </a:t>
            </a:r>
          </a:p>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r>
              <a:rPr kumimoji="0" lang="en-US" altLang="en-US" sz="2400" b="0" i="1" u="none" strike="noStrike" kern="1200" cap="none" spc="0" normalizeH="0" baseline="0" noProof="0">
                <a:ln>
                  <a:noFill/>
                </a:ln>
                <a:solidFill>
                  <a:srgbClr val="FFCC00"/>
                </a:solidFill>
                <a:effectLst/>
                <a:uLnTx/>
                <a:uFillTx/>
                <a:latin typeface="Arial" panose="020B0604020202020204" pitchFamily="34" charset="0"/>
                <a:ea typeface="+mn-ea"/>
                <a:cs typeface="Arial" panose="020B0604020202020204" pitchFamily="34" charset="0"/>
              </a:rPr>
              <a:t>The personal gives birth to the personal.</a:t>
            </a:r>
          </a:p>
        </p:txBody>
      </p:sp>
      <p:sp>
        <p:nvSpPr>
          <p:cNvPr id="2" name="Slide Number Placeholder 1">
            <a:extLst>
              <a:ext uri="{FF2B5EF4-FFF2-40B4-BE49-F238E27FC236}">
                <a16:creationId xmlns:a16="http://schemas.microsoft.com/office/drawing/2014/main" id="{B11B70AF-074E-52FE-C8C4-3811A9E3EC5B}"/>
              </a:ext>
            </a:extLst>
          </p:cNvPr>
          <p:cNvSpPr>
            <a:spLocks noGrp="1"/>
          </p:cNvSpPr>
          <p:nvPr>
            <p:ph type="sldNum" sz="quarter" idx="12"/>
          </p:nvPr>
        </p:nvSpPr>
        <p:spPr/>
        <p:txBody>
          <a:bodyPr/>
          <a:lstStyle/>
          <a:p>
            <a:fld id="{8D6A6F34-C2E3-4478-8623-715B24E81CD7}" type="slidenum">
              <a:rPr lang="en-US" altLang="en-US" smtClean="0"/>
              <a:pPr/>
              <a:t>7</a:t>
            </a:fld>
            <a:endParaRPr lang="en-US" altLang="en-US"/>
          </a:p>
        </p:txBody>
      </p:sp>
    </p:spTree>
    <p:extLst>
      <p:ext uri="{BB962C8B-B14F-4D97-AF65-F5344CB8AC3E}">
        <p14:creationId xmlns:p14="http://schemas.microsoft.com/office/powerpoint/2010/main" val="237864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235">
                                            <p:bg/>
                                          </p:spTgt>
                                        </p:tgtEl>
                                        <p:attrNameLst>
                                          <p:attrName>style.visibility</p:attrName>
                                        </p:attrNameLst>
                                      </p:cBhvr>
                                      <p:to>
                                        <p:strVal val="visible"/>
                                      </p:to>
                                    </p:set>
                                    <p:animEffect transition="in" filter="randombar(horizontal)">
                                      <p:cBhvr>
                                        <p:cTn id="7" dur="500"/>
                                        <p:tgtEl>
                                          <p:spTgt spid="9523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5235">
                                            <p:txEl>
                                              <p:pRg st="0" end="0"/>
                                            </p:txEl>
                                          </p:spTgt>
                                        </p:tgtEl>
                                        <p:attrNameLst>
                                          <p:attrName>style.visibility</p:attrName>
                                        </p:attrNameLst>
                                      </p:cBhvr>
                                      <p:to>
                                        <p:strVal val="visible"/>
                                      </p:to>
                                    </p:set>
                                    <p:animEffect transition="in" filter="randombar(horizontal)">
                                      <p:cBhvr>
                                        <p:cTn id="10" dur="500"/>
                                        <p:tgtEl>
                                          <p:spTgt spid="95235">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Effect transition="in" filter="randombar(horizontal)">
                                      <p:cBhvr>
                                        <p:cTn id="13" dur="500"/>
                                        <p:tgtEl>
                                          <p:spTgt spid="95235">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5235">
                                            <p:txEl>
                                              <p:pRg st="3" end="3"/>
                                            </p:txEl>
                                          </p:spTgt>
                                        </p:tgtEl>
                                        <p:attrNameLst>
                                          <p:attrName>style.visibility</p:attrName>
                                        </p:attrNameLst>
                                      </p:cBhvr>
                                      <p:to>
                                        <p:strVal val="visible"/>
                                      </p:to>
                                    </p:set>
                                    <p:animEffect transition="in" filter="randombar(horizontal)">
                                      <p:cBhvr>
                                        <p:cTn id="18" dur="500"/>
                                        <p:tgtEl>
                                          <p:spTgt spid="95235">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5235">
                                            <p:txEl>
                                              <p:pRg st="4" end="4"/>
                                            </p:txEl>
                                          </p:spTgt>
                                        </p:tgtEl>
                                        <p:attrNameLst>
                                          <p:attrName>style.visibility</p:attrName>
                                        </p:attrNameLst>
                                      </p:cBhvr>
                                      <p:to>
                                        <p:strVal val="visible"/>
                                      </p:to>
                                    </p:set>
                                    <p:animEffect transition="in" filter="randombar(horizontal)">
                                      <p:cBhvr>
                                        <p:cTn id="23" dur="500"/>
                                        <p:tgtEl>
                                          <p:spTgt spid="95235">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5236">
                                            <p:bg/>
                                          </p:spTgt>
                                        </p:tgtEl>
                                        <p:attrNameLst>
                                          <p:attrName>style.visibility</p:attrName>
                                        </p:attrNameLst>
                                      </p:cBhvr>
                                      <p:to>
                                        <p:strVal val="visible"/>
                                      </p:to>
                                    </p:set>
                                    <p:animEffect transition="in" filter="randombar(horizontal)">
                                      <p:cBhvr>
                                        <p:cTn id="28" dur="500"/>
                                        <p:tgtEl>
                                          <p:spTgt spid="95236">
                                            <p:bg/>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5236">
                                            <p:txEl>
                                              <p:pRg st="0" end="0"/>
                                            </p:txEl>
                                          </p:spTgt>
                                        </p:tgtEl>
                                        <p:attrNameLst>
                                          <p:attrName>style.visibility</p:attrName>
                                        </p:attrNameLst>
                                      </p:cBhvr>
                                      <p:to>
                                        <p:strVal val="visible"/>
                                      </p:to>
                                    </p:set>
                                    <p:animEffect transition="in" filter="randombar(horizontal)">
                                      <p:cBhvr>
                                        <p:cTn id="31" dur="500"/>
                                        <p:tgtEl>
                                          <p:spTgt spid="95236">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95236">
                                            <p:txEl>
                                              <p:pRg st="1" end="1"/>
                                            </p:txEl>
                                          </p:spTgt>
                                        </p:tgtEl>
                                        <p:attrNameLst>
                                          <p:attrName>style.visibility</p:attrName>
                                        </p:attrNameLst>
                                      </p:cBhvr>
                                      <p:to>
                                        <p:strVal val="visible"/>
                                      </p:to>
                                    </p:set>
                                    <p:animEffect transition="in" filter="randombar(horizontal)">
                                      <p:cBhvr>
                                        <p:cTn id="34" dur="500"/>
                                        <p:tgtEl>
                                          <p:spTgt spid="95236">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5236">
                                            <p:txEl>
                                              <p:pRg st="3" end="3"/>
                                            </p:txEl>
                                          </p:spTgt>
                                        </p:tgtEl>
                                        <p:attrNameLst>
                                          <p:attrName>style.visibility</p:attrName>
                                        </p:attrNameLst>
                                      </p:cBhvr>
                                      <p:to>
                                        <p:strVal val="visible"/>
                                      </p:to>
                                    </p:set>
                                    <p:animEffect transition="in" filter="randombar(horizontal)">
                                      <p:cBhvr>
                                        <p:cTn id="39" dur="500"/>
                                        <p:tgtEl>
                                          <p:spTgt spid="95236">
                                            <p:txEl>
                                              <p:pRg st="3" end="3"/>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95236">
                                            <p:txEl>
                                              <p:pRg st="4" end="4"/>
                                            </p:txEl>
                                          </p:spTgt>
                                        </p:tgtEl>
                                        <p:attrNameLst>
                                          <p:attrName>style.visibility</p:attrName>
                                        </p:attrNameLst>
                                      </p:cBhvr>
                                      <p:to>
                                        <p:strVal val="visible"/>
                                      </p:to>
                                    </p:set>
                                    <p:animEffect transition="in" filter="randombar(horizontal)">
                                      <p:cBhvr>
                                        <p:cTn id="44" dur="500"/>
                                        <p:tgtEl>
                                          <p:spTgt spid="95236">
                                            <p:txEl>
                                              <p:pRg st="4" end="4"/>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95237">
                                            <p:bg/>
                                          </p:spTgt>
                                        </p:tgtEl>
                                        <p:attrNameLst>
                                          <p:attrName>style.visibility</p:attrName>
                                        </p:attrNameLst>
                                      </p:cBhvr>
                                      <p:to>
                                        <p:strVal val="visible"/>
                                      </p:to>
                                    </p:set>
                                    <p:animEffect transition="in" filter="randombar(horizontal)">
                                      <p:cBhvr>
                                        <p:cTn id="49" dur="500"/>
                                        <p:tgtEl>
                                          <p:spTgt spid="95237">
                                            <p:bg/>
                                          </p:spTgt>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95237">
                                            <p:txEl>
                                              <p:pRg st="0" end="0"/>
                                            </p:txEl>
                                          </p:spTgt>
                                        </p:tgtEl>
                                        <p:attrNameLst>
                                          <p:attrName>style.visibility</p:attrName>
                                        </p:attrNameLst>
                                      </p:cBhvr>
                                      <p:to>
                                        <p:strVal val="visible"/>
                                      </p:to>
                                    </p:set>
                                    <p:animEffect transition="in" filter="randombar(horizontal)">
                                      <p:cBhvr>
                                        <p:cTn id="52" dur="500"/>
                                        <p:tgtEl>
                                          <p:spTgt spid="95237">
                                            <p:txEl>
                                              <p:pRg st="0" end="0"/>
                                            </p:txEl>
                                          </p:spTgt>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95237">
                                            <p:txEl>
                                              <p:pRg st="1" end="1"/>
                                            </p:txEl>
                                          </p:spTgt>
                                        </p:tgtEl>
                                        <p:attrNameLst>
                                          <p:attrName>style.visibility</p:attrName>
                                        </p:attrNameLst>
                                      </p:cBhvr>
                                      <p:to>
                                        <p:strVal val="visible"/>
                                      </p:to>
                                    </p:set>
                                    <p:animEffect transition="in" filter="randombar(horizontal)">
                                      <p:cBhvr>
                                        <p:cTn id="55" dur="500"/>
                                        <p:tgtEl>
                                          <p:spTgt spid="95237">
                                            <p:txEl>
                                              <p:pRg st="1" end="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4" presetClass="entr" presetSubtype="10" fill="hold" nodeType="clickEffect">
                                  <p:stCondLst>
                                    <p:cond delay="0"/>
                                  </p:stCondLst>
                                  <p:childTnLst>
                                    <p:set>
                                      <p:cBhvr>
                                        <p:cTn id="59" dur="1" fill="hold">
                                          <p:stCondLst>
                                            <p:cond delay="0"/>
                                          </p:stCondLst>
                                        </p:cTn>
                                        <p:tgtEl>
                                          <p:spTgt spid="95237">
                                            <p:txEl>
                                              <p:pRg st="3" end="3"/>
                                            </p:txEl>
                                          </p:spTgt>
                                        </p:tgtEl>
                                        <p:attrNameLst>
                                          <p:attrName>style.visibility</p:attrName>
                                        </p:attrNameLst>
                                      </p:cBhvr>
                                      <p:to>
                                        <p:strVal val="visible"/>
                                      </p:to>
                                    </p:set>
                                    <p:animEffect transition="in" filter="randombar(horizontal)">
                                      <p:cBhvr>
                                        <p:cTn id="60" dur="500"/>
                                        <p:tgtEl>
                                          <p:spTgt spid="95237">
                                            <p:txEl>
                                              <p:pRg st="3" end="3"/>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4" presetClass="entr" presetSubtype="10" fill="hold" nodeType="clickEffect">
                                  <p:stCondLst>
                                    <p:cond delay="0"/>
                                  </p:stCondLst>
                                  <p:childTnLst>
                                    <p:set>
                                      <p:cBhvr>
                                        <p:cTn id="64" dur="1" fill="hold">
                                          <p:stCondLst>
                                            <p:cond delay="0"/>
                                          </p:stCondLst>
                                        </p:cTn>
                                        <p:tgtEl>
                                          <p:spTgt spid="95237">
                                            <p:txEl>
                                              <p:pRg st="4" end="4"/>
                                            </p:txEl>
                                          </p:spTgt>
                                        </p:tgtEl>
                                        <p:attrNameLst>
                                          <p:attrName>style.visibility</p:attrName>
                                        </p:attrNameLst>
                                      </p:cBhvr>
                                      <p:to>
                                        <p:strVal val="visible"/>
                                      </p:to>
                                    </p:set>
                                    <p:animEffect transition="in" filter="randombar(horizontal)">
                                      <p:cBhvr>
                                        <p:cTn id="65" dur="500"/>
                                        <p:tgtEl>
                                          <p:spTgt spid="952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uiExpand="1" build="p" animBg="1"/>
      <p:bldP spid="95236" grpId="0" uiExpand="1" build="p" animBg="1"/>
      <p:bldP spid="95237" grpId="0" uiExpand="1" build="allAtOnce"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7763F3B-AEBC-7E03-3F50-DF48E3DA54B1}"/>
              </a:ext>
            </a:extLst>
          </p:cNvPr>
          <p:cNvSpPr>
            <a:spLocks noGrp="1"/>
          </p:cNvSpPr>
          <p:nvPr>
            <p:ph type="sldNum" sz="quarter" idx="12"/>
          </p:nvPr>
        </p:nvSpPr>
        <p:spPr/>
        <p:txBody>
          <a:bodyPr/>
          <a:lstStyle/>
          <a:p>
            <a:pPr defTabSz="914400" fontAlgn="base">
              <a:spcBef>
                <a:spcPct val="0"/>
              </a:spcBef>
              <a:spcAft>
                <a:spcPct val="0"/>
              </a:spcAft>
            </a:pPr>
            <a:fld id="{D37B663A-6C96-4555-BE54-B80607FF17F6}" type="slidenum">
              <a:rPr lang="en-US" altLang="en-US">
                <a:solidFill>
                  <a:srgbClr val="000000"/>
                </a:solidFill>
                <a:cs typeface="Arial" panose="020B0604020202020204" pitchFamily="34" charset="0"/>
              </a:rPr>
              <a:pPr defTabSz="914400" fontAlgn="base">
                <a:spcBef>
                  <a:spcPct val="0"/>
                </a:spcBef>
                <a:spcAft>
                  <a:spcPct val="0"/>
                </a:spcAft>
              </a:pPr>
              <a:t>70</a:t>
            </a:fld>
            <a:endParaRPr lang="en-US" altLang="en-US">
              <a:solidFill>
                <a:srgbClr val="000000"/>
              </a:solidFill>
              <a:cs typeface="Arial" panose="020B0604020202020204" pitchFamily="34" charset="0"/>
            </a:endParaRPr>
          </a:p>
        </p:txBody>
      </p:sp>
      <p:sp>
        <p:nvSpPr>
          <p:cNvPr id="319490" name="Rectangle 2">
            <a:extLst>
              <a:ext uri="{FF2B5EF4-FFF2-40B4-BE49-F238E27FC236}">
                <a16:creationId xmlns:a16="http://schemas.microsoft.com/office/drawing/2014/main" id="{BF1BB45A-5527-9BB9-CA47-261E6CD83224}"/>
              </a:ext>
            </a:extLst>
          </p:cNvPr>
          <p:cNvSpPr>
            <a:spLocks noGrp="1" noChangeArrowheads="1"/>
          </p:cNvSpPr>
          <p:nvPr>
            <p:ph type="title"/>
          </p:nvPr>
        </p:nvSpPr>
        <p:spPr/>
        <p:txBody>
          <a:bodyPr/>
          <a:lstStyle/>
          <a:p>
            <a:pPr algn="l"/>
            <a:r>
              <a:rPr lang="en-US" altLang="en-US" dirty="0">
                <a:latin typeface="Copperplate Gothic Bold" panose="020E0705020206020404" pitchFamily="34" charset="0"/>
              </a:rPr>
              <a:t>Blessings and Curses</a:t>
            </a:r>
            <a:r>
              <a:rPr lang="en-US" altLang="en-US" dirty="0"/>
              <a:t> </a:t>
            </a:r>
            <a:r>
              <a:rPr lang="en-US" altLang="en-US" sz="2800" dirty="0"/>
              <a:t>(Dt. 27:9-26)</a:t>
            </a:r>
          </a:p>
        </p:txBody>
      </p:sp>
      <p:sp>
        <p:nvSpPr>
          <p:cNvPr id="319491" name="Rectangle 3">
            <a:extLst>
              <a:ext uri="{FF2B5EF4-FFF2-40B4-BE49-F238E27FC236}">
                <a16:creationId xmlns:a16="http://schemas.microsoft.com/office/drawing/2014/main" id="{06FA5DA4-E918-CC07-96BA-2A71E80B1F78}"/>
              </a:ext>
            </a:extLst>
          </p:cNvPr>
          <p:cNvSpPr>
            <a:spLocks noGrp="1" noChangeArrowheads="1"/>
          </p:cNvSpPr>
          <p:nvPr>
            <p:ph type="body" idx="1"/>
          </p:nvPr>
        </p:nvSpPr>
        <p:spPr>
          <a:xfrm>
            <a:off x="697583" y="1752600"/>
            <a:ext cx="10708849" cy="4495800"/>
          </a:xfrm>
        </p:spPr>
        <p:txBody>
          <a:bodyPr/>
          <a:lstStyle/>
          <a:p>
            <a:pPr>
              <a:buFont typeface="Wingdings" panose="05000000000000000000" pitchFamily="2" charset="2"/>
              <a:buNone/>
            </a:pPr>
            <a:r>
              <a:rPr lang="en-US" altLang="en-US" sz="2800" b="1" dirty="0">
                <a:solidFill>
                  <a:schemeClr val="hlink"/>
                </a:solidFill>
                <a:effectLst>
                  <a:outerShdw blurRad="38100" dist="38100" dir="2700000" algn="tl">
                    <a:srgbClr val="000000"/>
                  </a:outerShdw>
                </a:effectLst>
              </a:rPr>
              <a:t>“Today you have become the people of God!”</a:t>
            </a:r>
          </a:p>
          <a:p>
            <a:r>
              <a:rPr lang="en-US" altLang="en-US" sz="2400" i="1" dirty="0"/>
              <a:t>This announcement presumes Israel’s acceptance of the covenant and their solemn promise to keep it.</a:t>
            </a:r>
          </a:p>
          <a:p>
            <a:r>
              <a:rPr lang="en-US" altLang="en-US" sz="2400" i="1" dirty="0"/>
              <a:t>While the blessings are not described until later (cf. 28:2-14), twelve curses are specified.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19491">
                                            <p:txEl>
                                              <p:pRg st="0" end="0"/>
                                            </p:txEl>
                                          </p:spTgt>
                                        </p:tgtEl>
                                        <p:attrNameLst>
                                          <p:attrName>style.visibility</p:attrName>
                                        </p:attrNameLst>
                                      </p:cBhvr>
                                      <p:to>
                                        <p:strVal val="visible"/>
                                      </p:to>
                                    </p:set>
                                    <p:anim calcmode="lin" valueType="num">
                                      <p:cBhvr>
                                        <p:cTn id="7" dur="500" fill="hold"/>
                                        <p:tgtEl>
                                          <p:spTgt spid="3194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94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9491">
                                            <p:txEl>
                                              <p:pRg st="1" end="1"/>
                                            </p:txEl>
                                          </p:spTgt>
                                        </p:tgtEl>
                                        <p:attrNameLst>
                                          <p:attrName>style.visibility</p:attrName>
                                        </p:attrNameLst>
                                      </p:cBhvr>
                                      <p:to>
                                        <p:strVal val="visible"/>
                                      </p:to>
                                    </p:set>
                                    <p:anim calcmode="lin" valueType="num">
                                      <p:cBhvr additive="base">
                                        <p:cTn id="13" dur="500" fill="hold"/>
                                        <p:tgtEl>
                                          <p:spTgt spid="3194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9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9491">
                                            <p:txEl>
                                              <p:pRg st="2" end="2"/>
                                            </p:txEl>
                                          </p:spTgt>
                                        </p:tgtEl>
                                        <p:attrNameLst>
                                          <p:attrName>style.visibility</p:attrName>
                                        </p:attrNameLst>
                                      </p:cBhvr>
                                      <p:to>
                                        <p:strVal val="visible"/>
                                      </p:to>
                                    </p:set>
                                    <p:anim calcmode="lin" valueType="num">
                                      <p:cBhvr additive="base">
                                        <p:cTn id="19" dur="500" fill="hold"/>
                                        <p:tgtEl>
                                          <p:spTgt spid="3194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94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C8DBA0B-90FB-1061-3D8B-9D2D66FBA69F}"/>
              </a:ext>
            </a:extLst>
          </p:cNvPr>
          <p:cNvSpPr>
            <a:spLocks noGrp="1"/>
          </p:cNvSpPr>
          <p:nvPr>
            <p:ph type="sldNum" sz="quarter" idx="12"/>
          </p:nvPr>
        </p:nvSpPr>
        <p:spPr/>
        <p:txBody>
          <a:bodyPr/>
          <a:lstStyle/>
          <a:p>
            <a:pPr defTabSz="914400" fontAlgn="base">
              <a:spcBef>
                <a:spcPct val="0"/>
              </a:spcBef>
              <a:spcAft>
                <a:spcPct val="0"/>
              </a:spcAft>
            </a:pPr>
            <a:fld id="{4196AD31-AE36-4171-BAFD-2CB589A774BF}" type="slidenum">
              <a:rPr lang="en-US" altLang="en-US">
                <a:solidFill>
                  <a:srgbClr val="000000"/>
                </a:solidFill>
                <a:cs typeface="Arial" panose="020B0604020202020204" pitchFamily="34" charset="0"/>
              </a:rPr>
              <a:pPr defTabSz="914400" fontAlgn="base">
                <a:spcBef>
                  <a:spcPct val="0"/>
                </a:spcBef>
                <a:spcAft>
                  <a:spcPct val="0"/>
                </a:spcAft>
              </a:pPr>
              <a:t>71</a:t>
            </a:fld>
            <a:endParaRPr lang="en-US" altLang="en-US">
              <a:solidFill>
                <a:srgbClr val="000000"/>
              </a:solidFill>
              <a:cs typeface="Arial" panose="020B0604020202020204" pitchFamily="34" charset="0"/>
            </a:endParaRPr>
          </a:p>
        </p:txBody>
      </p:sp>
      <p:sp>
        <p:nvSpPr>
          <p:cNvPr id="323586" name="Rectangle 2">
            <a:extLst>
              <a:ext uri="{FF2B5EF4-FFF2-40B4-BE49-F238E27FC236}">
                <a16:creationId xmlns:a16="http://schemas.microsoft.com/office/drawing/2014/main" id="{97922EB0-68D0-EF54-0E6B-48A950B3F3CF}"/>
              </a:ext>
            </a:extLst>
          </p:cNvPr>
          <p:cNvSpPr>
            <a:spLocks noGrp="1" noChangeArrowheads="1"/>
          </p:cNvSpPr>
          <p:nvPr>
            <p:ph type="title"/>
          </p:nvPr>
        </p:nvSpPr>
        <p:spPr/>
        <p:txBody>
          <a:bodyPr/>
          <a:lstStyle/>
          <a:p>
            <a:pPr algn="l"/>
            <a:r>
              <a:rPr lang="en-US" altLang="en-US" dirty="0">
                <a:latin typeface="Copperplate Gothic Bold" panose="020E0705020206020404" pitchFamily="34" charset="0"/>
              </a:rPr>
              <a:t>Blessings for Obedience</a:t>
            </a:r>
            <a:r>
              <a:rPr lang="en-US" altLang="en-US" dirty="0"/>
              <a:t> </a:t>
            </a:r>
            <a:r>
              <a:rPr lang="en-US" altLang="en-US" sz="3200" dirty="0"/>
              <a:t>(Dt. 28:1-14)</a:t>
            </a:r>
          </a:p>
        </p:txBody>
      </p:sp>
      <p:sp>
        <p:nvSpPr>
          <p:cNvPr id="323587" name="Rectangle 3">
            <a:extLst>
              <a:ext uri="{FF2B5EF4-FFF2-40B4-BE49-F238E27FC236}">
                <a16:creationId xmlns:a16="http://schemas.microsoft.com/office/drawing/2014/main" id="{E7D210B6-86D3-8086-DEE0-49683261A7E9}"/>
              </a:ext>
            </a:extLst>
          </p:cNvPr>
          <p:cNvSpPr>
            <a:spLocks noGrp="1" noChangeArrowheads="1"/>
          </p:cNvSpPr>
          <p:nvPr>
            <p:ph type="body" idx="1"/>
          </p:nvPr>
        </p:nvSpPr>
        <p:spPr/>
        <p:txBody>
          <a:bodyPr/>
          <a:lstStyle/>
          <a:p>
            <a:pPr>
              <a:buFont typeface="Wingdings" panose="05000000000000000000" pitchFamily="2" charset="2"/>
              <a:buNone/>
            </a:pPr>
            <a:r>
              <a:rPr lang="en-US" altLang="en-US" sz="2800" b="1" dirty="0">
                <a:solidFill>
                  <a:schemeClr val="hlink"/>
                </a:solidFill>
                <a:effectLst>
                  <a:outerShdw blurRad="38100" dist="38100" dir="2700000" algn="tl">
                    <a:srgbClr val="000000"/>
                  </a:outerShdw>
                </a:effectLst>
              </a:rPr>
              <a:t>As observed earlier, blessings and curses were a constituent part of ancient Near Eastern Suzerainty treaties.</a:t>
            </a:r>
          </a:p>
          <a:p>
            <a:r>
              <a:rPr lang="en-US" altLang="en-US" sz="2400" i="1" dirty="0"/>
              <a:t>The blessings for obedience included both farmers and city-dwellers.</a:t>
            </a:r>
          </a:p>
          <a:p>
            <a:r>
              <a:rPr lang="en-US" altLang="en-US" sz="2400" i="1" dirty="0"/>
              <a:t>Families, fields, and livestock would be fertile.</a:t>
            </a:r>
          </a:p>
          <a:p>
            <a:r>
              <a:rPr lang="en-US" altLang="en-US" sz="2400" i="1" dirty="0"/>
              <a:t>Victory over enemies was assured.</a:t>
            </a:r>
          </a:p>
          <a:p>
            <a:r>
              <a:rPr lang="en-US" altLang="en-US" sz="2400" i="1" dirty="0"/>
              <a:t>As promised, the people of Israel would become Yahweh’s holy nation (cf. 26:18; 27:9).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23587">
                                            <p:txEl>
                                              <p:pRg st="0" end="0"/>
                                            </p:txEl>
                                          </p:spTgt>
                                        </p:tgtEl>
                                        <p:attrNameLst>
                                          <p:attrName>style.visibility</p:attrName>
                                        </p:attrNameLst>
                                      </p:cBhvr>
                                      <p:to>
                                        <p:strVal val="visible"/>
                                      </p:to>
                                    </p:set>
                                    <p:anim calcmode="lin" valueType="num">
                                      <p:cBhvr>
                                        <p:cTn id="7" dur="500" fill="hold"/>
                                        <p:tgtEl>
                                          <p:spTgt spid="323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35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3587">
                                            <p:txEl>
                                              <p:pRg st="1" end="1"/>
                                            </p:txEl>
                                          </p:spTgt>
                                        </p:tgtEl>
                                        <p:attrNameLst>
                                          <p:attrName>style.visibility</p:attrName>
                                        </p:attrNameLst>
                                      </p:cBhvr>
                                      <p:to>
                                        <p:strVal val="visible"/>
                                      </p:to>
                                    </p:set>
                                    <p:anim calcmode="lin" valueType="num">
                                      <p:cBhvr additive="base">
                                        <p:cTn id="13" dur="500" fill="hold"/>
                                        <p:tgtEl>
                                          <p:spTgt spid="323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3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3587">
                                            <p:txEl>
                                              <p:pRg st="2" end="2"/>
                                            </p:txEl>
                                          </p:spTgt>
                                        </p:tgtEl>
                                        <p:attrNameLst>
                                          <p:attrName>style.visibility</p:attrName>
                                        </p:attrNameLst>
                                      </p:cBhvr>
                                      <p:to>
                                        <p:strVal val="visible"/>
                                      </p:to>
                                    </p:set>
                                    <p:anim calcmode="lin" valueType="num">
                                      <p:cBhvr additive="base">
                                        <p:cTn id="19" dur="500" fill="hold"/>
                                        <p:tgtEl>
                                          <p:spTgt spid="3235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35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23587">
                                            <p:txEl>
                                              <p:pRg st="3" end="3"/>
                                            </p:txEl>
                                          </p:spTgt>
                                        </p:tgtEl>
                                        <p:attrNameLst>
                                          <p:attrName>style.visibility</p:attrName>
                                        </p:attrNameLst>
                                      </p:cBhvr>
                                      <p:to>
                                        <p:strVal val="visible"/>
                                      </p:to>
                                    </p:set>
                                    <p:anim calcmode="lin" valueType="num">
                                      <p:cBhvr additive="base">
                                        <p:cTn id="25" dur="500" fill="hold"/>
                                        <p:tgtEl>
                                          <p:spTgt spid="3235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35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23587">
                                            <p:txEl>
                                              <p:pRg st="4" end="4"/>
                                            </p:txEl>
                                          </p:spTgt>
                                        </p:tgtEl>
                                        <p:attrNameLst>
                                          <p:attrName>style.visibility</p:attrName>
                                        </p:attrNameLst>
                                      </p:cBhvr>
                                      <p:to>
                                        <p:strVal val="visible"/>
                                      </p:to>
                                    </p:set>
                                    <p:anim calcmode="lin" valueType="num">
                                      <p:cBhvr additive="base">
                                        <p:cTn id="31" dur="500" fill="hold"/>
                                        <p:tgtEl>
                                          <p:spTgt spid="3235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35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393911-57E2-DC6D-8729-179C3C8FA6BA}"/>
              </a:ext>
            </a:extLst>
          </p:cNvPr>
          <p:cNvSpPr>
            <a:spLocks noGrp="1"/>
          </p:cNvSpPr>
          <p:nvPr>
            <p:ph type="sldNum" sz="quarter" idx="12"/>
          </p:nvPr>
        </p:nvSpPr>
        <p:spPr/>
        <p:txBody>
          <a:bodyPr/>
          <a:lstStyle/>
          <a:p>
            <a:pPr defTabSz="914400" fontAlgn="base">
              <a:spcBef>
                <a:spcPct val="0"/>
              </a:spcBef>
              <a:spcAft>
                <a:spcPct val="0"/>
              </a:spcAft>
            </a:pPr>
            <a:fld id="{DEB9884F-F809-4C81-BB5D-264A05EEA684}" type="slidenum">
              <a:rPr lang="en-US" altLang="en-US">
                <a:solidFill>
                  <a:srgbClr val="000000"/>
                </a:solidFill>
                <a:cs typeface="Arial" panose="020B0604020202020204" pitchFamily="34" charset="0"/>
              </a:rPr>
              <a:pPr defTabSz="914400" fontAlgn="base">
                <a:spcBef>
                  <a:spcPct val="0"/>
                </a:spcBef>
                <a:spcAft>
                  <a:spcPct val="0"/>
                </a:spcAft>
              </a:pPr>
              <a:t>72</a:t>
            </a:fld>
            <a:endParaRPr lang="en-US" altLang="en-US">
              <a:solidFill>
                <a:srgbClr val="000000"/>
              </a:solidFill>
              <a:cs typeface="Arial" panose="020B0604020202020204" pitchFamily="34" charset="0"/>
            </a:endParaRPr>
          </a:p>
        </p:txBody>
      </p:sp>
      <p:sp>
        <p:nvSpPr>
          <p:cNvPr id="324610" name="Rectangle 2">
            <a:extLst>
              <a:ext uri="{FF2B5EF4-FFF2-40B4-BE49-F238E27FC236}">
                <a16:creationId xmlns:a16="http://schemas.microsoft.com/office/drawing/2014/main" id="{0801E2CA-9355-00F6-EA60-B5675FA0B5D2}"/>
              </a:ext>
            </a:extLst>
          </p:cNvPr>
          <p:cNvSpPr>
            <a:spLocks noGrp="1" noChangeArrowheads="1"/>
          </p:cNvSpPr>
          <p:nvPr>
            <p:ph type="title"/>
          </p:nvPr>
        </p:nvSpPr>
        <p:spPr>
          <a:xfrm>
            <a:off x="725863" y="76200"/>
            <a:ext cx="10944521" cy="1371600"/>
          </a:xfrm>
        </p:spPr>
        <p:txBody>
          <a:bodyPr/>
          <a:lstStyle/>
          <a:p>
            <a:pPr algn="l"/>
            <a:r>
              <a:rPr lang="en-US" altLang="en-US" dirty="0">
                <a:latin typeface="Copperplate Gothic Bold" panose="020E0705020206020404" pitchFamily="34" charset="0"/>
              </a:rPr>
              <a:t>Curses for Disobedience</a:t>
            </a:r>
            <a:r>
              <a:rPr lang="en-US" altLang="en-US" dirty="0"/>
              <a:t> </a:t>
            </a:r>
            <a:r>
              <a:rPr lang="en-US" altLang="en-US" sz="3200" dirty="0"/>
              <a:t>(Dt. 28:15-68)</a:t>
            </a:r>
          </a:p>
        </p:txBody>
      </p:sp>
      <p:sp>
        <p:nvSpPr>
          <p:cNvPr id="324611" name="Rectangle 3">
            <a:extLst>
              <a:ext uri="{FF2B5EF4-FFF2-40B4-BE49-F238E27FC236}">
                <a16:creationId xmlns:a16="http://schemas.microsoft.com/office/drawing/2014/main" id="{24249CC4-EDBF-A7ED-7809-407BA38917D1}"/>
              </a:ext>
            </a:extLst>
          </p:cNvPr>
          <p:cNvSpPr>
            <a:spLocks noGrp="1" noChangeArrowheads="1"/>
          </p:cNvSpPr>
          <p:nvPr>
            <p:ph type="body" idx="1"/>
          </p:nvPr>
        </p:nvSpPr>
        <p:spPr>
          <a:xfrm>
            <a:off x="725863" y="1524000"/>
            <a:ext cx="10708849" cy="5105400"/>
          </a:xfrm>
        </p:spPr>
        <p:txBody>
          <a:bodyPr/>
          <a:lstStyle/>
          <a:p>
            <a:pPr>
              <a:buFont typeface="Wingdings" panose="05000000000000000000" pitchFamily="2" charset="2"/>
              <a:buNone/>
            </a:pPr>
            <a:r>
              <a:rPr lang="en-US" altLang="en-US" sz="2800" b="1">
                <a:solidFill>
                  <a:schemeClr val="hlink"/>
                </a:solidFill>
                <a:effectLst>
                  <a:outerShdw blurRad="38100" dist="38100" dir="2700000" algn="tl">
                    <a:srgbClr val="000000"/>
                  </a:outerShdw>
                </a:effectLst>
              </a:rPr>
              <a:t>After the opening section, which follows the order of the foregoing curses, detailed descriptions of escalating disasters are offered.</a:t>
            </a:r>
          </a:p>
          <a:p>
            <a:r>
              <a:rPr lang="en-US" altLang="en-US" sz="2400" i="1"/>
              <a:t>The pattern of these curses are consistent with other known vassal treaties from the ancient Near East.</a:t>
            </a:r>
          </a:p>
          <a:p>
            <a:r>
              <a:rPr lang="en-US" altLang="en-US" sz="2400" i="1"/>
              <a:t>The first section of curses begins with an “if” clause; the following sections have no stated conditions, but they assume covenant violation.</a:t>
            </a:r>
          </a:p>
          <a:p>
            <a:r>
              <a:rPr lang="en-US" altLang="en-US" sz="2400" i="1"/>
              <a:t>The curses climax with the threat of exile.</a:t>
            </a:r>
          </a:p>
          <a:p>
            <a:r>
              <a:rPr lang="en-US" altLang="en-US" sz="2400" i="1"/>
              <a:t>There were only two ways open, obedience or rebellion.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24611">
                                            <p:txEl>
                                              <p:pRg st="0" end="0"/>
                                            </p:txEl>
                                          </p:spTgt>
                                        </p:tgtEl>
                                        <p:attrNameLst>
                                          <p:attrName>style.visibility</p:attrName>
                                        </p:attrNameLst>
                                      </p:cBhvr>
                                      <p:to>
                                        <p:strVal val="visible"/>
                                      </p:to>
                                    </p:set>
                                    <p:anim calcmode="lin" valueType="num">
                                      <p:cBhvr>
                                        <p:cTn id="7" dur="500" fill="hold"/>
                                        <p:tgtEl>
                                          <p:spTgt spid="324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46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4611">
                                            <p:txEl>
                                              <p:pRg st="1" end="1"/>
                                            </p:txEl>
                                          </p:spTgt>
                                        </p:tgtEl>
                                        <p:attrNameLst>
                                          <p:attrName>style.visibility</p:attrName>
                                        </p:attrNameLst>
                                      </p:cBhvr>
                                      <p:to>
                                        <p:strVal val="visible"/>
                                      </p:to>
                                    </p:set>
                                    <p:anim calcmode="lin" valueType="num">
                                      <p:cBhvr additive="base">
                                        <p:cTn id="13" dur="500" fill="hold"/>
                                        <p:tgtEl>
                                          <p:spTgt spid="324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4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4611">
                                            <p:txEl>
                                              <p:pRg st="2" end="2"/>
                                            </p:txEl>
                                          </p:spTgt>
                                        </p:tgtEl>
                                        <p:attrNameLst>
                                          <p:attrName>style.visibility</p:attrName>
                                        </p:attrNameLst>
                                      </p:cBhvr>
                                      <p:to>
                                        <p:strVal val="visible"/>
                                      </p:to>
                                    </p:set>
                                    <p:anim calcmode="lin" valueType="num">
                                      <p:cBhvr additive="base">
                                        <p:cTn id="19" dur="500" fill="hold"/>
                                        <p:tgtEl>
                                          <p:spTgt spid="3246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46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24611">
                                            <p:txEl>
                                              <p:pRg st="3" end="3"/>
                                            </p:txEl>
                                          </p:spTgt>
                                        </p:tgtEl>
                                        <p:attrNameLst>
                                          <p:attrName>style.visibility</p:attrName>
                                        </p:attrNameLst>
                                      </p:cBhvr>
                                      <p:to>
                                        <p:strVal val="visible"/>
                                      </p:to>
                                    </p:set>
                                    <p:anim calcmode="lin" valueType="num">
                                      <p:cBhvr additive="base">
                                        <p:cTn id="25" dur="500" fill="hold"/>
                                        <p:tgtEl>
                                          <p:spTgt spid="3246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46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24611">
                                            <p:txEl>
                                              <p:pRg st="4" end="4"/>
                                            </p:txEl>
                                          </p:spTgt>
                                        </p:tgtEl>
                                        <p:attrNameLst>
                                          <p:attrName>style.visibility</p:attrName>
                                        </p:attrNameLst>
                                      </p:cBhvr>
                                      <p:to>
                                        <p:strVal val="visible"/>
                                      </p:to>
                                    </p:set>
                                    <p:anim calcmode="lin" valueType="num">
                                      <p:cBhvr additive="base">
                                        <p:cTn id="31" dur="500" fill="hold"/>
                                        <p:tgtEl>
                                          <p:spTgt spid="3246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46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65A203F-94F2-732D-32BF-BD52013279AF}"/>
              </a:ext>
            </a:extLst>
          </p:cNvPr>
          <p:cNvSpPr>
            <a:spLocks noGrp="1"/>
          </p:cNvSpPr>
          <p:nvPr>
            <p:ph type="sldNum" sz="quarter" idx="12"/>
          </p:nvPr>
        </p:nvSpPr>
        <p:spPr/>
        <p:txBody>
          <a:bodyPr/>
          <a:lstStyle/>
          <a:p>
            <a:pPr defTabSz="914400" fontAlgn="base">
              <a:spcBef>
                <a:spcPct val="0"/>
              </a:spcBef>
              <a:spcAft>
                <a:spcPct val="0"/>
              </a:spcAft>
            </a:pPr>
            <a:fld id="{C4DBF873-2062-4D39-ABA4-D9AD93DE9AF9}" type="slidenum">
              <a:rPr lang="en-US" altLang="en-US">
                <a:solidFill>
                  <a:srgbClr val="000000"/>
                </a:solidFill>
                <a:cs typeface="Arial" panose="020B0604020202020204" pitchFamily="34" charset="0"/>
              </a:rPr>
              <a:pPr defTabSz="914400" fontAlgn="base">
                <a:spcBef>
                  <a:spcPct val="0"/>
                </a:spcBef>
                <a:spcAft>
                  <a:spcPct val="0"/>
                </a:spcAft>
              </a:pPr>
              <a:t>73</a:t>
            </a:fld>
            <a:endParaRPr lang="en-US" altLang="en-US">
              <a:solidFill>
                <a:srgbClr val="000000"/>
              </a:solidFill>
              <a:cs typeface="Arial" panose="020B0604020202020204" pitchFamily="34" charset="0"/>
            </a:endParaRPr>
          </a:p>
        </p:txBody>
      </p:sp>
      <p:sp>
        <p:nvSpPr>
          <p:cNvPr id="338946" name="Rectangle 2">
            <a:extLst>
              <a:ext uri="{FF2B5EF4-FFF2-40B4-BE49-F238E27FC236}">
                <a16:creationId xmlns:a16="http://schemas.microsoft.com/office/drawing/2014/main" id="{13C3D4EE-1BFB-ED92-DC84-443D27676C89}"/>
              </a:ext>
            </a:extLst>
          </p:cNvPr>
          <p:cNvSpPr>
            <a:spLocks noGrp="1" noChangeArrowheads="1"/>
          </p:cNvSpPr>
          <p:nvPr>
            <p:ph type="title"/>
          </p:nvPr>
        </p:nvSpPr>
        <p:spPr>
          <a:xfrm>
            <a:off x="1676400" y="381000"/>
            <a:ext cx="8915400" cy="1371600"/>
          </a:xfrm>
        </p:spPr>
        <p:txBody>
          <a:bodyPr/>
          <a:lstStyle/>
          <a:p>
            <a:r>
              <a:rPr lang="en-US" altLang="en-US" dirty="0">
                <a:latin typeface="Copperplate Gothic Bold" panose="020E0705020206020404" pitchFamily="34" charset="0"/>
              </a:rPr>
              <a:t>A Perpetual Covenant</a:t>
            </a:r>
            <a:r>
              <a:rPr lang="en-US" altLang="en-US" dirty="0"/>
              <a:t> </a:t>
            </a:r>
            <a:br>
              <a:rPr lang="en-US" altLang="en-US" dirty="0"/>
            </a:br>
            <a:r>
              <a:rPr lang="en-US" altLang="en-US" sz="3200" dirty="0"/>
              <a:t>(Dt. 29:9-29; cf. 5:3)</a:t>
            </a:r>
          </a:p>
        </p:txBody>
      </p:sp>
      <p:sp>
        <p:nvSpPr>
          <p:cNvPr id="338947" name="Rectangle 3">
            <a:extLst>
              <a:ext uri="{FF2B5EF4-FFF2-40B4-BE49-F238E27FC236}">
                <a16:creationId xmlns:a16="http://schemas.microsoft.com/office/drawing/2014/main" id="{AB95778D-2E4E-CE2A-F544-BD0FAF822E10}"/>
              </a:ext>
            </a:extLst>
          </p:cNvPr>
          <p:cNvSpPr>
            <a:spLocks noGrp="1" noChangeArrowheads="1"/>
          </p:cNvSpPr>
          <p:nvPr>
            <p:ph type="body" idx="1"/>
          </p:nvPr>
        </p:nvSpPr>
        <p:spPr>
          <a:xfrm>
            <a:off x="725863" y="1981200"/>
            <a:ext cx="10661715" cy="4495800"/>
          </a:xfrm>
        </p:spPr>
        <p:txBody>
          <a:bodyPr/>
          <a:lstStyle/>
          <a:p>
            <a:pPr>
              <a:lnSpc>
                <a:spcPct val="90000"/>
              </a:lnSpc>
              <a:buFont typeface="Wingdings" panose="05000000000000000000" pitchFamily="2" charset="2"/>
              <a:buNone/>
            </a:pPr>
            <a:r>
              <a:rPr lang="en-US" altLang="en-US" sz="2800" b="1" dirty="0">
                <a:solidFill>
                  <a:schemeClr val="hlink"/>
                </a:solidFill>
                <a:effectLst>
                  <a:outerShdw blurRad="38100" dist="38100" dir="2700000" algn="tl">
                    <a:srgbClr val="000000"/>
                  </a:outerShdw>
                </a:effectLst>
              </a:rPr>
              <a:t>The covenant community not only was linked to the past but also to the future.</a:t>
            </a:r>
          </a:p>
          <a:p>
            <a:pPr>
              <a:lnSpc>
                <a:spcPct val="90000"/>
              </a:lnSpc>
            </a:pPr>
            <a:r>
              <a:rPr lang="en-US" altLang="en-US" sz="2400" i="1" dirty="0"/>
              <a:t>It was for “those who are not here today” (i.e., those yet to be born, cf. Ps. 78:4-6).</a:t>
            </a:r>
          </a:p>
          <a:p>
            <a:pPr>
              <a:lnSpc>
                <a:spcPct val="90000"/>
              </a:lnSpc>
            </a:pPr>
            <a:r>
              <a:rPr lang="en-US" altLang="en-US" sz="2400" i="1" dirty="0"/>
              <a:t>Hence, the covenant was to be perpetual and binding, and each new generation must also stand before Yahweh and commit themselves to this covenant.</a:t>
            </a:r>
          </a:p>
          <a:p>
            <a:pPr>
              <a:lnSpc>
                <a:spcPct val="90000"/>
              </a:lnSpc>
            </a:pPr>
            <a:r>
              <a:rPr lang="en-US" altLang="en-US" sz="2400" i="1" dirty="0"/>
              <a:t>Idolatry and covenant rebellion would result in all the curses of the covenant, a sign to the nations.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38947">
                                            <p:txEl>
                                              <p:pRg st="0" end="0"/>
                                            </p:txEl>
                                          </p:spTgt>
                                        </p:tgtEl>
                                        <p:attrNameLst>
                                          <p:attrName>style.visibility</p:attrName>
                                        </p:attrNameLst>
                                      </p:cBhvr>
                                      <p:to>
                                        <p:strVal val="visible"/>
                                      </p:to>
                                    </p:set>
                                    <p:anim calcmode="lin" valueType="num">
                                      <p:cBhvr>
                                        <p:cTn id="7" dur="500" fill="hold"/>
                                        <p:tgtEl>
                                          <p:spTgt spid="3389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89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38947">
                                            <p:txEl>
                                              <p:pRg st="1" end="1"/>
                                            </p:txEl>
                                          </p:spTgt>
                                        </p:tgtEl>
                                        <p:attrNameLst>
                                          <p:attrName>style.visibility</p:attrName>
                                        </p:attrNameLst>
                                      </p:cBhvr>
                                      <p:to>
                                        <p:strVal val="visible"/>
                                      </p:to>
                                    </p:set>
                                    <p:anim calcmode="lin" valueType="num">
                                      <p:cBhvr additive="base">
                                        <p:cTn id="13" dur="500" fill="hold"/>
                                        <p:tgtEl>
                                          <p:spTgt spid="3389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89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38947">
                                            <p:txEl>
                                              <p:pRg st="2" end="2"/>
                                            </p:txEl>
                                          </p:spTgt>
                                        </p:tgtEl>
                                        <p:attrNameLst>
                                          <p:attrName>style.visibility</p:attrName>
                                        </p:attrNameLst>
                                      </p:cBhvr>
                                      <p:to>
                                        <p:strVal val="visible"/>
                                      </p:to>
                                    </p:set>
                                    <p:anim calcmode="lin" valueType="num">
                                      <p:cBhvr additive="base">
                                        <p:cTn id="19" dur="500" fill="hold"/>
                                        <p:tgtEl>
                                          <p:spTgt spid="3389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89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38947">
                                            <p:txEl>
                                              <p:pRg st="3" end="3"/>
                                            </p:txEl>
                                          </p:spTgt>
                                        </p:tgtEl>
                                        <p:attrNameLst>
                                          <p:attrName>style.visibility</p:attrName>
                                        </p:attrNameLst>
                                      </p:cBhvr>
                                      <p:to>
                                        <p:strVal val="visible"/>
                                      </p:to>
                                    </p:set>
                                    <p:anim calcmode="lin" valueType="num">
                                      <p:cBhvr additive="base">
                                        <p:cTn id="25" dur="500" fill="hold"/>
                                        <p:tgtEl>
                                          <p:spTgt spid="3389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89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5D80-B6D0-C4F6-B8D2-D026B418B83E}"/>
              </a:ext>
            </a:extLst>
          </p:cNvPr>
          <p:cNvSpPr>
            <a:spLocks noGrp="1"/>
          </p:cNvSpPr>
          <p:nvPr>
            <p:ph type="ctrTitle" sz="quarter"/>
          </p:nvPr>
        </p:nvSpPr>
        <p:spPr>
          <a:xfrm>
            <a:off x="2743200" y="429606"/>
            <a:ext cx="9279118" cy="1087552"/>
          </a:xfrm>
        </p:spPr>
        <p:txBody>
          <a:bodyPr/>
          <a:lstStyle/>
          <a:p>
            <a:pPr algn="r"/>
            <a:r>
              <a:rPr lang="en-US" dirty="0">
                <a:solidFill>
                  <a:srgbClr val="FF3300"/>
                </a:solidFill>
                <a:latin typeface="Matura MT Script Capitals" pitchFamily="66" charset="0"/>
              </a:rPr>
              <a:t>The Role of Faith</a:t>
            </a:r>
            <a:endParaRPr lang="en-US" dirty="0"/>
          </a:p>
        </p:txBody>
      </p:sp>
      <p:sp>
        <p:nvSpPr>
          <p:cNvPr id="3" name="Subtitle 2">
            <a:extLst>
              <a:ext uri="{FF2B5EF4-FFF2-40B4-BE49-F238E27FC236}">
                <a16:creationId xmlns:a16="http://schemas.microsoft.com/office/drawing/2014/main" id="{850097E2-1613-8269-0EEA-CF462D557D28}"/>
              </a:ext>
            </a:extLst>
          </p:cNvPr>
          <p:cNvSpPr>
            <a:spLocks noGrp="1"/>
          </p:cNvSpPr>
          <p:nvPr>
            <p:ph type="subTitle" sz="quarter" idx="1"/>
          </p:nvPr>
        </p:nvSpPr>
        <p:spPr>
          <a:xfrm>
            <a:off x="2333527" y="1517158"/>
            <a:ext cx="8639273" cy="5340842"/>
          </a:xfrm>
        </p:spPr>
        <p:txBody>
          <a:bodyPr/>
          <a:lstStyle/>
          <a:p>
            <a:pPr algn="r"/>
            <a:r>
              <a:rPr lang="en-US" sz="2800" i="1" dirty="0"/>
              <a:t>Faith is not merely a matter of believing certain facts. It is a relationship of complete trust. This, ultimately, is what God, the Father, desired from his human children. The laws of the Torah—God’s instructions for living—were intended for guiding Israel toward a life of complete trust in Him. Waywardness was not merely a matter of breaking the rules, it was breaking a relationship with one’s Father. While faith and faithfulness were intended to be the hallmarks of God’s people Israel, mostly they failed to live a life of faith, and in the end only a remnant survived.</a:t>
            </a:r>
            <a:endParaRPr lang="en-US" sz="2800" dirty="0"/>
          </a:p>
        </p:txBody>
      </p:sp>
      <p:sp>
        <p:nvSpPr>
          <p:cNvPr id="4" name="Slide Number Placeholder 3">
            <a:extLst>
              <a:ext uri="{FF2B5EF4-FFF2-40B4-BE49-F238E27FC236}">
                <a16:creationId xmlns:a16="http://schemas.microsoft.com/office/drawing/2014/main" id="{6203F843-BE62-DD3E-CECB-4A1E3BF73CFB}"/>
              </a:ext>
            </a:extLst>
          </p:cNvPr>
          <p:cNvSpPr>
            <a:spLocks noGrp="1"/>
          </p:cNvSpPr>
          <p:nvPr>
            <p:ph type="sldNum" sz="quarter" idx="12"/>
          </p:nvPr>
        </p:nvSpPr>
        <p:spPr/>
        <p:txBody>
          <a:bodyPr/>
          <a:lstStyle/>
          <a:p>
            <a:fld id="{77B5E61A-8F73-495D-A30A-94EEFEB81471}" type="slidenum">
              <a:rPr lang="en-US" altLang="en-US" smtClean="0"/>
              <a:pPr/>
              <a:t>74</a:t>
            </a:fld>
            <a:endParaRPr lang="en-US" altLang="en-US"/>
          </a:p>
        </p:txBody>
      </p:sp>
    </p:spTree>
    <p:extLst>
      <p:ext uri="{BB962C8B-B14F-4D97-AF65-F5344CB8AC3E}">
        <p14:creationId xmlns:p14="http://schemas.microsoft.com/office/powerpoint/2010/main" val="19251555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D719D-BC9F-1DEA-88D3-88E807E3DD6C}"/>
              </a:ext>
            </a:extLst>
          </p:cNvPr>
          <p:cNvSpPr>
            <a:spLocks noGrp="1"/>
          </p:cNvSpPr>
          <p:nvPr>
            <p:ph type="title"/>
          </p:nvPr>
        </p:nvSpPr>
        <p:spPr/>
        <p:txBody>
          <a:bodyPr/>
          <a:lstStyle/>
          <a:p>
            <a:r>
              <a:rPr lang="en-US" dirty="0">
                <a:solidFill>
                  <a:srgbClr val="FF9933"/>
                </a:solidFill>
                <a:latin typeface="Eras Demi ITC" panose="020B0805030504020804" pitchFamily="34" charset="0"/>
              </a:rPr>
              <a:t>Abraham, the Man of Faith</a:t>
            </a:r>
          </a:p>
        </p:txBody>
      </p:sp>
      <p:sp>
        <p:nvSpPr>
          <p:cNvPr id="3" name="Content Placeholder 2">
            <a:extLst>
              <a:ext uri="{FF2B5EF4-FFF2-40B4-BE49-F238E27FC236}">
                <a16:creationId xmlns:a16="http://schemas.microsoft.com/office/drawing/2014/main" id="{B54CF895-8663-F420-B289-36054A720EE5}"/>
              </a:ext>
            </a:extLst>
          </p:cNvPr>
          <p:cNvSpPr>
            <a:spLocks noGrp="1"/>
          </p:cNvSpPr>
          <p:nvPr>
            <p:ph idx="1"/>
          </p:nvPr>
        </p:nvSpPr>
        <p:spPr/>
        <p:txBody>
          <a:bodyPr/>
          <a:lstStyle/>
          <a:p>
            <a:pPr marL="0" indent="0">
              <a:buNone/>
            </a:pPr>
            <a:r>
              <a:rPr lang="en-US" altLang="en-US" sz="3200" i="1" dirty="0">
                <a:solidFill>
                  <a:srgbClr val="FFCC00"/>
                </a:solidFill>
                <a:latin typeface="Comic Sans MS" panose="030F0702030302020204" pitchFamily="66" charset="0"/>
              </a:rPr>
              <a:t>Abraham’s faith in God’s promise was “credited to him as righteousness” (15:6), a passage quoted in the NT to show that faith is not a crowning merit but a readiness to trust God’s promises (cf. Ro. 4:3, 19-22; Ga. 3:6; Heb. 11:8-12).</a:t>
            </a:r>
          </a:p>
          <a:p>
            <a:r>
              <a:rPr lang="en-US" altLang="en-US" sz="2800" i="1" dirty="0">
                <a:latin typeface="Comic Sans MS" panose="030F0702030302020204" pitchFamily="66" charset="0"/>
              </a:rPr>
              <a:t>As such, Abraham becomes the prototype for how a life of faith is to be understood.</a:t>
            </a:r>
          </a:p>
          <a:p>
            <a:r>
              <a:rPr lang="en-US" altLang="en-US" sz="2800" i="1" dirty="0">
                <a:latin typeface="Comic Sans MS" panose="030F0702030302020204" pitchFamily="66" charset="0"/>
              </a:rPr>
              <a:t>For both the OT and NT, the life of faith is about </a:t>
            </a:r>
            <a:r>
              <a:rPr lang="en-US" altLang="en-US" sz="2800" i="1" u="sng" dirty="0">
                <a:latin typeface="Comic Sans MS" panose="030F0702030302020204" pitchFamily="66" charset="0"/>
              </a:rPr>
              <a:t>the call to forsake one’s natural home and way of life in order to receive a home and way of life from God’s hand.</a:t>
            </a:r>
          </a:p>
          <a:p>
            <a:endParaRPr lang="en-US" altLang="en-US" sz="2800" i="1" dirty="0">
              <a:latin typeface="Comic Sans MS" panose="030F0702030302020204" pitchFamily="66" charset="0"/>
            </a:endParaRPr>
          </a:p>
          <a:p>
            <a:pPr marL="0" indent="0">
              <a:buNone/>
            </a:pPr>
            <a:endParaRPr lang="en-US" dirty="0"/>
          </a:p>
        </p:txBody>
      </p:sp>
      <p:sp>
        <p:nvSpPr>
          <p:cNvPr id="4" name="Slide Number Placeholder 3">
            <a:extLst>
              <a:ext uri="{FF2B5EF4-FFF2-40B4-BE49-F238E27FC236}">
                <a16:creationId xmlns:a16="http://schemas.microsoft.com/office/drawing/2014/main" id="{1A14E0C1-F8EC-0174-A35A-46F0412FDE7C}"/>
              </a:ext>
            </a:extLst>
          </p:cNvPr>
          <p:cNvSpPr>
            <a:spLocks noGrp="1"/>
          </p:cNvSpPr>
          <p:nvPr>
            <p:ph type="sldNum" sz="quarter" idx="12"/>
          </p:nvPr>
        </p:nvSpPr>
        <p:spPr/>
        <p:txBody>
          <a:bodyPr/>
          <a:lstStyle/>
          <a:p>
            <a:fld id="{0CB6521E-382E-4268-A786-0FF2323A3D50}" type="slidenum">
              <a:rPr lang="en-US" altLang="en-US" smtClean="0"/>
              <a:pPr/>
              <a:t>75</a:t>
            </a:fld>
            <a:endParaRPr lang="en-US" altLang="en-US"/>
          </a:p>
        </p:txBody>
      </p:sp>
    </p:spTree>
    <p:extLst>
      <p:ext uri="{BB962C8B-B14F-4D97-AF65-F5344CB8AC3E}">
        <p14:creationId xmlns:p14="http://schemas.microsoft.com/office/powerpoint/2010/main" val="1425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E6F3C5-912A-7CF1-CDAB-700D623C8A9C}"/>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36FBEB-4425-4474-9D59-6F088E80897C}"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201730" name="Rectangle 2">
            <a:extLst>
              <a:ext uri="{FF2B5EF4-FFF2-40B4-BE49-F238E27FC236}">
                <a16:creationId xmlns:a16="http://schemas.microsoft.com/office/drawing/2014/main" id="{AAF259F7-B277-8F1D-F014-679494D55B6D}"/>
              </a:ext>
            </a:extLst>
          </p:cNvPr>
          <p:cNvSpPr>
            <a:spLocks noGrp="1" noChangeArrowheads="1"/>
          </p:cNvSpPr>
          <p:nvPr>
            <p:ph type="title"/>
          </p:nvPr>
        </p:nvSpPr>
        <p:spPr/>
        <p:txBody>
          <a:bodyPr/>
          <a:lstStyle/>
          <a:p>
            <a:pPr algn="l" eaLnBrk="1" hangingPunct="1">
              <a:defRPr/>
            </a:pPr>
            <a:r>
              <a:rPr lang="en-US" altLang="en-US" dirty="0">
                <a:latin typeface="Copperplate Gothic Bold" panose="020B0604020202020204" pitchFamily="34" charset="0"/>
              </a:rPr>
              <a:t>What Does Yahweh Require?</a:t>
            </a:r>
            <a:r>
              <a:rPr lang="en-US" altLang="en-US" dirty="0"/>
              <a:t> </a:t>
            </a:r>
            <a:r>
              <a:rPr lang="en-US" altLang="en-US" sz="3200" dirty="0"/>
              <a:t>(Dt. 10:12—11:25)</a:t>
            </a:r>
          </a:p>
        </p:txBody>
      </p:sp>
      <p:sp>
        <p:nvSpPr>
          <p:cNvPr id="201731" name="Rectangle 3">
            <a:extLst>
              <a:ext uri="{FF2B5EF4-FFF2-40B4-BE49-F238E27FC236}">
                <a16:creationId xmlns:a16="http://schemas.microsoft.com/office/drawing/2014/main" id="{1CED010E-A946-92BE-EFAB-D8C1A9A07620}"/>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sz="2800" b="1">
                <a:solidFill>
                  <a:schemeClr val="hlink"/>
                </a:solidFill>
              </a:rPr>
              <a:t>The covenant demands are described in five infinitive verbs that serve as a directory for the admonitions to follow (10:12-13):</a:t>
            </a:r>
          </a:p>
          <a:p>
            <a:pPr eaLnBrk="1" hangingPunct="1">
              <a:defRPr/>
            </a:pPr>
            <a:r>
              <a:rPr lang="en-US" altLang="en-US" sz="2400">
                <a:latin typeface="HebrewTh" pitchFamily="2" charset="0"/>
              </a:rPr>
              <a:t>Xr2y!</a:t>
            </a:r>
            <a:r>
              <a:rPr lang="en-US" altLang="en-US" sz="2400" i="1"/>
              <a:t> (“to fear”)  10:20</a:t>
            </a:r>
            <a:endParaRPr lang="en-US" altLang="en-US" sz="2400">
              <a:latin typeface="HebrewTh" pitchFamily="2" charset="0"/>
            </a:endParaRPr>
          </a:p>
          <a:p>
            <a:pPr eaLnBrk="1" hangingPunct="1">
              <a:defRPr/>
            </a:pPr>
            <a:r>
              <a:rPr lang="en-US" altLang="en-US" sz="2400">
                <a:latin typeface="HebrewTh" pitchFamily="2" charset="0"/>
              </a:rPr>
              <a:t>j`lah,</a:t>
            </a:r>
            <a:r>
              <a:rPr lang="en-US" altLang="en-US" sz="2400" i="1"/>
              <a:t> (“to walk”)  11:22</a:t>
            </a:r>
            <a:endParaRPr lang="en-US" altLang="en-US" sz="2400">
              <a:latin typeface="HebrewTh" pitchFamily="2" charset="0"/>
            </a:endParaRPr>
          </a:p>
          <a:p>
            <a:pPr eaLnBrk="1" hangingPunct="1">
              <a:defRPr/>
            </a:pPr>
            <a:r>
              <a:rPr lang="en-US" altLang="en-US" sz="2400">
                <a:latin typeface="HebrewTh" pitchFamily="2" charset="0"/>
              </a:rPr>
              <a:t>bhaxA</a:t>
            </a:r>
            <a:r>
              <a:rPr lang="en-US" altLang="en-US" sz="2400" i="1"/>
              <a:t> (“to love”)  11:1, 13, 22</a:t>
            </a:r>
            <a:endParaRPr lang="en-US" altLang="en-US" sz="2400">
              <a:latin typeface="HebrewTh" pitchFamily="2" charset="0"/>
            </a:endParaRPr>
          </a:p>
          <a:p>
            <a:pPr eaLnBrk="1" hangingPunct="1">
              <a:defRPr/>
            </a:pPr>
            <a:r>
              <a:rPr lang="en-US" altLang="en-US" sz="2400">
                <a:latin typeface="HebrewTh" pitchFamily="2" charset="0"/>
              </a:rPr>
              <a:t>dbafA</a:t>
            </a:r>
            <a:r>
              <a:rPr lang="en-US" altLang="en-US" sz="2400" i="1"/>
              <a:t> (“to serve”) 10:20 </a:t>
            </a:r>
            <a:endParaRPr lang="en-US" altLang="en-US" sz="2400">
              <a:latin typeface="HebrewTh" pitchFamily="2" charset="0"/>
            </a:endParaRPr>
          </a:p>
          <a:p>
            <a:pPr eaLnBrk="1" hangingPunct="1">
              <a:defRPr/>
            </a:pPr>
            <a:r>
              <a:rPr lang="en-US" altLang="en-US" sz="2400">
                <a:latin typeface="HebrewTh" pitchFamily="2" charset="0"/>
              </a:rPr>
              <a:t>rmawA</a:t>
            </a:r>
            <a:r>
              <a:rPr lang="en-US" altLang="en-US" sz="2400"/>
              <a:t> </a:t>
            </a:r>
            <a:r>
              <a:rPr lang="en-US" altLang="en-US" sz="2400" i="1"/>
              <a:t>(“to keep”)  11:1, 8, 22</a:t>
            </a:r>
            <a:endParaRPr lang="en-US" altLang="en-US" sz="2400">
              <a:latin typeface="HebrewTh" pitchFamily="2" charset="0"/>
            </a:endParaRPr>
          </a:p>
        </p:txBody>
      </p:sp>
    </p:spTree>
    <p:extLst>
      <p:ext uri="{BB962C8B-B14F-4D97-AF65-F5344CB8AC3E}">
        <p14:creationId xmlns:p14="http://schemas.microsoft.com/office/powerpoint/2010/main" val="2006870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anim calcmode="lin" valueType="num">
                                      <p:cBhvr>
                                        <p:cTn id="7" dur="500" fill="hold"/>
                                        <p:tgtEl>
                                          <p:spTgt spid="2017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17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1731">
                                            <p:txEl>
                                              <p:pRg st="1" end="1"/>
                                            </p:txEl>
                                          </p:spTgt>
                                        </p:tgtEl>
                                        <p:attrNameLst>
                                          <p:attrName>style.visibility</p:attrName>
                                        </p:attrNameLst>
                                      </p:cBhvr>
                                      <p:to>
                                        <p:strVal val="visible"/>
                                      </p:to>
                                    </p:set>
                                    <p:anim calcmode="lin" valueType="num">
                                      <p:cBhvr additive="base">
                                        <p:cTn id="13" dur="500" fill="hold"/>
                                        <p:tgtEl>
                                          <p:spTgt spid="2017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17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1731">
                                            <p:txEl>
                                              <p:pRg st="2" end="2"/>
                                            </p:txEl>
                                          </p:spTgt>
                                        </p:tgtEl>
                                        <p:attrNameLst>
                                          <p:attrName>style.visibility</p:attrName>
                                        </p:attrNameLst>
                                      </p:cBhvr>
                                      <p:to>
                                        <p:strVal val="visible"/>
                                      </p:to>
                                    </p:set>
                                    <p:anim calcmode="lin" valueType="num">
                                      <p:cBhvr additive="base">
                                        <p:cTn id="19" dur="500" fill="hold"/>
                                        <p:tgtEl>
                                          <p:spTgt spid="2017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17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1731">
                                            <p:txEl>
                                              <p:pRg st="3" end="3"/>
                                            </p:txEl>
                                          </p:spTgt>
                                        </p:tgtEl>
                                        <p:attrNameLst>
                                          <p:attrName>style.visibility</p:attrName>
                                        </p:attrNameLst>
                                      </p:cBhvr>
                                      <p:to>
                                        <p:strVal val="visible"/>
                                      </p:to>
                                    </p:set>
                                    <p:anim calcmode="lin" valueType="num">
                                      <p:cBhvr additive="base">
                                        <p:cTn id="25" dur="500" fill="hold"/>
                                        <p:tgtEl>
                                          <p:spTgt spid="2017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17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1731">
                                            <p:txEl>
                                              <p:pRg st="4" end="4"/>
                                            </p:txEl>
                                          </p:spTgt>
                                        </p:tgtEl>
                                        <p:attrNameLst>
                                          <p:attrName>style.visibility</p:attrName>
                                        </p:attrNameLst>
                                      </p:cBhvr>
                                      <p:to>
                                        <p:strVal val="visible"/>
                                      </p:to>
                                    </p:set>
                                    <p:anim calcmode="lin" valueType="num">
                                      <p:cBhvr additive="base">
                                        <p:cTn id="31" dur="500" fill="hold"/>
                                        <p:tgtEl>
                                          <p:spTgt spid="2017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17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01731">
                                            <p:txEl>
                                              <p:pRg st="5" end="5"/>
                                            </p:txEl>
                                          </p:spTgt>
                                        </p:tgtEl>
                                        <p:attrNameLst>
                                          <p:attrName>style.visibility</p:attrName>
                                        </p:attrNameLst>
                                      </p:cBhvr>
                                      <p:to>
                                        <p:strVal val="visible"/>
                                      </p:to>
                                    </p:set>
                                    <p:anim calcmode="lin" valueType="num">
                                      <p:cBhvr additive="base">
                                        <p:cTn id="37" dur="500" fill="hold"/>
                                        <p:tgtEl>
                                          <p:spTgt spid="2017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173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F512D2-1FD7-1109-E546-F8DD7247B1EC}"/>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5E3466-82AE-41FF-877E-272B85D5169C}"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205826" name="Rectangle 2">
            <a:extLst>
              <a:ext uri="{FF2B5EF4-FFF2-40B4-BE49-F238E27FC236}">
                <a16:creationId xmlns:a16="http://schemas.microsoft.com/office/drawing/2014/main" id="{95CF7FCF-7FD0-0021-A7FB-C32106F5D7E3}"/>
              </a:ext>
            </a:extLst>
          </p:cNvPr>
          <p:cNvSpPr>
            <a:spLocks noGrp="1" noChangeArrowheads="1"/>
          </p:cNvSpPr>
          <p:nvPr>
            <p:ph type="title"/>
          </p:nvPr>
        </p:nvSpPr>
        <p:spPr>
          <a:xfrm>
            <a:off x="401053" y="381000"/>
            <a:ext cx="11181347" cy="1371600"/>
          </a:xfrm>
        </p:spPr>
        <p:txBody>
          <a:bodyPr/>
          <a:lstStyle/>
          <a:p>
            <a:pPr algn="l" eaLnBrk="1" hangingPunct="1">
              <a:defRPr/>
            </a:pPr>
            <a:r>
              <a:rPr lang="en-US" altLang="en-US" dirty="0">
                <a:latin typeface="Copperplate Gothic Bold" panose="020B0604020202020204" pitchFamily="34" charset="0"/>
              </a:rPr>
              <a:t>Circumcision of the Heart</a:t>
            </a:r>
            <a:r>
              <a:rPr lang="en-US" altLang="en-US" dirty="0"/>
              <a:t> </a:t>
            </a:r>
            <a:r>
              <a:rPr lang="en-US" altLang="en-US" sz="3200" dirty="0"/>
              <a:t>(Dt. 10:16)</a:t>
            </a:r>
          </a:p>
        </p:txBody>
      </p:sp>
      <p:sp>
        <p:nvSpPr>
          <p:cNvPr id="205827" name="Rectangle 3">
            <a:extLst>
              <a:ext uri="{FF2B5EF4-FFF2-40B4-BE49-F238E27FC236}">
                <a16:creationId xmlns:a16="http://schemas.microsoft.com/office/drawing/2014/main" id="{EBCD9E33-271C-10D4-D17B-2FF671B46F6F}"/>
              </a:ext>
            </a:extLst>
          </p:cNvPr>
          <p:cNvSpPr>
            <a:spLocks noGrp="1" noChangeArrowheads="1"/>
          </p:cNvSpPr>
          <p:nvPr>
            <p:ph type="body" idx="1"/>
          </p:nvPr>
        </p:nvSpPr>
        <p:spPr>
          <a:xfrm>
            <a:off x="609600" y="1981200"/>
            <a:ext cx="10972800" cy="4495800"/>
          </a:xfrm>
        </p:spPr>
        <p:txBody>
          <a:bodyPr/>
          <a:lstStyle/>
          <a:p>
            <a:pPr eaLnBrk="1" hangingPunct="1">
              <a:buFont typeface="Wingdings" panose="05000000000000000000" pitchFamily="2" charset="2"/>
              <a:buNone/>
              <a:defRPr/>
            </a:pPr>
            <a:r>
              <a:rPr lang="en-US" altLang="en-US" sz="2800" b="1" dirty="0">
                <a:solidFill>
                  <a:schemeClr val="hlink"/>
                </a:solidFill>
              </a:rPr>
              <a:t>While outward circumcision was a covenant symbol and compulsory, it did not in itself create a faithful relationship.</a:t>
            </a:r>
          </a:p>
          <a:p>
            <a:pPr eaLnBrk="1" hangingPunct="1">
              <a:defRPr/>
            </a:pPr>
            <a:r>
              <a:rPr lang="en-US" altLang="en-US" sz="2400" i="1" dirty="0"/>
              <a:t>What was necessary was a deep and inward commitment, metaphorically described as “circumcision of the heart.”</a:t>
            </a:r>
          </a:p>
          <a:p>
            <a:pPr eaLnBrk="1" hangingPunct="1">
              <a:defRPr/>
            </a:pPr>
            <a:r>
              <a:rPr lang="en-US" altLang="en-US" sz="2400" i="1" dirty="0"/>
              <a:t>This metaphor will be used repeatedly, both in the Old and New Testaments (30:6; cf. Je. 6:10; Ro. 2:28-29; Phil. 3:3; Col. 2:11).</a:t>
            </a:r>
          </a:p>
        </p:txBody>
      </p:sp>
    </p:spTree>
    <p:extLst>
      <p:ext uri="{BB962C8B-B14F-4D97-AF65-F5344CB8AC3E}">
        <p14:creationId xmlns:p14="http://schemas.microsoft.com/office/powerpoint/2010/main" val="2639110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anim calcmode="lin" valueType="num">
                                      <p:cBhvr>
                                        <p:cTn id="7" dur="500" fill="hold"/>
                                        <p:tgtEl>
                                          <p:spTgt spid="2058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58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5827">
                                            <p:txEl>
                                              <p:pRg st="1" end="1"/>
                                            </p:txEl>
                                          </p:spTgt>
                                        </p:tgtEl>
                                        <p:attrNameLst>
                                          <p:attrName>style.visibility</p:attrName>
                                        </p:attrNameLst>
                                      </p:cBhvr>
                                      <p:to>
                                        <p:strVal val="visible"/>
                                      </p:to>
                                    </p:set>
                                    <p:anim calcmode="lin" valueType="num">
                                      <p:cBhvr additive="base">
                                        <p:cTn id="13" dur="500" fill="hold"/>
                                        <p:tgtEl>
                                          <p:spTgt spid="2058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58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5827">
                                            <p:txEl>
                                              <p:pRg st="2" end="2"/>
                                            </p:txEl>
                                          </p:spTgt>
                                        </p:tgtEl>
                                        <p:attrNameLst>
                                          <p:attrName>style.visibility</p:attrName>
                                        </p:attrNameLst>
                                      </p:cBhvr>
                                      <p:to>
                                        <p:strVal val="visible"/>
                                      </p:to>
                                    </p:set>
                                    <p:anim calcmode="lin" valueType="num">
                                      <p:cBhvr additive="base">
                                        <p:cTn id="19" dur="500" fill="hold"/>
                                        <p:tgtEl>
                                          <p:spTgt spid="2058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58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2A78DDD-BC4F-40C6-E65A-28B4B9D1B3F2}"/>
              </a:ext>
            </a:extLst>
          </p:cNvPr>
          <p:cNvSpPr>
            <a:spLocks noGrp="1"/>
          </p:cNvSpPr>
          <p:nvPr>
            <p:ph type="sldNum" sz="quarter" idx="12"/>
          </p:nvPr>
        </p:nvSpPr>
        <p:spPr/>
        <p:txBody>
          <a:bodyPr/>
          <a:lstStyle/>
          <a:p>
            <a:pPr defTabSz="914400" fontAlgn="base">
              <a:spcBef>
                <a:spcPct val="0"/>
              </a:spcBef>
              <a:spcAft>
                <a:spcPct val="0"/>
              </a:spcAft>
            </a:pPr>
            <a:fld id="{E9FEFB94-A638-4942-BEEE-4BABEEBE3AD5}" type="slidenum">
              <a:rPr lang="en-US" altLang="en-US">
                <a:solidFill>
                  <a:srgbClr val="000000"/>
                </a:solidFill>
                <a:cs typeface="Arial" panose="020B0604020202020204" pitchFamily="34" charset="0"/>
              </a:rPr>
              <a:pPr defTabSz="914400" fontAlgn="base">
                <a:spcBef>
                  <a:spcPct val="0"/>
                </a:spcBef>
                <a:spcAft>
                  <a:spcPct val="0"/>
                </a:spcAft>
              </a:pPr>
              <a:t>78</a:t>
            </a:fld>
            <a:endParaRPr lang="en-US" altLang="en-US">
              <a:solidFill>
                <a:srgbClr val="000000"/>
              </a:solidFill>
              <a:cs typeface="Arial" panose="020B0604020202020204" pitchFamily="34" charset="0"/>
            </a:endParaRPr>
          </a:p>
        </p:txBody>
      </p:sp>
      <p:sp>
        <p:nvSpPr>
          <p:cNvPr id="404482" name="Rectangle 2">
            <a:extLst>
              <a:ext uri="{FF2B5EF4-FFF2-40B4-BE49-F238E27FC236}">
                <a16:creationId xmlns:a16="http://schemas.microsoft.com/office/drawing/2014/main" id="{551CD0DD-0BF2-2255-5E1B-8DF15DEEC7B9}"/>
              </a:ext>
            </a:extLst>
          </p:cNvPr>
          <p:cNvSpPr>
            <a:spLocks noGrp="1" noChangeArrowheads="1"/>
          </p:cNvSpPr>
          <p:nvPr>
            <p:ph type="title"/>
          </p:nvPr>
        </p:nvSpPr>
        <p:spPr>
          <a:xfrm>
            <a:off x="1981200" y="381000"/>
            <a:ext cx="7721600" cy="1447800"/>
          </a:xfrm>
        </p:spPr>
        <p:txBody>
          <a:bodyPr/>
          <a:lstStyle/>
          <a:p>
            <a:r>
              <a:rPr lang="en-US" altLang="en-US" dirty="0">
                <a:latin typeface="Copperplate Gothic Bold" panose="020E0705020206020404" pitchFamily="34" charset="0"/>
              </a:rPr>
              <a:t>The Central Concern </a:t>
            </a:r>
            <a:r>
              <a:rPr lang="en-US" altLang="en-US" sz="3200" dirty="0">
                <a:latin typeface="Arial" panose="020B0604020202020204" pitchFamily="34" charset="0"/>
              </a:rPr>
              <a:t>(Dt. 4:1-3)</a:t>
            </a:r>
          </a:p>
        </p:txBody>
      </p:sp>
      <p:sp>
        <p:nvSpPr>
          <p:cNvPr id="404483" name="Rectangle 3">
            <a:extLst>
              <a:ext uri="{FF2B5EF4-FFF2-40B4-BE49-F238E27FC236}">
                <a16:creationId xmlns:a16="http://schemas.microsoft.com/office/drawing/2014/main" id="{A6E2056B-3A69-AF32-0054-D8294B64C24A}"/>
              </a:ext>
            </a:extLst>
          </p:cNvPr>
          <p:cNvSpPr>
            <a:spLocks noGrp="1" noChangeArrowheads="1"/>
          </p:cNvSpPr>
          <p:nvPr>
            <p:ph type="body" idx="1"/>
          </p:nvPr>
        </p:nvSpPr>
        <p:spPr>
          <a:xfrm>
            <a:off x="850232" y="1981200"/>
            <a:ext cx="10732168" cy="4572000"/>
          </a:xfrm>
        </p:spPr>
        <p:txBody>
          <a:bodyPr/>
          <a:lstStyle/>
          <a:p>
            <a:pPr>
              <a:buFont typeface="Wingdings" panose="05000000000000000000" pitchFamily="2" charset="2"/>
              <a:buNone/>
            </a:pPr>
            <a:r>
              <a:rPr lang="en-US" altLang="en-US" sz="2800" b="1" dirty="0">
                <a:solidFill>
                  <a:schemeClr val="hlink"/>
                </a:solidFill>
                <a:effectLst>
                  <a:outerShdw blurRad="38100" dist="38100" dir="2700000" algn="tl">
                    <a:srgbClr val="000000"/>
                  </a:outerShdw>
                </a:effectLst>
              </a:rPr>
              <a:t>Here, as with the rest of the Book of Deuteronomy, the central concern is for deep covenant commitment and obedience.</a:t>
            </a:r>
          </a:p>
          <a:p>
            <a:r>
              <a:rPr lang="en-US" altLang="en-US" sz="2400" i="1" dirty="0"/>
              <a:t>The Israelites must offer exclusive allegiance to Yahweh alone.</a:t>
            </a:r>
          </a:p>
          <a:p>
            <a:r>
              <a:rPr lang="en-US" altLang="en-US" sz="2400" i="1" dirty="0"/>
              <a:t>Fulfillment in life, not to mention possession of the land of Canaan, was conditioned upon covenant faithfulness without deviation.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04483">
                                            <p:txEl>
                                              <p:pRg st="0" end="0"/>
                                            </p:txEl>
                                          </p:spTgt>
                                        </p:tgtEl>
                                        <p:attrNameLst>
                                          <p:attrName>style.visibility</p:attrName>
                                        </p:attrNameLst>
                                      </p:cBhvr>
                                      <p:to>
                                        <p:strVal val="visible"/>
                                      </p:to>
                                    </p:set>
                                    <p:anim calcmode="lin" valueType="num">
                                      <p:cBhvr>
                                        <p:cTn id="7" dur="500" fill="hold"/>
                                        <p:tgtEl>
                                          <p:spTgt spid="404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44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4483">
                                            <p:txEl>
                                              <p:pRg st="1" end="1"/>
                                            </p:txEl>
                                          </p:spTgt>
                                        </p:tgtEl>
                                        <p:attrNameLst>
                                          <p:attrName>style.visibility</p:attrName>
                                        </p:attrNameLst>
                                      </p:cBhvr>
                                      <p:to>
                                        <p:strVal val="visible"/>
                                      </p:to>
                                    </p:set>
                                    <p:anim calcmode="lin" valueType="num">
                                      <p:cBhvr additive="base">
                                        <p:cTn id="13" dur="500" fill="hold"/>
                                        <p:tgtEl>
                                          <p:spTgt spid="404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4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04483">
                                            <p:txEl>
                                              <p:pRg st="2" end="2"/>
                                            </p:txEl>
                                          </p:spTgt>
                                        </p:tgtEl>
                                        <p:attrNameLst>
                                          <p:attrName>style.visibility</p:attrName>
                                        </p:attrNameLst>
                                      </p:cBhvr>
                                      <p:to>
                                        <p:strVal val="visible"/>
                                      </p:to>
                                    </p:set>
                                    <p:anim calcmode="lin" valueType="num">
                                      <p:cBhvr additive="base">
                                        <p:cTn id="19" dur="500" fill="hold"/>
                                        <p:tgtEl>
                                          <p:spTgt spid="404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44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C693E37-7575-5FB7-F0D4-70F4087D325C}"/>
              </a:ext>
            </a:extLst>
          </p:cNvPr>
          <p:cNvSpPr>
            <a:spLocks noGrp="1"/>
          </p:cNvSpPr>
          <p:nvPr>
            <p:ph type="sldNum" sz="quarter" idx="12"/>
          </p:nvPr>
        </p:nvSpPr>
        <p:spPr/>
        <p:txBody>
          <a:bodyPr/>
          <a:lstStyle/>
          <a:p>
            <a:pPr defTabSz="914400" fontAlgn="base">
              <a:spcBef>
                <a:spcPct val="0"/>
              </a:spcBef>
              <a:spcAft>
                <a:spcPct val="0"/>
              </a:spcAft>
            </a:pPr>
            <a:fld id="{7A36439A-AF45-48B4-BE32-DD1EBFD398C5}" type="slidenum">
              <a:rPr lang="en-US" altLang="en-US">
                <a:solidFill>
                  <a:srgbClr val="000000"/>
                </a:solidFill>
                <a:cs typeface="Arial" panose="020B0604020202020204" pitchFamily="34" charset="0"/>
              </a:rPr>
              <a:pPr defTabSz="914400" fontAlgn="base">
                <a:spcBef>
                  <a:spcPct val="0"/>
                </a:spcBef>
                <a:spcAft>
                  <a:spcPct val="0"/>
                </a:spcAft>
              </a:pPr>
              <a:t>79</a:t>
            </a:fld>
            <a:endParaRPr lang="en-US" altLang="en-US">
              <a:solidFill>
                <a:srgbClr val="000000"/>
              </a:solidFill>
              <a:cs typeface="Arial" panose="020B0604020202020204" pitchFamily="34" charset="0"/>
            </a:endParaRPr>
          </a:p>
        </p:txBody>
      </p:sp>
      <p:sp>
        <p:nvSpPr>
          <p:cNvPr id="163842" name="Rectangle 2">
            <a:extLst>
              <a:ext uri="{FF2B5EF4-FFF2-40B4-BE49-F238E27FC236}">
                <a16:creationId xmlns:a16="http://schemas.microsoft.com/office/drawing/2014/main" id="{5C521E53-BF24-3C1D-0B21-E69F9278620D}"/>
              </a:ext>
            </a:extLst>
          </p:cNvPr>
          <p:cNvSpPr>
            <a:spLocks noGrp="1" noChangeArrowheads="1"/>
          </p:cNvSpPr>
          <p:nvPr>
            <p:ph type="title"/>
          </p:nvPr>
        </p:nvSpPr>
        <p:spPr>
          <a:xfrm>
            <a:off x="1981200" y="152400"/>
            <a:ext cx="8229600" cy="1371600"/>
          </a:xfrm>
        </p:spPr>
        <p:txBody>
          <a:bodyPr/>
          <a:lstStyle/>
          <a:p>
            <a:pPr algn="l"/>
            <a:r>
              <a:rPr lang="en-US" altLang="en-US" dirty="0">
                <a:latin typeface="Copperplate Gothic Bold" panose="020E0705020206020404" pitchFamily="34" charset="0"/>
              </a:rPr>
              <a:t>The </a:t>
            </a:r>
            <a:r>
              <a:rPr lang="en-US" altLang="en-US" i="1" dirty="0">
                <a:latin typeface="Copperplate Gothic Bold" panose="020E0705020206020404" pitchFamily="34" charset="0"/>
              </a:rPr>
              <a:t>Shema </a:t>
            </a:r>
            <a:r>
              <a:rPr lang="en-US" altLang="en-US" dirty="0">
                <a:latin typeface="Copperplate Gothic Bold" panose="020E0705020206020404" pitchFamily="34" charset="0"/>
              </a:rPr>
              <a:t>(‘Hear!’)</a:t>
            </a:r>
            <a:r>
              <a:rPr lang="en-US" altLang="en-US" i="1" dirty="0"/>
              <a:t> </a:t>
            </a:r>
            <a:r>
              <a:rPr lang="en-US" altLang="en-US" sz="2800" dirty="0"/>
              <a:t>(Dt. 6:1-4)</a:t>
            </a:r>
          </a:p>
        </p:txBody>
      </p:sp>
      <p:sp>
        <p:nvSpPr>
          <p:cNvPr id="163843" name="Rectangle 3">
            <a:extLst>
              <a:ext uri="{FF2B5EF4-FFF2-40B4-BE49-F238E27FC236}">
                <a16:creationId xmlns:a16="http://schemas.microsoft.com/office/drawing/2014/main" id="{F1B2152D-4859-3A00-63E1-1089A2E96247}"/>
              </a:ext>
            </a:extLst>
          </p:cNvPr>
          <p:cNvSpPr>
            <a:spLocks noGrp="1" noChangeArrowheads="1"/>
          </p:cNvSpPr>
          <p:nvPr>
            <p:ph type="body" idx="1"/>
          </p:nvPr>
        </p:nvSpPr>
        <p:spPr>
          <a:xfrm>
            <a:off x="866274" y="1371600"/>
            <a:ext cx="10716126" cy="3276600"/>
          </a:xfrm>
        </p:spPr>
        <p:txBody>
          <a:bodyPr/>
          <a:lstStyle/>
          <a:p>
            <a:pPr>
              <a:lnSpc>
                <a:spcPct val="90000"/>
              </a:lnSpc>
              <a:buFont typeface="Wingdings" panose="05000000000000000000" pitchFamily="2" charset="2"/>
              <a:buNone/>
            </a:pPr>
            <a:r>
              <a:rPr lang="en-US" altLang="en-US" sz="2800" b="1">
                <a:solidFill>
                  <a:schemeClr val="hlink"/>
                </a:solidFill>
                <a:effectLst>
                  <a:outerShdw blurRad="38100" dist="38100" dir="2700000" algn="tl">
                    <a:srgbClr val="000000"/>
                  </a:outerShdw>
                </a:effectLst>
              </a:rPr>
              <a:t>There are several possible translations of the Hebrew phrase in 6:4 (</a:t>
            </a:r>
            <a:r>
              <a:rPr lang="en-US" altLang="en-US" sz="2800" b="1">
                <a:solidFill>
                  <a:schemeClr val="hlink"/>
                </a:solidFill>
                <a:effectLst/>
                <a:latin typeface="HebrewTh" pitchFamily="2" charset="0"/>
              </a:rPr>
              <a:t>dHAx, hv!hy4 Unhelox$ hvAhy4</a:t>
            </a:r>
            <a:r>
              <a:rPr lang="en-US" altLang="en-US" sz="2800" b="1">
                <a:solidFill>
                  <a:schemeClr val="hlink"/>
                </a:solidFill>
                <a:effectLst>
                  <a:outerShdw blurRad="38100" dist="38100" dir="2700000" algn="tl">
                    <a:srgbClr val="000000"/>
                  </a:outerShdw>
                </a:effectLst>
              </a:rPr>
              <a:t>):</a:t>
            </a:r>
            <a:endParaRPr lang="en-US" altLang="en-US" sz="2800" b="1">
              <a:solidFill>
                <a:schemeClr val="hlink"/>
              </a:solidFill>
              <a:effectLst>
                <a:outerShdw blurRad="38100" dist="38100" dir="2700000" algn="tl">
                  <a:srgbClr val="000000"/>
                </a:outerShdw>
              </a:effectLst>
              <a:latin typeface="HebrewTh" pitchFamily="2" charset="0"/>
            </a:endParaRPr>
          </a:p>
          <a:p>
            <a:pPr>
              <a:lnSpc>
                <a:spcPct val="90000"/>
              </a:lnSpc>
            </a:pPr>
            <a:r>
              <a:rPr lang="en-US" altLang="en-US" sz="2400" i="1"/>
              <a:t>Yahweh our God, Yahweh is one! (NIV)</a:t>
            </a:r>
          </a:p>
          <a:p>
            <a:pPr>
              <a:lnSpc>
                <a:spcPct val="90000"/>
              </a:lnSpc>
            </a:pPr>
            <a:r>
              <a:rPr lang="en-US" altLang="en-US" sz="2400" i="1"/>
              <a:t>Yahweh our God is one Yahweh! (RSV)</a:t>
            </a:r>
          </a:p>
          <a:p>
            <a:pPr>
              <a:lnSpc>
                <a:spcPct val="90000"/>
              </a:lnSpc>
            </a:pPr>
            <a:r>
              <a:rPr lang="en-US" altLang="en-US" sz="2400" i="1"/>
              <a:t>Yahweh is our God, Yahweh alone! (NAB)</a:t>
            </a:r>
          </a:p>
          <a:p>
            <a:pPr>
              <a:lnSpc>
                <a:spcPct val="90000"/>
              </a:lnSpc>
            </a:pPr>
            <a:r>
              <a:rPr lang="en-US" altLang="en-US" sz="2400" i="1"/>
              <a:t>Yahweh is our God, one Yahweh! (NEB)</a:t>
            </a:r>
          </a:p>
          <a:p>
            <a:pPr>
              <a:lnSpc>
                <a:spcPct val="90000"/>
              </a:lnSpc>
            </a:pPr>
            <a:r>
              <a:rPr lang="en-US" altLang="en-US" sz="2400" i="1"/>
              <a:t>Yahweh is our God, Yahweh is one! (NASB)</a:t>
            </a:r>
          </a:p>
        </p:txBody>
      </p:sp>
      <p:sp>
        <p:nvSpPr>
          <p:cNvPr id="163844" name="Text Box 4">
            <a:extLst>
              <a:ext uri="{FF2B5EF4-FFF2-40B4-BE49-F238E27FC236}">
                <a16:creationId xmlns:a16="http://schemas.microsoft.com/office/drawing/2014/main" id="{901CF01D-4713-387A-FAF6-1D933600C41D}"/>
              </a:ext>
            </a:extLst>
          </p:cNvPr>
          <p:cNvSpPr txBox="1">
            <a:spLocks noChangeArrowheads="1"/>
          </p:cNvSpPr>
          <p:nvPr/>
        </p:nvSpPr>
        <p:spPr bwMode="auto">
          <a:xfrm>
            <a:off x="288757" y="4648200"/>
            <a:ext cx="11454063" cy="1569660"/>
          </a:xfrm>
          <a:prstGeom prst="rect">
            <a:avLst/>
          </a:prstGeom>
          <a:solidFill>
            <a:srgbClr val="FFA74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400" dirty="0">
                <a:solidFill>
                  <a:srgbClr val="000000"/>
                </a:solidFill>
                <a:latin typeface="Eras Demi ITC" panose="020B0805030504020804" pitchFamily="34" charset="0"/>
                <a:cs typeface="Arial" panose="020B0604020202020204" pitchFamily="34" charset="0"/>
              </a:rPr>
              <a:t>In addition to declaring that Yahweh alone is truly God, the </a:t>
            </a:r>
            <a:r>
              <a:rPr lang="en-US" altLang="en-US" sz="2400" i="1" dirty="0">
                <a:solidFill>
                  <a:srgbClr val="000000"/>
                </a:solidFill>
                <a:latin typeface="Eras Demi ITC" panose="020B0805030504020804" pitchFamily="34" charset="0"/>
                <a:cs typeface="Arial" panose="020B0604020202020204" pitchFamily="34" charset="0"/>
              </a:rPr>
              <a:t>Shema</a:t>
            </a:r>
            <a:r>
              <a:rPr lang="en-US" altLang="en-US" sz="2400" dirty="0">
                <a:solidFill>
                  <a:srgbClr val="000000"/>
                </a:solidFill>
                <a:latin typeface="Eras Demi ITC" panose="020B0805030504020804" pitchFamily="34" charset="0"/>
                <a:cs typeface="Arial" panose="020B0604020202020204" pitchFamily="34" charset="0"/>
              </a:rPr>
              <a:t> eliminated any tendency toward poly-</a:t>
            </a:r>
            <a:r>
              <a:rPr lang="en-US" altLang="en-US" sz="2400" dirty="0" err="1">
                <a:solidFill>
                  <a:srgbClr val="000000"/>
                </a:solidFill>
                <a:latin typeface="Eras Demi ITC" panose="020B0805030504020804" pitchFamily="34" charset="0"/>
                <a:cs typeface="Arial" panose="020B0604020202020204" pitchFamily="34" charset="0"/>
              </a:rPr>
              <a:t>Yahwehism</a:t>
            </a:r>
            <a:r>
              <a:rPr lang="en-US" altLang="en-US" sz="2400" dirty="0">
                <a:solidFill>
                  <a:srgbClr val="000000"/>
                </a:solidFill>
                <a:latin typeface="Eras Demi ITC" panose="020B0805030504020804" pitchFamily="34" charset="0"/>
                <a:cs typeface="Arial" panose="020B0604020202020204" pitchFamily="34" charset="0"/>
              </a:rPr>
              <a:t>, the parceling out of Yahweh to various cultic sites, something common enough in the </a:t>
            </a:r>
            <a:r>
              <a:rPr lang="en-US" altLang="en-US" sz="2400" dirty="0" err="1">
                <a:solidFill>
                  <a:srgbClr val="000000"/>
                </a:solidFill>
                <a:latin typeface="Eras Demi ITC" panose="020B0805030504020804" pitchFamily="34" charset="0"/>
                <a:cs typeface="Arial" panose="020B0604020202020204" pitchFamily="34" charset="0"/>
              </a:rPr>
              <a:t>Ba’al</a:t>
            </a:r>
            <a:r>
              <a:rPr lang="en-US" altLang="en-US" sz="2400" dirty="0">
                <a:solidFill>
                  <a:srgbClr val="000000"/>
                </a:solidFill>
                <a:latin typeface="Eras Demi ITC" panose="020B0805030504020804" pitchFamily="34" charset="0"/>
                <a:cs typeface="Arial" panose="020B0604020202020204" pitchFamily="34" charset="0"/>
              </a:rPr>
              <a:t> worship of the Canaanites.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anim calcmode="lin" valueType="num">
                                      <p:cBhvr>
                                        <p:cTn id="7" dur="500" fill="hold"/>
                                        <p:tgtEl>
                                          <p:spTgt spid="1638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38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63843">
                                            <p:txEl>
                                              <p:pRg st="1" end="1"/>
                                            </p:txEl>
                                          </p:spTgt>
                                        </p:tgtEl>
                                        <p:attrNameLst>
                                          <p:attrName>style.visibility</p:attrName>
                                        </p:attrNameLst>
                                      </p:cBhvr>
                                      <p:to>
                                        <p:strVal val="visible"/>
                                      </p:to>
                                    </p:set>
                                    <p:anim calcmode="lin" valueType="num">
                                      <p:cBhvr>
                                        <p:cTn id="13" dur="500" fill="hold"/>
                                        <p:tgtEl>
                                          <p:spTgt spid="16384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6384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6384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63843">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39" presetClass="entr" presetSubtype="0" accel="100000" fill="hold" nodeType="afterEffect">
                                  <p:stCondLst>
                                    <p:cond delay="0"/>
                                  </p:stCondLst>
                                  <p:childTnLst>
                                    <p:set>
                                      <p:cBhvr>
                                        <p:cTn id="19" dur="1" fill="hold">
                                          <p:stCondLst>
                                            <p:cond delay="0"/>
                                          </p:stCondLst>
                                        </p:cTn>
                                        <p:tgtEl>
                                          <p:spTgt spid="163843">
                                            <p:txEl>
                                              <p:pRg st="2" end="2"/>
                                            </p:txEl>
                                          </p:spTgt>
                                        </p:tgtEl>
                                        <p:attrNameLst>
                                          <p:attrName>style.visibility</p:attrName>
                                        </p:attrNameLst>
                                      </p:cBhvr>
                                      <p:to>
                                        <p:strVal val="visible"/>
                                      </p:to>
                                    </p:set>
                                    <p:anim calcmode="lin" valueType="num">
                                      <p:cBhvr>
                                        <p:cTn id="20" dur="500" fill="hold"/>
                                        <p:tgtEl>
                                          <p:spTgt spid="16384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16384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16384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163843">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000"/>
                            </p:stCondLst>
                            <p:childTnLst>
                              <p:par>
                                <p:cTn id="25" presetID="39" presetClass="entr" presetSubtype="0" accel="100000" fill="hold" nodeType="afterEffect">
                                  <p:stCondLst>
                                    <p:cond delay="0"/>
                                  </p:stCondLst>
                                  <p:childTnLst>
                                    <p:set>
                                      <p:cBhvr>
                                        <p:cTn id="26" dur="1" fill="hold">
                                          <p:stCondLst>
                                            <p:cond delay="0"/>
                                          </p:stCondLst>
                                        </p:cTn>
                                        <p:tgtEl>
                                          <p:spTgt spid="163843">
                                            <p:txEl>
                                              <p:pRg st="3" end="3"/>
                                            </p:txEl>
                                          </p:spTgt>
                                        </p:tgtEl>
                                        <p:attrNameLst>
                                          <p:attrName>style.visibility</p:attrName>
                                        </p:attrNameLst>
                                      </p:cBhvr>
                                      <p:to>
                                        <p:strVal val="visible"/>
                                      </p:to>
                                    </p:set>
                                    <p:anim calcmode="lin" valueType="num">
                                      <p:cBhvr>
                                        <p:cTn id="27" dur="500" fill="hold"/>
                                        <p:tgtEl>
                                          <p:spTgt spid="16384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6384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6384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63843">
                                            <p:txEl>
                                              <p:pRg st="3" end="3"/>
                                            </p:txEl>
                                          </p:spTgt>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1500"/>
                            </p:stCondLst>
                            <p:childTnLst>
                              <p:par>
                                <p:cTn id="32" presetID="39" presetClass="entr" presetSubtype="0" accel="100000" fill="hold" nodeType="afterEffect">
                                  <p:stCondLst>
                                    <p:cond delay="0"/>
                                  </p:stCondLst>
                                  <p:childTnLst>
                                    <p:set>
                                      <p:cBhvr>
                                        <p:cTn id="33" dur="1" fill="hold">
                                          <p:stCondLst>
                                            <p:cond delay="0"/>
                                          </p:stCondLst>
                                        </p:cTn>
                                        <p:tgtEl>
                                          <p:spTgt spid="163843">
                                            <p:txEl>
                                              <p:pRg st="4" end="4"/>
                                            </p:txEl>
                                          </p:spTgt>
                                        </p:tgtEl>
                                        <p:attrNameLst>
                                          <p:attrName>style.visibility</p:attrName>
                                        </p:attrNameLst>
                                      </p:cBhvr>
                                      <p:to>
                                        <p:strVal val="visible"/>
                                      </p:to>
                                    </p:set>
                                    <p:anim calcmode="lin" valueType="num">
                                      <p:cBhvr>
                                        <p:cTn id="34" dur="500" fill="hold"/>
                                        <p:tgtEl>
                                          <p:spTgt spid="16384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5" dur="500" fill="hold"/>
                                        <p:tgtEl>
                                          <p:spTgt spid="16384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6" dur="500" fill="hold"/>
                                        <p:tgtEl>
                                          <p:spTgt spid="16384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7" dur="500" fill="hold"/>
                                        <p:tgtEl>
                                          <p:spTgt spid="163843">
                                            <p:txEl>
                                              <p:pRg st="4" end="4"/>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2000"/>
                            </p:stCondLst>
                            <p:childTnLst>
                              <p:par>
                                <p:cTn id="39" presetID="39" presetClass="entr" presetSubtype="0" accel="100000" fill="hold" nodeType="afterEffect">
                                  <p:stCondLst>
                                    <p:cond delay="0"/>
                                  </p:stCondLst>
                                  <p:childTnLst>
                                    <p:set>
                                      <p:cBhvr>
                                        <p:cTn id="40" dur="1" fill="hold">
                                          <p:stCondLst>
                                            <p:cond delay="0"/>
                                          </p:stCondLst>
                                        </p:cTn>
                                        <p:tgtEl>
                                          <p:spTgt spid="163843">
                                            <p:txEl>
                                              <p:pRg st="5" end="5"/>
                                            </p:txEl>
                                          </p:spTgt>
                                        </p:tgtEl>
                                        <p:attrNameLst>
                                          <p:attrName>style.visibility</p:attrName>
                                        </p:attrNameLst>
                                      </p:cBhvr>
                                      <p:to>
                                        <p:strVal val="visible"/>
                                      </p:to>
                                    </p:set>
                                    <p:anim calcmode="lin" valueType="num">
                                      <p:cBhvr>
                                        <p:cTn id="41" dur="500" fill="hold"/>
                                        <p:tgtEl>
                                          <p:spTgt spid="16384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16384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16384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16384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63844"/>
                                        </p:tgtEl>
                                        <p:attrNameLst>
                                          <p:attrName>style.visibility</p:attrName>
                                        </p:attrNameLst>
                                      </p:cBhvr>
                                      <p:to>
                                        <p:strVal val="visible"/>
                                      </p:to>
                                    </p:set>
                                    <p:animEffect transition="in" filter="dissolve">
                                      <p:cBhvr>
                                        <p:cTn id="49" dur="500"/>
                                        <p:tgtEl>
                                          <p:spTgt spid="163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23267694-7D93-70D0-2E5B-69FDD16988F4}"/>
              </a:ext>
            </a:extLst>
          </p:cNvPr>
          <p:cNvSpPr>
            <a:spLocks noGrp="1" noChangeArrowheads="1"/>
          </p:cNvSpPr>
          <p:nvPr>
            <p:ph type="title"/>
          </p:nvPr>
        </p:nvSpPr>
        <p:spPr>
          <a:xfrm>
            <a:off x="1981200" y="125414"/>
            <a:ext cx="8229600" cy="865187"/>
          </a:xfrm>
        </p:spPr>
        <p:txBody>
          <a:bodyPr/>
          <a:lstStyle/>
          <a:p>
            <a:pPr eaLnBrk="1" hangingPunct="1">
              <a:lnSpc>
                <a:spcPct val="80000"/>
              </a:lnSpc>
              <a:defRPr/>
            </a:pPr>
            <a:r>
              <a:rPr lang="en-US" altLang="en-US" sz="3600">
                <a:latin typeface="Eras Bold ITC" pitchFamily="34" charset="0"/>
              </a:rPr>
              <a:t>AN ANCIENT QUESTION: </a:t>
            </a:r>
            <a:br>
              <a:rPr lang="en-US" altLang="en-US" sz="3600">
                <a:latin typeface="Eras Bold ITC" pitchFamily="34" charset="0"/>
              </a:rPr>
            </a:br>
            <a:r>
              <a:rPr lang="en-US" altLang="en-US" sz="3600">
                <a:latin typeface="Eras Bold ITC" pitchFamily="34" charset="0"/>
              </a:rPr>
              <a:t>How does the universe exist?</a:t>
            </a:r>
          </a:p>
        </p:txBody>
      </p:sp>
      <p:sp>
        <p:nvSpPr>
          <p:cNvPr id="98307" name="Rectangle 3">
            <a:extLst>
              <a:ext uri="{FF2B5EF4-FFF2-40B4-BE49-F238E27FC236}">
                <a16:creationId xmlns:a16="http://schemas.microsoft.com/office/drawing/2014/main" id="{843334DA-D061-806F-4812-AB8E65E2C73F}"/>
              </a:ext>
            </a:extLst>
          </p:cNvPr>
          <p:cNvSpPr>
            <a:spLocks noGrp="1" noChangeArrowheads="1"/>
          </p:cNvSpPr>
          <p:nvPr>
            <p:ph type="body" sz="half" idx="1"/>
          </p:nvPr>
        </p:nvSpPr>
        <p:spPr>
          <a:xfrm>
            <a:off x="1752600" y="1143000"/>
            <a:ext cx="3048000" cy="5486400"/>
          </a:xfrm>
          <a:solidFill>
            <a:srgbClr val="003366"/>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3600" dirty="0">
                <a:solidFill>
                  <a:schemeClr val="hlink"/>
                </a:solidFill>
                <a:latin typeface="Agency FB" pitchFamily="2" charset="0"/>
              </a:rPr>
              <a:t>In Egypt</a:t>
            </a:r>
            <a:endParaRPr lang="en-US" altLang="en-US" sz="2400" dirty="0">
              <a:solidFill>
                <a:schemeClr val="hlink"/>
              </a:solidFill>
              <a:latin typeface="Arial Narrow" panose="020B0606020202030204" pitchFamily="34" charset="0"/>
            </a:endParaRPr>
          </a:p>
          <a:p>
            <a:pPr eaLnBrk="1" hangingPunct="1">
              <a:lnSpc>
                <a:spcPct val="90000"/>
              </a:lnSpc>
              <a:buFont typeface="Wingdings" panose="05000000000000000000" pitchFamily="2" charset="2"/>
              <a:buNone/>
              <a:defRPr/>
            </a:pPr>
            <a:endParaRPr lang="en-US" altLang="en-US" sz="800" dirty="0">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2400" i="1" dirty="0">
                <a:solidFill>
                  <a:srgbClr val="FFFF99"/>
                </a:solidFill>
              </a:rPr>
              <a:t>The universe was created by Re, who created himself by self-generation.</a:t>
            </a:r>
          </a:p>
          <a:p>
            <a:pPr eaLnBrk="1" hangingPunct="1">
              <a:lnSpc>
                <a:spcPct val="90000"/>
              </a:lnSpc>
              <a:buFont typeface="Wingdings" panose="05000000000000000000" pitchFamily="2" charset="2"/>
              <a:buNone/>
              <a:defRPr/>
            </a:pPr>
            <a:r>
              <a:rPr lang="en-US" altLang="en-US" sz="2400" i="1" dirty="0">
                <a:solidFill>
                  <a:srgbClr val="FFFF99"/>
                </a:solidFill>
              </a:rPr>
              <a:t>Other deities were formed by divine sneezing, spitting, or masturbation.</a:t>
            </a:r>
          </a:p>
          <a:p>
            <a:pPr eaLnBrk="1" hangingPunct="1">
              <a:lnSpc>
                <a:spcPct val="90000"/>
              </a:lnSpc>
              <a:buFont typeface="Wingdings" panose="05000000000000000000" pitchFamily="2" charset="2"/>
              <a:buNone/>
              <a:defRPr/>
            </a:pPr>
            <a:r>
              <a:rPr lang="en-US" altLang="en-US" sz="2400" i="1" dirty="0">
                <a:solidFill>
                  <a:srgbClr val="FFFF99"/>
                </a:solidFill>
              </a:rPr>
              <a:t>The gods and goddesses were personifications of nature.</a:t>
            </a:r>
          </a:p>
        </p:txBody>
      </p:sp>
      <p:sp>
        <p:nvSpPr>
          <p:cNvPr id="98311" name="Text Box 7">
            <a:extLst>
              <a:ext uri="{FF2B5EF4-FFF2-40B4-BE49-F238E27FC236}">
                <a16:creationId xmlns:a16="http://schemas.microsoft.com/office/drawing/2014/main" id="{BC0B77AC-DF34-86A8-B691-ECD9430330CB}"/>
              </a:ext>
            </a:extLst>
          </p:cNvPr>
          <p:cNvSpPr txBox="1">
            <a:spLocks noChangeArrowheads="1"/>
          </p:cNvSpPr>
          <p:nvPr/>
        </p:nvSpPr>
        <p:spPr bwMode="auto">
          <a:xfrm>
            <a:off x="5029200" y="3124200"/>
            <a:ext cx="5410200" cy="155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a:ln>
                  <a:noFill/>
                </a:ln>
                <a:solidFill>
                  <a:srgbClr val="FFFFFF"/>
                </a:solidFill>
                <a:effectLst/>
                <a:uLnTx/>
                <a:uFillTx/>
                <a:latin typeface="Wingdings" panose="05000000000000000000" pitchFamily="2" charset="2"/>
                <a:ea typeface="+mn-ea"/>
                <a:cs typeface="Arial" panose="020B0604020202020204" pitchFamily="34" charset="0"/>
              </a:rPr>
              <a:t>ddd                 ddd</a:t>
            </a:r>
          </a:p>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a:ln>
                <a:noFill/>
              </a:ln>
              <a:solidFill>
                <a:srgbClr val="FFFFFF"/>
              </a:solidFill>
              <a:effectLst/>
              <a:uLnTx/>
              <a:uFillTx/>
              <a:latin typeface="Wingdings" panose="05000000000000000000" pitchFamily="2" charset="2"/>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a:ln>
                  <a:noFill/>
                </a:ln>
                <a:solidFill>
                  <a:srgbClr val="FFFFFF"/>
                </a:solidFill>
                <a:effectLst/>
                <a:uLnTx/>
                <a:uFillTx/>
                <a:latin typeface="Wingdings" panose="05000000000000000000" pitchFamily="2" charset="2"/>
                <a:ea typeface="+mn-ea"/>
                <a:cs typeface="Arial" panose="020B0604020202020204" pitchFamily="34" charset="0"/>
              </a:rPr>
              <a:t>hhhhhhhhhhhhhhhhhhhhhhhh</a:t>
            </a:r>
            <a:r>
              <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mn-ea"/>
                <a:cs typeface="Arial" panose="020B0604020202020204" pitchFamily="34" charset="0"/>
              </a:rPr>
              <a:t>NUN</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primeval waters)</a:t>
            </a: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altLang="en-US" sz="1800" b="0" i="0" u="none" strike="noStrike" kern="1200" cap="none" spc="0" normalizeH="0" baseline="0" noProof="0">
                <a:ln>
                  <a:noFill/>
                </a:ln>
                <a:solidFill>
                  <a:srgbClr val="FFFFFF"/>
                </a:solidFill>
                <a:effectLst/>
                <a:uLnTx/>
                <a:uFillTx/>
                <a:latin typeface="Wingdings" panose="05000000000000000000" pitchFamily="2" charset="2"/>
                <a:ea typeface="+mn-ea"/>
                <a:cs typeface="Arial" panose="020B0604020202020204" pitchFamily="34" charset="0"/>
              </a:rPr>
              <a:t>hhh</a:t>
            </a:r>
          </a:p>
        </p:txBody>
      </p:sp>
      <p:sp>
        <p:nvSpPr>
          <p:cNvPr id="98312" name="Line 8">
            <a:extLst>
              <a:ext uri="{FF2B5EF4-FFF2-40B4-BE49-F238E27FC236}">
                <a16:creationId xmlns:a16="http://schemas.microsoft.com/office/drawing/2014/main" id="{5EA4F443-1965-C91E-06A1-1011C7D75392}"/>
              </a:ext>
            </a:extLst>
          </p:cNvPr>
          <p:cNvSpPr>
            <a:spLocks noChangeShapeType="1"/>
          </p:cNvSpPr>
          <p:nvPr/>
        </p:nvSpPr>
        <p:spPr bwMode="auto">
          <a:xfrm>
            <a:off x="5105400" y="2209800"/>
            <a:ext cx="5410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13" name="Line 9">
            <a:extLst>
              <a:ext uri="{FF2B5EF4-FFF2-40B4-BE49-F238E27FC236}">
                <a16:creationId xmlns:a16="http://schemas.microsoft.com/office/drawing/2014/main" id="{6223C307-76A9-75C5-E2F4-7E0FF58EF8B9}"/>
              </a:ext>
            </a:extLst>
          </p:cNvPr>
          <p:cNvSpPr>
            <a:spLocks noChangeShapeType="1"/>
          </p:cNvSpPr>
          <p:nvPr/>
        </p:nvSpPr>
        <p:spPr bwMode="auto">
          <a:xfrm>
            <a:off x="5105400" y="2209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14" name="Line 10">
            <a:extLst>
              <a:ext uri="{FF2B5EF4-FFF2-40B4-BE49-F238E27FC236}">
                <a16:creationId xmlns:a16="http://schemas.microsoft.com/office/drawing/2014/main" id="{8C5CDD00-FAF2-63A5-4BEA-81147BB8F311}"/>
              </a:ext>
            </a:extLst>
          </p:cNvPr>
          <p:cNvSpPr>
            <a:spLocks noChangeShapeType="1"/>
          </p:cNvSpPr>
          <p:nvPr/>
        </p:nvSpPr>
        <p:spPr bwMode="auto">
          <a:xfrm>
            <a:off x="10515596" y="2209800"/>
            <a:ext cx="0" cy="6429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15" name="Line 11">
            <a:extLst>
              <a:ext uri="{FF2B5EF4-FFF2-40B4-BE49-F238E27FC236}">
                <a16:creationId xmlns:a16="http://schemas.microsoft.com/office/drawing/2014/main" id="{0F586CEC-DF4C-C7B9-B54A-ADF743524FD3}"/>
              </a:ext>
            </a:extLst>
          </p:cNvPr>
          <p:cNvSpPr>
            <a:spLocks noChangeShapeType="1"/>
          </p:cNvSpPr>
          <p:nvPr/>
        </p:nvSpPr>
        <p:spPr bwMode="auto">
          <a:xfrm flipV="1">
            <a:off x="5791199" y="2666998"/>
            <a:ext cx="4013199"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16" name="Line 12">
            <a:extLst>
              <a:ext uri="{FF2B5EF4-FFF2-40B4-BE49-F238E27FC236}">
                <a16:creationId xmlns:a16="http://schemas.microsoft.com/office/drawing/2014/main" id="{4D26622E-BFAC-653C-02D5-1D4DF432AA58}"/>
              </a:ext>
            </a:extLst>
          </p:cNvPr>
          <p:cNvSpPr>
            <a:spLocks noChangeShapeType="1"/>
          </p:cNvSpPr>
          <p:nvPr/>
        </p:nvSpPr>
        <p:spPr bwMode="auto">
          <a:xfrm flipV="1">
            <a:off x="5105400" y="2667000"/>
            <a:ext cx="685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17" name="Line 13">
            <a:extLst>
              <a:ext uri="{FF2B5EF4-FFF2-40B4-BE49-F238E27FC236}">
                <a16:creationId xmlns:a16="http://schemas.microsoft.com/office/drawing/2014/main" id="{15AE2170-8E61-D2E3-6F11-2EEE435C5914}"/>
              </a:ext>
            </a:extLst>
          </p:cNvPr>
          <p:cNvSpPr>
            <a:spLocks noChangeShapeType="1"/>
          </p:cNvSpPr>
          <p:nvPr/>
        </p:nvSpPr>
        <p:spPr bwMode="auto">
          <a:xfrm flipH="1" flipV="1">
            <a:off x="9804398" y="2666995"/>
            <a:ext cx="711198" cy="185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18" name="Line 14">
            <a:extLst>
              <a:ext uri="{FF2B5EF4-FFF2-40B4-BE49-F238E27FC236}">
                <a16:creationId xmlns:a16="http://schemas.microsoft.com/office/drawing/2014/main" id="{85E6E18B-C55C-273A-6B05-C6349D9D99D6}"/>
              </a:ext>
            </a:extLst>
          </p:cNvPr>
          <p:cNvSpPr>
            <a:spLocks noChangeShapeType="1"/>
          </p:cNvSpPr>
          <p:nvPr/>
        </p:nvSpPr>
        <p:spPr bwMode="auto">
          <a:xfrm>
            <a:off x="5791200" y="3352800"/>
            <a:ext cx="388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0" name="Line 16">
            <a:extLst>
              <a:ext uri="{FF2B5EF4-FFF2-40B4-BE49-F238E27FC236}">
                <a16:creationId xmlns:a16="http://schemas.microsoft.com/office/drawing/2014/main" id="{36696A0B-AD9D-0BB5-FB36-9DCF84BC6988}"/>
              </a:ext>
            </a:extLst>
          </p:cNvPr>
          <p:cNvSpPr>
            <a:spLocks noChangeShapeType="1"/>
          </p:cNvSpPr>
          <p:nvPr/>
        </p:nvSpPr>
        <p:spPr bwMode="auto">
          <a:xfrm>
            <a:off x="5105400" y="3886200"/>
            <a:ext cx="5257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1" name="Line 17">
            <a:extLst>
              <a:ext uri="{FF2B5EF4-FFF2-40B4-BE49-F238E27FC236}">
                <a16:creationId xmlns:a16="http://schemas.microsoft.com/office/drawing/2014/main" id="{F1E7BF07-7820-B619-8C62-9B7908434AF9}"/>
              </a:ext>
            </a:extLst>
          </p:cNvPr>
          <p:cNvSpPr>
            <a:spLocks noChangeShapeType="1"/>
          </p:cNvSpPr>
          <p:nvPr/>
        </p:nvSpPr>
        <p:spPr bwMode="auto">
          <a:xfrm>
            <a:off x="5105400" y="3276600"/>
            <a:ext cx="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2" name="Line 18">
            <a:extLst>
              <a:ext uri="{FF2B5EF4-FFF2-40B4-BE49-F238E27FC236}">
                <a16:creationId xmlns:a16="http://schemas.microsoft.com/office/drawing/2014/main" id="{67FFCFEE-D7A5-56FE-6BAD-4860D246F3AF}"/>
              </a:ext>
            </a:extLst>
          </p:cNvPr>
          <p:cNvSpPr>
            <a:spLocks noChangeShapeType="1"/>
          </p:cNvSpPr>
          <p:nvPr/>
        </p:nvSpPr>
        <p:spPr bwMode="auto">
          <a:xfrm>
            <a:off x="10363200" y="3276600"/>
            <a:ext cx="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3" name="Line 19">
            <a:extLst>
              <a:ext uri="{FF2B5EF4-FFF2-40B4-BE49-F238E27FC236}">
                <a16:creationId xmlns:a16="http://schemas.microsoft.com/office/drawing/2014/main" id="{491A12BC-0AF1-0A52-59F6-7A366ECC626F}"/>
              </a:ext>
            </a:extLst>
          </p:cNvPr>
          <p:cNvSpPr>
            <a:spLocks noChangeShapeType="1"/>
          </p:cNvSpPr>
          <p:nvPr/>
        </p:nvSpPr>
        <p:spPr bwMode="auto">
          <a:xfrm>
            <a:off x="5791200" y="5105400"/>
            <a:ext cx="388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4" name="Line 20">
            <a:extLst>
              <a:ext uri="{FF2B5EF4-FFF2-40B4-BE49-F238E27FC236}">
                <a16:creationId xmlns:a16="http://schemas.microsoft.com/office/drawing/2014/main" id="{0B37CD36-5278-48AB-8818-EF9957724AF1}"/>
              </a:ext>
            </a:extLst>
          </p:cNvPr>
          <p:cNvSpPr>
            <a:spLocks noChangeShapeType="1"/>
          </p:cNvSpPr>
          <p:nvPr/>
        </p:nvSpPr>
        <p:spPr bwMode="auto">
          <a:xfrm flipV="1">
            <a:off x="9677400" y="4953000"/>
            <a:ext cx="685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5" name="Line 21">
            <a:extLst>
              <a:ext uri="{FF2B5EF4-FFF2-40B4-BE49-F238E27FC236}">
                <a16:creationId xmlns:a16="http://schemas.microsoft.com/office/drawing/2014/main" id="{EE88D943-E395-0B68-A620-A6CAA0EBEA58}"/>
              </a:ext>
            </a:extLst>
          </p:cNvPr>
          <p:cNvSpPr>
            <a:spLocks noChangeShapeType="1"/>
          </p:cNvSpPr>
          <p:nvPr/>
        </p:nvSpPr>
        <p:spPr bwMode="auto">
          <a:xfrm flipH="1" flipV="1">
            <a:off x="5105400" y="4953000"/>
            <a:ext cx="685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6" name="Line 22">
            <a:extLst>
              <a:ext uri="{FF2B5EF4-FFF2-40B4-BE49-F238E27FC236}">
                <a16:creationId xmlns:a16="http://schemas.microsoft.com/office/drawing/2014/main" id="{2DE26AFE-310C-AE92-E459-BE7BD4637C85}"/>
              </a:ext>
            </a:extLst>
          </p:cNvPr>
          <p:cNvSpPr>
            <a:spLocks noChangeShapeType="1"/>
          </p:cNvSpPr>
          <p:nvPr/>
        </p:nvSpPr>
        <p:spPr bwMode="auto">
          <a:xfrm>
            <a:off x="5105400" y="4953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7" name="Line 23">
            <a:extLst>
              <a:ext uri="{FF2B5EF4-FFF2-40B4-BE49-F238E27FC236}">
                <a16:creationId xmlns:a16="http://schemas.microsoft.com/office/drawing/2014/main" id="{3CF8A48E-DB5F-0B25-7748-9C96324D6260}"/>
              </a:ext>
            </a:extLst>
          </p:cNvPr>
          <p:cNvSpPr>
            <a:spLocks noChangeShapeType="1"/>
          </p:cNvSpPr>
          <p:nvPr/>
        </p:nvSpPr>
        <p:spPr bwMode="auto">
          <a:xfrm>
            <a:off x="10363200" y="4953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8" name="Line 24">
            <a:extLst>
              <a:ext uri="{FF2B5EF4-FFF2-40B4-BE49-F238E27FC236}">
                <a16:creationId xmlns:a16="http://schemas.microsoft.com/office/drawing/2014/main" id="{D8F023B8-B3C5-76DD-2AD5-33E9852D9AF1}"/>
              </a:ext>
            </a:extLst>
          </p:cNvPr>
          <p:cNvSpPr>
            <a:spLocks noChangeShapeType="1"/>
          </p:cNvSpPr>
          <p:nvPr/>
        </p:nvSpPr>
        <p:spPr bwMode="auto">
          <a:xfrm>
            <a:off x="5105400" y="5562600"/>
            <a:ext cx="525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29" name="Text Box 25">
            <a:extLst>
              <a:ext uri="{FF2B5EF4-FFF2-40B4-BE49-F238E27FC236}">
                <a16:creationId xmlns:a16="http://schemas.microsoft.com/office/drawing/2014/main" id="{D9BE18F8-E0CA-682F-0E47-17EC21752760}"/>
              </a:ext>
            </a:extLst>
          </p:cNvPr>
          <p:cNvSpPr txBox="1">
            <a:spLocks noChangeArrowheads="1"/>
          </p:cNvSpPr>
          <p:nvPr/>
        </p:nvSpPr>
        <p:spPr bwMode="auto">
          <a:xfrm>
            <a:off x="5105400" y="2190572"/>
            <a:ext cx="54863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mn-ea"/>
                <a:cs typeface="Arial" panose="020B0604020202020204" pitchFamily="34" charset="0"/>
              </a:rPr>
              <a:t>NUT</a:t>
            </a: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the upper plate, the heavens)</a:t>
            </a:r>
          </a:p>
        </p:txBody>
      </p:sp>
      <p:sp>
        <p:nvSpPr>
          <p:cNvPr id="98330" name="Text Box 26">
            <a:extLst>
              <a:ext uri="{FF2B5EF4-FFF2-40B4-BE49-F238E27FC236}">
                <a16:creationId xmlns:a16="http://schemas.microsoft.com/office/drawing/2014/main" id="{37614E9D-0879-9704-8947-B6A0233E3B7D}"/>
              </a:ext>
            </a:extLst>
          </p:cNvPr>
          <p:cNvSpPr txBox="1">
            <a:spLocks noChangeArrowheads="1"/>
          </p:cNvSpPr>
          <p:nvPr/>
        </p:nvSpPr>
        <p:spPr bwMode="auto">
          <a:xfrm>
            <a:off x="6858000" y="27432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mn-ea"/>
                <a:cs typeface="Arial" panose="020B0604020202020204" pitchFamily="34" charset="0"/>
              </a:rPr>
              <a:t>SHU</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air)</a:t>
            </a:r>
          </a:p>
        </p:txBody>
      </p:sp>
      <p:sp>
        <p:nvSpPr>
          <p:cNvPr id="98331" name="Text Box 27">
            <a:extLst>
              <a:ext uri="{FF2B5EF4-FFF2-40B4-BE49-F238E27FC236}">
                <a16:creationId xmlns:a16="http://schemas.microsoft.com/office/drawing/2014/main" id="{F4573A85-092F-E20C-DE51-21CFBE36899B}"/>
              </a:ext>
            </a:extLst>
          </p:cNvPr>
          <p:cNvSpPr txBox="1">
            <a:spLocks noChangeArrowheads="1"/>
          </p:cNvSpPr>
          <p:nvPr/>
        </p:nvSpPr>
        <p:spPr bwMode="auto">
          <a:xfrm>
            <a:off x="5334000" y="33528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mn-ea"/>
                <a:cs typeface="Arial" panose="020B0604020202020204" pitchFamily="34" charset="0"/>
              </a:rPr>
              <a:t>GEB</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the lower plate, the earth)</a:t>
            </a:r>
          </a:p>
        </p:txBody>
      </p:sp>
      <p:sp>
        <p:nvSpPr>
          <p:cNvPr id="26648" name="Text Box 28">
            <a:extLst>
              <a:ext uri="{FF2B5EF4-FFF2-40B4-BE49-F238E27FC236}">
                <a16:creationId xmlns:a16="http://schemas.microsoft.com/office/drawing/2014/main" id="{EC9FF36A-2503-D3C8-398F-C1CD42146E0D}"/>
              </a:ext>
            </a:extLst>
          </p:cNvPr>
          <p:cNvSpPr txBox="1">
            <a:spLocks noChangeArrowheads="1"/>
          </p:cNvSpPr>
          <p:nvPr/>
        </p:nvSpPr>
        <p:spPr bwMode="auto">
          <a:xfrm>
            <a:off x="6629400" y="47244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333" name="Text Box 29">
            <a:extLst>
              <a:ext uri="{FF2B5EF4-FFF2-40B4-BE49-F238E27FC236}">
                <a16:creationId xmlns:a16="http://schemas.microsoft.com/office/drawing/2014/main" id="{36897B62-391C-1790-5CD8-934EE3CBA3AF}"/>
              </a:ext>
            </a:extLst>
          </p:cNvPr>
          <p:cNvSpPr txBox="1">
            <a:spLocks noChangeArrowheads="1"/>
          </p:cNvSpPr>
          <p:nvPr/>
        </p:nvSpPr>
        <p:spPr bwMode="auto">
          <a:xfrm>
            <a:off x="6324600" y="51054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mn-ea"/>
                <a:cs typeface="Arial" panose="020B0604020202020204" pitchFamily="34" charset="0"/>
              </a:rPr>
              <a:t>NAUNET</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chaos)</a:t>
            </a:r>
          </a:p>
        </p:txBody>
      </p:sp>
      <p:sp>
        <p:nvSpPr>
          <p:cNvPr id="98334" name="Text Box 30">
            <a:extLst>
              <a:ext uri="{FF2B5EF4-FFF2-40B4-BE49-F238E27FC236}">
                <a16:creationId xmlns:a16="http://schemas.microsoft.com/office/drawing/2014/main" id="{64C5E5D3-E798-AD8B-7109-853F956FA021}"/>
              </a:ext>
            </a:extLst>
          </p:cNvPr>
          <p:cNvSpPr txBox="1">
            <a:spLocks noChangeArrowheads="1"/>
          </p:cNvSpPr>
          <p:nvPr/>
        </p:nvSpPr>
        <p:spPr bwMode="auto">
          <a:xfrm>
            <a:off x="5943600" y="1190358"/>
            <a:ext cx="426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4400" b="0" i="0" u="none" strike="noStrike" kern="1200" cap="none" spc="0" normalizeH="0" baseline="0" noProof="0" dirty="0">
                <a:ln>
                  <a:noFill/>
                </a:ln>
                <a:solidFill>
                  <a:srgbClr val="FFCC00"/>
                </a:solidFill>
                <a:effectLst/>
                <a:uLnTx/>
                <a:uFillTx/>
                <a:latin typeface="Mistral" panose="03090702030407020403" pitchFamily="66" charset="0"/>
                <a:ea typeface="+mn-ea"/>
                <a:cs typeface="Arial" panose="020B0604020202020204" pitchFamily="34" charset="0"/>
              </a:rPr>
              <a:t>Egyptian Cosmology</a:t>
            </a:r>
          </a:p>
        </p:txBody>
      </p:sp>
      <p:sp>
        <p:nvSpPr>
          <p:cNvPr id="2" name="Slide Number Placeholder 1">
            <a:extLst>
              <a:ext uri="{FF2B5EF4-FFF2-40B4-BE49-F238E27FC236}">
                <a16:creationId xmlns:a16="http://schemas.microsoft.com/office/drawing/2014/main" id="{64A6F0E8-87A9-D373-F80C-4B53C75A16F5}"/>
              </a:ext>
            </a:extLst>
          </p:cNvPr>
          <p:cNvSpPr>
            <a:spLocks noGrp="1"/>
          </p:cNvSpPr>
          <p:nvPr>
            <p:ph type="sldNum" sz="quarter" idx="12"/>
          </p:nvPr>
        </p:nvSpPr>
        <p:spPr/>
        <p:txBody>
          <a:bodyPr/>
          <a:lstStyle/>
          <a:p>
            <a:fld id="{8D6A6F34-C2E3-4478-8623-715B24E81CD7}" type="slidenum">
              <a:rPr lang="en-US" altLang="en-US" smtClean="0"/>
              <a:pPr/>
              <a:t>8</a:t>
            </a:fld>
            <a:endParaRPr lang="en-US" altLang="en-US"/>
          </a:p>
        </p:txBody>
      </p:sp>
    </p:spTree>
    <p:extLst>
      <p:ext uri="{BB962C8B-B14F-4D97-AF65-F5344CB8AC3E}">
        <p14:creationId xmlns:p14="http://schemas.microsoft.com/office/powerpoint/2010/main" val="3629228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8307">
                                            <p:bg/>
                                          </p:spTgt>
                                        </p:tgtEl>
                                        <p:attrNameLst>
                                          <p:attrName>style.visibility</p:attrName>
                                        </p:attrNameLst>
                                      </p:cBhvr>
                                      <p:to>
                                        <p:strVal val="visible"/>
                                      </p:to>
                                    </p:set>
                                    <p:animEffect transition="in" filter="randombar(horizontal)">
                                      <p:cBhvr>
                                        <p:cTn id="7" dur="500"/>
                                        <p:tgtEl>
                                          <p:spTgt spid="98307">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8307">
                                            <p:txEl>
                                              <p:pRg st="0" end="0"/>
                                            </p:txEl>
                                          </p:spTgt>
                                        </p:tgtEl>
                                        <p:attrNameLst>
                                          <p:attrName>style.visibility</p:attrName>
                                        </p:attrNameLst>
                                      </p:cBhvr>
                                      <p:to>
                                        <p:strVal val="visible"/>
                                      </p:to>
                                    </p:set>
                                    <p:animEffect transition="in" filter="randombar(horizontal)">
                                      <p:cBhvr>
                                        <p:cTn id="10" dur="500"/>
                                        <p:tgtEl>
                                          <p:spTgt spid="98307">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8307">
                                            <p:txEl>
                                              <p:pRg st="2" end="2"/>
                                            </p:txEl>
                                          </p:spTgt>
                                        </p:tgtEl>
                                        <p:attrNameLst>
                                          <p:attrName>style.visibility</p:attrName>
                                        </p:attrNameLst>
                                      </p:cBhvr>
                                      <p:to>
                                        <p:strVal val="visible"/>
                                      </p:to>
                                    </p:set>
                                    <p:animEffect transition="in" filter="randombar(horizontal)">
                                      <p:cBhvr>
                                        <p:cTn id="13" dur="500"/>
                                        <p:tgtEl>
                                          <p:spTgt spid="98307">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8307">
                                            <p:txEl>
                                              <p:pRg st="3" end="3"/>
                                            </p:txEl>
                                          </p:spTgt>
                                        </p:tgtEl>
                                        <p:attrNameLst>
                                          <p:attrName>style.visibility</p:attrName>
                                        </p:attrNameLst>
                                      </p:cBhvr>
                                      <p:to>
                                        <p:strVal val="visible"/>
                                      </p:to>
                                    </p:set>
                                    <p:animEffect transition="in" filter="randombar(horizontal)">
                                      <p:cBhvr>
                                        <p:cTn id="16" dur="500"/>
                                        <p:tgtEl>
                                          <p:spTgt spid="98307">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8307">
                                            <p:txEl>
                                              <p:pRg st="4" end="4"/>
                                            </p:txEl>
                                          </p:spTgt>
                                        </p:tgtEl>
                                        <p:attrNameLst>
                                          <p:attrName>style.visibility</p:attrName>
                                        </p:attrNameLst>
                                      </p:cBhvr>
                                      <p:to>
                                        <p:strVal val="visible"/>
                                      </p:to>
                                    </p:set>
                                    <p:animEffect transition="in" filter="randombar(horizontal)">
                                      <p:cBhvr>
                                        <p:cTn id="19" dur="500"/>
                                        <p:tgtEl>
                                          <p:spTgt spid="98307">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98334">
                                            <p:txEl>
                                              <p:pRg st="0" end="0"/>
                                            </p:txEl>
                                          </p:spTgt>
                                        </p:tgtEl>
                                        <p:attrNameLst>
                                          <p:attrName>style.visibility</p:attrName>
                                        </p:attrNameLst>
                                      </p:cBhvr>
                                      <p:to>
                                        <p:strVal val="visible"/>
                                      </p:to>
                                    </p:set>
                                    <p:anim calcmode="lin" valueType="num">
                                      <p:cBhvr>
                                        <p:cTn id="24" dur="500" fill="hold"/>
                                        <p:tgtEl>
                                          <p:spTgt spid="98334">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9833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98329">
                                            <p:txEl>
                                              <p:pRg st="0" end="0"/>
                                            </p:txEl>
                                          </p:spTgt>
                                        </p:tgtEl>
                                        <p:attrNameLst>
                                          <p:attrName>style.visibility</p:attrName>
                                        </p:attrNameLst>
                                      </p:cBhvr>
                                      <p:to>
                                        <p:strVal val="visible"/>
                                      </p:to>
                                    </p:set>
                                    <p:animEffect transition="in" filter="fade">
                                      <p:cBhvr>
                                        <p:cTn id="30" dur="500"/>
                                        <p:tgtEl>
                                          <p:spTgt spid="98329">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98316"/>
                                        </p:tgtEl>
                                        <p:attrNameLst>
                                          <p:attrName>style.visibility</p:attrName>
                                        </p:attrNameLst>
                                      </p:cBhvr>
                                      <p:to>
                                        <p:strVal val="visible"/>
                                      </p:to>
                                    </p:set>
                                    <p:animEffect transition="in" filter="fade">
                                      <p:cBhvr>
                                        <p:cTn id="33" dur="500"/>
                                        <p:tgtEl>
                                          <p:spTgt spid="98316"/>
                                        </p:tgtEl>
                                      </p:cBhvr>
                                    </p:animEffect>
                                  </p:childTnLst>
                                </p:cTn>
                              </p:par>
                              <p:par>
                                <p:cTn id="34" presetID="10" presetClass="entr" presetSubtype="0" fill="hold" nodeType="withEffect">
                                  <p:stCondLst>
                                    <p:cond delay="0"/>
                                  </p:stCondLst>
                                  <p:childTnLst>
                                    <p:set>
                                      <p:cBhvr>
                                        <p:cTn id="35" dur="1" fill="hold">
                                          <p:stCondLst>
                                            <p:cond delay="0"/>
                                          </p:stCondLst>
                                        </p:cTn>
                                        <p:tgtEl>
                                          <p:spTgt spid="98313"/>
                                        </p:tgtEl>
                                        <p:attrNameLst>
                                          <p:attrName>style.visibility</p:attrName>
                                        </p:attrNameLst>
                                      </p:cBhvr>
                                      <p:to>
                                        <p:strVal val="visible"/>
                                      </p:to>
                                    </p:set>
                                    <p:animEffect transition="in" filter="fade">
                                      <p:cBhvr>
                                        <p:cTn id="36" dur="500"/>
                                        <p:tgtEl>
                                          <p:spTgt spid="98313"/>
                                        </p:tgtEl>
                                      </p:cBhvr>
                                    </p:animEffect>
                                  </p:childTnLst>
                                </p:cTn>
                              </p:par>
                              <p:par>
                                <p:cTn id="37" presetID="10" presetClass="entr" presetSubtype="0" fill="hold" nodeType="withEffect">
                                  <p:stCondLst>
                                    <p:cond delay="0"/>
                                  </p:stCondLst>
                                  <p:childTnLst>
                                    <p:set>
                                      <p:cBhvr>
                                        <p:cTn id="38" dur="1" fill="hold">
                                          <p:stCondLst>
                                            <p:cond delay="0"/>
                                          </p:stCondLst>
                                        </p:cTn>
                                        <p:tgtEl>
                                          <p:spTgt spid="98317"/>
                                        </p:tgtEl>
                                        <p:attrNameLst>
                                          <p:attrName>style.visibility</p:attrName>
                                        </p:attrNameLst>
                                      </p:cBhvr>
                                      <p:to>
                                        <p:strVal val="visible"/>
                                      </p:to>
                                    </p:set>
                                    <p:animEffect transition="in" filter="fade">
                                      <p:cBhvr>
                                        <p:cTn id="39" dur="500"/>
                                        <p:tgtEl>
                                          <p:spTgt spid="98317"/>
                                        </p:tgtEl>
                                      </p:cBhvr>
                                    </p:animEffect>
                                  </p:childTnLst>
                                </p:cTn>
                              </p:par>
                              <p:par>
                                <p:cTn id="40" presetID="10" presetClass="entr" presetSubtype="0" fill="hold" nodeType="withEffect">
                                  <p:stCondLst>
                                    <p:cond delay="0"/>
                                  </p:stCondLst>
                                  <p:childTnLst>
                                    <p:set>
                                      <p:cBhvr>
                                        <p:cTn id="41" dur="1" fill="hold">
                                          <p:stCondLst>
                                            <p:cond delay="0"/>
                                          </p:stCondLst>
                                        </p:cTn>
                                        <p:tgtEl>
                                          <p:spTgt spid="98314"/>
                                        </p:tgtEl>
                                        <p:attrNameLst>
                                          <p:attrName>style.visibility</p:attrName>
                                        </p:attrNameLst>
                                      </p:cBhvr>
                                      <p:to>
                                        <p:strVal val="visible"/>
                                      </p:to>
                                    </p:set>
                                    <p:animEffect transition="in" filter="fade">
                                      <p:cBhvr>
                                        <p:cTn id="42" dur="500"/>
                                        <p:tgtEl>
                                          <p:spTgt spid="98314"/>
                                        </p:tgtEl>
                                      </p:cBhvr>
                                    </p:animEffect>
                                  </p:childTnLst>
                                </p:cTn>
                              </p:par>
                              <p:par>
                                <p:cTn id="43" presetID="10" presetClass="entr" presetSubtype="0" fill="hold" nodeType="withEffect">
                                  <p:stCondLst>
                                    <p:cond delay="0"/>
                                  </p:stCondLst>
                                  <p:childTnLst>
                                    <p:set>
                                      <p:cBhvr>
                                        <p:cTn id="44" dur="1" fill="hold">
                                          <p:stCondLst>
                                            <p:cond delay="0"/>
                                          </p:stCondLst>
                                        </p:cTn>
                                        <p:tgtEl>
                                          <p:spTgt spid="98312"/>
                                        </p:tgtEl>
                                        <p:attrNameLst>
                                          <p:attrName>style.visibility</p:attrName>
                                        </p:attrNameLst>
                                      </p:cBhvr>
                                      <p:to>
                                        <p:strVal val="visible"/>
                                      </p:to>
                                    </p:set>
                                    <p:animEffect transition="in" filter="fade">
                                      <p:cBhvr>
                                        <p:cTn id="45" dur="500"/>
                                        <p:tgtEl>
                                          <p:spTgt spid="98312"/>
                                        </p:tgtEl>
                                      </p:cBhvr>
                                    </p:animEffect>
                                  </p:childTnLst>
                                </p:cTn>
                              </p:par>
                              <p:par>
                                <p:cTn id="46" presetID="10" presetClass="entr" presetSubtype="0" fill="hold" nodeType="withEffect">
                                  <p:stCondLst>
                                    <p:cond delay="0"/>
                                  </p:stCondLst>
                                  <p:childTnLst>
                                    <p:set>
                                      <p:cBhvr>
                                        <p:cTn id="47" dur="1" fill="hold">
                                          <p:stCondLst>
                                            <p:cond delay="0"/>
                                          </p:stCondLst>
                                        </p:cTn>
                                        <p:tgtEl>
                                          <p:spTgt spid="98315"/>
                                        </p:tgtEl>
                                        <p:attrNameLst>
                                          <p:attrName>style.visibility</p:attrName>
                                        </p:attrNameLst>
                                      </p:cBhvr>
                                      <p:to>
                                        <p:strVal val="visible"/>
                                      </p:to>
                                    </p:set>
                                    <p:animEffect transition="in" filter="fade">
                                      <p:cBhvr>
                                        <p:cTn id="48" dur="500"/>
                                        <p:tgtEl>
                                          <p:spTgt spid="9831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98330">
                                            <p:txEl>
                                              <p:pRg st="0" end="0"/>
                                            </p:txEl>
                                          </p:spTgt>
                                        </p:tgtEl>
                                        <p:attrNameLst>
                                          <p:attrName>style.visibility</p:attrName>
                                        </p:attrNameLst>
                                      </p:cBhvr>
                                      <p:to>
                                        <p:strVal val="visible"/>
                                      </p:to>
                                    </p:set>
                                    <p:animEffect transition="in" filter="fade">
                                      <p:cBhvr>
                                        <p:cTn id="53" dur="500"/>
                                        <p:tgtEl>
                                          <p:spTgt spid="98330">
                                            <p:txEl>
                                              <p:pRg st="0" end="0"/>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8331"/>
                                        </p:tgtEl>
                                        <p:attrNameLst>
                                          <p:attrName>style.visibility</p:attrName>
                                        </p:attrNameLst>
                                      </p:cBhvr>
                                      <p:to>
                                        <p:strVal val="visible"/>
                                      </p:to>
                                    </p:set>
                                    <p:animEffect transition="in" filter="fade">
                                      <p:cBhvr>
                                        <p:cTn id="58" dur="500"/>
                                        <p:tgtEl>
                                          <p:spTgt spid="98331"/>
                                        </p:tgtEl>
                                      </p:cBhvr>
                                    </p:animEffect>
                                  </p:childTnLst>
                                </p:cTn>
                              </p:par>
                              <p:par>
                                <p:cTn id="59" presetID="10" presetClass="entr" presetSubtype="0" fill="hold" nodeType="withEffect">
                                  <p:stCondLst>
                                    <p:cond delay="0"/>
                                  </p:stCondLst>
                                  <p:childTnLst>
                                    <p:set>
                                      <p:cBhvr>
                                        <p:cTn id="60" dur="1" fill="hold">
                                          <p:stCondLst>
                                            <p:cond delay="0"/>
                                          </p:stCondLst>
                                        </p:cTn>
                                        <p:tgtEl>
                                          <p:spTgt spid="98318"/>
                                        </p:tgtEl>
                                        <p:attrNameLst>
                                          <p:attrName>style.visibility</p:attrName>
                                        </p:attrNameLst>
                                      </p:cBhvr>
                                      <p:to>
                                        <p:strVal val="visible"/>
                                      </p:to>
                                    </p:set>
                                    <p:animEffect transition="in" filter="fade">
                                      <p:cBhvr>
                                        <p:cTn id="61" dur="500"/>
                                        <p:tgtEl>
                                          <p:spTgt spid="98318"/>
                                        </p:tgtEl>
                                      </p:cBhvr>
                                    </p:animEffect>
                                  </p:childTnLst>
                                </p:cTn>
                              </p:par>
                              <p:par>
                                <p:cTn id="62" presetID="10" presetClass="entr" presetSubtype="0" fill="hold" nodeType="withEffect">
                                  <p:stCondLst>
                                    <p:cond delay="0"/>
                                  </p:stCondLst>
                                  <p:childTnLst>
                                    <p:set>
                                      <p:cBhvr>
                                        <p:cTn id="63" dur="1" fill="hold">
                                          <p:stCondLst>
                                            <p:cond delay="0"/>
                                          </p:stCondLst>
                                        </p:cTn>
                                        <p:tgtEl>
                                          <p:spTgt spid="98322"/>
                                        </p:tgtEl>
                                        <p:attrNameLst>
                                          <p:attrName>style.visibility</p:attrName>
                                        </p:attrNameLst>
                                      </p:cBhvr>
                                      <p:to>
                                        <p:strVal val="visible"/>
                                      </p:to>
                                    </p:set>
                                    <p:animEffect transition="in" filter="fade">
                                      <p:cBhvr>
                                        <p:cTn id="64" dur="500"/>
                                        <p:tgtEl>
                                          <p:spTgt spid="98322"/>
                                        </p:tgtEl>
                                      </p:cBhvr>
                                    </p:animEffect>
                                  </p:childTnLst>
                                </p:cTn>
                              </p:par>
                              <p:par>
                                <p:cTn id="65" presetID="10" presetClass="entr" presetSubtype="0" fill="hold" nodeType="withEffect">
                                  <p:stCondLst>
                                    <p:cond delay="0"/>
                                  </p:stCondLst>
                                  <p:childTnLst>
                                    <p:set>
                                      <p:cBhvr>
                                        <p:cTn id="66" dur="1" fill="hold">
                                          <p:stCondLst>
                                            <p:cond delay="0"/>
                                          </p:stCondLst>
                                        </p:cTn>
                                        <p:tgtEl>
                                          <p:spTgt spid="98321"/>
                                        </p:tgtEl>
                                        <p:attrNameLst>
                                          <p:attrName>style.visibility</p:attrName>
                                        </p:attrNameLst>
                                      </p:cBhvr>
                                      <p:to>
                                        <p:strVal val="visible"/>
                                      </p:to>
                                    </p:set>
                                    <p:animEffect transition="in" filter="fade">
                                      <p:cBhvr>
                                        <p:cTn id="67" dur="500"/>
                                        <p:tgtEl>
                                          <p:spTgt spid="98321"/>
                                        </p:tgtEl>
                                      </p:cBhvr>
                                    </p:animEffect>
                                  </p:childTnLst>
                                </p:cTn>
                              </p:par>
                              <p:par>
                                <p:cTn id="68" presetID="10" presetClass="entr" presetSubtype="0" fill="hold" nodeType="withEffect">
                                  <p:stCondLst>
                                    <p:cond delay="0"/>
                                  </p:stCondLst>
                                  <p:childTnLst>
                                    <p:set>
                                      <p:cBhvr>
                                        <p:cTn id="69" dur="1" fill="hold">
                                          <p:stCondLst>
                                            <p:cond delay="0"/>
                                          </p:stCondLst>
                                        </p:cTn>
                                        <p:tgtEl>
                                          <p:spTgt spid="98311">
                                            <p:txEl>
                                              <p:pRg st="0" end="0"/>
                                            </p:txEl>
                                          </p:spTgt>
                                        </p:tgtEl>
                                        <p:attrNameLst>
                                          <p:attrName>style.visibility</p:attrName>
                                        </p:attrNameLst>
                                      </p:cBhvr>
                                      <p:to>
                                        <p:strVal val="visible"/>
                                      </p:to>
                                    </p:set>
                                    <p:animEffect transition="in" filter="fade">
                                      <p:cBhvr>
                                        <p:cTn id="70" dur="500"/>
                                        <p:tgtEl>
                                          <p:spTgt spid="98311">
                                            <p:txEl>
                                              <p:pRg st="0" end="0"/>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98320"/>
                                        </p:tgtEl>
                                        <p:attrNameLst>
                                          <p:attrName>style.visibility</p:attrName>
                                        </p:attrNameLst>
                                      </p:cBhvr>
                                      <p:to>
                                        <p:strVal val="visible"/>
                                      </p:to>
                                    </p:set>
                                    <p:animEffect transition="in" filter="fade">
                                      <p:cBhvr>
                                        <p:cTn id="73" dur="500"/>
                                        <p:tgtEl>
                                          <p:spTgt spid="9832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nodeType="clickEffect">
                                  <p:stCondLst>
                                    <p:cond delay="0"/>
                                  </p:stCondLst>
                                  <p:childTnLst>
                                    <p:set>
                                      <p:cBhvr>
                                        <p:cTn id="77" dur="1" fill="hold">
                                          <p:stCondLst>
                                            <p:cond delay="0"/>
                                          </p:stCondLst>
                                        </p:cTn>
                                        <p:tgtEl>
                                          <p:spTgt spid="98311">
                                            <p:txEl>
                                              <p:pRg st="2" end="2"/>
                                            </p:txEl>
                                          </p:spTgt>
                                        </p:tgtEl>
                                        <p:attrNameLst>
                                          <p:attrName>style.visibility</p:attrName>
                                        </p:attrNameLst>
                                      </p:cBhvr>
                                      <p:to>
                                        <p:strVal val="visible"/>
                                      </p:to>
                                    </p:set>
                                    <p:animEffect transition="in" filter="fade">
                                      <p:cBhvr>
                                        <p:cTn id="78" dur="500"/>
                                        <p:tgtEl>
                                          <p:spTgt spid="98311">
                                            <p:txEl>
                                              <p:pRg st="2" end="2"/>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nodeType="clickEffect">
                                  <p:stCondLst>
                                    <p:cond delay="0"/>
                                  </p:stCondLst>
                                  <p:childTnLst>
                                    <p:set>
                                      <p:cBhvr>
                                        <p:cTn id="82" dur="1" fill="hold">
                                          <p:stCondLst>
                                            <p:cond delay="0"/>
                                          </p:stCondLst>
                                        </p:cTn>
                                        <p:tgtEl>
                                          <p:spTgt spid="98333">
                                            <p:txEl>
                                              <p:pRg st="0" end="0"/>
                                            </p:txEl>
                                          </p:spTgt>
                                        </p:tgtEl>
                                        <p:attrNameLst>
                                          <p:attrName>style.visibility</p:attrName>
                                        </p:attrNameLst>
                                      </p:cBhvr>
                                      <p:to>
                                        <p:strVal val="visible"/>
                                      </p:to>
                                    </p:set>
                                    <p:animEffect transition="in" filter="fade">
                                      <p:cBhvr>
                                        <p:cTn id="83" dur="500"/>
                                        <p:tgtEl>
                                          <p:spTgt spid="98333">
                                            <p:txEl>
                                              <p:pRg st="0" end="0"/>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98326"/>
                                        </p:tgtEl>
                                        <p:attrNameLst>
                                          <p:attrName>style.visibility</p:attrName>
                                        </p:attrNameLst>
                                      </p:cBhvr>
                                      <p:to>
                                        <p:strVal val="visible"/>
                                      </p:to>
                                    </p:set>
                                    <p:animEffect transition="in" filter="fade">
                                      <p:cBhvr>
                                        <p:cTn id="86" dur="500"/>
                                        <p:tgtEl>
                                          <p:spTgt spid="98326"/>
                                        </p:tgtEl>
                                      </p:cBhvr>
                                    </p:animEffect>
                                  </p:childTnLst>
                                </p:cTn>
                              </p:par>
                              <p:par>
                                <p:cTn id="87" presetID="10" presetClass="entr" presetSubtype="0" fill="hold" nodeType="withEffect">
                                  <p:stCondLst>
                                    <p:cond delay="0"/>
                                  </p:stCondLst>
                                  <p:childTnLst>
                                    <p:set>
                                      <p:cBhvr>
                                        <p:cTn id="88" dur="1" fill="hold">
                                          <p:stCondLst>
                                            <p:cond delay="0"/>
                                          </p:stCondLst>
                                        </p:cTn>
                                        <p:tgtEl>
                                          <p:spTgt spid="98327"/>
                                        </p:tgtEl>
                                        <p:attrNameLst>
                                          <p:attrName>style.visibility</p:attrName>
                                        </p:attrNameLst>
                                      </p:cBhvr>
                                      <p:to>
                                        <p:strVal val="visible"/>
                                      </p:to>
                                    </p:set>
                                    <p:animEffect transition="in" filter="fade">
                                      <p:cBhvr>
                                        <p:cTn id="89" dur="500"/>
                                        <p:tgtEl>
                                          <p:spTgt spid="98327"/>
                                        </p:tgtEl>
                                      </p:cBhvr>
                                    </p:animEffect>
                                  </p:childTnLst>
                                </p:cTn>
                              </p:par>
                              <p:par>
                                <p:cTn id="90" presetID="10" presetClass="entr" presetSubtype="0" fill="hold" nodeType="withEffect">
                                  <p:stCondLst>
                                    <p:cond delay="0"/>
                                  </p:stCondLst>
                                  <p:childTnLst>
                                    <p:set>
                                      <p:cBhvr>
                                        <p:cTn id="91" dur="1" fill="hold">
                                          <p:stCondLst>
                                            <p:cond delay="0"/>
                                          </p:stCondLst>
                                        </p:cTn>
                                        <p:tgtEl>
                                          <p:spTgt spid="98328"/>
                                        </p:tgtEl>
                                        <p:attrNameLst>
                                          <p:attrName>style.visibility</p:attrName>
                                        </p:attrNameLst>
                                      </p:cBhvr>
                                      <p:to>
                                        <p:strVal val="visible"/>
                                      </p:to>
                                    </p:set>
                                    <p:animEffect transition="in" filter="fade">
                                      <p:cBhvr>
                                        <p:cTn id="92" dur="500"/>
                                        <p:tgtEl>
                                          <p:spTgt spid="98328"/>
                                        </p:tgtEl>
                                      </p:cBhvr>
                                    </p:animEffect>
                                  </p:childTnLst>
                                </p:cTn>
                              </p:par>
                              <p:par>
                                <p:cTn id="93" presetID="10" presetClass="entr" presetSubtype="0" fill="hold" nodeType="withEffect">
                                  <p:stCondLst>
                                    <p:cond delay="0"/>
                                  </p:stCondLst>
                                  <p:childTnLst>
                                    <p:set>
                                      <p:cBhvr>
                                        <p:cTn id="94" dur="1" fill="hold">
                                          <p:stCondLst>
                                            <p:cond delay="0"/>
                                          </p:stCondLst>
                                        </p:cTn>
                                        <p:tgtEl>
                                          <p:spTgt spid="98325"/>
                                        </p:tgtEl>
                                        <p:attrNameLst>
                                          <p:attrName>style.visibility</p:attrName>
                                        </p:attrNameLst>
                                      </p:cBhvr>
                                      <p:to>
                                        <p:strVal val="visible"/>
                                      </p:to>
                                    </p:set>
                                    <p:animEffect transition="in" filter="fade">
                                      <p:cBhvr>
                                        <p:cTn id="95" dur="500"/>
                                        <p:tgtEl>
                                          <p:spTgt spid="98325"/>
                                        </p:tgtEl>
                                      </p:cBhvr>
                                    </p:animEffect>
                                  </p:childTnLst>
                                </p:cTn>
                              </p:par>
                              <p:par>
                                <p:cTn id="96" presetID="10" presetClass="entr" presetSubtype="0" fill="hold" nodeType="withEffect">
                                  <p:stCondLst>
                                    <p:cond delay="0"/>
                                  </p:stCondLst>
                                  <p:childTnLst>
                                    <p:set>
                                      <p:cBhvr>
                                        <p:cTn id="97" dur="1" fill="hold">
                                          <p:stCondLst>
                                            <p:cond delay="0"/>
                                          </p:stCondLst>
                                        </p:cTn>
                                        <p:tgtEl>
                                          <p:spTgt spid="98324"/>
                                        </p:tgtEl>
                                        <p:attrNameLst>
                                          <p:attrName>style.visibility</p:attrName>
                                        </p:attrNameLst>
                                      </p:cBhvr>
                                      <p:to>
                                        <p:strVal val="visible"/>
                                      </p:to>
                                    </p:set>
                                    <p:animEffect transition="in" filter="fade">
                                      <p:cBhvr>
                                        <p:cTn id="98" dur="500"/>
                                        <p:tgtEl>
                                          <p:spTgt spid="98324"/>
                                        </p:tgtEl>
                                      </p:cBhvr>
                                    </p:animEffect>
                                  </p:childTnLst>
                                </p:cTn>
                              </p:par>
                              <p:par>
                                <p:cTn id="99" presetID="10" presetClass="entr" presetSubtype="0" fill="hold" nodeType="withEffect">
                                  <p:stCondLst>
                                    <p:cond delay="0"/>
                                  </p:stCondLst>
                                  <p:childTnLst>
                                    <p:set>
                                      <p:cBhvr>
                                        <p:cTn id="100" dur="1" fill="hold">
                                          <p:stCondLst>
                                            <p:cond delay="0"/>
                                          </p:stCondLst>
                                        </p:cTn>
                                        <p:tgtEl>
                                          <p:spTgt spid="98323"/>
                                        </p:tgtEl>
                                        <p:attrNameLst>
                                          <p:attrName>style.visibility</p:attrName>
                                        </p:attrNameLst>
                                      </p:cBhvr>
                                      <p:to>
                                        <p:strVal val="visible"/>
                                      </p:to>
                                    </p:set>
                                    <p:animEffect transition="in" filter="fade">
                                      <p:cBhvr>
                                        <p:cTn id="101" dur="500"/>
                                        <p:tgtEl>
                                          <p:spTgt spid="98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uiExpand="1" build="p" animBg="1"/>
      <p:bldP spid="9833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A789BEF-B3E5-8C0A-CAF7-656529588336}"/>
              </a:ext>
            </a:extLst>
          </p:cNvPr>
          <p:cNvSpPr>
            <a:spLocks noGrp="1"/>
          </p:cNvSpPr>
          <p:nvPr>
            <p:ph type="sldNum" sz="quarter" idx="12"/>
          </p:nvPr>
        </p:nvSpPr>
        <p:spPr/>
        <p:txBody>
          <a:bodyPr/>
          <a:lstStyle/>
          <a:p>
            <a:pPr defTabSz="914400" fontAlgn="base">
              <a:spcBef>
                <a:spcPct val="0"/>
              </a:spcBef>
              <a:spcAft>
                <a:spcPct val="0"/>
              </a:spcAft>
            </a:pPr>
            <a:fld id="{0611FC2D-806E-4F85-B29B-1DC0B93BBD3E}" type="slidenum">
              <a:rPr lang="en-US" altLang="en-US">
                <a:solidFill>
                  <a:srgbClr val="000000"/>
                </a:solidFill>
                <a:cs typeface="Arial" panose="020B0604020202020204" pitchFamily="34" charset="0"/>
              </a:rPr>
              <a:pPr defTabSz="914400" fontAlgn="base">
                <a:spcBef>
                  <a:spcPct val="0"/>
                </a:spcBef>
                <a:spcAft>
                  <a:spcPct val="0"/>
                </a:spcAft>
              </a:pPr>
              <a:t>80</a:t>
            </a:fld>
            <a:endParaRPr lang="en-US" altLang="en-US">
              <a:solidFill>
                <a:srgbClr val="000000"/>
              </a:solidFill>
              <a:cs typeface="Arial" panose="020B0604020202020204" pitchFamily="34" charset="0"/>
            </a:endParaRPr>
          </a:p>
        </p:txBody>
      </p:sp>
      <p:sp>
        <p:nvSpPr>
          <p:cNvPr id="164866" name="Rectangle 2">
            <a:extLst>
              <a:ext uri="{FF2B5EF4-FFF2-40B4-BE49-F238E27FC236}">
                <a16:creationId xmlns:a16="http://schemas.microsoft.com/office/drawing/2014/main" id="{38D01601-475A-1C0C-F97A-7E08ED20F78E}"/>
              </a:ext>
            </a:extLst>
          </p:cNvPr>
          <p:cNvSpPr>
            <a:spLocks noGrp="1" noChangeArrowheads="1"/>
          </p:cNvSpPr>
          <p:nvPr>
            <p:ph type="title"/>
          </p:nvPr>
        </p:nvSpPr>
        <p:spPr/>
        <p:txBody>
          <a:bodyPr/>
          <a:lstStyle/>
          <a:p>
            <a:pPr algn="l"/>
            <a:r>
              <a:rPr lang="en-US" altLang="en-US" dirty="0">
                <a:latin typeface="Copperplate Gothic Bold" panose="020E0705020206020404" pitchFamily="34" charset="0"/>
              </a:rPr>
              <a:t>Love and Obedience</a:t>
            </a:r>
            <a:r>
              <a:rPr lang="en-US" altLang="en-US" dirty="0"/>
              <a:t> </a:t>
            </a:r>
            <a:r>
              <a:rPr lang="en-US" altLang="en-US" sz="2800" dirty="0"/>
              <a:t>(Dt. 6:5-9)</a:t>
            </a:r>
          </a:p>
        </p:txBody>
      </p:sp>
      <p:sp>
        <p:nvSpPr>
          <p:cNvPr id="164867" name="Rectangle 3">
            <a:extLst>
              <a:ext uri="{FF2B5EF4-FFF2-40B4-BE49-F238E27FC236}">
                <a16:creationId xmlns:a16="http://schemas.microsoft.com/office/drawing/2014/main" id="{9B78B9E0-DBDB-DC89-C836-3D825546804A}"/>
              </a:ext>
            </a:extLst>
          </p:cNvPr>
          <p:cNvSpPr>
            <a:spLocks noGrp="1" noChangeArrowheads="1"/>
          </p:cNvSpPr>
          <p:nvPr>
            <p:ph type="body" idx="1"/>
          </p:nvPr>
        </p:nvSpPr>
        <p:spPr/>
        <p:txBody>
          <a:bodyPr/>
          <a:lstStyle/>
          <a:p>
            <a:pPr>
              <a:buFont typeface="Wingdings" panose="05000000000000000000" pitchFamily="2" charset="2"/>
              <a:buNone/>
            </a:pPr>
            <a:r>
              <a:rPr lang="en-US" altLang="en-US" sz="2800" b="1">
                <a:solidFill>
                  <a:schemeClr val="hlink"/>
                </a:solidFill>
                <a:effectLst>
                  <a:outerShdw blurRad="38100" dist="38100" dir="2700000" algn="tl">
                    <a:srgbClr val="000000"/>
                  </a:outerShdw>
                </a:effectLst>
              </a:rPr>
              <a:t>In Deuteronomy, love is profoundly linked with obedience.</a:t>
            </a:r>
          </a:p>
          <a:p>
            <a:r>
              <a:rPr lang="en-US" altLang="en-US" sz="2400" i="1"/>
              <a:t>If Yahweh occupied the sole focus of Israel’s heart, then his commandments should be the sole focus for living.</a:t>
            </a:r>
          </a:p>
          <a:p>
            <a:r>
              <a:rPr lang="en-US" altLang="en-US" sz="2400" i="1"/>
              <a:t>This devotion was to be transmitted to succeeding generations so that God’s Torah was the conversation of daily life.</a:t>
            </a:r>
          </a:p>
          <a:p>
            <a:r>
              <a:rPr lang="en-US" altLang="en-US" sz="2400" i="1"/>
              <a:t>Later, the Israelites took 6:8-9 quite literally as the basis for mezuzahs and phylacteries.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 calcmode="lin" valueType="num">
                                      <p:cBhvr>
                                        <p:cTn id="7" dur="500" fill="hold"/>
                                        <p:tgtEl>
                                          <p:spTgt spid="1648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48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4867">
                                            <p:txEl>
                                              <p:pRg st="1" end="1"/>
                                            </p:txEl>
                                          </p:spTgt>
                                        </p:tgtEl>
                                        <p:attrNameLst>
                                          <p:attrName>style.visibility</p:attrName>
                                        </p:attrNameLst>
                                      </p:cBhvr>
                                      <p:to>
                                        <p:strVal val="visible"/>
                                      </p:to>
                                    </p:set>
                                    <p:anim calcmode="lin" valueType="num">
                                      <p:cBhvr additive="base">
                                        <p:cTn id="13" dur="500" fill="hold"/>
                                        <p:tgtEl>
                                          <p:spTgt spid="164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4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4867">
                                            <p:txEl>
                                              <p:pRg st="2" end="2"/>
                                            </p:txEl>
                                          </p:spTgt>
                                        </p:tgtEl>
                                        <p:attrNameLst>
                                          <p:attrName>style.visibility</p:attrName>
                                        </p:attrNameLst>
                                      </p:cBhvr>
                                      <p:to>
                                        <p:strVal val="visible"/>
                                      </p:to>
                                    </p:set>
                                    <p:anim calcmode="lin" valueType="num">
                                      <p:cBhvr additive="base">
                                        <p:cTn id="19" dur="500" fill="hold"/>
                                        <p:tgtEl>
                                          <p:spTgt spid="164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4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4867">
                                            <p:txEl>
                                              <p:pRg st="3" end="3"/>
                                            </p:txEl>
                                          </p:spTgt>
                                        </p:tgtEl>
                                        <p:attrNameLst>
                                          <p:attrName>style.visibility</p:attrName>
                                        </p:attrNameLst>
                                      </p:cBhvr>
                                      <p:to>
                                        <p:strVal val="visible"/>
                                      </p:to>
                                    </p:set>
                                    <p:anim calcmode="lin" valueType="num">
                                      <p:cBhvr additive="base">
                                        <p:cTn id="25" dur="500" fill="hold"/>
                                        <p:tgtEl>
                                          <p:spTgt spid="164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48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163408A-1A7D-F73D-19E0-A08F9423B8B9}"/>
              </a:ext>
            </a:extLst>
          </p:cNvPr>
          <p:cNvSpPr>
            <a:spLocks noGrp="1"/>
          </p:cNvSpPr>
          <p:nvPr>
            <p:ph type="sldNum" sz="quarter" idx="12"/>
          </p:nvPr>
        </p:nvSpPr>
        <p:spPr/>
        <p:txBody>
          <a:bodyPr/>
          <a:lstStyle/>
          <a:p>
            <a:pPr defTabSz="914400" fontAlgn="base">
              <a:spcBef>
                <a:spcPct val="0"/>
              </a:spcBef>
              <a:spcAft>
                <a:spcPct val="0"/>
              </a:spcAft>
            </a:pPr>
            <a:fld id="{1BCE1A26-337D-4A64-BF21-993962E4E037}" type="slidenum">
              <a:rPr lang="en-US" altLang="en-US">
                <a:solidFill>
                  <a:srgbClr val="000000"/>
                </a:solidFill>
                <a:cs typeface="Arial" panose="020B0604020202020204" pitchFamily="34" charset="0"/>
              </a:rPr>
              <a:pPr defTabSz="914400" fontAlgn="base">
                <a:spcBef>
                  <a:spcPct val="0"/>
                </a:spcBef>
                <a:spcAft>
                  <a:spcPct val="0"/>
                </a:spcAft>
              </a:pPr>
              <a:t>81</a:t>
            </a:fld>
            <a:endParaRPr lang="en-US" altLang="en-US">
              <a:solidFill>
                <a:srgbClr val="000000"/>
              </a:solidFill>
              <a:cs typeface="Arial" panose="020B0604020202020204" pitchFamily="34" charset="0"/>
            </a:endParaRPr>
          </a:p>
        </p:txBody>
      </p:sp>
      <p:sp>
        <p:nvSpPr>
          <p:cNvPr id="167938" name="Rectangle 2">
            <a:extLst>
              <a:ext uri="{FF2B5EF4-FFF2-40B4-BE49-F238E27FC236}">
                <a16:creationId xmlns:a16="http://schemas.microsoft.com/office/drawing/2014/main" id="{866844FD-530D-FDAA-CE6D-F277341490FD}"/>
              </a:ext>
            </a:extLst>
          </p:cNvPr>
          <p:cNvSpPr>
            <a:spLocks noGrp="1" noChangeArrowheads="1"/>
          </p:cNvSpPr>
          <p:nvPr>
            <p:ph type="title"/>
          </p:nvPr>
        </p:nvSpPr>
        <p:spPr/>
        <p:txBody>
          <a:bodyPr/>
          <a:lstStyle/>
          <a:p>
            <a:pPr algn="l"/>
            <a:r>
              <a:rPr lang="en-US" altLang="en-US" dirty="0">
                <a:latin typeface="Copperplate Gothic Bold" panose="020E0705020206020404" pitchFamily="34" charset="0"/>
              </a:rPr>
              <a:t>Do Not Forget!</a:t>
            </a:r>
            <a:r>
              <a:rPr lang="en-US" altLang="en-US" dirty="0"/>
              <a:t> </a:t>
            </a:r>
            <a:r>
              <a:rPr lang="en-US" altLang="en-US" sz="2800" dirty="0"/>
              <a:t>(Dt. 6:10-24)</a:t>
            </a:r>
          </a:p>
        </p:txBody>
      </p:sp>
      <p:sp>
        <p:nvSpPr>
          <p:cNvPr id="167939" name="Rectangle 3">
            <a:extLst>
              <a:ext uri="{FF2B5EF4-FFF2-40B4-BE49-F238E27FC236}">
                <a16:creationId xmlns:a16="http://schemas.microsoft.com/office/drawing/2014/main" id="{FE10BF0C-F521-C703-9A96-CCC8DA6A7EB9}"/>
              </a:ext>
            </a:extLst>
          </p:cNvPr>
          <p:cNvSpPr>
            <a:spLocks noGrp="1" noChangeArrowheads="1"/>
          </p:cNvSpPr>
          <p:nvPr>
            <p:ph type="body" idx="1"/>
          </p:nvPr>
        </p:nvSpPr>
        <p:spPr>
          <a:xfrm>
            <a:off x="753979" y="1752600"/>
            <a:ext cx="10828421" cy="4648200"/>
          </a:xfrm>
        </p:spPr>
        <p:txBody>
          <a:bodyPr/>
          <a:lstStyle/>
          <a:p>
            <a:pPr>
              <a:buFont typeface="Wingdings" panose="05000000000000000000" pitchFamily="2" charset="2"/>
              <a:buNone/>
            </a:pPr>
            <a:r>
              <a:rPr lang="en-US" altLang="en-US" sz="2800" b="1" dirty="0">
                <a:solidFill>
                  <a:schemeClr val="hlink"/>
                </a:solidFill>
                <a:effectLst>
                  <a:outerShdw blurRad="38100" dist="38100" dir="2700000" algn="tl">
                    <a:srgbClr val="000000"/>
                  </a:outerShdw>
                </a:effectLst>
              </a:rPr>
              <a:t>The acquisition of new land and wealth must not be allowed to lead the Israelites away from their devotion to Yahweh.</a:t>
            </a:r>
          </a:p>
          <a:p>
            <a:r>
              <a:rPr lang="en-US" altLang="en-US" sz="2400" i="1" dirty="0"/>
              <a:t>They would be entering a land with an established religious culture, and they must not allow this culture to subvert their faith in Yahweh alone.</a:t>
            </a:r>
          </a:p>
          <a:p>
            <a:r>
              <a:rPr lang="en-US" altLang="en-US" sz="2400" i="1" dirty="0"/>
              <a:t>They must not lapse into the mistake at </a:t>
            </a:r>
            <a:r>
              <a:rPr lang="en-US" altLang="en-US" sz="2400" i="1" dirty="0" err="1"/>
              <a:t>Massah</a:t>
            </a:r>
            <a:r>
              <a:rPr lang="en-US" altLang="en-US" sz="2400" i="1" dirty="0"/>
              <a:t> (Ex. 17), where they put demands on Yahweh so that their allegiance to him depended upon him doing what they required.</a:t>
            </a:r>
          </a:p>
          <a:p>
            <a:r>
              <a:rPr lang="en-US" altLang="en-US" sz="2400" i="1" dirty="0"/>
              <a:t>They must carefully instruct their children in the Torah.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p:cTn id="7" dur="500" fill="hold"/>
                                        <p:tgtEl>
                                          <p:spTgt spid="1679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79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9">
                                            <p:txEl>
                                              <p:pRg st="1" end="1"/>
                                            </p:txEl>
                                          </p:spTgt>
                                        </p:tgtEl>
                                        <p:attrNameLst>
                                          <p:attrName>style.visibility</p:attrName>
                                        </p:attrNameLst>
                                      </p:cBhvr>
                                      <p:to>
                                        <p:strVal val="visible"/>
                                      </p:to>
                                    </p:set>
                                    <p:anim calcmode="lin" valueType="num">
                                      <p:cBhvr additive="base">
                                        <p:cTn id="13" dur="500" fill="hold"/>
                                        <p:tgtEl>
                                          <p:spTgt spid="167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9">
                                            <p:txEl>
                                              <p:pRg st="2" end="2"/>
                                            </p:txEl>
                                          </p:spTgt>
                                        </p:tgtEl>
                                        <p:attrNameLst>
                                          <p:attrName>style.visibility</p:attrName>
                                        </p:attrNameLst>
                                      </p:cBhvr>
                                      <p:to>
                                        <p:strVal val="visible"/>
                                      </p:to>
                                    </p:set>
                                    <p:anim calcmode="lin" valueType="num">
                                      <p:cBhvr additive="base">
                                        <p:cTn id="19" dur="500" fill="hold"/>
                                        <p:tgtEl>
                                          <p:spTgt spid="1679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9">
                                            <p:txEl>
                                              <p:pRg st="3" end="3"/>
                                            </p:txEl>
                                          </p:spTgt>
                                        </p:tgtEl>
                                        <p:attrNameLst>
                                          <p:attrName>style.visibility</p:attrName>
                                        </p:attrNameLst>
                                      </p:cBhvr>
                                      <p:to>
                                        <p:strVal val="visible"/>
                                      </p:to>
                                    </p:set>
                                    <p:anim calcmode="lin" valueType="num">
                                      <p:cBhvr additive="base">
                                        <p:cTn id="25" dur="500" fill="hold"/>
                                        <p:tgtEl>
                                          <p:spTgt spid="1679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466E409-2D25-BA38-4FCC-428A53BA2CFB}"/>
              </a:ext>
            </a:extLst>
          </p:cNvPr>
          <p:cNvSpPr>
            <a:spLocks noGrp="1"/>
          </p:cNvSpPr>
          <p:nvPr>
            <p:ph type="sldNum" sz="quarter" idx="12"/>
          </p:nvPr>
        </p:nvSpPr>
        <p:spPr/>
        <p:txBody>
          <a:bodyPr/>
          <a:lstStyle/>
          <a:p>
            <a:pPr defTabSz="914400" fontAlgn="base">
              <a:spcBef>
                <a:spcPct val="0"/>
              </a:spcBef>
              <a:spcAft>
                <a:spcPct val="0"/>
              </a:spcAft>
            </a:pPr>
            <a:fld id="{F49AB3B3-A78B-48FD-AE6E-A9AFA914D8C3}" type="slidenum">
              <a:rPr lang="en-US" altLang="en-US">
                <a:solidFill>
                  <a:srgbClr val="000000"/>
                </a:solidFill>
                <a:cs typeface="Arial" panose="020B0604020202020204" pitchFamily="34" charset="0"/>
              </a:rPr>
              <a:pPr defTabSz="914400" fontAlgn="base">
                <a:spcBef>
                  <a:spcPct val="0"/>
                </a:spcBef>
                <a:spcAft>
                  <a:spcPct val="0"/>
                </a:spcAft>
              </a:pPr>
              <a:t>82</a:t>
            </a:fld>
            <a:endParaRPr lang="en-US" altLang="en-US">
              <a:solidFill>
                <a:srgbClr val="000000"/>
              </a:solidFill>
              <a:cs typeface="Arial" panose="020B0604020202020204" pitchFamily="34" charset="0"/>
            </a:endParaRPr>
          </a:p>
        </p:txBody>
      </p:sp>
      <p:sp>
        <p:nvSpPr>
          <p:cNvPr id="198658" name="Rectangle 2">
            <a:extLst>
              <a:ext uri="{FF2B5EF4-FFF2-40B4-BE49-F238E27FC236}">
                <a16:creationId xmlns:a16="http://schemas.microsoft.com/office/drawing/2014/main" id="{BD8A0010-5D26-97B8-DCE8-70898A0C637E}"/>
              </a:ext>
            </a:extLst>
          </p:cNvPr>
          <p:cNvSpPr>
            <a:spLocks noGrp="1" noChangeArrowheads="1"/>
          </p:cNvSpPr>
          <p:nvPr>
            <p:ph type="title"/>
          </p:nvPr>
        </p:nvSpPr>
        <p:spPr/>
        <p:txBody>
          <a:bodyPr/>
          <a:lstStyle/>
          <a:p>
            <a:pPr algn="l"/>
            <a:r>
              <a:rPr lang="en-US" altLang="en-US" dirty="0">
                <a:latin typeface="Copperplate Gothic Bold" panose="020E0705020206020404" pitchFamily="34" charset="0"/>
              </a:rPr>
              <a:t>Remember!</a:t>
            </a:r>
            <a:r>
              <a:rPr lang="en-US" altLang="en-US" dirty="0"/>
              <a:t> </a:t>
            </a:r>
            <a:r>
              <a:rPr lang="en-US" altLang="en-US" sz="3200" dirty="0"/>
              <a:t>(Dt. 8:1-20)</a:t>
            </a:r>
          </a:p>
        </p:txBody>
      </p:sp>
      <p:sp>
        <p:nvSpPr>
          <p:cNvPr id="198659" name="Rectangle 3">
            <a:extLst>
              <a:ext uri="{FF2B5EF4-FFF2-40B4-BE49-F238E27FC236}">
                <a16:creationId xmlns:a16="http://schemas.microsoft.com/office/drawing/2014/main" id="{35E9F451-A861-D234-A660-21A6087692C2}"/>
              </a:ext>
            </a:extLst>
          </p:cNvPr>
          <p:cNvSpPr>
            <a:spLocks noGrp="1" noChangeArrowheads="1"/>
          </p:cNvSpPr>
          <p:nvPr>
            <p:ph type="body" idx="1"/>
          </p:nvPr>
        </p:nvSpPr>
        <p:spPr/>
        <p:txBody>
          <a:bodyPr/>
          <a:lstStyle/>
          <a:p>
            <a:pPr>
              <a:buFont typeface="Wingdings" panose="05000000000000000000" pitchFamily="2" charset="2"/>
              <a:buNone/>
            </a:pPr>
            <a:r>
              <a:rPr lang="en-US" altLang="en-US" sz="2800" b="1">
                <a:solidFill>
                  <a:schemeClr val="hlink"/>
                </a:solidFill>
                <a:effectLst>
                  <a:outerShdw blurRad="38100" dist="38100" dir="2700000" algn="tl">
                    <a:srgbClr val="000000"/>
                  </a:outerShdw>
                </a:effectLst>
              </a:rPr>
              <a:t>Israel’s past was a prime collection of failures.</a:t>
            </a:r>
          </a:p>
          <a:p>
            <a:r>
              <a:rPr lang="en-US" altLang="en-US" sz="2400" i="1"/>
              <a:t>The 40 years in the “terrible desert” had been a test of their hearts to show that their lives depended not merely upon food but upon God’s word.</a:t>
            </a:r>
          </a:p>
          <a:p>
            <a:r>
              <a:rPr lang="en-US" altLang="en-US" sz="2400" i="1"/>
              <a:t>Coming prosperity in the land of Canaan would also be a test of their hearts.</a:t>
            </a:r>
          </a:p>
          <a:p>
            <a:r>
              <a:rPr lang="en-US" altLang="en-US" sz="2400" i="1"/>
              <a:t>If they forgot God as the giver and sustainer of their lives, they, too, would succumb to destruction, just as the Canaanites.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anim calcmode="lin" valueType="num">
                                      <p:cBhvr>
                                        <p:cTn id="7" dur="500" fill="hold"/>
                                        <p:tgtEl>
                                          <p:spTgt spid="1986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86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659">
                                            <p:txEl>
                                              <p:pRg st="1" end="1"/>
                                            </p:txEl>
                                          </p:spTgt>
                                        </p:tgtEl>
                                        <p:attrNameLst>
                                          <p:attrName>style.visibility</p:attrName>
                                        </p:attrNameLst>
                                      </p:cBhvr>
                                      <p:to>
                                        <p:strVal val="visible"/>
                                      </p:to>
                                    </p:set>
                                    <p:anim calcmode="lin" valueType="num">
                                      <p:cBhvr additive="base">
                                        <p:cTn id="13" dur="500" fill="hold"/>
                                        <p:tgtEl>
                                          <p:spTgt spid="198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659">
                                            <p:txEl>
                                              <p:pRg st="2" end="2"/>
                                            </p:txEl>
                                          </p:spTgt>
                                        </p:tgtEl>
                                        <p:attrNameLst>
                                          <p:attrName>style.visibility</p:attrName>
                                        </p:attrNameLst>
                                      </p:cBhvr>
                                      <p:to>
                                        <p:strVal val="visible"/>
                                      </p:to>
                                    </p:set>
                                    <p:anim calcmode="lin" valueType="num">
                                      <p:cBhvr additive="base">
                                        <p:cTn id="19" dur="500" fill="hold"/>
                                        <p:tgtEl>
                                          <p:spTgt spid="198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98659">
                                            <p:txEl>
                                              <p:pRg st="3" end="3"/>
                                            </p:txEl>
                                          </p:spTgt>
                                        </p:tgtEl>
                                        <p:attrNameLst>
                                          <p:attrName>style.visibility</p:attrName>
                                        </p:attrNameLst>
                                      </p:cBhvr>
                                      <p:to>
                                        <p:strVal val="visible"/>
                                      </p:to>
                                    </p:set>
                                    <p:anim calcmode="lin" valueType="num">
                                      <p:cBhvr additive="base">
                                        <p:cTn id="25" dur="500" fill="hold"/>
                                        <p:tgtEl>
                                          <p:spTgt spid="198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6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4FBE316-7FBD-D1A4-9154-608EC34CBAE0}"/>
              </a:ext>
            </a:extLst>
          </p:cNvPr>
          <p:cNvSpPr>
            <a:spLocks noGrp="1"/>
          </p:cNvSpPr>
          <p:nvPr>
            <p:ph type="sldNum" sz="quarter" idx="12"/>
          </p:nvPr>
        </p:nvSpPr>
        <p:spPr/>
        <p:txBody>
          <a:bodyPr/>
          <a:lstStyle/>
          <a:p>
            <a:pPr defTabSz="914400" fontAlgn="base">
              <a:spcBef>
                <a:spcPct val="0"/>
              </a:spcBef>
              <a:spcAft>
                <a:spcPct val="0"/>
              </a:spcAft>
            </a:pPr>
            <a:fld id="{2602DD1B-993B-444E-841C-AC51EF74ED39}" type="slidenum">
              <a:rPr lang="en-US" altLang="en-US">
                <a:solidFill>
                  <a:srgbClr val="000000"/>
                </a:solidFill>
                <a:cs typeface="Arial" panose="020B0604020202020204" pitchFamily="34" charset="0"/>
              </a:rPr>
              <a:pPr defTabSz="914400" fontAlgn="base">
                <a:spcBef>
                  <a:spcPct val="0"/>
                </a:spcBef>
                <a:spcAft>
                  <a:spcPct val="0"/>
                </a:spcAft>
              </a:pPr>
              <a:t>83</a:t>
            </a:fld>
            <a:endParaRPr lang="en-US" altLang="en-US">
              <a:solidFill>
                <a:srgbClr val="000000"/>
              </a:solidFill>
              <a:cs typeface="Arial" panose="020B0604020202020204" pitchFamily="34" charset="0"/>
            </a:endParaRPr>
          </a:p>
        </p:txBody>
      </p:sp>
      <p:sp>
        <p:nvSpPr>
          <p:cNvPr id="339970" name="Rectangle 2">
            <a:extLst>
              <a:ext uri="{FF2B5EF4-FFF2-40B4-BE49-F238E27FC236}">
                <a16:creationId xmlns:a16="http://schemas.microsoft.com/office/drawing/2014/main" id="{19763531-08C0-5B51-16A6-E851C316B4BC}"/>
              </a:ext>
            </a:extLst>
          </p:cNvPr>
          <p:cNvSpPr>
            <a:spLocks noGrp="1" noChangeArrowheads="1"/>
          </p:cNvSpPr>
          <p:nvPr>
            <p:ph type="title"/>
          </p:nvPr>
        </p:nvSpPr>
        <p:spPr>
          <a:xfrm>
            <a:off x="737937" y="381000"/>
            <a:ext cx="9310303" cy="1371600"/>
          </a:xfrm>
        </p:spPr>
        <p:txBody>
          <a:bodyPr/>
          <a:lstStyle/>
          <a:p>
            <a:pPr algn="l"/>
            <a:r>
              <a:rPr lang="en-US" altLang="en-US" dirty="0">
                <a:latin typeface="Copperplate Gothic Bold" panose="020E0705020206020404" pitchFamily="34" charset="0"/>
              </a:rPr>
              <a:t>Repentance &amp; Restoration</a:t>
            </a:r>
            <a:r>
              <a:rPr lang="en-US" altLang="en-US" dirty="0"/>
              <a:t> </a:t>
            </a:r>
            <a:r>
              <a:rPr lang="en-US" altLang="en-US" sz="3200" dirty="0"/>
              <a:t>(Dt. 30:1-10)</a:t>
            </a:r>
          </a:p>
        </p:txBody>
      </p:sp>
      <p:sp>
        <p:nvSpPr>
          <p:cNvPr id="339971" name="Rectangle 3">
            <a:extLst>
              <a:ext uri="{FF2B5EF4-FFF2-40B4-BE49-F238E27FC236}">
                <a16:creationId xmlns:a16="http://schemas.microsoft.com/office/drawing/2014/main" id="{8AF3E99C-EE2E-18A8-B0FE-2262260F2E14}"/>
              </a:ext>
            </a:extLst>
          </p:cNvPr>
          <p:cNvSpPr>
            <a:spLocks noGrp="1" noChangeArrowheads="1"/>
          </p:cNvSpPr>
          <p:nvPr>
            <p:ph type="body" idx="1"/>
          </p:nvPr>
        </p:nvSpPr>
        <p:spPr>
          <a:xfrm>
            <a:off x="737937" y="1981200"/>
            <a:ext cx="10844463" cy="2743200"/>
          </a:xfrm>
        </p:spPr>
        <p:txBody>
          <a:bodyPr/>
          <a:lstStyle/>
          <a:p>
            <a:pPr>
              <a:buFont typeface="Wingdings" panose="05000000000000000000" pitchFamily="2" charset="2"/>
              <a:buNone/>
            </a:pPr>
            <a:r>
              <a:rPr lang="en-US" altLang="en-US" sz="2800" b="1" dirty="0">
                <a:solidFill>
                  <a:schemeClr val="hlink"/>
                </a:solidFill>
                <a:effectLst>
                  <a:outerShdw blurRad="38100" dist="38100" dir="2700000" algn="tl">
                    <a:srgbClr val="000000"/>
                  </a:outerShdw>
                </a:effectLst>
              </a:rPr>
              <a:t>While future violation could not be foreseen, it was a serious possibility.</a:t>
            </a:r>
          </a:p>
          <a:p>
            <a:r>
              <a:rPr lang="en-US" altLang="en-US" sz="2400" i="1" dirty="0"/>
              <a:t>In such an eventuality, Israel must know that judgment—even exile—was not Yahweh’s final word.</a:t>
            </a:r>
          </a:p>
          <a:p>
            <a:r>
              <a:rPr lang="en-US" altLang="en-US" sz="2400" i="1" dirty="0"/>
              <a:t>Even in exile, Israel could count on Yahweh’s faithfulness—and repentance would result in restoration!</a:t>
            </a:r>
          </a:p>
        </p:txBody>
      </p:sp>
      <p:sp>
        <p:nvSpPr>
          <p:cNvPr id="339972" name="Text Box 4">
            <a:extLst>
              <a:ext uri="{FF2B5EF4-FFF2-40B4-BE49-F238E27FC236}">
                <a16:creationId xmlns:a16="http://schemas.microsoft.com/office/drawing/2014/main" id="{87D2F0FC-C074-8A91-24E5-0680B62E941C}"/>
              </a:ext>
            </a:extLst>
          </p:cNvPr>
          <p:cNvSpPr txBox="1">
            <a:spLocks noChangeArrowheads="1"/>
          </p:cNvSpPr>
          <p:nvPr/>
        </p:nvSpPr>
        <p:spPr bwMode="auto">
          <a:xfrm>
            <a:off x="609600" y="4876273"/>
            <a:ext cx="10972800" cy="1384995"/>
          </a:xfrm>
          <a:prstGeom prst="rect">
            <a:avLst/>
          </a:prstGeom>
          <a:solidFill>
            <a:srgbClr val="FF6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dirty="0">
                <a:solidFill>
                  <a:srgbClr val="000000"/>
                </a:solidFill>
                <a:latin typeface="Impact" panose="020B0806030902050204" pitchFamily="34" charset="0"/>
                <a:cs typeface="Arial" panose="020B0604020202020204" pitchFamily="34" charset="0"/>
              </a:rPr>
              <a:t>It was out of this promise that prophets like Jeremiah and Ezekiel preached about Israel’s recovery from exile. Judgment was not Yahweh’s final word! </a:t>
            </a:r>
            <a:r>
              <a:rPr lang="en-US" altLang="en-US" sz="2800" i="1" u="sng" dirty="0">
                <a:solidFill>
                  <a:srgbClr val="000000"/>
                </a:solidFill>
                <a:latin typeface="Impact" panose="020B0806030902050204" pitchFamily="34" charset="0"/>
                <a:cs typeface="Arial" panose="020B0604020202020204" pitchFamily="34" charset="0"/>
              </a:rPr>
              <a:t>Here was the germ of the Messianic Hope!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39971">
                                            <p:txEl>
                                              <p:pRg st="0" end="0"/>
                                            </p:txEl>
                                          </p:spTgt>
                                        </p:tgtEl>
                                        <p:attrNameLst>
                                          <p:attrName>style.visibility</p:attrName>
                                        </p:attrNameLst>
                                      </p:cBhvr>
                                      <p:to>
                                        <p:strVal val="visible"/>
                                      </p:to>
                                    </p:set>
                                    <p:anim calcmode="lin" valueType="num">
                                      <p:cBhvr>
                                        <p:cTn id="7" dur="500" fill="hold"/>
                                        <p:tgtEl>
                                          <p:spTgt spid="3399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99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39971">
                                            <p:txEl>
                                              <p:pRg st="1" end="1"/>
                                            </p:txEl>
                                          </p:spTgt>
                                        </p:tgtEl>
                                        <p:attrNameLst>
                                          <p:attrName>style.visibility</p:attrName>
                                        </p:attrNameLst>
                                      </p:cBhvr>
                                      <p:to>
                                        <p:strVal val="visible"/>
                                      </p:to>
                                    </p:set>
                                    <p:anim calcmode="lin" valueType="num">
                                      <p:cBhvr additive="base">
                                        <p:cTn id="13" dur="500" fill="hold"/>
                                        <p:tgtEl>
                                          <p:spTgt spid="3399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99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39971">
                                            <p:txEl>
                                              <p:pRg st="2" end="2"/>
                                            </p:txEl>
                                          </p:spTgt>
                                        </p:tgtEl>
                                        <p:attrNameLst>
                                          <p:attrName>style.visibility</p:attrName>
                                        </p:attrNameLst>
                                      </p:cBhvr>
                                      <p:to>
                                        <p:strVal val="visible"/>
                                      </p:to>
                                    </p:set>
                                    <p:anim calcmode="lin" valueType="num">
                                      <p:cBhvr additive="base">
                                        <p:cTn id="19" dur="500" fill="hold"/>
                                        <p:tgtEl>
                                          <p:spTgt spid="3399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99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5" fill="hold" grpId="0" nodeType="clickEffect">
                                  <p:stCondLst>
                                    <p:cond delay="0"/>
                                  </p:stCondLst>
                                  <p:childTnLst>
                                    <p:set>
                                      <p:cBhvr>
                                        <p:cTn id="24" dur="1" fill="hold">
                                          <p:stCondLst>
                                            <p:cond delay="0"/>
                                          </p:stCondLst>
                                        </p:cTn>
                                        <p:tgtEl>
                                          <p:spTgt spid="339972"/>
                                        </p:tgtEl>
                                        <p:attrNameLst>
                                          <p:attrName>style.visibility</p:attrName>
                                        </p:attrNameLst>
                                      </p:cBhvr>
                                      <p:to>
                                        <p:strVal val="visible"/>
                                      </p:to>
                                    </p:set>
                                    <p:animEffect transition="in" filter="randombar(vertical)">
                                      <p:cBhvr>
                                        <p:cTn id="25" dur="500"/>
                                        <p:tgtEl>
                                          <p:spTgt spid="339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E4C139C-14D6-426A-E305-9766BCF27E72}"/>
              </a:ext>
            </a:extLst>
          </p:cNvPr>
          <p:cNvSpPr>
            <a:spLocks noGrp="1"/>
          </p:cNvSpPr>
          <p:nvPr>
            <p:ph type="sldNum" sz="quarter" idx="12"/>
          </p:nvPr>
        </p:nvSpPr>
        <p:spPr/>
        <p:txBody>
          <a:bodyPr/>
          <a:lstStyle/>
          <a:p>
            <a:pPr defTabSz="914400" fontAlgn="base">
              <a:spcBef>
                <a:spcPct val="0"/>
              </a:spcBef>
              <a:spcAft>
                <a:spcPct val="0"/>
              </a:spcAft>
            </a:pPr>
            <a:fld id="{5EED9DCF-85B3-4A19-87A4-1C5635549EF4}" type="slidenum">
              <a:rPr lang="en-US" altLang="en-US">
                <a:solidFill>
                  <a:srgbClr val="000000"/>
                </a:solidFill>
                <a:cs typeface="Arial" panose="020B0604020202020204" pitchFamily="34" charset="0"/>
              </a:rPr>
              <a:pPr defTabSz="914400" fontAlgn="base">
                <a:spcBef>
                  <a:spcPct val="0"/>
                </a:spcBef>
                <a:spcAft>
                  <a:spcPct val="0"/>
                </a:spcAft>
              </a:pPr>
              <a:t>84</a:t>
            </a:fld>
            <a:endParaRPr lang="en-US" altLang="en-US">
              <a:solidFill>
                <a:srgbClr val="000000"/>
              </a:solidFill>
              <a:cs typeface="Arial" panose="020B0604020202020204" pitchFamily="34" charset="0"/>
            </a:endParaRPr>
          </a:p>
        </p:txBody>
      </p:sp>
      <p:sp>
        <p:nvSpPr>
          <p:cNvPr id="340994" name="Rectangle 2">
            <a:extLst>
              <a:ext uri="{FF2B5EF4-FFF2-40B4-BE49-F238E27FC236}">
                <a16:creationId xmlns:a16="http://schemas.microsoft.com/office/drawing/2014/main" id="{DB345C19-C22A-4510-560B-69D00178A199}"/>
              </a:ext>
            </a:extLst>
          </p:cNvPr>
          <p:cNvSpPr>
            <a:spLocks noGrp="1" noChangeArrowheads="1"/>
          </p:cNvSpPr>
          <p:nvPr>
            <p:ph type="title"/>
          </p:nvPr>
        </p:nvSpPr>
        <p:spPr/>
        <p:txBody>
          <a:bodyPr/>
          <a:lstStyle/>
          <a:p>
            <a:pPr algn="l"/>
            <a:r>
              <a:rPr lang="en-US" altLang="en-US" dirty="0">
                <a:latin typeface="Copperplate Gothic Bold" panose="020E0705020206020404" pitchFamily="34" charset="0"/>
              </a:rPr>
              <a:t>So, Choose Life!</a:t>
            </a:r>
            <a:r>
              <a:rPr lang="en-US" altLang="en-US" dirty="0"/>
              <a:t> </a:t>
            </a:r>
            <a:r>
              <a:rPr lang="en-US" altLang="en-US" sz="2800" dirty="0"/>
              <a:t>(Dt. 30:11-20)</a:t>
            </a:r>
          </a:p>
        </p:txBody>
      </p:sp>
      <p:sp>
        <p:nvSpPr>
          <p:cNvPr id="340995" name="Rectangle 3">
            <a:extLst>
              <a:ext uri="{FF2B5EF4-FFF2-40B4-BE49-F238E27FC236}">
                <a16:creationId xmlns:a16="http://schemas.microsoft.com/office/drawing/2014/main" id="{FF7CCF36-3C42-B8A3-3839-F6836D308B0A}"/>
              </a:ext>
            </a:extLst>
          </p:cNvPr>
          <p:cNvSpPr>
            <a:spLocks noGrp="1" noChangeArrowheads="1"/>
          </p:cNvSpPr>
          <p:nvPr>
            <p:ph type="body" idx="1"/>
          </p:nvPr>
        </p:nvSpPr>
        <p:spPr>
          <a:xfrm>
            <a:off x="721895" y="1981200"/>
            <a:ext cx="10587789" cy="2743200"/>
          </a:xfrm>
        </p:spPr>
        <p:txBody>
          <a:bodyPr/>
          <a:lstStyle/>
          <a:p>
            <a:pPr>
              <a:buFont typeface="Wingdings" panose="05000000000000000000" pitchFamily="2" charset="2"/>
              <a:buNone/>
            </a:pPr>
            <a:r>
              <a:rPr lang="en-US" altLang="en-US" sz="2800" b="1" dirty="0">
                <a:solidFill>
                  <a:schemeClr val="hlink"/>
                </a:solidFill>
                <a:effectLst>
                  <a:outerShdw blurRad="38100" dist="38100" dir="2700000" algn="tl">
                    <a:srgbClr val="000000"/>
                  </a:outerShdw>
                </a:effectLst>
              </a:rPr>
              <a:t>Yahweh’s requirements were not difficult to understand nor impossible to attain.</a:t>
            </a:r>
          </a:p>
          <a:p>
            <a:r>
              <a:rPr lang="en-US" altLang="en-US" sz="2400" i="1" dirty="0"/>
              <a:t>Two ways lay before them, the path toward life and the road to death.</a:t>
            </a:r>
          </a:p>
          <a:p>
            <a:r>
              <a:rPr lang="en-US" altLang="en-US" sz="2400" i="1" dirty="0"/>
              <a:t>Heaven and earth served as covenant witnesses to Israel’s choice.</a:t>
            </a:r>
          </a:p>
        </p:txBody>
      </p:sp>
      <p:sp>
        <p:nvSpPr>
          <p:cNvPr id="340996" name="Text Box 4">
            <a:extLst>
              <a:ext uri="{FF2B5EF4-FFF2-40B4-BE49-F238E27FC236}">
                <a16:creationId xmlns:a16="http://schemas.microsoft.com/office/drawing/2014/main" id="{C1DD09EB-B491-CB26-52D4-ABCD8ED6E469}"/>
              </a:ext>
            </a:extLst>
          </p:cNvPr>
          <p:cNvSpPr txBox="1">
            <a:spLocks noChangeArrowheads="1"/>
          </p:cNvSpPr>
          <p:nvPr/>
        </p:nvSpPr>
        <p:spPr bwMode="auto">
          <a:xfrm>
            <a:off x="609600" y="4800601"/>
            <a:ext cx="10972800" cy="1384995"/>
          </a:xfrm>
          <a:prstGeom prst="rect">
            <a:avLst/>
          </a:prstGeom>
          <a:solidFill>
            <a:srgbClr val="99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20000"/>
              </a:spcBef>
              <a:spcAft>
                <a:spcPct val="0"/>
              </a:spcAft>
              <a:buClr>
                <a:srgbClr val="5B8800"/>
              </a:buClr>
              <a:buSzPct val="65000"/>
            </a:pPr>
            <a:r>
              <a:rPr lang="en-US" altLang="en-US" sz="2800" dirty="0">
                <a:solidFill>
                  <a:srgbClr val="FFFF99"/>
                </a:solidFill>
                <a:latin typeface="Impact" panose="020B0806030902050204" pitchFamily="34" charset="0"/>
                <a:cs typeface="Arial" panose="020B0604020202020204" pitchFamily="34" charset="0"/>
              </a:rPr>
              <a:t>If confession and faith was called for by this ancient covenant </a:t>
            </a:r>
            <a:r>
              <a:rPr lang="en-US" altLang="en-US" sz="2400" dirty="0">
                <a:solidFill>
                  <a:srgbClr val="FFFF99"/>
                </a:solidFill>
                <a:latin typeface="Arial" panose="020B0604020202020204" pitchFamily="34" charset="0"/>
                <a:cs typeface="Arial" panose="020B0604020202020204" pitchFamily="34" charset="0"/>
              </a:rPr>
              <a:t>(30:14)</a:t>
            </a:r>
            <a:r>
              <a:rPr lang="en-US" altLang="en-US" sz="2800" dirty="0">
                <a:solidFill>
                  <a:srgbClr val="FFFF99"/>
                </a:solidFill>
                <a:latin typeface="Impact" panose="020B0806030902050204" pitchFamily="34" charset="0"/>
                <a:cs typeface="Arial" panose="020B0604020202020204" pitchFamily="34" charset="0"/>
              </a:rPr>
              <a:t>, how much more would confession and faith be appropriate for the new covenant in Christ </a:t>
            </a:r>
            <a:r>
              <a:rPr lang="en-US" altLang="en-US" sz="2400" dirty="0">
                <a:solidFill>
                  <a:srgbClr val="FFFF99"/>
                </a:solidFill>
                <a:latin typeface="Arial" panose="020B0604020202020204" pitchFamily="34" charset="0"/>
                <a:cs typeface="Arial" panose="020B0604020202020204" pitchFamily="34" charset="0"/>
              </a:rPr>
              <a:t>(cf. Ro.</a:t>
            </a:r>
            <a:r>
              <a:rPr lang="en-US" altLang="en-US" sz="2800" dirty="0">
                <a:solidFill>
                  <a:srgbClr val="FFFF99"/>
                </a:solidFill>
                <a:latin typeface="Impact" panose="020B0806030902050204" pitchFamily="34" charset="0"/>
                <a:cs typeface="Arial" panose="020B0604020202020204" pitchFamily="34" charset="0"/>
              </a:rPr>
              <a:t> </a:t>
            </a:r>
            <a:r>
              <a:rPr lang="en-US" altLang="en-US" sz="2400" dirty="0">
                <a:solidFill>
                  <a:srgbClr val="FFFF99"/>
                </a:solidFill>
                <a:latin typeface="Arial" panose="020B0604020202020204" pitchFamily="34" charset="0"/>
                <a:cs typeface="Arial" panose="020B0604020202020204" pitchFamily="34" charset="0"/>
              </a:rPr>
              <a:t>10:6-8)</a:t>
            </a:r>
            <a:r>
              <a:rPr lang="en-US" altLang="en-US" sz="2800" dirty="0">
                <a:solidFill>
                  <a:srgbClr val="FFFF99"/>
                </a:solidFill>
                <a:latin typeface="Impact" panose="020B080603090205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40995">
                                            <p:txEl>
                                              <p:pRg st="0" end="0"/>
                                            </p:txEl>
                                          </p:spTgt>
                                        </p:tgtEl>
                                        <p:attrNameLst>
                                          <p:attrName>style.visibility</p:attrName>
                                        </p:attrNameLst>
                                      </p:cBhvr>
                                      <p:to>
                                        <p:strVal val="visible"/>
                                      </p:to>
                                    </p:set>
                                    <p:anim calcmode="lin" valueType="num">
                                      <p:cBhvr>
                                        <p:cTn id="7" dur="500" fill="hold"/>
                                        <p:tgtEl>
                                          <p:spTgt spid="3409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09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0995">
                                            <p:txEl>
                                              <p:pRg st="1" end="1"/>
                                            </p:txEl>
                                          </p:spTgt>
                                        </p:tgtEl>
                                        <p:attrNameLst>
                                          <p:attrName>style.visibility</p:attrName>
                                        </p:attrNameLst>
                                      </p:cBhvr>
                                      <p:to>
                                        <p:strVal val="visible"/>
                                      </p:to>
                                    </p:set>
                                    <p:anim calcmode="lin" valueType="num">
                                      <p:cBhvr additive="base">
                                        <p:cTn id="13" dur="500" fill="hold"/>
                                        <p:tgtEl>
                                          <p:spTgt spid="3409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09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40995">
                                            <p:txEl>
                                              <p:pRg st="2" end="2"/>
                                            </p:txEl>
                                          </p:spTgt>
                                        </p:tgtEl>
                                        <p:attrNameLst>
                                          <p:attrName>style.visibility</p:attrName>
                                        </p:attrNameLst>
                                      </p:cBhvr>
                                      <p:to>
                                        <p:strVal val="visible"/>
                                      </p:to>
                                    </p:set>
                                    <p:anim calcmode="lin" valueType="num">
                                      <p:cBhvr additive="base">
                                        <p:cTn id="19" dur="500" fill="hold"/>
                                        <p:tgtEl>
                                          <p:spTgt spid="3409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09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5" fill="hold" grpId="0" nodeType="clickEffect">
                                  <p:stCondLst>
                                    <p:cond delay="0"/>
                                  </p:stCondLst>
                                  <p:childTnLst>
                                    <p:set>
                                      <p:cBhvr>
                                        <p:cTn id="24" dur="1" fill="hold">
                                          <p:stCondLst>
                                            <p:cond delay="0"/>
                                          </p:stCondLst>
                                        </p:cTn>
                                        <p:tgtEl>
                                          <p:spTgt spid="340996"/>
                                        </p:tgtEl>
                                        <p:attrNameLst>
                                          <p:attrName>style.visibility</p:attrName>
                                        </p:attrNameLst>
                                      </p:cBhvr>
                                      <p:to>
                                        <p:strVal val="visible"/>
                                      </p:to>
                                    </p:set>
                                    <p:animEffect transition="in" filter="randombar(vertical)">
                                      <p:cBhvr>
                                        <p:cTn id="25" dur="500"/>
                                        <p:tgtEl>
                                          <p:spTgt spid="340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79FB-3C09-55CC-B9A2-A87CD225437E}"/>
              </a:ext>
            </a:extLst>
          </p:cNvPr>
          <p:cNvSpPr>
            <a:spLocks noGrp="1"/>
          </p:cNvSpPr>
          <p:nvPr>
            <p:ph type="ctrTitle" sz="quarter"/>
          </p:nvPr>
        </p:nvSpPr>
        <p:spPr>
          <a:xfrm>
            <a:off x="914400" y="3330053"/>
            <a:ext cx="10363200" cy="2258610"/>
          </a:xfrm>
        </p:spPr>
        <p:txBody>
          <a:bodyPr/>
          <a:lstStyle/>
          <a:p>
            <a:pPr algn="r"/>
            <a:r>
              <a:rPr lang="en-US" sz="8000" dirty="0">
                <a:solidFill>
                  <a:srgbClr val="FF3300"/>
                </a:solidFill>
                <a:latin typeface="Matura MT Script Capitals" panose="03020802060602070202" pitchFamily="66" charset="0"/>
              </a:rPr>
              <a:t>Controversial Issues</a:t>
            </a:r>
            <a:br>
              <a:rPr lang="en-US" sz="8000" dirty="0">
                <a:solidFill>
                  <a:srgbClr val="FF3300"/>
                </a:solidFill>
                <a:latin typeface="Matura MT Script Capitals" panose="03020802060602070202" pitchFamily="66" charset="0"/>
              </a:rPr>
            </a:br>
            <a:r>
              <a:rPr lang="en-US" sz="8000" dirty="0">
                <a:solidFill>
                  <a:srgbClr val="FF3300"/>
                </a:solidFill>
                <a:latin typeface="Matura MT Script Capitals" panose="03020802060602070202" pitchFamily="66" charset="0"/>
              </a:rPr>
              <a:t>in the Torah and Beyond</a:t>
            </a:r>
          </a:p>
        </p:txBody>
      </p:sp>
      <p:sp>
        <p:nvSpPr>
          <p:cNvPr id="3" name="Slide Number Placeholder 2">
            <a:extLst>
              <a:ext uri="{FF2B5EF4-FFF2-40B4-BE49-F238E27FC236}">
                <a16:creationId xmlns:a16="http://schemas.microsoft.com/office/drawing/2014/main" id="{A2F51B0C-B211-767D-A1D1-5E1BB0A1BE1B}"/>
              </a:ext>
            </a:extLst>
          </p:cNvPr>
          <p:cNvSpPr>
            <a:spLocks noGrp="1"/>
          </p:cNvSpPr>
          <p:nvPr>
            <p:ph type="sldNum" sz="quarter" idx="12"/>
          </p:nvPr>
        </p:nvSpPr>
        <p:spPr/>
        <p:txBody>
          <a:bodyPr/>
          <a:lstStyle/>
          <a:p>
            <a:fld id="{77B5E61A-8F73-495D-A30A-94EEFEB81471}" type="slidenum">
              <a:rPr lang="en-US" altLang="en-US" smtClean="0"/>
              <a:pPr/>
              <a:t>85</a:t>
            </a:fld>
            <a:endParaRPr lang="en-US" altLang="en-US"/>
          </a:p>
        </p:txBody>
      </p:sp>
    </p:spTree>
    <p:extLst>
      <p:ext uri="{BB962C8B-B14F-4D97-AF65-F5344CB8AC3E}">
        <p14:creationId xmlns:p14="http://schemas.microsoft.com/office/powerpoint/2010/main" val="16208249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1F723-B59D-52A8-F53C-FDF3241985B6}"/>
              </a:ext>
            </a:extLst>
          </p:cNvPr>
          <p:cNvSpPr>
            <a:spLocks noGrp="1"/>
          </p:cNvSpPr>
          <p:nvPr>
            <p:ph type="title"/>
          </p:nvPr>
        </p:nvSpPr>
        <p:spPr>
          <a:xfrm>
            <a:off x="1494791" y="2486979"/>
            <a:ext cx="10515600" cy="2852737"/>
          </a:xfrm>
        </p:spPr>
        <p:txBody>
          <a:bodyPr/>
          <a:lstStyle/>
          <a:p>
            <a:pPr algn="r"/>
            <a:r>
              <a:rPr lang="en-US" dirty="0">
                <a:solidFill>
                  <a:srgbClr val="FF3300"/>
                </a:solidFill>
                <a:latin typeface="Matura MT Script Capitals" panose="03020802060602070202" pitchFamily="66" charset="0"/>
              </a:rPr>
              <a:t>Composition of the Torah</a:t>
            </a:r>
          </a:p>
        </p:txBody>
      </p:sp>
      <p:sp>
        <p:nvSpPr>
          <p:cNvPr id="2" name="Slide Number Placeholder 1">
            <a:extLst>
              <a:ext uri="{FF2B5EF4-FFF2-40B4-BE49-F238E27FC236}">
                <a16:creationId xmlns:a16="http://schemas.microsoft.com/office/drawing/2014/main" id="{A9FF9777-8470-DFA5-0B6E-69809CA28D0A}"/>
              </a:ext>
            </a:extLst>
          </p:cNvPr>
          <p:cNvSpPr>
            <a:spLocks noGrp="1"/>
          </p:cNvSpPr>
          <p:nvPr>
            <p:ph type="sldNum" sz="quarter" idx="12"/>
          </p:nvPr>
        </p:nvSpPr>
        <p:spPr/>
        <p:txBody>
          <a:bodyPr/>
          <a:lstStyle/>
          <a:p>
            <a:fld id="{F2AC4C17-2516-49E8-BE9B-E38D16CCA577}" type="slidenum">
              <a:rPr lang="en-US" altLang="en-US" smtClean="0"/>
              <a:pPr/>
              <a:t>86</a:t>
            </a:fld>
            <a:endParaRPr lang="en-US" altLang="en-US"/>
          </a:p>
        </p:txBody>
      </p:sp>
    </p:spTree>
    <p:extLst>
      <p:ext uri="{BB962C8B-B14F-4D97-AF65-F5344CB8AC3E}">
        <p14:creationId xmlns:p14="http://schemas.microsoft.com/office/powerpoint/2010/main" val="10069941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910204B9-3AB5-A350-9163-C54AAF28820F}"/>
              </a:ext>
            </a:extLst>
          </p:cNvPr>
          <p:cNvSpPr>
            <a:spLocks noGrp="1" noChangeArrowheads="1"/>
          </p:cNvSpPr>
          <p:nvPr>
            <p:ph type="title"/>
          </p:nvPr>
        </p:nvSpPr>
        <p:spPr>
          <a:xfrm>
            <a:off x="1752600" y="381000"/>
            <a:ext cx="8686800" cy="1371600"/>
          </a:xfrm>
        </p:spPr>
        <p:txBody>
          <a:bodyPr/>
          <a:lstStyle/>
          <a:p>
            <a:pPr algn="ctr" eaLnBrk="1" hangingPunct="1">
              <a:defRPr/>
            </a:pPr>
            <a:r>
              <a:rPr lang="en-US" altLang="en-US" b="0" dirty="0">
                <a:solidFill>
                  <a:srgbClr val="666633"/>
                </a:solidFill>
                <a:latin typeface="Impact" panose="020B0806030902050204" pitchFamily="34" charset="0"/>
              </a:rPr>
              <a:t>How Ancient Books Were Composed</a:t>
            </a:r>
          </a:p>
        </p:txBody>
      </p:sp>
      <p:sp>
        <p:nvSpPr>
          <p:cNvPr id="249859" name="Rectangle 3">
            <a:extLst>
              <a:ext uri="{FF2B5EF4-FFF2-40B4-BE49-F238E27FC236}">
                <a16:creationId xmlns:a16="http://schemas.microsoft.com/office/drawing/2014/main" id="{FB01861C-FB0E-7D1E-755B-933CF4600D99}"/>
              </a:ext>
            </a:extLst>
          </p:cNvPr>
          <p:cNvSpPr>
            <a:spLocks noGrp="1" noChangeArrowheads="1"/>
          </p:cNvSpPr>
          <p:nvPr>
            <p:ph type="body" idx="1"/>
          </p:nvPr>
        </p:nvSpPr>
        <p:spPr>
          <a:xfrm>
            <a:off x="891540" y="1752600"/>
            <a:ext cx="10447020" cy="4343400"/>
          </a:xfrm>
        </p:spPr>
        <p:txBody>
          <a:bodyPr/>
          <a:lstStyle/>
          <a:p>
            <a:pPr eaLnBrk="1" hangingPunct="1">
              <a:lnSpc>
                <a:spcPct val="80000"/>
              </a:lnSpc>
              <a:buFont typeface="Wingdings" panose="05000000000000000000" pitchFamily="2" charset="2"/>
              <a:buNone/>
              <a:defRPr/>
            </a:pPr>
            <a:r>
              <a:rPr lang="en-US" altLang="en-US" sz="3200" b="1" dirty="0">
                <a:solidFill>
                  <a:srgbClr val="FF6600"/>
                </a:solidFill>
                <a:effectLst>
                  <a:outerShdw blurRad="38100" dist="38100" dir="2700000" algn="tl">
                    <a:srgbClr val="000000"/>
                  </a:outerShdw>
                </a:effectLst>
              </a:rPr>
              <a:t>Many of the oldest biblical books have scant information about their composition.</a:t>
            </a:r>
          </a:p>
          <a:p>
            <a:pPr eaLnBrk="1" hangingPunct="1">
              <a:lnSpc>
                <a:spcPct val="80000"/>
              </a:lnSpc>
              <a:defRPr/>
            </a:pPr>
            <a:r>
              <a:rPr lang="en-US" altLang="en-US" sz="2800" i="1" dirty="0">
                <a:effectLst/>
              </a:rPr>
              <a:t>The </a:t>
            </a:r>
            <a:r>
              <a:rPr lang="en-US" altLang="en-US" sz="2800" i="1" u="sng" dirty="0">
                <a:effectLst/>
              </a:rPr>
              <a:t>common scholarly assumption</a:t>
            </a:r>
            <a:r>
              <a:rPr lang="en-US" altLang="en-US" sz="2800" i="1" dirty="0">
                <a:effectLst/>
              </a:rPr>
              <a:t> has been that the various accounts were first passed down in the form of oral tradition before they were committed to writing.</a:t>
            </a:r>
          </a:p>
          <a:p>
            <a:pPr eaLnBrk="1" hangingPunct="1">
              <a:lnSpc>
                <a:spcPct val="80000"/>
              </a:lnSpc>
              <a:defRPr/>
            </a:pPr>
            <a:r>
              <a:rPr lang="en-US" altLang="en-US" sz="2800" i="1" dirty="0">
                <a:effectLst/>
              </a:rPr>
              <a:t>At the time of writing, various preexisting sources were brought together into a final form (and there may have been later editing).</a:t>
            </a:r>
          </a:p>
          <a:p>
            <a:pPr eaLnBrk="1" hangingPunct="1">
              <a:lnSpc>
                <a:spcPct val="80000"/>
              </a:lnSpc>
              <a:defRPr/>
            </a:pPr>
            <a:r>
              <a:rPr lang="en-US" altLang="en-US" sz="2800" i="1" dirty="0">
                <a:effectLst/>
              </a:rPr>
              <a:t>Examples of such preexisting sources seem to be cited in various passages of the historical books of the Old Testament.</a:t>
            </a:r>
            <a:endParaRPr lang="en-US" altLang="en-US" dirty="0">
              <a:effectLst/>
            </a:endParaRPr>
          </a:p>
        </p:txBody>
      </p:sp>
      <p:sp>
        <p:nvSpPr>
          <p:cNvPr id="2" name="Slide Number Placeholder 1">
            <a:extLst>
              <a:ext uri="{FF2B5EF4-FFF2-40B4-BE49-F238E27FC236}">
                <a16:creationId xmlns:a16="http://schemas.microsoft.com/office/drawing/2014/main" id="{0034C7F4-A644-C89D-FFB4-535D6B219D82}"/>
              </a:ext>
            </a:extLst>
          </p:cNvPr>
          <p:cNvSpPr>
            <a:spLocks noGrp="1"/>
          </p:cNvSpPr>
          <p:nvPr>
            <p:ph type="sldNum" sz="quarter" idx="12"/>
          </p:nvPr>
        </p:nvSpPr>
        <p:spPr/>
        <p:txBody>
          <a:bodyPr/>
          <a:lstStyle/>
          <a:p>
            <a:fld id="{45C00377-489B-40EC-B059-26BDDD2E89B9}" type="slidenum">
              <a:rPr lang="en-US" smtClean="0"/>
              <a:pPr/>
              <a:t>87</a:t>
            </a:fld>
            <a:endParaRPr lang="en-US" dirty="0"/>
          </a:p>
        </p:txBody>
      </p:sp>
    </p:spTree>
    <p:extLst>
      <p:ext uri="{BB962C8B-B14F-4D97-AF65-F5344CB8AC3E}">
        <p14:creationId xmlns:p14="http://schemas.microsoft.com/office/powerpoint/2010/main" val="139433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 calcmode="lin" valueType="num">
                                      <p:cBhvr>
                                        <p:cTn id="7" dur="500" fill="hold"/>
                                        <p:tgtEl>
                                          <p:spTgt spid="249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98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49859">
                                            <p:txEl>
                                              <p:pRg st="1" end="1"/>
                                            </p:txEl>
                                          </p:spTgt>
                                        </p:tgtEl>
                                        <p:attrNameLst>
                                          <p:attrName>style.visibility</p:attrName>
                                        </p:attrNameLst>
                                      </p:cBhvr>
                                      <p:to>
                                        <p:strVal val="visible"/>
                                      </p:to>
                                    </p:set>
                                    <p:anim calcmode="lin" valueType="num">
                                      <p:cBhvr>
                                        <p:cTn id="13" dur="500" fill="hold"/>
                                        <p:tgtEl>
                                          <p:spTgt spid="24985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4985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4985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498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49859">
                                            <p:txEl>
                                              <p:pRg st="2" end="2"/>
                                            </p:txEl>
                                          </p:spTgt>
                                        </p:tgtEl>
                                        <p:attrNameLst>
                                          <p:attrName>style.visibility</p:attrName>
                                        </p:attrNameLst>
                                      </p:cBhvr>
                                      <p:to>
                                        <p:strVal val="visible"/>
                                      </p:to>
                                    </p:set>
                                    <p:anim calcmode="lin" valueType="num">
                                      <p:cBhvr>
                                        <p:cTn id="21" dur="500" fill="hold"/>
                                        <p:tgtEl>
                                          <p:spTgt spid="24985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4985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4985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498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49859">
                                            <p:txEl>
                                              <p:pRg st="3" end="3"/>
                                            </p:txEl>
                                          </p:spTgt>
                                        </p:tgtEl>
                                        <p:attrNameLst>
                                          <p:attrName>style.visibility</p:attrName>
                                        </p:attrNameLst>
                                      </p:cBhvr>
                                      <p:to>
                                        <p:strVal val="visible"/>
                                      </p:to>
                                    </p:set>
                                    <p:anim calcmode="lin" valueType="num">
                                      <p:cBhvr>
                                        <p:cTn id="29" dur="500" fill="hold"/>
                                        <p:tgtEl>
                                          <p:spTgt spid="24985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4985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4985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4985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728CF-6108-4F1D-AE30-101FF77E5B23}"/>
              </a:ext>
            </a:extLst>
          </p:cNvPr>
          <p:cNvSpPr>
            <a:spLocks noGrp="1"/>
          </p:cNvSpPr>
          <p:nvPr>
            <p:ph type="title"/>
          </p:nvPr>
        </p:nvSpPr>
        <p:spPr>
          <a:xfrm>
            <a:off x="449580" y="136526"/>
            <a:ext cx="11353800" cy="1235074"/>
          </a:xfrm>
        </p:spPr>
        <p:txBody>
          <a:bodyPr>
            <a:noAutofit/>
          </a:bodyPr>
          <a:lstStyle/>
          <a:p>
            <a:r>
              <a:rPr lang="en-US" b="0" dirty="0">
                <a:solidFill>
                  <a:srgbClr val="666633"/>
                </a:solidFill>
                <a:latin typeface="Impact" panose="020B0806030902050204" pitchFamily="34" charset="0"/>
              </a:rPr>
              <a:t>From Where and How Do the Books of the Torah Come?</a:t>
            </a:r>
          </a:p>
        </p:txBody>
      </p:sp>
      <p:sp>
        <p:nvSpPr>
          <p:cNvPr id="3" name="Content Placeholder 2">
            <a:extLst>
              <a:ext uri="{FF2B5EF4-FFF2-40B4-BE49-F238E27FC236}">
                <a16:creationId xmlns:a16="http://schemas.microsoft.com/office/drawing/2014/main" id="{BD0C9A0F-8987-499C-A607-0DA35C47AD0B}"/>
              </a:ext>
            </a:extLst>
          </p:cNvPr>
          <p:cNvSpPr>
            <a:spLocks noGrp="1"/>
          </p:cNvSpPr>
          <p:nvPr>
            <p:ph idx="1"/>
          </p:nvPr>
        </p:nvSpPr>
        <p:spPr>
          <a:xfrm>
            <a:off x="449580" y="1143000"/>
            <a:ext cx="11353800" cy="5578475"/>
          </a:xfrm>
        </p:spPr>
        <p:txBody>
          <a:bodyPr>
            <a:normAutofit/>
          </a:bodyPr>
          <a:lstStyle/>
          <a:p>
            <a:pPr marL="0" indent="0">
              <a:buNone/>
            </a:pPr>
            <a:r>
              <a:rPr lang="en-US" altLang="en-US" sz="3200" b="1" dirty="0">
                <a:solidFill>
                  <a:srgbClr val="FF6600"/>
                </a:solidFill>
                <a:effectLst>
                  <a:outerShdw blurRad="38100" dist="38100" dir="2700000" algn="tl">
                    <a:srgbClr val="000000"/>
                  </a:outerShdw>
                </a:effectLst>
              </a:rPr>
              <a:t>Like most ancient texts, the five books of the Torah are formally anonymous.</a:t>
            </a:r>
            <a:endParaRPr lang="en-US" sz="3200" b="1" dirty="0">
              <a:solidFill>
                <a:srgbClr val="FF6600"/>
              </a:solidFill>
              <a:effectLst>
                <a:outerShdw blurRad="38100" dist="38100" dir="2700000" algn="tl">
                  <a:srgbClr val="000000">
                    <a:alpha val="43137"/>
                  </a:srgbClr>
                </a:outerShdw>
              </a:effectLst>
              <a:latin typeface="Calibri" panose="020F0502020204030204" pitchFamily="34" charset="0"/>
            </a:endParaRPr>
          </a:p>
          <a:p>
            <a:pPr>
              <a:lnSpc>
                <a:spcPct val="100000"/>
              </a:lnSpc>
            </a:pPr>
            <a:r>
              <a:rPr lang="en-US" sz="2800" i="1" dirty="0"/>
              <a:t>Traditionally the Torah has been ascribed to Moses so that together the five scrolls are often are called the “Books of Moses.”</a:t>
            </a:r>
          </a:p>
          <a:p>
            <a:pPr>
              <a:lnSpc>
                <a:spcPct val="100000"/>
              </a:lnSpc>
            </a:pPr>
            <a:r>
              <a:rPr lang="en-US" sz="2800" i="1" dirty="0"/>
              <a:t>Contemporary scholars doubt that the composition of the Torah is quite so simple.</a:t>
            </a:r>
          </a:p>
        </p:txBody>
      </p:sp>
      <p:sp>
        <p:nvSpPr>
          <p:cNvPr id="4" name="Slide Number Placeholder 3">
            <a:extLst>
              <a:ext uri="{FF2B5EF4-FFF2-40B4-BE49-F238E27FC236}">
                <a16:creationId xmlns:a16="http://schemas.microsoft.com/office/drawing/2014/main" id="{070F7339-909E-4859-B28A-C6CC63C213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74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A94F3-560B-0CBB-E0C4-776F9BE0F119}"/>
              </a:ext>
            </a:extLst>
          </p:cNvPr>
          <p:cNvSpPr>
            <a:spLocks noGrp="1"/>
          </p:cNvSpPr>
          <p:nvPr>
            <p:ph type="title"/>
          </p:nvPr>
        </p:nvSpPr>
        <p:spPr>
          <a:xfrm>
            <a:off x="0" y="172140"/>
            <a:ext cx="12192000" cy="1139825"/>
          </a:xfrm>
        </p:spPr>
        <p:txBody>
          <a:bodyPr/>
          <a:lstStyle/>
          <a:p>
            <a:pPr algn="ctr">
              <a:defRPr/>
            </a:pPr>
            <a:r>
              <a:rPr lang="en-US" b="0" dirty="0">
                <a:solidFill>
                  <a:srgbClr val="666633"/>
                </a:solidFill>
                <a:latin typeface="Impact" panose="020B0806030902050204" pitchFamily="34" charset="0"/>
              </a:rPr>
              <a:t>Many Passages in the Torah Suggest a Date Later than Moses</a:t>
            </a:r>
          </a:p>
        </p:txBody>
      </p:sp>
      <p:sp>
        <p:nvSpPr>
          <p:cNvPr id="3" name="Content Placeholder 2">
            <a:extLst>
              <a:ext uri="{FF2B5EF4-FFF2-40B4-BE49-F238E27FC236}">
                <a16:creationId xmlns:a16="http://schemas.microsoft.com/office/drawing/2014/main" id="{96A66AB5-4B26-8731-2713-53AB10E8E83F}"/>
              </a:ext>
            </a:extLst>
          </p:cNvPr>
          <p:cNvSpPr>
            <a:spLocks noGrp="1"/>
          </p:cNvSpPr>
          <p:nvPr>
            <p:ph idx="1"/>
          </p:nvPr>
        </p:nvSpPr>
        <p:spPr>
          <a:xfrm>
            <a:off x="708660" y="1120140"/>
            <a:ext cx="10835640" cy="5565720"/>
          </a:xfrm>
        </p:spPr>
        <p:txBody>
          <a:bodyPr>
            <a:normAutofit lnSpcReduction="10000"/>
          </a:bodyPr>
          <a:lstStyle/>
          <a:p>
            <a:pPr>
              <a:lnSpc>
                <a:spcPct val="100000"/>
              </a:lnSpc>
              <a:spcBef>
                <a:spcPts val="600"/>
              </a:spcBef>
              <a:defRPr/>
            </a:pPr>
            <a:r>
              <a:rPr lang="en-US" sz="2800" i="1" dirty="0">
                <a:latin typeface="Calibri Light" panose="020F0302020204030204" pitchFamily="34" charset="0"/>
              </a:rPr>
              <a:t>Anachronisms, such as, the naming of northern Dan (Ge. 14:14; cf. Jg. 18:7, 14, 27, 29), presuppose a date later than Moses. </a:t>
            </a:r>
          </a:p>
          <a:p>
            <a:pPr>
              <a:lnSpc>
                <a:spcPct val="100000"/>
              </a:lnSpc>
              <a:spcBef>
                <a:spcPts val="600"/>
              </a:spcBef>
              <a:defRPr/>
            </a:pPr>
            <a:r>
              <a:rPr lang="en-US" sz="2800" i="1" dirty="0">
                <a:latin typeface="Calibri Light" panose="020F0302020204030204" pitchFamily="34" charset="0"/>
              </a:rPr>
              <a:t>Other anachronisms include “the Canaanites were then in the land” (Ge. 12:6), “the land of the Philistines” (Ge. 21:34; Ex. 13:17; 23:31), and “the land of Rameses” (Ge. 47:11).</a:t>
            </a:r>
          </a:p>
          <a:p>
            <a:pPr>
              <a:lnSpc>
                <a:spcPct val="100000"/>
              </a:lnSpc>
              <a:spcBef>
                <a:spcPts val="600"/>
              </a:spcBef>
              <a:defRPr/>
            </a:pPr>
            <a:r>
              <a:rPr lang="en-US" sz="2800" i="1" dirty="0">
                <a:latin typeface="Calibri Light" panose="020F0302020204030204" pitchFamily="34" charset="0"/>
              </a:rPr>
              <a:t>A phrase like “To this day…” suggests a date within the later history of Israel (Ge. 22:14; 26:33; 32:32).</a:t>
            </a:r>
          </a:p>
          <a:p>
            <a:pPr>
              <a:lnSpc>
                <a:spcPct val="100000"/>
              </a:lnSpc>
              <a:spcBef>
                <a:spcPts val="600"/>
              </a:spcBef>
              <a:defRPr/>
            </a:pPr>
            <a:r>
              <a:rPr lang="en-US" sz="2800" i="1" dirty="0">
                <a:latin typeface="Calibri Light" panose="020F0302020204030204" pitchFamily="34" charset="0"/>
              </a:rPr>
              <a:t>Knowledge of the Israelite monarchy presupposes a date later than the 10</a:t>
            </a:r>
            <a:r>
              <a:rPr lang="en-US" sz="2800" i="1" baseline="30000" dirty="0">
                <a:latin typeface="Calibri Light" panose="020F0302020204030204" pitchFamily="34" charset="0"/>
              </a:rPr>
              <a:t>th</a:t>
            </a:r>
            <a:r>
              <a:rPr lang="en-US" sz="2800" i="1" dirty="0">
                <a:latin typeface="Calibri Light" panose="020F0302020204030204" pitchFamily="34" charset="0"/>
              </a:rPr>
              <a:t> century (Ge. 36:31).</a:t>
            </a:r>
          </a:p>
          <a:p>
            <a:pPr>
              <a:lnSpc>
                <a:spcPct val="100000"/>
              </a:lnSpc>
              <a:spcBef>
                <a:spcPts val="600"/>
              </a:spcBef>
              <a:defRPr/>
            </a:pPr>
            <a:r>
              <a:rPr kumimoji="0" lang="en-US" altLang="en-US" sz="2800" b="0" i="1" u="none" strike="noStrike" kern="1200" cap="none" spc="0" normalizeH="0" baseline="0" noProof="0" dirty="0">
                <a:ln>
                  <a:noFill/>
                </a:ln>
                <a:solidFill>
                  <a:prstClr val="black"/>
                </a:solidFill>
                <a:effectLst/>
                <a:uLnTx/>
                <a:uFillTx/>
                <a:latin typeface="Calibri Light" panose="020F0302020204030204"/>
                <a:ea typeface="+mn-ea"/>
                <a:cs typeface="+mn-cs"/>
              </a:rPr>
              <a:t>Some passages imply a later time, such as, “</a:t>
            </a:r>
            <a:r>
              <a:rPr kumimoji="0" lang="en-US" altLang="en-US" sz="2800" b="0" i="1" u="none" strike="noStrike" kern="1200" cap="none" spc="0" normalizeH="0" baseline="0" noProof="0">
                <a:ln>
                  <a:noFill/>
                </a:ln>
                <a:solidFill>
                  <a:prstClr val="black"/>
                </a:solidFill>
                <a:effectLst/>
                <a:uLnTx/>
                <a:uFillTx/>
                <a:latin typeface="Calibri Light" panose="020F0302020204030204"/>
                <a:ea typeface="+mn-ea"/>
                <a:cs typeface="+mn-cs"/>
              </a:rPr>
              <a:t>the Moabites of </a:t>
            </a:r>
            <a:r>
              <a:rPr kumimoji="0" lang="en-US" altLang="en-US" sz="2800" b="0" i="1" u="none" strike="noStrike" kern="1200" cap="none" spc="0" normalizeH="0" baseline="0" noProof="0" dirty="0">
                <a:ln>
                  <a:noFill/>
                </a:ln>
                <a:solidFill>
                  <a:prstClr val="black"/>
                </a:solidFill>
                <a:effectLst/>
                <a:uLnTx/>
                <a:uFillTx/>
                <a:latin typeface="Calibri Light" panose="020F0302020204030204"/>
                <a:ea typeface="+mn-ea"/>
                <a:cs typeface="+mn-cs"/>
              </a:rPr>
              <a:t>today” and “</a:t>
            </a:r>
            <a:r>
              <a:rPr kumimoji="0" lang="en-US" altLang="en-US" sz="2800" b="0" i="1" u="none" strike="noStrike" kern="1200" cap="none" spc="0" normalizeH="0" baseline="0" noProof="0">
                <a:ln>
                  <a:noFill/>
                </a:ln>
                <a:solidFill>
                  <a:prstClr val="black"/>
                </a:solidFill>
                <a:effectLst/>
                <a:uLnTx/>
                <a:uFillTx/>
                <a:latin typeface="Calibri Light" panose="020F0302020204030204"/>
                <a:ea typeface="+mn-ea"/>
                <a:cs typeface="+mn-cs"/>
              </a:rPr>
              <a:t>the Ammonites of </a:t>
            </a:r>
            <a:r>
              <a:rPr kumimoji="0" lang="en-US" altLang="en-US" sz="2800" b="0" i="1" u="none" strike="noStrike" kern="1200" cap="none" spc="0" normalizeH="0" baseline="0" noProof="0" dirty="0">
                <a:ln>
                  <a:noFill/>
                </a:ln>
                <a:solidFill>
                  <a:prstClr val="black"/>
                </a:solidFill>
                <a:effectLst/>
                <a:uLnTx/>
                <a:uFillTx/>
                <a:latin typeface="Calibri Light" panose="020F0302020204030204"/>
                <a:ea typeface="+mn-ea"/>
                <a:cs typeface="+mn-cs"/>
              </a:rPr>
              <a:t>today” (Ge. 19:37-38), the reference to Og’s bed as “still in Rabbah” (Dt. 3:11b), and the reference to the invasion of the </a:t>
            </a:r>
            <a:r>
              <a:rPr kumimoji="0" lang="en-US" altLang="en-US" sz="2800" b="0" i="1" u="none" strike="noStrike" kern="1200" cap="none" spc="0" normalizeH="0" baseline="0" noProof="0" dirty="0" err="1">
                <a:ln>
                  <a:noFill/>
                </a:ln>
                <a:solidFill>
                  <a:prstClr val="black"/>
                </a:solidFill>
                <a:effectLst/>
                <a:uLnTx/>
                <a:uFillTx/>
                <a:latin typeface="Calibri Light" panose="020F0302020204030204"/>
                <a:ea typeface="+mn-ea"/>
                <a:cs typeface="+mn-cs"/>
              </a:rPr>
              <a:t>Caphtorites</a:t>
            </a:r>
            <a:r>
              <a:rPr kumimoji="0" lang="en-US" altLang="en-US" sz="2800" b="0" i="1" u="none" strike="noStrike" kern="1200" cap="none" spc="0" normalizeH="0" baseline="0" noProof="0" dirty="0">
                <a:ln>
                  <a:noFill/>
                </a:ln>
                <a:solidFill>
                  <a:prstClr val="black"/>
                </a:solidFill>
                <a:effectLst/>
                <a:uLnTx/>
                <a:uFillTx/>
                <a:latin typeface="Calibri Light" panose="020F0302020204030204"/>
                <a:ea typeface="+mn-ea"/>
                <a:cs typeface="+mn-cs"/>
              </a:rPr>
              <a:t> (Dt. 2:23).</a:t>
            </a:r>
          </a:p>
          <a:p>
            <a:pPr>
              <a:lnSpc>
                <a:spcPct val="100000"/>
              </a:lnSpc>
              <a:spcBef>
                <a:spcPts val="600"/>
              </a:spcBef>
              <a:defRPr/>
            </a:pPr>
            <a:endParaRPr lang="en-US" sz="2800" i="1" dirty="0">
              <a:latin typeface="Arial Narrow" panose="020B0606020202030204" pitchFamily="34" charset="0"/>
            </a:endParaRPr>
          </a:p>
          <a:p>
            <a:pPr marL="0" indent="0">
              <a:buNone/>
              <a:defRPr/>
            </a:pPr>
            <a:endParaRPr lang="en-US" dirty="0"/>
          </a:p>
        </p:txBody>
      </p:sp>
      <p:sp>
        <p:nvSpPr>
          <p:cNvPr id="4" name="Slide Number Placeholder 3">
            <a:extLst>
              <a:ext uri="{FF2B5EF4-FFF2-40B4-BE49-F238E27FC236}">
                <a16:creationId xmlns:a16="http://schemas.microsoft.com/office/drawing/2014/main" id="{0CF33C03-5153-385E-203B-87A625BD3943}"/>
              </a:ext>
            </a:extLst>
          </p:cNvPr>
          <p:cNvSpPr>
            <a:spLocks noGrp="1"/>
          </p:cNvSpPr>
          <p:nvPr>
            <p:ph type="sldNum" sz="quarter" idx="12"/>
          </p:nvPr>
        </p:nvSpPr>
        <p:spPr/>
        <p:txBody>
          <a:bodyPr/>
          <a:lstStyle/>
          <a:p>
            <a:fld id="{45C00377-489B-40EC-B059-26BDDD2E89B9}" type="slidenum">
              <a:rPr lang="en-US" smtClean="0"/>
              <a:pPr/>
              <a:t>89</a:t>
            </a:fld>
            <a:endParaRPr lang="en-US" dirty="0"/>
          </a:p>
        </p:txBody>
      </p:sp>
    </p:spTree>
    <p:extLst>
      <p:ext uri="{BB962C8B-B14F-4D97-AF65-F5344CB8AC3E}">
        <p14:creationId xmlns:p14="http://schemas.microsoft.com/office/powerpoint/2010/main" val="417189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FFD85F9E-3E80-F563-8C45-99893209E366}"/>
              </a:ext>
            </a:extLst>
          </p:cNvPr>
          <p:cNvSpPr>
            <a:spLocks noGrp="1" noChangeArrowheads="1"/>
          </p:cNvSpPr>
          <p:nvPr>
            <p:ph type="title"/>
          </p:nvPr>
        </p:nvSpPr>
        <p:spPr>
          <a:xfrm>
            <a:off x="1981200" y="125414"/>
            <a:ext cx="8229600" cy="865187"/>
          </a:xfrm>
        </p:spPr>
        <p:txBody>
          <a:bodyPr/>
          <a:lstStyle/>
          <a:p>
            <a:pPr eaLnBrk="1" hangingPunct="1">
              <a:lnSpc>
                <a:spcPct val="80000"/>
              </a:lnSpc>
              <a:defRPr/>
            </a:pPr>
            <a:r>
              <a:rPr lang="en-US" altLang="en-US" sz="3600">
                <a:latin typeface="Eras Bold ITC" pitchFamily="34" charset="0"/>
              </a:rPr>
              <a:t>AN ANCIENT QUESTION: </a:t>
            </a:r>
            <a:br>
              <a:rPr lang="en-US" altLang="en-US" sz="3600">
                <a:latin typeface="Eras Bold ITC" pitchFamily="34" charset="0"/>
              </a:rPr>
            </a:br>
            <a:r>
              <a:rPr lang="en-US" altLang="en-US" sz="3600">
                <a:latin typeface="Eras Bold ITC" pitchFamily="34" charset="0"/>
              </a:rPr>
              <a:t>How does the universe exist?</a:t>
            </a:r>
          </a:p>
        </p:txBody>
      </p:sp>
      <p:sp>
        <p:nvSpPr>
          <p:cNvPr id="99333" name="Rectangle 5">
            <a:extLst>
              <a:ext uri="{FF2B5EF4-FFF2-40B4-BE49-F238E27FC236}">
                <a16:creationId xmlns:a16="http://schemas.microsoft.com/office/drawing/2014/main" id="{FCD9FE8C-F0B6-8E7A-A318-404AD5B8E694}"/>
              </a:ext>
            </a:extLst>
          </p:cNvPr>
          <p:cNvSpPr>
            <a:spLocks noChangeArrowheads="1"/>
          </p:cNvSpPr>
          <p:nvPr/>
        </p:nvSpPr>
        <p:spPr bwMode="auto">
          <a:xfrm>
            <a:off x="5638800" y="2438400"/>
            <a:ext cx="4876800" cy="4191000"/>
          </a:xfrm>
          <a:prstGeom prst="rect">
            <a:avLst/>
          </a:prstGeom>
          <a:solidFill>
            <a:srgbClr val="0033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r>
              <a:rPr kumimoji="0" lang="en-US" altLang="en-US" sz="3600" b="0" i="0" u="none" strike="noStrike" kern="1200" cap="none" spc="0" normalizeH="0" baseline="0" noProof="0">
                <a:ln>
                  <a:noFill/>
                </a:ln>
                <a:solidFill>
                  <a:srgbClr val="FFCC00"/>
                </a:solidFill>
                <a:effectLst>
                  <a:outerShdw blurRad="38100" dist="38100" dir="2700000" algn="tl">
                    <a:srgbClr val="000000"/>
                  </a:outerShdw>
                </a:effectLst>
                <a:uLnTx/>
                <a:uFillTx/>
                <a:latin typeface="Agency FB" pitchFamily="2" charset="0"/>
                <a:ea typeface="+mn-ea"/>
                <a:cs typeface="Arial" panose="020B0604020202020204" pitchFamily="34" charset="0"/>
              </a:rPr>
              <a:t>In Mesopotamia</a:t>
            </a:r>
            <a:endParaRPr kumimoji="0" lang="en-US" altLang="en-US" sz="2400" b="0" i="0" u="none" strike="noStrike" kern="1200" cap="none" spc="0" normalizeH="0" baseline="0" noProof="0">
              <a:ln>
                <a:noFill/>
              </a:ln>
              <a:solidFill>
                <a:srgbClr val="FFCC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endParaRPr kumimoji="0" lang="en-US" altLang="en-US" sz="800" b="0" i="1" u="none" strike="noStrike" kern="1200" cap="none" spc="0" normalizeH="0" baseline="0" noProof="0">
              <a:ln>
                <a:noFill/>
              </a:ln>
              <a:solidFill>
                <a:srgbClr val="FFCC00"/>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r>
              <a:rPr kumimoji="0" lang="en-US" altLang="en-US" sz="2400" b="0" i="1" u="none" strike="noStrike" kern="1200" cap="none" spc="0" normalizeH="0" baseline="0" noProof="0">
                <a:ln>
                  <a:noFill/>
                </a:ln>
                <a:solidFill>
                  <a:srgbClr val="FFFFBD"/>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Creation was the result of a violent primeval conflict.</a:t>
            </a:r>
          </a:p>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r>
              <a:rPr kumimoji="0" lang="en-US" altLang="en-US" sz="2400" b="0" i="1" u="none" strike="noStrike" kern="1200" cap="none" spc="0" normalizeH="0" baseline="0" noProof="0">
                <a:ln>
                  <a:noFill/>
                </a:ln>
                <a:solidFill>
                  <a:srgbClr val="FFFFBD"/>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Marduk (god of order) fought Tiamat (goddess of chaos), defeating the gods of chaos, and splitting Tiamat’s corpse into sky and earth.</a:t>
            </a:r>
          </a:p>
          <a:p>
            <a:pPr marL="342900" marR="0" lvl="0" indent="-342900" algn="l" defTabSz="914400" rtl="0" eaLnBrk="1" fontAlgn="base" latinLnBrk="0" hangingPunct="1">
              <a:lnSpc>
                <a:spcPct val="90000"/>
              </a:lnSpc>
              <a:spcBef>
                <a:spcPct val="20000"/>
              </a:spcBef>
              <a:spcAft>
                <a:spcPct val="0"/>
              </a:spcAft>
              <a:buClr>
                <a:srgbClr val="FFCC00"/>
              </a:buClr>
              <a:buSzPct val="75000"/>
              <a:buFont typeface="Wingdings" panose="05000000000000000000" pitchFamily="2" charset="2"/>
              <a:buNone/>
              <a:tabLst/>
              <a:defRPr/>
            </a:pPr>
            <a:r>
              <a:rPr kumimoji="0" lang="en-US" altLang="en-US" sz="2400" b="0" i="1" u="none" strike="noStrike" kern="1200" cap="none" spc="0" normalizeH="0" baseline="0" noProof="0">
                <a:ln>
                  <a:noFill/>
                </a:ln>
                <a:solidFill>
                  <a:srgbClr val="FFFFBD"/>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Humans were created out of the blood of the slain god Kingu.</a:t>
            </a:r>
            <a:endParaRPr kumimoji="0" lang="en-US" altLang="en-US" sz="2400" b="0" i="1" u="none" strike="noStrike" kern="1200" cap="none" spc="0" normalizeH="0" baseline="0" noProof="0">
              <a:ln>
                <a:noFill/>
              </a:ln>
              <a:solidFill>
                <a:srgbClr val="FFCC00"/>
              </a:solidFill>
              <a:effectLst/>
              <a:uLnTx/>
              <a:uFillTx/>
              <a:latin typeface="Arial" panose="020B0604020202020204" pitchFamily="34" charset="0"/>
              <a:ea typeface="+mn-ea"/>
              <a:cs typeface="Arial" panose="020B0604020202020204" pitchFamily="34" charset="0"/>
            </a:endParaRPr>
          </a:p>
        </p:txBody>
      </p:sp>
      <p:sp>
        <p:nvSpPr>
          <p:cNvPr id="99335" name="Rectangle 7">
            <a:extLst>
              <a:ext uri="{FF2B5EF4-FFF2-40B4-BE49-F238E27FC236}">
                <a16:creationId xmlns:a16="http://schemas.microsoft.com/office/drawing/2014/main" id="{B93CE29D-207C-E5D1-90A5-61E02C59D465}"/>
              </a:ext>
            </a:extLst>
          </p:cNvPr>
          <p:cNvSpPr>
            <a:spLocks noGrp="1" noChangeArrowheads="1"/>
          </p:cNvSpPr>
          <p:nvPr>
            <p:ph type="body" sz="half" idx="1"/>
          </p:nvPr>
        </p:nvSpPr>
        <p:spPr>
          <a:xfrm>
            <a:off x="5562600" y="1600200"/>
            <a:ext cx="2438400" cy="609600"/>
          </a:xfrm>
        </p:spPr>
        <p:txBody>
          <a:bodyPr/>
          <a:lstStyle/>
          <a:p>
            <a:pPr eaLnBrk="1" hangingPunct="1">
              <a:lnSpc>
                <a:spcPct val="80000"/>
              </a:lnSpc>
              <a:buFont typeface="Wingdings" panose="05000000000000000000" pitchFamily="2" charset="2"/>
              <a:buNone/>
              <a:defRPr/>
            </a:pPr>
            <a:r>
              <a:rPr lang="en-US" altLang="en-US" sz="1800" i="1">
                <a:latin typeface="Arial Narrow" panose="020B0606020202030204" pitchFamily="34" charset="0"/>
              </a:rPr>
              <a:t>Enuma Elish</a:t>
            </a:r>
            <a:r>
              <a:rPr lang="en-US" altLang="en-US" sz="1800">
                <a:latin typeface="Arial Narrow" panose="020B0606020202030204" pitchFamily="34" charset="0"/>
              </a:rPr>
              <a:t>, Tablet IV</a:t>
            </a:r>
          </a:p>
          <a:p>
            <a:pPr eaLnBrk="1" hangingPunct="1">
              <a:lnSpc>
                <a:spcPct val="80000"/>
              </a:lnSpc>
              <a:buFont typeface="Wingdings" panose="05000000000000000000" pitchFamily="2" charset="2"/>
              <a:buNone/>
              <a:defRPr/>
            </a:pPr>
            <a:r>
              <a:rPr lang="en-US" altLang="en-US" sz="1800">
                <a:latin typeface="Arial Narrow" panose="020B0606020202030204" pitchFamily="34" charset="0"/>
              </a:rPr>
              <a:t>British Museum, London</a:t>
            </a:r>
          </a:p>
        </p:txBody>
      </p:sp>
      <p:pic>
        <p:nvPicPr>
          <p:cNvPr id="99336" name="Picture 8" descr="AIS39">
            <a:extLst>
              <a:ext uri="{FF2B5EF4-FFF2-40B4-BE49-F238E27FC236}">
                <a16:creationId xmlns:a16="http://schemas.microsoft.com/office/drawing/2014/main" id="{C963D1BF-898E-3A96-A64D-D907D2E6E49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219200"/>
            <a:ext cx="36210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0DC21715-083D-34FF-B11D-6F06FF380E91}"/>
              </a:ext>
            </a:extLst>
          </p:cNvPr>
          <p:cNvSpPr>
            <a:spLocks noGrp="1"/>
          </p:cNvSpPr>
          <p:nvPr>
            <p:ph type="sldNum" sz="quarter" idx="12"/>
          </p:nvPr>
        </p:nvSpPr>
        <p:spPr/>
        <p:txBody>
          <a:bodyPr/>
          <a:lstStyle/>
          <a:p>
            <a:fld id="{8D6A6F34-C2E3-4478-8623-715B24E81CD7}" type="slidenum">
              <a:rPr lang="en-US" altLang="en-US" smtClean="0"/>
              <a:pPr/>
              <a:t>9</a:t>
            </a:fld>
            <a:endParaRPr lang="en-US" altLang="en-US"/>
          </a:p>
        </p:txBody>
      </p:sp>
    </p:spTree>
    <p:extLst>
      <p:ext uri="{BB962C8B-B14F-4D97-AF65-F5344CB8AC3E}">
        <p14:creationId xmlns:p14="http://schemas.microsoft.com/office/powerpoint/2010/main" val="3780930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dissolve">
                                      <p:cBhvr>
                                        <p:cTn id="7" dur="500"/>
                                        <p:tgtEl>
                                          <p:spTgt spid="99336"/>
                                        </p:tgtEl>
                                      </p:cBhvr>
                                    </p:animEffect>
                                  </p:childTnLst>
                                </p:cTn>
                              </p:par>
                              <p:par>
                                <p:cTn id="8" presetID="9" presetClass="entr" presetSubtype="0" fill="hold" nodeType="withEffect">
                                  <p:stCondLst>
                                    <p:cond delay="0"/>
                                  </p:stCondLst>
                                  <p:childTnLst>
                                    <p:set>
                                      <p:cBhvr>
                                        <p:cTn id="9" dur="1" fill="hold">
                                          <p:stCondLst>
                                            <p:cond delay="0"/>
                                          </p:stCondLst>
                                        </p:cTn>
                                        <p:tgtEl>
                                          <p:spTgt spid="99335">
                                            <p:txEl>
                                              <p:pRg st="0" end="0"/>
                                            </p:txEl>
                                          </p:spTgt>
                                        </p:tgtEl>
                                        <p:attrNameLst>
                                          <p:attrName>style.visibility</p:attrName>
                                        </p:attrNameLst>
                                      </p:cBhvr>
                                      <p:to>
                                        <p:strVal val="visible"/>
                                      </p:to>
                                    </p:set>
                                    <p:animEffect transition="in" filter="dissolve">
                                      <p:cBhvr>
                                        <p:cTn id="10" dur="500"/>
                                        <p:tgtEl>
                                          <p:spTgt spid="99335">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99335">
                                            <p:txEl>
                                              <p:pRg st="1" end="1"/>
                                            </p:txEl>
                                          </p:spTgt>
                                        </p:tgtEl>
                                        <p:attrNameLst>
                                          <p:attrName>style.visibility</p:attrName>
                                        </p:attrNameLst>
                                      </p:cBhvr>
                                      <p:to>
                                        <p:strVal val="visible"/>
                                      </p:to>
                                    </p:set>
                                    <p:animEffect transition="in" filter="dissolve">
                                      <p:cBhvr>
                                        <p:cTn id="13" dur="500"/>
                                        <p:tgtEl>
                                          <p:spTgt spid="99335">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9333">
                                            <p:bg/>
                                          </p:spTgt>
                                        </p:tgtEl>
                                        <p:attrNameLst>
                                          <p:attrName>style.visibility</p:attrName>
                                        </p:attrNameLst>
                                      </p:cBhvr>
                                      <p:to>
                                        <p:strVal val="visible"/>
                                      </p:to>
                                    </p:set>
                                    <p:animEffect transition="in" filter="randombar(horizontal)">
                                      <p:cBhvr>
                                        <p:cTn id="18" dur="500"/>
                                        <p:tgtEl>
                                          <p:spTgt spid="99333">
                                            <p:bg/>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9333">
                                            <p:txEl>
                                              <p:pRg st="0" end="0"/>
                                            </p:txEl>
                                          </p:spTgt>
                                        </p:tgtEl>
                                        <p:attrNameLst>
                                          <p:attrName>style.visibility</p:attrName>
                                        </p:attrNameLst>
                                      </p:cBhvr>
                                      <p:to>
                                        <p:strVal val="visible"/>
                                      </p:to>
                                    </p:set>
                                    <p:animEffect transition="in" filter="randombar(horizontal)">
                                      <p:cBhvr>
                                        <p:cTn id="21" dur="500"/>
                                        <p:tgtEl>
                                          <p:spTgt spid="99333">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99333">
                                            <p:txEl>
                                              <p:pRg st="2" end="2"/>
                                            </p:txEl>
                                          </p:spTgt>
                                        </p:tgtEl>
                                        <p:attrNameLst>
                                          <p:attrName>style.visibility</p:attrName>
                                        </p:attrNameLst>
                                      </p:cBhvr>
                                      <p:to>
                                        <p:strVal val="visible"/>
                                      </p:to>
                                    </p:set>
                                    <p:animEffect transition="in" filter="randombar(horizontal)">
                                      <p:cBhvr>
                                        <p:cTn id="26" dur="500"/>
                                        <p:tgtEl>
                                          <p:spTgt spid="9933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nodeType="clickEffect">
                                  <p:stCondLst>
                                    <p:cond delay="0"/>
                                  </p:stCondLst>
                                  <p:childTnLst>
                                    <p:set>
                                      <p:cBhvr>
                                        <p:cTn id="30" dur="1" fill="hold">
                                          <p:stCondLst>
                                            <p:cond delay="0"/>
                                          </p:stCondLst>
                                        </p:cTn>
                                        <p:tgtEl>
                                          <p:spTgt spid="99333">
                                            <p:txEl>
                                              <p:pRg st="3" end="3"/>
                                            </p:txEl>
                                          </p:spTgt>
                                        </p:tgtEl>
                                        <p:attrNameLst>
                                          <p:attrName>style.visibility</p:attrName>
                                        </p:attrNameLst>
                                      </p:cBhvr>
                                      <p:to>
                                        <p:strVal val="visible"/>
                                      </p:to>
                                    </p:set>
                                    <p:animEffect transition="in" filter="randombar(horizontal)">
                                      <p:cBhvr>
                                        <p:cTn id="31" dur="500"/>
                                        <p:tgtEl>
                                          <p:spTgt spid="9933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4" presetClass="entr" presetSubtype="10" fill="hold" nodeType="clickEffect">
                                  <p:stCondLst>
                                    <p:cond delay="0"/>
                                  </p:stCondLst>
                                  <p:childTnLst>
                                    <p:set>
                                      <p:cBhvr>
                                        <p:cTn id="35" dur="1" fill="hold">
                                          <p:stCondLst>
                                            <p:cond delay="0"/>
                                          </p:stCondLst>
                                        </p:cTn>
                                        <p:tgtEl>
                                          <p:spTgt spid="99333">
                                            <p:txEl>
                                              <p:pRg st="4" end="4"/>
                                            </p:txEl>
                                          </p:spTgt>
                                        </p:tgtEl>
                                        <p:attrNameLst>
                                          <p:attrName>style.visibility</p:attrName>
                                        </p:attrNameLst>
                                      </p:cBhvr>
                                      <p:to>
                                        <p:strVal val="visible"/>
                                      </p:to>
                                    </p:set>
                                    <p:animEffect transition="in" filter="randombar(horizontal)">
                                      <p:cBhvr>
                                        <p:cTn id="36" dur="500"/>
                                        <p:tgtEl>
                                          <p:spTgt spid="993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uiExpand="1" build="allAtOnce"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23EA23-3EC1-EACE-6501-B4332BDEFF10}"/>
              </a:ext>
            </a:extLst>
          </p:cNvPr>
          <p:cNvSpPr>
            <a:spLocks noGrp="1"/>
          </p:cNvSpPr>
          <p:nvPr>
            <p:ph idx="1"/>
          </p:nvPr>
        </p:nvSpPr>
        <p:spPr>
          <a:xfrm>
            <a:off x="838200" y="507825"/>
            <a:ext cx="10515600" cy="1961055"/>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1" u="none" strike="noStrike" kern="1200" cap="none" spc="0" normalizeH="0" baseline="0" noProof="0" dirty="0">
                <a:ln>
                  <a:noFill/>
                </a:ln>
                <a:solidFill>
                  <a:prstClr val="black"/>
                </a:solidFill>
                <a:effectLst/>
                <a:uLnTx/>
                <a:uFillTx/>
                <a:latin typeface="Calibri Light" panose="020F0302020204030204"/>
                <a:ea typeface="+mn-ea"/>
                <a:cs typeface="+mn-cs"/>
              </a:rPr>
              <a:t>The description of Moses’ death seems to require a date of documentation later than the event itself (Dt. 34:5ff.).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en-US" sz="2800" i="1" dirty="0">
                <a:solidFill>
                  <a:prstClr val="black"/>
                </a:solidFill>
                <a:latin typeface="Calibri Light" panose="020F0302020204030204"/>
              </a:rPr>
              <a:t>The observation that since Moses’ death, no prophet like him had arisen in Israel (Dt. 34:10-12).</a:t>
            </a:r>
            <a:endParaRPr kumimoji="0" lang="en-US" altLang="en-US" sz="28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4" name="Slide Number Placeholder 3">
            <a:extLst>
              <a:ext uri="{FF2B5EF4-FFF2-40B4-BE49-F238E27FC236}">
                <a16:creationId xmlns:a16="http://schemas.microsoft.com/office/drawing/2014/main" id="{E7D3E6BB-59C9-F40C-65AA-76CC8430A42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C99BBE8-ED9F-D6B7-D8B6-75E5E288BF3B}"/>
              </a:ext>
            </a:extLst>
          </p:cNvPr>
          <p:cNvSpPr txBox="1"/>
          <p:nvPr/>
        </p:nvSpPr>
        <p:spPr>
          <a:xfrm>
            <a:off x="628380" y="3108960"/>
            <a:ext cx="10982960" cy="284180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en-US" sz="2800" dirty="0">
                <a:solidFill>
                  <a:prstClr val="black"/>
                </a:solidFill>
                <a:latin typeface="Calibri Light" panose="020F0302020204030204"/>
              </a:rPr>
              <a:t>In particular, a</a:t>
            </a:r>
            <a:r>
              <a:rPr kumimoji="0" lang="en-US" altLang="en-US" sz="2800" b="0" u="none" strike="noStrike" kern="1200" cap="none" spc="0" normalizeH="0" baseline="0" noProof="0" dirty="0">
                <a:ln>
                  <a:noFill/>
                </a:ln>
                <a:solidFill>
                  <a:prstClr val="black"/>
                </a:solidFill>
                <a:effectLst/>
                <a:uLnTx/>
                <a:uFillTx/>
                <a:latin typeface="Calibri Light" panose="020F0302020204030204"/>
                <a:ea typeface="+mn-ea"/>
                <a:cs typeface="+mn-cs"/>
              </a:rPr>
              <a:t> reference to the exile suggests a later date: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1" u="none" strike="noStrike" kern="1200" cap="none" spc="0" normalizeH="0" baseline="0" noProof="0" dirty="0">
                <a:ln>
                  <a:noFill/>
                </a:ln>
                <a:solidFill>
                  <a:prstClr val="black"/>
                </a:solidFill>
                <a:effectLst/>
                <a:uLnTx/>
                <a:uFillTx/>
                <a:latin typeface="Calibri Light" panose="020F0302020204030204"/>
                <a:ea typeface="+mn-ea"/>
                <a:cs typeface="+mn-cs"/>
              </a:rPr>
              <a:t>“Therefore, Yahweh’s anger burned against this land, so that he brought on it all the curses… Yahweh uprooted them from their land and thrust them into another land, </a:t>
            </a:r>
            <a:r>
              <a:rPr kumimoji="0" lang="en-US" altLang="en-US" sz="3200" b="1" i="1" u="sng" strike="noStrike" kern="1200" cap="none" spc="0" normalizeH="0" baseline="0" noProof="0" dirty="0">
                <a:ln>
                  <a:noFill/>
                </a:ln>
                <a:solidFill>
                  <a:prstClr val="black"/>
                </a:solidFill>
                <a:effectLst/>
                <a:uLnTx/>
                <a:uFillTx/>
                <a:latin typeface="Calibri Light" panose="020F0302020204030204"/>
                <a:ea typeface="+mn-ea"/>
                <a:cs typeface="+mn-cs"/>
              </a:rPr>
              <a:t>as it is now</a:t>
            </a:r>
            <a:r>
              <a:rPr kumimoji="0" lang="en-US" altLang="en-US" sz="3200" b="1" i="1" u="none" strike="noStrike" kern="1200" cap="none" spc="0" normalizeH="0" baseline="0" noProof="0" dirty="0">
                <a:ln>
                  <a:noFill/>
                </a:ln>
                <a:solidFill>
                  <a:prstClr val="black"/>
                </a:solidFill>
                <a:effectLst/>
                <a:uLnTx/>
                <a:uFillTx/>
                <a:latin typeface="Calibri Light" panose="020F0302020204030204"/>
                <a:ea typeface="+mn-ea"/>
                <a:cs typeface="+mn-cs"/>
              </a:rPr>
              <a:t>.” (Dt. 29:27-28).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u="none" strike="noStrike" kern="1200" cap="none" spc="0" normalizeH="0" baseline="0" noProof="0" dirty="0">
                <a:ln>
                  <a:noFill/>
                </a:ln>
                <a:solidFill>
                  <a:prstClr val="black"/>
                </a:solidFill>
                <a:effectLst/>
                <a:uLnTx/>
                <a:uFillTx/>
                <a:latin typeface="Calibri Light" panose="020F0302020204030204"/>
                <a:ea typeface="+mn-ea"/>
                <a:cs typeface="+mn-cs"/>
              </a:rPr>
              <a:t>The Hebrew phrase “</a:t>
            </a:r>
            <a:r>
              <a:rPr kumimoji="0" lang="en-US" altLang="en-US" sz="2800" u="sng" strike="noStrike" kern="1200" cap="none" spc="0" normalizeH="0" baseline="0" noProof="0" dirty="0">
                <a:ln>
                  <a:noFill/>
                </a:ln>
                <a:solidFill>
                  <a:prstClr val="black"/>
                </a:solidFill>
                <a:effectLst/>
                <a:uLnTx/>
                <a:uFillTx/>
                <a:latin typeface="Calibri Light" panose="020F0302020204030204"/>
                <a:ea typeface="+mn-ea"/>
                <a:cs typeface="+mn-cs"/>
              </a:rPr>
              <a:t>as on this day</a:t>
            </a:r>
            <a:r>
              <a:rPr kumimoji="0" lang="en-US" altLang="en-US" sz="2800" u="none" strike="noStrike" kern="1200" cap="none" spc="0" normalizeH="0" baseline="0" noProof="0" dirty="0">
                <a:ln>
                  <a:noFill/>
                </a:ln>
                <a:solidFill>
                  <a:prstClr val="black"/>
                </a:solidFill>
                <a:effectLst/>
                <a:uLnTx/>
                <a:uFillTx/>
                <a:latin typeface="Calibri Light" panose="020F0302020204030204"/>
                <a:ea typeface="+mn-ea"/>
                <a:cs typeface="+mn-cs"/>
              </a:rPr>
              <a:t>” (or, “as it is now”) suggests a time removed from Moses’ day.</a:t>
            </a:r>
          </a:p>
        </p:txBody>
      </p:sp>
    </p:spTree>
    <p:extLst>
      <p:ext uri="{BB962C8B-B14F-4D97-AF65-F5344CB8AC3E}">
        <p14:creationId xmlns:p14="http://schemas.microsoft.com/office/powerpoint/2010/main" val="53111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B85B34A-8907-F3D9-4B20-CE134BC91A01}"/>
              </a:ext>
            </a:extLst>
          </p:cNvPr>
          <p:cNvSpPr>
            <a:spLocks noGrp="1"/>
          </p:cNvSpPr>
          <p:nvPr>
            <p:ph type="sldNum" sz="quarter" idx="12"/>
          </p:nvPr>
        </p:nvSpPr>
        <p:spPr/>
        <p:txBody>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2F63AC-D87D-41BC-85D5-04F0F8A30C2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9811" name="Rectangle 3">
            <a:extLst>
              <a:ext uri="{FF2B5EF4-FFF2-40B4-BE49-F238E27FC236}">
                <a16:creationId xmlns:a16="http://schemas.microsoft.com/office/drawing/2014/main" id="{EE09F678-3CB0-48AD-91D0-0DAF809BE753}"/>
              </a:ext>
            </a:extLst>
          </p:cNvPr>
          <p:cNvSpPr>
            <a:spLocks noGrp="1" noChangeArrowheads="1"/>
          </p:cNvSpPr>
          <p:nvPr>
            <p:ph type="body" idx="1"/>
          </p:nvPr>
        </p:nvSpPr>
        <p:spPr>
          <a:xfrm>
            <a:off x="675860" y="934278"/>
            <a:ext cx="11052313" cy="4343400"/>
          </a:xfrm>
        </p:spPr>
        <p:txBody>
          <a:bodyPr>
            <a:normAutofit lnSpcReduction="10000"/>
          </a:bodyPr>
          <a:lstStyle/>
          <a:p>
            <a:pPr eaLnBrk="1" hangingPunct="1">
              <a:lnSpc>
                <a:spcPct val="90000"/>
              </a:lnSpc>
              <a:buFont typeface="Wingdings" panose="05000000000000000000" pitchFamily="2" charset="2"/>
              <a:buNone/>
              <a:defRPr/>
            </a:pPr>
            <a:r>
              <a:rPr lang="en-US" altLang="en-US" sz="3600" dirty="0">
                <a:solidFill>
                  <a:srgbClr val="666633"/>
                </a:solidFill>
                <a:latin typeface="Impact" panose="020B0806030902050204" pitchFamily="34" charset="0"/>
              </a:rPr>
              <a:t>At the same time, Moses is described as committing at least some of the Torah to writing.</a:t>
            </a:r>
          </a:p>
          <a:p>
            <a:pPr eaLnBrk="1" hangingPunct="1">
              <a:lnSpc>
                <a:spcPct val="90000"/>
              </a:lnSpc>
              <a:buFont typeface="Wingdings" panose="05000000000000000000" pitchFamily="2" charset="2"/>
              <a:buNone/>
              <a:defRPr/>
            </a:pPr>
            <a:endParaRPr lang="en-US" altLang="en-US" sz="1000" dirty="0">
              <a:solidFill>
                <a:srgbClr val="666633"/>
              </a:solidFill>
              <a:latin typeface="Impact" panose="020B0806030902050204" pitchFamily="34" charset="0"/>
            </a:endParaRPr>
          </a:p>
          <a:p>
            <a:pPr>
              <a:lnSpc>
                <a:spcPct val="90000"/>
              </a:lnSpc>
              <a:defRPr/>
            </a:pPr>
            <a:r>
              <a:rPr lang="en-US" sz="2800" i="1" dirty="0"/>
              <a:t>The Book of Exodus certainly depicts Moses as writing (cf. Ex. 17:14; 24:4; 34:27-28) as does the Book of Deuteronomy (Dt. 31:9, 19, 22, 24ff.).</a:t>
            </a:r>
            <a:endParaRPr lang="en-US" altLang="en-US" sz="2800" i="1" dirty="0"/>
          </a:p>
          <a:p>
            <a:pPr eaLnBrk="1" hangingPunct="1">
              <a:lnSpc>
                <a:spcPct val="90000"/>
              </a:lnSpc>
              <a:defRPr/>
            </a:pPr>
            <a:r>
              <a:rPr lang="en-US" altLang="en-US" sz="2800" i="1" dirty="0"/>
              <a:t>A generation after Moses, Joshua is commanded to obey the “book of the law” (Jos. 1:7-8), and he certainly seems familiar with the Deuteronomic code forbidding the use an iron tool to fashion an altar (Jos. 8:31; Dt. 27:5).</a:t>
            </a:r>
          </a:p>
          <a:p>
            <a:pPr eaLnBrk="1" hangingPunct="1">
              <a:lnSpc>
                <a:spcPct val="90000"/>
              </a:lnSpc>
              <a:defRPr/>
            </a:pPr>
            <a:r>
              <a:rPr lang="en-US" altLang="en-US" sz="2800" i="1" dirty="0"/>
              <a:t>At the same time, Joshua also is said to have drawn up decrees and laws which then were recorded in the “book of the law” (Jos. 24:25-26).</a:t>
            </a:r>
          </a:p>
        </p:txBody>
      </p:sp>
    </p:spTree>
    <p:extLst>
      <p:ext uri="{BB962C8B-B14F-4D97-AF65-F5344CB8AC3E}">
        <p14:creationId xmlns:p14="http://schemas.microsoft.com/office/powerpoint/2010/main" val="3156912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anim calcmode="lin" valueType="num">
                                      <p:cBhvr>
                                        <p:cTn id="7" dur="500" fill="hold"/>
                                        <p:tgtEl>
                                          <p:spTgt spid="1198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98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19811">
                                            <p:txEl>
                                              <p:pRg st="2" end="2"/>
                                            </p:txEl>
                                          </p:spTgt>
                                        </p:tgtEl>
                                        <p:attrNameLst>
                                          <p:attrName>style.visibility</p:attrName>
                                        </p:attrNameLst>
                                      </p:cBhvr>
                                      <p:to>
                                        <p:strVal val="visible"/>
                                      </p:to>
                                    </p:set>
                                    <p:anim calcmode="lin" valueType="num">
                                      <p:cBhvr>
                                        <p:cTn id="13" dur="500" fill="hold"/>
                                        <p:tgtEl>
                                          <p:spTgt spid="119811">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1981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9811">
                                            <p:txEl>
                                              <p:pRg st="3" end="3"/>
                                            </p:txEl>
                                          </p:spTgt>
                                        </p:tgtEl>
                                        <p:attrNameLst>
                                          <p:attrName>style.visibility</p:attrName>
                                        </p:attrNameLst>
                                      </p:cBhvr>
                                      <p:to>
                                        <p:strVal val="visible"/>
                                      </p:to>
                                    </p:set>
                                    <p:anim calcmode="lin" valueType="num">
                                      <p:cBhvr additive="base">
                                        <p:cTn id="19" dur="500" fill="hold"/>
                                        <p:tgtEl>
                                          <p:spTgt spid="1198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8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9811">
                                            <p:txEl>
                                              <p:pRg st="4" end="4"/>
                                            </p:txEl>
                                          </p:spTgt>
                                        </p:tgtEl>
                                        <p:attrNameLst>
                                          <p:attrName>style.visibility</p:attrName>
                                        </p:attrNameLst>
                                      </p:cBhvr>
                                      <p:to>
                                        <p:strVal val="visible"/>
                                      </p:to>
                                    </p:set>
                                    <p:anim calcmode="lin" valueType="num">
                                      <p:cBhvr additive="base">
                                        <p:cTn id="25" dur="500" fill="hold"/>
                                        <p:tgtEl>
                                          <p:spTgt spid="1198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98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99CCFF"/>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7671053-F8AB-9068-4A43-F3343C395930}"/>
              </a:ext>
            </a:extLst>
          </p:cNvPr>
          <p:cNvSpPr>
            <a:spLocks noGrp="1" noChangeArrowheads="1"/>
          </p:cNvSpPr>
          <p:nvPr>
            <p:ph type="title"/>
          </p:nvPr>
        </p:nvSpPr>
        <p:spPr>
          <a:xfrm>
            <a:off x="388620" y="136526"/>
            <a:ext cx="11064240" cy="1992312"/>
          </a:xfrm>
        </p:spPr>
        <p:txBody>
          <a:bodyPr/>
          <a:lstStyle/>
          <a:p>
            <a:pPr algn="l" eaLnBrk="1" hangingPunct="1">
              <a:defRPr/>
            </a:pPr>
            <a:r>
              <a:rPr lang="en-US" altLang="en-US" sz="2800" dirty="0">
                <a:solidFill>
                  <a:schemeClr val="folHlink"/>
                </a:solidFill>
                <a:latin typeface="Eras Demi ITC" pitchFamily="34" charset="0"/>
              </a:rPr>
              <a:t>The prevailing opinion among historical-critical scholars is that various strands of pre-existing tradition were brought together to create the Pentateuchal literature long after any of the events themselves. An early theory joined Joshua to the Torah so that the Torah dd not end on an unfinished note.</a:t>
            </a:r>
          </a:p>
        </p:txBody>
      </p:sp>
      <p:sp>
        <p:nvSpPr>
          <p:cNvPr id="110595" name="Rectangle 3">
            <a:extLst>
              <a:ext uri="{FF2B5EF4-FFF2-40B4-BE49-F238E27FC236}">
                <a16:creationId xmlns:a16="http://schemas.microsoft.com/office/drawing/2014/main" id="{212F954A-D519-66E0-010E-E4039EEE1EC3}"/>
              </a:ext>
            </a:extLst>
          </p:cNvPr>
          <p:cNvSpPr>
            <a:spLocks noGrp="1" noChangeArrowheads="1"/>
          </p:cNvSpPr>
          <p:nvPr>
            <p:ph type="body" idx="1"/>
          </p:nvPr>
        </p:nvSpPr>
        <p:spPr>
          <a:xfrm>
            <a:off x="1984376" y="2205038"/>
            <a:ext cx="3578225" cy="766762"/>
          </a:xfrm>
        </p:spPr>
        <p:txBody>
          <a:bodyPr/>
          <a:lstStyle/>
          <a:p>
            <a:pPr eaLnBrk="1" hangingPunct="1">
              <a:buFont typeface="Wingdings" panose="05000000000000000000" pitchFamily="2" charset="2"/>
              <a:buNone/>
              <a:defRPr/>
            </a:pPr>
            <a:r>
              <a:rPr lang="en-US" altLang="en-US" sz="4800">
                <a:latin typeface="Mistral" panose="03090702030407020403" pitchFamily="66" charset="0"/>
              </a:rPr>
              <a:t>Hexateuch Theory</a:t>
            </a:r>
          </a:p>
        </p:txBody>
      </p:sp>
      <p:sp>
        <p:nvSpPr>
          <p:cNvPr id="110596" name="Text Box 4">
            <a:extLst>
              <a:ext uri="{FF2B5EF4-FFF2-40B4-BE49-F238E27FC236}">
                <a16:creationId xmlns:a16="http://schemas.microsoft.com/office/drawing/2014/main" id="{B9705382-58B6-2082-7189-7151AD10B369}"/>
              </a:ext>
            </a:extLst>
          </p:cNvPr>
          <p:cNvSpPr txBox="1">
            <a:spLocks noChangeArrowheads="1"/>
          </p:cNvSpPr>
          <p:nvPr/>
        </p:nvSpPr>
        <p:spPr bwMode="auto">
          <a:xfrm>
            <a:off x="1981200" y="2973388"/>
            <a:ext cx="5105400" cy="608012"/>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defTabSz="914400" eaLnBrk="0" fontAlgn="base" hangingPunct="0">
              <a:spcBef>
                <a:spcPct val="50000"/>
              </a:spcBef>
              <a:spcAft>
                <a:spcPct val="0"/>
              </a:spcAft>
            </a:pPr>
            <a:r>
              <a:rPr lang="en-US" altLang="en-US" sz="3200" b="1" i="0">
                <a:solidFill>
                  <a:srgbClr val="000000"/>
                </a:solidFill>
                <a:latin typeface="Comic Sans MS" panose="030F0702030302020204" pitchFamily="66" charset="0"/>
              </a:rPr>
              <a:t>Ge. Ex. Lv. Nu. Dt. Js.</a:t>
            </a:r>
          </a:p>
        </p:txBody>
      </p:sp>
      <p:sp>
        <p:nvSpPr>
          <p:cNvPr id="110597" name="Text Box 5">
            <a:extLst>
              <a:ext uri="{FF2B5EF4-FFF2-40B4-BE49-F238E27FC236}">
                <a16:creationId xmlns:a16="http://schemas.microsoft.com/office/drawing/2014/main" id="{D8C6F1C2-B172-84BF-B4CC-C69D025DE589}"/>
              </a:ext>
            </a:extLst>
          </p:cNvPr>
          <p:cNvSpPr txBox="1">
            <a:spLocks noChangeArrowheads="1"/>
          </p:cNvSpPr>
          <p:nvPr/>
        </p:nvSpPr>
        <p:spPr bwMode="auto">
          <a:xfrm>
            <a:off x="7467600" y="2973388"/>
            <a:ext cx="2667000" cy="608012"/>
          </a:xfrm>
          <a:prstGeom prst="rect">
            <a:avLst/>
          </a:prstGeom>
          <a:solidFill>
            <a:srgbClr val="FF99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defTabSz="914400" eaLnBrk="0" fontAlgn="base" hangingPunct="0">
              <a:spcBef>
                <a:spcPct val="50000"/>
              </a:spcBef>
              <a:spcAft>
                <a:spcPct val="0"/>
              </a:spcAft>
            </a:pPr>
            <a:r>
              <a:rPr lang="en-US" altLang="en-US" sz="3200" b="1" i="0">
                <a:solidFill>
                  <a:srgbClr val="000000"/>
                </a:solidFill>
                <a:latin typeface="Comic Sans MS" panose="030F0702030302020204" pitchFamily="66" charset="0"/>
              </a:rPr>
              <a:t>Jg. Sa. Kg.</a:t>
            </a:r>
          </a:p>
        </p:txBody>
      </p:sp>
      <p:sp>
        <p:nvSpPr>
          <p:cNvPr id="110598" name="Text Box 6">
            <a:extLst>
              <a:ext uri="{FF2B5EF4-FFF2-40B4-BE49-F238E27FC236}">
                <a16:creationId xmlns:a16="http://schemas.microsoft.com/office/drawing/2014/main" id="{CCD3C8D3-9416-843E-1A1B-F51AC5B61C17}"/>
              </a:ext>
            </a:extLst>
          </p:cNvPr>
          <p:cNvSpPr txBox="1">
            <a:spLocks noChangeArrowheads="1"/>
          </p:cNvSpPr>
          <p:nvPr/>
        </p:nvSpPr>
        <p:spPr bwMode="auto">
          <a:xfrm>
            <a:off x="1981200" y="3584576"/>
            <a:ext cx="4572000"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50000"/>
              </a:spcBef>
              <a:spcAft>
                <a:spcPct val="0"/>
              </a:spcAft>
              <a:defRPr/>
            </a:pPr>
            <a:r>
              <a:rPr lang="en-US" altLang="en-US" sz="4000" dirty="0">
                <a:solidFill>
                  <a:srgbClr val="000000"/>
                </a:solidFill>
                <a:latin typeface="Mistral" panose="03090702030407020403" pitchFamily="66" charset="0"/>
                <a:cs typeface="Arial" panose="020B0604020202020204" pitchFamily="34" charset="0"/>
              </a:rPr>
              <a:t>Four Primary Sources</a:t>
            </a:r>
          </a:p>
          <a:p>
            <a:pPr defTabSz="914400" eaLnBrk="0" fontAlgn="base" hangingPunct="0">
              <a:spcBef>
                <a:spcPct val="50000"/>
              </a:spcBef>
              <a:spcAft>
                <a:spcPct val="0"/>
              </a:spcAft>
              <a:defRPr/>
            </a:pPr>
            <a:r>
              <a:rPr lang="en-US" altLang="en-US" sz="2400" b="1"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   J = Yahwist (10</a:t>
            </a:r>
            <a:r>
              <a:rPr lang="en-US" altLang="en-US" sz="2400" b="1" baseline="30000"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th</a:t>
            </a:r>
            <a:r>
              <a:rPr lang="en-US" altLang="en-US" sz="2400" b="1"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 century BC)</a:t>
            </a:r>
          </a:p>
          <a:p>
            <a:pPr defTabSz="914400" eaLnBrk="0" fontAlgn="base" hangingPunct="0">
              <a:spcBef>
                <a:spcPct val="50000"/>
              </a:spcBef>
              <a:spcAft>
                <a:spcPct val="0"/>
              </a:spcAft>
              <a:defRPr/>
            </a:pPr>
            <a:r>
              <a:rPr lang="en-US" altLang="en-US" sz="2400" b="1"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   E = </a:t>
            </a:r>
            <a:r>
              <a:rPr lang="en-US" altLang="en-US" sz="2400" b="1" dirty="0" err="1">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Elohist</a:t>
            </a:r>
            <a:r>
              <a:rPr lang="en-US" altLang="en-US" sz="2400" b="1"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 (8</a:t>
            </a:r>
            <a:r>
              <a:rPr lang="en-US" altLang="en-US" sz="2400" b="1" baseline="30000"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th</a:t>
            </a:r>
            <a:r>
              <a:rPr lang="en-US" altLang="en-US" sz="2400" b="1"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 century BC</a:t>
            </a:r>
          </a:p>
          <a:p>
            <a:pPr defTabSz="914400" eaLnBrk="0" fontAlgn="base" hangingPunct="0">
              <a:spcBef>
                <a:spcPct val="50000"/>
              </a:spcBef>
              <a:spcAft>
                <a:spcPct val="0"/>
              </a:spcAft>
              <a:defRPr/>
            </a:pPr>
            <a:r>
              <a:rPr lang="en-US" altLang="en-US" sz="2400" b="1"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   D = Deuteronomic (7</a:t>
            </a:r>
            <a:r>
              <a:rPr lang="en-US" altLang="en-US" sz="2400" b="1" baseline="30000"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th</a:t>
            </a:r>
            <a:r>
              <a:rPr lang="en-US" altLang="en-US" sz="2400" b="1"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 century BC)</a:t>
            </a:r>
          </a:p>
          <a:p>
            <a:pPr defTabSz="914400" eaLnBrk="0" fontAlgn="base" hangingPunct="0">
              <a:spcBef>
                <a:spcPct val="50000"/>
              </a:spcBef>
              <a:spcAft>
                <a:spcPct val="0"/>
              </a:spcAft>
              <a:defRPr/>
            </a:pPr>
            <a:r>
              <a:rPr lang="en-US" altLang="en-US" sz="2400" b="1"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   P = Priestly code (6</a:t>
            </a:r>
            <a:r>
              <a:rPr lang="en-US" altLang="en-US" sz="2400" b="1" baseline="30000"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th</a:t>
            </a:r>
            <a:r>
              <a:rPr lang="en-US" altLang="en-US" sz="2400" b="1"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 century BC)</a:t>
            </a:r>
          </a:p>
        </p:txBody>
      </p:sp>
      <p:sp>
        <p:nvSpPr>
          <p:cNvPr id="110599" name="AutoShape 7">
            <a:extLst>
              <a:ext uri="{FF2B5EF4-FFF2-40B4-BE49-F238E27FC236}">
                <a16:creationId xmlns:a16="http://schemas.microsoft.com/office/drawing/2014/main" id="{2B71DA82-7AE5-86D7-C5B9-8AB20D2602C3}"/>
              </a:ext>
            </a:extLst>
          </p:cNvPr>
          <p:cNvSpPr>
            <a:spLocks noChangeArrowheads="1"/>
          </p:cNvSpPr>
          <p:nvPr/>
        </p:nvSpPr>
        <p:spPr bwMode="auto">
          <a:xfrm>
            <a:off x="7162800" y="3733800"/>
            <a:ext cx="3276600" cy="2971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defTabSz="914400" fontAlgn="base">
              <a:spcBef>
                <a:spcPct val="0"/>
              </a:spcBef>
              <a:spcAft>
                <a:spcPct val="0"/>
              </a:spcAft>
            </a:pPr>
            <a:endParaRPr lang="en-US" altLang="en-US">
              <a:solidFill>
                <a:srgbClr val="000000"/>
              </a:solidFill>
            </a:endParaRPr>
          </a:p>
        </p:txBody>
      </p:sp>
      <p:sp>
        <p:nvSpPr>
          <p:cNvPr id="110600" name="Text Box 8">
            <a:extLst>
              <a:ext uri="{FF2B5EF4-FFF2-40B4-BE49-F238E27FC236}">
                <a16:creationId xmlns:a16="http://schemas.microsoft.com/office/drawing/2014/main" id="{A35E01B1-C7D1-1735-4E72-A261843E4791}"/>
              </a:ext>
            </a:extLst>
          </p:cNvPr>
          <p:cNvSpPr txBox="1">
            <a:spLocks noChangeArrowheads="1"/>
          </p:cNvSpPr>
          <p:nvPr/>
        </p:nvSpPr>
        <p:spPr bwMode="auto">
          <a:xfrm>
            <a:off x="7467600" y="3733800"/>
            <a:ext cx="28956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defTabSz="914400" eaLnBrk="0" fontAlgn="base" hangingPunct="0">
              <a:spcBef>
                <a:spcPct val="50000"/>
              </a:spcBef>
              <a:spcAft>
                <a:spcPct val="0"/>
              </a:spcAft>
            </a:pPr>
            <a:r>
              <a:rPr lang="en-US" altLang="en-US" sz="2400" i="0">
                <a:solidFill>
                  <a:srgbClr val="000000"/>
                </a:solidFill>
              </a:rPr>
              <a:t>The Hexateuch theory links Joshua directly to the Pentateuch in order to bring a conclusion to the promise of land.</a:t>
            </a:r>
          </a:p>
        </p:txBody>
      </p:sp>
      <p:sp>
        <p:nvSpPr>
          <p:cNvPr id="110601" name="Text Box 9">
            <a:extLst>
              <a:ext uri="{FF2B5EF4-FFF2-40B4-BE49-F238E27FC236}">
                <a16:creationId xmlns:a16="http://schemas.microsoft.com/office/drawing/2014/main" id="{22DA9EFC-5AE4-35E9-701A-5F849A2029BC}"/>
              </a:ext>
            </a:extLst>
          </p:cNvPr>
          <p:cNvSpPr txBox="1">
            <a:spLocks noChangeArrowheads="1"/>
          </p:cNvSpPr>
          <p:nvPr/>
        </p:nvSpPr>
        <p:spPr bwMode="auto">
          <a:xfrm>
            <a:off x="7391400" y="2224088"/>
            <a:ext cx="31242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defRPr/>
            </a:pPr>
            <a:r>
              <a:rPr lang="en-US" altLang="en-US" sz="4800">
                <a:solidFill>
                  <a:srgbClr val="000000"/>
                </a:solidFill>
                <a:effectLst>
                  <a:outerShdw blurRad="38100" dist="38100" dir="2700000" algn="tl">
                    <a:srgbClr val="FFFFFF"/>
                  </a:outerShdw>
                </a:effectLst>
                <a:latin typeface="Mistral" panose="03090702030407020403" pitchFamily="66" charset="0"/>
                <a:cs typeface="Arial" panose="020B0604020202020204" pitchFamily="34" charset="0"/>
              </a:rPr>
              <a:t>Natl. History</a:t>
            </a:r>
          </a:p>
        </p:txBody>
      </p:sp>
      <p:sp>
        <p:nvSpPr>
          <p:cNvPr id="2" name="Slide Number Placeholder 1">
            <a:extLst>
              <a:ext uri="{FF2B5EF4-FFF2-40B4-BE49-F238E27FC236}">
                <a16:creationId xmlns:a16="http://schemas.microsoft.com/office/drawing/2014/main" id="{91EFD031-8714-98F8-20CE-EB6AE2706DF8}"/>
              </a:ext>
            </a:extLst>
          </p:cNvPr>
          <p:cNvSpPr>
            <a:spLocks noGrp="1"/>
          </p:cNvSpPr>
          <p:nvPr>
            <p:ph type="sldNum" sz="quarter" idx="12"/>
          </p:nvPr>
        </p:nvSpPr>
        <p:spPr/>
        <p:txBody>
          <a:bodyPr/>
          <a:lstStyle/>
          <a:p>
            <a:fld id="{570A93FE-E06E-48E0-B38F-7105DC4AA467}" type="slidenum">
              <a:rPr lang="en-US" altLang="en-US" smtClean="0"/>
              <a:pPr/>
              <a:t>92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p:cTn id="7" dur="500" fill="hold"/>
                                        <p:tgtEl>
                                          <p:spTgt spid="110594"/>
                                        </p:tgtEl>
                                        <p:attrNameLst>
                                          <p:attrName>ppt_w</p:attrName>
                                        </p:attrNameLst>
                                      </p:cBhvr>
                                      <p:tavLst>
                                        <p:tav tm="0">
                                          <p:val>
                                            <p:fltVal val="0"/>
                                          </p:val>
                                        </p:tav>
                                        <p:tav tm="100000">
                                          <p:val>
                                            <p:strVal val="#ppt_w"/>
                                          </p:val>
                                        </p:tav>
                                      </p:tavLst>
                                    </p:anim>
                                    <p:anim calcmode="lin" valueType="num">
                                      <p:cBhvr>
                                        <p:cTn id="8" dur="500" fill="hold"/>
                                        <p:tgtEl>
                                          <p:spTgt spid="1105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10595">
                                            <p:txEl>
                                              <p:pRg st="0" end="0"/>
                                            </p:txEl>
                                          </p:spTgt>
                                        </p:tgtEl>
                                        <p:attrNameLst>
                                          <p:attrName>style.visibility</p:attrName>
                                        </p:attrNameLst>
                                      </p:cBhvr>
                                      <p:to>
                                        <p:strVal val="visible"/>
                                      </p:to>
                                    </p:set>
                                    <p:anim calcmode="lin" valueType="num">
                                      <p:cBhvr>
                                        <p:cTn id="13" dur="5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10595">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10596"/>
                                        </p:tgtEl>
                                        <p:attrNameLst>
                                          <p:attrName>style.visibility</p:attrName>
                                        </p:attrNameLst>
                                      </p:cBhvr>
                                      <p:to>
                                        <p:strVal val="visible"/>
                                      </p:to>
                                    </p:set>
                                    <p:anim calcmode="lin" valueType="num">
                                      <p:cBhvr>
                                        <p:cTn id="17" dur="500" fill="hold"/>
                                        <p:tgtEl>
                                          <p:spTgt spid="110596"/>
                                        </p:tgtEl>
                                        <p:attrNameLst>
                                          <p:attrName>ppt_w</p:attrName>
                                        </p:attrNameLst>
                                      </p:cBhvr>
                                      <p:tavLst>
                                        <p:tav tm="0">
                                          <p:val>
                                            <p:fltVal val="0"/>
                                          </p:val>
                                        </p:tav>
                                        <p:tav tm="100000">
                                          <p:val>
                                            <p:strVal val="#ppt_w"/>
                                          </p:val>
                                        </p:tav>
                                      </p:tavLst>
                                    </p:anim>
                                    <p:anim calcmode="lin" valueType="num">
                                      <p:cBhvr>
                                        <p:cTn id="18" dur="500" fill="hold"/>
                                        <p:tgtEl>
                                          <p:spTgt spid="110596"/>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10598">
                                            <p:txEl>
                                              <p:pRg st="0" end="0"/>
                                            </p:txEl>
                                          </p:spTgt>
                                        </p:tgtEl>
                                        <p:attrNameLst>
                                          <p:attrName>style.visibility</p:attrName>
                                        </p:attrNameLst>
                                      </p:cBhvr>
                                      <p:to>
                                        <p:strVal val="visible"/>
                                      </p:to>
                                    </p:set>
                                    <p:anim calcmode="lin" valueType="num">
                                      <p:cBhvr>
                                        <p:cTn id="23" dur="500" fill="hold"/>
                                        <p:tgtEl>
                                          <p:spTgt spid="110598">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10598">
                                            <p:txEl>
                                              <p:pRg st="0" end="0"/>
                                            </p:txEl>
                                          </p:spTgt>
                                        </p:tgtEl>
                                        <p:attrNameLst>
                                          <p:attrName>ppt_h</p:attrName>
                                        </p:attrNameLst>
                                      </p:cBhvr>
                                      <p:tavLst>
                                        <p:tav tm="0">
                                          <p:val>
                                            <p:fltVal val="0"/>
                                          </p:val>
                                        </p:tav>
                                        <p:tav tm="100000">
                                          <p:val>
                                            <p:strVal val="#ppt_h"/>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110598">
                                            <p:txEl>
                                              <p:pRg st="1" end="1"/>
                                            </p:txEl>
                                          </p:spTgt>
                                        </p:tgtEl>
                                        <p:attrNameLst>
                                          <p:attrName>style.visibility</p:attrName>
                                        </p:attrNameLst>
                                      </p:cBhvr>
                                      <p:to>
                                        <p:strVal val="visible"/>
                                      </p:to>
                                    </p:set>
                                    <p:anim calcmode="lin" valueType="num">
                                      <p:cBhvr>
                                        <p:cTn id="27" dur="500" fill="hold"/>
                                        <p:tgtEl>
                                          <p:spTgt spid="110598">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10598">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10598">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10598">
                                            <p:txEl>
                                              <p:pRg st="1" end="1"/>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nodeType="withEffect">
                                  <p:stCondLst>
                                    <p:cond delay="0"/>
                                  </p:stCondLst>
                                  <p:childTnLst>
                                    <p:set>
                                      <p:cBhvr>
                                        <p:cTn id="32" dur="1" fill="hold">
                                          <p:stCondLst>
                                            <p:cond delay="0"/>
                                          </p:stCondLst>
                                        </p:cTn>
                                        <p:tgtEl>
                                          <p:spTgt spid="110598">
                                            <p:txEl>
                                              <p:pRg st="2" end="2"/>
                                            </p:txEl>
                                          </p:spTgt>
                                        </p:tgtEl>
                                        <p:attrNameLst>
                                          <p:attrName>style.visibility</p:attrName>
                                        </p:attrNameLst>
                                      </p:cBhvr>
                                      <p:to>
                                        <p:strVal val="visible"/>
                                      </p:to>
                                    </p:set>
                                    <p:anim calcmode="lin" valueType="num">
                                      <p:cBhvr>
                                        <p:cTn id="33" dur="500" fill="hold"/>
                                        <p:tgtEl>
                                          <p:spTgt spid="110598">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10598">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10598">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10598">
                                            <p:txEl>
                                              <p:pRg st="2" end="2"/>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nodeType="withEffect">
                                  <p:stCondLst>
                                    <p:cond delay="0"/>
                                  </p:stCondLst>
                                  <p:childTnLst>
                                    <p:set>
                                      <p:cBhvr>
                                        <p:cTn id="38" dur="1" fill="hold">
                                          <p:stCondLst>
                                            <p:cond delay="0"/>
                                          </p:stCondLst>
                                        </p:cTn>
                                        <p:tgtEl>
                                          <p:spTgt spid="110598">
                                            <p:txEl>
                                              <p:pRg st="3" end="3"/>
                                            </p:txEl>
                                          </p:spTgt>
                                        </p:tgtEl>
                                        <p:attrNameLst>
                                          <p:attrName>style.visibility</p:attrName>
                                        </p:attrNameLst>
                                      </p:cBhvr>
                                      <p:to>
                                        <p:strVal val="visible"/>
                                      </p:to>
                                    </p:set>
                                    <p:anim calcmode="lin" valueType="num">
                                      <p:cBhvr>
                                        <p:cTn id="39" dur="500" fill="hold"/>
                                        <p:tgtEl>
                                          <p:spTgt spid="110598">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10598">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10598">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10598">
                                            <p:txEl>
                                              <p:pRg st="3" end="3"/>
                                            </p:txEl>
                                          </p:spTgt>
                                        </p:tgtEl>
                                        <p:attrNameLst>
                                          <p:attrName>ppt_y</p:attrName>
                                        </p:attrNameLst>
                                      </p:cBhvr>
                                      <p:tavLst>
                                        <p:tav tm="0">
                                          <p:val>
                                            <p:strVal val="#ppt_y"/>
                                          </p:val>
                                        </p:tav>
                                        <p:tav tm="100000">
                                          <p:val>
                                            <p:strVal val="#ppt_y"/>
                                          </p:val>
                                        </p:tav>
                                      </p:tavLst>
                                    </p:anim>
                                  </p:childTnLst>
                                </p:cTn>
                              </p:par>
                              <p:par>
                                <p:cTn id="43" presetID="39" presetClass="entr" presetSubtype="0" accel="100000" fill="hold" nodeType="withEffect">
                                  <p:stCondLst>
                                    <p:cond delay="0"/>
                                  </p:stCondLst>
                                  <p:childTnLst>
                                    <p:set>
                                      <p:cBhvr>
                                        <p:cTn id="44" dur="1" fill="hold">
                                          <p:stCondLst>
                                            <p:cond delay="0"/>
                                          </p:stCondLst>
                                        </p:cTn>
                                        <p:tgtEl>
                                          <p:spTgt spid="110598">
                                            <p:txEl>
                                              <p:pRg st="4" end="4"/>
                                            </p:txEl>
                                          </p:spTgt>
                                        </p:tgtEl>
                                        <p:attrNameLst>
                                          <p:attrName>style.visibility</p:attrName>
                                        </p:attrNameLst>
                                      </p:cBhvr>
                                      <p:to>
                                        <p:strVal val="visible"/>
                                      </p:to>
                                    </p:set>
                                    <p:anim calcmode="lin" valueType="num">
                                      <p:cBhvr>
                                        <p:cTn id="45" dur="500" fill="hold"/>
                                        <p:tgtEl>
                                          <p:spTgt spid="110598">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110598">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110598">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1105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10601"/>
                                        </p:tgtEl>
                                        <p:attrNameLst>
                                          <p:attrName>style.visibility</p:attrName>
                                        </p:attrNameLst>
                                      </p:cBhvr>
                                      <p:to>
                                        <p:strVal val="visible"/>
                                      </p:to>
                                    </p:set>
                                    <p:anim calcmode="lin" valueType="num">
                                      <p:cBhvr>
                                        <p:cTn id="53" dur="500" fill="hold"/>
                                        <p:tgtEl>
                                          <p:spTgt spid="110601"/>
                                        </p:tgtEl>
                                        <p:attrNameLst>
                                          <p:attrName>ppt_w</p:attrName>
                                        </p:attrNameLst>
                                      </p:cBhvr>
                                      <p:tavLst>
                                        <p:tav tm="0">
                                          <p:val>
                                            <p:fltVal val="0"/>
                                          </p:val>
                                        </p:tav>
                                        <p:tav tm="100000">
                                          <p:val>
                                            <p:strVal val="#ppt_w"/>
                                          </p:val>
                                        </p:tav>
                                      </p:tavLst>
                                    </p:anim>
                                    <p:anim calcmode="lin" valueType="num">
                                      <p:cBhvr>
                                        <p:cTn id="54" dur="500" fill="hold"/>
                                        <p:tgtEl>
                                          <p:spTgt spid="110601"/>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110597"/>
                                        </p:tgtEl>
                                        <p:attrNameLst>
                                          <p:attrName>style.visibility</p:attrName>
                                        </p:attrNameLst>
                                      </p:cBhvr>
                                      <p:to>
                                        <p:strVal val="visible"/>
                                      </p:to>
                                    </p:set>
                                    <p:anim calcmode="lin" valueType="num">
                                      <p:cBhvr>
                                        <p:cTn id="57" dur="500" fill="hold"/>
                                        <p:tgtEl>
                                          <p:spTgt spid="110597"/>
                                        </p:tgtEl>
                                        <p:attrNameLst>
                                          <p:attrName>ppt_w</p:attrName>
                                        </p:attrNameLst>
                                      </p:cBhvr>
                                      <p:tavLst>
                                        <p:tav tm="0">
                                          <p:val>
                                            <p:fltVal val="0"/>
                                          </p:val>
                                        </p:tav>
                                        <p:tav tm="100000">
                                          <p:val>
                                            <p:strVal val="#ppt_w"/>
                                          </p:val>
                                        </p:tav>
                                      </p:tavLst>
                                    </p:anim>
                                    <p:anim calcmode="lin" valueType="num">
                                      <p:cBhvr>
                                        <p:cTn id="58" dur="500" fill="hold"/>
                                        <p:tgtEl>
                                          <p:spTgt spid="110597"/>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110599"/>
                                        </p:tgtEl>
                                        <p:attrNameLst>
                                          <p:attrName>style.visibility</p:attrName>
                                        </p:attrNameLst>
                                      </p:cBhvr>
                                      <p:to>
                                        <p:strVal val="visible"/>
                                      </p:to>
                                    </p:set>
                                    <p:animEffect transition="in" filter="dissolve">
                                      <p:cBhvr>
                                        <p:cTn id="63" dur="500"/>
                                        <p:tgtEl>
                                          <p:spTgt spid="110599"/>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110600"/>
                                        </p:tgtEl>
                                        <p:attrNameLst>
                                          <p:attrName>style.visibility</p:attrName>
                                        </p:attrNameLst>
                                      </p:cBhvr>
                                      <p:to>
                                        <p:strVal val="visible"/>
                                      </p:to>
                                    </p:set>
                                    <p:animEffect transition="in" filter="dissolve">
                                      <p:cBhvr>
                                        <p:cTn id="66" dur="500"/>
                                        <p:tgtEl>
                                          <p:spTgt spid="110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p:bldP spid="110596" grpId="0" animBg="1"/>
      <p:bldP spid="110597" grpId="0" animBg="1"/>
      <p:bldP spid="110600" grpId="0"/>
      <p:bldP spid="110601" grpId="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99CCFF"/>
        </a:solidFill>
        <a:effectLst/>
      </p:bgPr>
    </p:bg>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FD824FEB-EA3B-B057-115D-868615378B7C}"/>
              </a:ext>
            </a:extLst>
          </p:cNvPr>
          <p:cNvSpPr>
            <a:spLocks noGrp="1" noChangeArrowheads="1"/>
          </p:cNvSpPr>
          <p:nvPr>
            <p:ph type="title"/>
          </p:nvPr>
        </p:nvSpPr>
        <p:spPr>
          <a:xfrm>
            <a:off x="525780" y="228600"/>
            <a:ext cx="11155680" cy="1371600"/>
          </a:xfrm>
        </p:spPr>
        <p:txBody>
          <a:bodyPr/>
          <a:lstStyle/>
          <a:p>
            <a:pPr algn="l" eaLnBrk="1" hangingPunct="1">
              <a:defRPr/>
            </a:pPr>
            <a:r>
              <a:rPr lang="en-US" altLang="en-US" sz="2800" dirty="0">
                <a:solidFill>
                  <a:schemeClr val="folHlink"/>
                </a:solidFill>
                <a:latin typeface="Eras Demi ITC" pitchFamily="34" charset="0"/>
              </a:rPr>
              <a:t>The theory of a Hexateuch was relatively short-lived, but the theory of a </a:t>
            </a:r>
            <a:r>
              <a:rPr lang="en-US" altLang="en-US" sz="2800" dirty="0" err="1">
                <a:solidFill>
                  <a:schemeClr val="folHlink"/>
                </a:solidFill>
                <a:latin typeface="Eras Demi ITC" pitchFamily="34" charset="0"/>
              </a:rPr>
              <a:t>Tetrateuch</a:t>
            </a:r>
            <a:r>
              <a:rPr lang="en-US" altLang="en-US" sz="2800" dirty="0">
                <a:solidFill>
                  <a:schemeClr val="folHlink"/>
                </a:solidFill>
                <a:latin typeface="Eras Demi ITC" pitchFamily="34" charset="0"/>
              </a:rPr>
              <a:t> has become much more widely accepted in the academy.</a:t>
            </a:r>
          </a:p>
        </p:txBody>
      </p:sp>
      <p:sp>
        <p:nvSpPr>
          <p:cNvPr id="111619" name="Rectangle 3">
            <a:extLst>
              <a:ext uri="{FF2B5EF4-FFF2-40B4-BE49-F238E27FC236}">
                <a16:creationId xmlns:a16="http://schemas.microsoft.com/office/drawing/2014/main" id="{31D6AE92-3718-534C-3135-9FAE594D210A}"/>
              </a:ext>
            </a:extLst>
          </p:cNvPr>
          <p:cNvSpPr>
            <a:spLocks noGrp="1" noChangeArrowheads="1"/>
          </p:cNvSpPr>
          <p:nvPr>
            <p:ph type="body" idx="1"/>
          </p:nvPr>
        </p:nvSpPr>
        <p:spPr>
          <a:xfrm>
            <a:off x="1676400" y="1828800"/>
            <a:ext cx="3581400" cy="838200"/>
          </a:xfrm>
        </p:spPr>
        <p:txBody>
          <a:bodyPr/>
          <a:lstStyle/>
          <a:p>
            <a:pPr eaLnBrk="1" hangingPunct="1">
              <a:buFont typeface="Wingdings" panose="05000000000000000000" pitchFamily="2" charset="2"/>
              <a:buNone/>
              <a:defRPr/>
            </a:pPr>
            <a:r>
              <a:rPr lang="en-US" altLang="en-US" sz="4800">
                <a:latin typeface="Mistral" panose="03090702030407020403" pitchFamily="66" charset="0"/>
              </a:rPr>
              <a:t>Tetrateuch Theory</a:t>
            </a:r>
          </a:p>
        </p:txBody>
      </p:sp>
      <p:sp>
        <p:nvSpPr>
          <p:cNvPr id="111620" name="Text Box 4">
            <a:extLst>
              <a:ext uri="{FF2B5EF4-FFF2-40B4-BE49-F238E27FC236}">
                <a16:creationId xmlns:a16="http://schemas.microsoft.com/office/drawing/2014/main" id="{29ACEECE-E887-DE76-5711-5539C5625AEE}"/>
              </a:ext>
            </a:extLst>
          </p:cNvPr>
          <p:cNvSpPr txBox="1">
            <a:spLocks noChangeArrowheads="1"/>
          </p:cNvSpPr>
          <p:nvPr/>
        </p:nvSpPr>
        <p:spPr bwMode="auto">
          <a:xfrm>
            <a:off x="1981200" y="2668588"/>
            <a:ext cx="3505200" cy="608012"/>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defTabSz="914400" eaLnBrk="0" fontAlgn="base" hangingPunct="0">
              <a:spcBef>
                <a:spcPct val="50000"/>
              </a:spcBef>
              <a:spcAft>
                <a:spcPct val="0"/>
              </a:spcAft>
            </a:pPr>
            <a:r>
              <a:rPr lang="en-US" altLang="en-US" sz="3200" b="1" i="0">
                <a:solidFill>
                  <a:srgbClr val="000000"/>
                </a:solidFill>
                <a:latin typeface="Comic Sans MS" panose="030F0702030302020204" pitchFamily="66" charset="0"/>
              </a:rPr>
              <a:t>Ge. Ex. Lv. Nu.</a:t>
            </a:r>
          </a:p>
        </p:txBody>
      </p:sp>
      <p:sp>
        <p:nvSpPr>
          <p:cNvPr id="111621" name="Text Box 5">
            <a:extLst>
              <a:ext uri="{FF2B5EF4-FFF2-40B4-BE49-F238E27FC236}">
                <a16:creationId xmlns:a16="http://schemas.microsoft.com/office/drawing/2014/main" id="{55F046D7-6ED6-D579-824C-A65918CBC5C6}"/>
              </a:ext>
            </a:extLst>
          </p:cNvPr>
          <p:cNvSpPr txBox="1">
            <a:spLocks noChangeArrowheads="1"/>
          </p:cNvSpPr>
          <p:nvPr/>
        </p:nvSpPr>
        <p:spPr bwMode="auto">
          <a:xfrm>
            <a:off x="5943600" y="2668588"/>
            <a:ext cx="4267200" cy="608012"/>
          </a:xfrm>
          <a:prstGeom prst="rect">
            <a:avLst/>
          </a:prstGeom>
          <a:solidFill>
            <a:srgbClr val="FF99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defTabSz="914400" eaLnBrk="0" fontAlgn="base" hangingPunct="0">
              <a:spcBef>
                <a:spcPct val="50000"/>
              </a:spcBef>
              <a:spcAft>
                <a:spcPct val="0"/>
              </a:spcAft>
            </a:pPr>
            <a:r>
              <a:rPr lang="en-US" altLang="en-US" sz="3200" b="1" i="0">
                <a:solidFill>
                  <a:srgbClr val="000000"/>
                </a:solidFill>
                <a:latin typeface="Comic Sans MS" panose="030F0702030302020204" pitchFamily="66" charset="0"/>
              </a:rPr>
              <a:t>Dt. Js. Jg. Sa. Kg.</a:t>
            </a:r>
          </a:p>
        </p:txBody>
      </p:sp>
      <p:sp>
        <p:nvSpPr>
          <p:cNvPr id="111622" name="Text Box 6">
            <a:extLst>
              <a:ext uri="{FF2B5EF4-FFF2-40B4-BE49-F238E27FC236}">
                <a16:creationId xmlns:a16="http://schemas.microsoft.com/office/drawing/2014/main" id="{81751F6E-8606-A86D-0ADB-523600A0191D}"/>
              </a:ext>
            </a:extLst>
          </p:cNvPr>
          <p:cNvSpPr txBox="1">
            <a:spLocks noChangeArrowheads="1"/>
          </p:cNvSpPr>
          <p:nvPr/>
        </p:nvSpPr>
        <p:spPr bwMode="auto">
          <a:xfrm>
            <a:off x="1828800" y="3429000"/>
            <a:ext cx="40386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defTabSz="914400" eaLnBrk="0" fontAlgn="base" hangingPunct="0">
              <a:spcBef>
                <a:spcPct val="50000"/>
              </a:spcBef>
              <a:spcAft>
                <a:spcPct val="0"/>
              </a:spcAft>
            </a:pPr>
            <a:r>
              <a:rPr lang="en-US" altLang="en-US" sz="4000" i="0" dirty="0">
                <a:solidFill>
                  <a:srgbClr val="000000"/>
                </a:solidFill>
                <a:latin typeface="Mistral" panose="03090702030407020403" pitchFamily="66" charset="0"/>
              </a:rPr>
              <a:t>Three Primary Sources</a:t>
            </a:r>
          </a:p>
          <a:p>
            <a:pPr defTabSz="914400" eaLnBrk="0" fontAlgn="base" hangingPunct="0">
              <a:spcBef>
                <a:spcPct val="50000"/>
              </a:spcBef>
              <a:spcAft>
                <a:spcPct val="0"/>
              </a:spcAft>
            </a:pPr>
            <a:r>
              <a:rPr lang="en-US" altLang="en-US" sz="2400" b="1" i="0" dirty="0">
                <a:solidFill>
                  <a:srgbClr val="CC0000"/>
                </a:solidFill>
                <a:effectLst>
                  <a:outerShdw blurRad="38100" dist="38100" dir="2700000" algn="tl">
                    <a:srgbClr val="000000">
                      <a:alpha val="43137"/>
                    </a:srgbClr>
                  </a:outerShdw>
                </a:effectLst>
                <a:latin typeface="Arial Narrow" panose="020B0606020202030204" pitchFamily="34" charset="0"/>
              </a:rPr>
              <a:t>   J = Yahwist (10</a:t>
            </a:r>
            <a:r>
              <a:rPr lang="en-US" altLang="en-US" sz="2400" b="1" i="0" baseline="30000" dirty="0">
                <a:solidFill>
                  <a:srgbClr val="CC0000"/>
                </a:solidFill>
                <a:effectLst>
                  <a:outerShdw blurRad="38100" dist="38100" dir="2700000" algn="tl">
                    <a:srgbClr val="000000">
                      <a:alpha val="43137"/>
                    </a:srgbClr>
                  </a:outerShdw>
                </a:effectLst>
                <a:latin typeface="Arial Narrow" panose="020B0606020202030204" pitchFamily="34" charset="0"/>
              </a:rPr>
              <a:t>th</a:t>
            </a:r>
            <a:r>
              <a:rPr lang="en-US" altLang="en-US" sz="2400" b="1" i="0" dirty="0">
                <a:solidFill>
                  <a:srgbClr val="CC0000"/>
                </a:solidFill>
                <a:effectLst>
                  <a:outerShdw blurRad="38100" dist="38100" dir="2700000" algn="tl">
                    <a:srgbClr val="000000">
                      <a:alpha val="43137"/>
                    </a:srgbClr>
                  </a:outerShdw>
                </a:effectLst>
                <a:latin typeface="Arial Narrow" panose="020B0606020202030204" pitchFamily="34" charset="0"/>
              </a:rPr>
              <a:t> cent. BC)</a:t>
            </a:r>
            <a:r>
              <a:rPr lang="en-US" altLang="en-US" sz="1800" b="1" i="0" dirty="0">
                <a:solidFill>
                  <a:srgbClr val="CC0000"/>
                </a:solidFill>
                <a:effectLst>
                  <a:outerShdw blurRad="38100" dist="38100" dir="2700000" algn="tl">
                    <a:srgbClr val="000000">
                      <a:alpha val="43137"/>
                    </a:srgbClr>
                  </a:outerShdw>
                </a:effectLst>
              </a:rPr>
              <a:t> </a:t>
            </a:r>
          </a:p>
          <a:p>
            <a:pPr defTabSz="914400" eaLnBrk="0" fontAlgn="base" hangingPunct="0">
              <a:spcBef>
                <a:spcPct val="50000"/>
              </a:spcBef>
              <a:spcAft>
                <a:spcPct val="0"/>
              </a:spcAft>
            </a:pPr>
            <a:r>
              <a:rPr lang="en-US" altLang="en-US" sz="1800" b="1" i="0" dirty="0">
                <a:solidFill>
                  <a:srgbClr val="CC0000"/>
                </a:solidFill>
                <a:effectLst>
                  <a:outerShdw blurRad="38100" dist="38100" dir="2700000" algn="tl">
                    <a:srgbClr val="000000">
                      <a:alpha val="43137"/>
                    </a:srgbClr>
                  </a:outerShdw>
                </a:effectLst>
              </a:rPr>
              <a:t>   </a:t>
            </a:r>
            <a:r>
              <a:rPr lang="en-US" altLang="en-US" sz="2400" b="1" i="0" dirty="0">
                <a:solidFill>
                  <a:srgbClr val="CC0000"/>
                </a:solidFill>
                <a:effectLst>
                  <a:outerShdw blurRad="38100" dist="38100" dir="2700000" algn="tl">
                    <a:srgbClr val="000000">
                      <a:alpha val="43137"/>
                    </a:srgbClr>
                  </a:outerShdw>
                </a:effectLst>
                <a:latin typeface="Arial Narrow" panose="020B0606020202030204" pitchFamily="34" charset="0"/>
              </a:rPr>
              <a:t>E = </a:t>
            </a:r>
            <a:r>
              <a:rPr lang="en-US" altLang="en-US" sz="2400" b="1" i="0" dirty="0" err="1">
                <a:solidFill>
                  <a:srgbClr val="CC0000"/>
                </a:solidFill>
                <a:effectLst>
                  <a:outerShdw blurRad="38100" dist="38100" dir="2700000" algn="tl">
                    <a:srgbClr val="000000">
                      <a:alpha val="43137"/>
                    </a:srgbClr>
                  </a:outerShdw>
                </a:effectLst>
                <a:latin typeface="Arial Narrow" panose="020B0606020202030204" pitchFamily="34" charset="0"/>
              </a:rPr>
              <a:t>Elohist</a:t>
            </a:r>
            <a:r>
              <a:rPr lang="en-US" altLang="en-US" sz="2400" b="1" i="0" dirty="0">
                <a:solidFill>
                  <a:srgbClr val="CC0000"/>
                </a:solidFill>
                <a:effectLst>
                  <a:outerShdw blurRad="38100" dist="38100" dir="2700000" algn="tl">
                    <a:srgbClr val="000000">
                      <a:alpha val="43137"/>
                    </a:srgbClr>
                  </a:outerShdw>
                </a:effectLst>
                <a:latin typeface="Arial Narrow" panose="020B0606020202030204" pitchFamily="34" charset="0"/>
              </a:rPr>
              <a:t> (8</a:t>
            </a:r>
            <a:r>
              <a:rPr lang="en-US" altLang="en-US" sz="2400" b="1" i="0" baseline="30000" dirty="0">
                <a:solidFill>
                  <a:srgbClr val="CC0000"/>
                </a:solidFill>
                <a:effectLst>
                  <a:outerShdw blurRad="38100" dist="38100" dir="2700000" algn="tl">
                    <a:srgbClr val="000000">
                      <a:alpha val="43137"/>
                    </a:srgbClr>
                  </a:outerShdw>
                </a:effectLst>
                <a:latin typeface="Arial Narrow" panose="020B0606020202030204" pitchFamily="34" charset="0"/>
              </a:rPr>
              <a:t>th</a:t>
            </a:r>
            <a:r>
              <a:rPr lang="en-US" altLang="en-US" sz="2400" b="1" i="0" dirty="0">
                <a:solidFill>
                  <a:srgbClr val="CC0000"/>
                </a:solidFill>
                <a:effectLst>
                  <a:outerShdw blurRad="38100" dist="38100" dir="2700000" algn="tl">
                    <a:srgbClr val="000000">
                      <a:alpha val="43137"/>
                    </a:srgbClr>
                  </a:outerShdw>
                </a:effectLst>
                <a:latin typeface="Arial Narrow" panose="020B0606020202030204" pitchFamily="34" charset="0"/>
              </a:rPr>
              <a:t> cent. BC)</a:t>
            </a:r>
          </a:p>
          <a:p>
            <a:pPr defTabSz="914400" eaLnBrk="0" fontAlgn="base" hangingPunct="0">
              <a:spcBef>
                <a:spcPct val="50000"/>
              </a:spcBef>
              <a:spcAft>
                <a:spcPct val="0"/>
              </a:spcAft>
            </a:pPr>
            <a:r>
              <a:rPr lang="en-US" altLang="en-US" sz="2400" b="1" i="0" dirty="0">
                <a:solidFill>
                  <a:srgbClr val="CC0000"/>
                </a:solidFill>
                <a:effectLst>
                  <a:outerShdw blurRad="38100" dist="38100" dir="2700000" algn="tl">
                    <a:srgbClr val="000000">
                      <a:alpha val="43137"/>
                    </a:srgbClr>
                  </a:outerShdw>
                </a:effectLst>
                <a:latin typeface="Arial Narrow" panose="020B0606020202030204" pitchFamily="34" charset="0"/>
              </a:rPr>
              <a:t>   P = Priestly code (6</a:t>
            </a:r>
            <a:r>
              <a:rPr lang="en-US" altLang="en-US" sz="2400" b="1" i="0" baseline="30000" dirty="0">
                <a:solidFill>
                  <a:srgbClr val="CC0000"/>
                </a:solidFill>
                <a:effectLst>
                  <a:outerShdw blurRad="38100" dist="38100" dir="2700000" algn="tl">
                    <a:srgbClr val="000000">
                      <a:alpha val="43137"/>
                    </a:srgbClr>
                  </a:outerShdw>
                </a:effectLst>
                <a:latin typeface="Arial Narrow" panose="020B0606020202030204" pitchFamily="34" charset="0"/>
              </a:rPr>
              <a:t>th</a:t>
            </a:r>
            <a:r>
              <a:rPr lang="en-US" altLang="en-US" sz="2400" b="1" i="0" dirty="0">
                <a:solidFill>
                  <a:srgbClr val="CC0000"/>
                </a:solidFill>
                <a:effectLst>
                  <a:outerShdw blurRad="38100" dist="38100" dir="2700000" algn="tl">
                    <a:srgbClr val="000000">
                      <a:alpha val="43137"/>
                    </a:srgbClr>
                  </a:outerShdw>
                </a:effectLst>
                <a:latin typeface="Arial Narrow" panose="020B0606020202030204" pitchFamily="34" charset="0"/>
              </a:rPr>
              <a:t> cent. BC)</a:t>
            </a:r>
            <a:endParaRPr lang="en-US" altLang="en-US" sz="1800" i="0" dirty="0">
              <a:solidFill>
                <a:srgbClr val="000000"/>
              </a:solidFill>
              <a:effectLst>
                <a:outerShdw blurRad="38100" dist="38100" dir="2700000" algn="tl">
                  <a:srgbClr val="000000">
                    <a:alpha val="43137"/>
                  </a:srgbClr>
                </a:outerShdw>
              </a:effectLst>
            </a:endParaRPr>
          </a:p>
        </p:txBody>
      </p:sp>
      <p:sp>
        <p:nvSpPr>
          <p:cNvPr id="111624" name="Text Box 8">
            <a:extLst>
              <a:ext uri="{FF2B5EF4-FFF2-40B4-BE49-F238E27FC236}">
                <a16:creationId xmlns:a16="http://schemas.microsoft.com/office/drawing/2014/main" id="{BA05210B-9331-4D31-085F-97203FC94F0B}"/>
              </a:ext>
            </a:extLst>
          </p:cNvPr>
          <p:cNvSpPr txBox="1">
            <a:spLocks noChangeArrowheads="1"/>
          </p:cNvSpPr>
          <p:nvPr/>
        </p:nvSpPr>
        <p:spPr bwMode="auto">
          <a:xfrm>
            <a:off x="5638800" y="1828801"/>
            <a:ext cx="5029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defRPr/>
            </a:pPr>
            <a:r>
              <a:rPr lang="en-US" altLang="en-US" sz="4800">
                <a:solidFill>
                  <a:srgbClr val="000000"/>
                </a:solidFill>
                <a:effectLst>
                  <a:outerShdw blurRad="38100" dist="38100" dir="2700000" algn="tl">
                    <a:srgbClr val="FFFFFF"/>
                  </a:outerShdw>
                </a:effectLst>
                <a:latin typeface="Mistral" panose="03090702030407020403" pitchFamily="66" charset="0"/>
                <a:cs typeface="Arial" panose="020B0604020202020204" pitchFamily="34" charset="0"/>
              </a:rPr>
              <a:t>Deuteronomistic History</a:t>
            </a:r>
          </a:p>
        </p:txBody>
      </p:sp>
      <p:sp>
        <p:nvSpPr>
          <p:cNvPr id="111626" name="Text Box 10">
            <a:extLst>
              <a:ext uri="{FF2B5EF4-FFF2-40B4-BE49-F238E27FC236}">
                <a16:creationId xmlns:a16="http://schemas.microsoft.com/office/drawing/2014/main" id="{99231537-CD82-4D2F-07F5-C3985255F79E}"/>
              </a:ext>
            </a:extLst>
          </p:cNvPr>
          <p:cNvSpPr txBox="1">
            <a:spLocks noChangeArrowheads="1"/>
          </p:cNvSpPr>
          <p:nvPr/>
        </p:nvSpPr>
        <p:spPr bwMode="auto">
          <a:xfrm>
            <a:off x="5943600" y="3352801"/>
            <a:ext cx="4495800"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defTabSz="914400" fontAlgn="base">
              <a:spcBef>
                <a:spcPct val="30000"/>
              </a:spcBef>
              <a:spcAft>
                <a:spcPct val="0"/>
              </a:spcAft>
            </a:pPr>
            <a:r>
              <a:rPr lang="en-US" altLang="en-US" sz="4800" i="0" dirty="0">
                <a:solidFill>
                  <a:srgbClr val="000000"/>
                </a:solidFill>
                <a:latin typeface="Mistral" panose="03090702030407020403" pitchFamily="66" charset="0"/>
              </a:rPr>
              <a:t>Miscellaneous Sources</a:t>
            </a:r>
          </a:p>
          <a:p>
            <a:pPr defTabSz="914400" fontAlgn="base">
              <a:spcBef>
                <a:spcPct val="35000"/>
              </a:spcBef>
              <a:spcAft>
                <a:spcPct val="0"/>
              </a:spcAft>
            </a:pPr>
            <a:r>
              <a:rPr lang="en-US" altLang="en-US" sz="2400" b="1" i="0" dirty="0">
                <a:solidFill>
                  <a:srgbClr val="CC0000"/>
                </a:solidFill>
                <a:effectLst>
                  <a:outerShdw blurRad="38100" dist="38100" dir="2700000" algn="tl">
                    <a:srgbClr val="000000">
                      <a:alpha val="43137"/>
                    </a:srgbClr>
                  </a:outerShdw>
                </a:effectLst>
                <a:latin typeface="Arial Narrow" panose="020B0606020202030204" pitchFamily="34" charset="0"/>
              </a:rPr>
              <a:t>D =</a:t>
            </a:r>
            <a:r>
              <a:rPr lang="en-US" altLang="en-US" sz="2400" i="0" dirty="0">
                <a:solidFill>
                  <a:srgbClr val="CC0000"/>
                </a:solidFill>
                <a:effectLst>
                  <a:outerShdw blurRad="38100" dist="38100" dir="2700000" algn="tl">
                    <a:srgbClr val="000000">
                      <a:alpha val="43137"/>
                    </a:srgbClr>
                  </a:outerShdw>
                </a:effectLst>
                <a:latin typeface="Arial Narrow" panose="020B0606020202030204" pitchFamily="34" charset="0"/>
              </a:rPr>
              <a:t> </a:t>
            </a:r>
            <a:r>
              <a:rPr lang="en-US" altLang="en-US" sz="2400" b="1" i="0" dirty="0">
                <a:solidFill>
                  <a:srgbClr val="CC0000"/>
                </a:solidFill>
                <a:effectLst>
                  <a:outerShdw blurRad="38100" dist="38100" dir="2700000" algn="tl">
                    <a:srgbClr val="000000">
                      <a:alpha val="43137"/>
                    </a:srgbClr>
                  </a:outerShdw>
                </a:effectLst>
                <a:latin typeface="Arial Narrow" panose="020B0606020202030204" pitchFamily="34" charset="0"/>
              </a:rPr>
              <a:t>Deuteronomy along with tribal</a:t>
            </a:r>
          </a:p>
          <a:p>
            <a:pPr defTabSz="914400" fontAlgn="base">
              <a:spcBef>
                <a:spcPct val="35000"/>
              </a:spcBef>
              <a:spcAft>
                <a:spcPct val="0"/>
              </a:spcAft>
            </a:pPr>
            <a:r>
              <a:rPr lang="en-US" altLang="en-US" sz="2400" b="1" i="0" dirty="0">
                <a:solidFill>
                  <a:srgbClr val="CC0000"/>
                </a:solidFill>
                <a:effectLst>
                  <a:outerShdw blurRad="38100" dist="38100" dir="2700000" algn="tl">
                    <a:srgbClr val="000000">
                      <a:alpha val="43137"/>
                    </a:srgbClr>
                  </a:outerShdw>
                </a:effectLst>
                <a:latin typeface="Arial Narrow" panose="020B0606020202030204" pitchFamily="34" charset="0"/>
              </a:rPr>
              <a:t>       traditions and various other</a:t>
            </a:r>
          </a:p>
          <a:p>
            <a:pPr defTabSz="914400" fontAlgn="base">
              <a:spcBef>
                <a:spcPct val="35000"/>
              </a:spcBef>
              <a:spcAft>
                <a:spcPct val="0"/>
              </a:spcAft>
            </a:pPr>
            <a:r>
              <a:rPr lang="en-US" altLang="en-US" sz="2400" b="1" i="0" dirty="0">
                <a:solidFill>
                  <a:srgbClr val="CC0000"/>
                </a:solidFill>
                <a:effectLst>
                  <a:outerShdw blurRad="38100" dist="38100" dir="2700000" algn="tl">
                    <a:srgbClr val="000000">
                      <a:alpha val="43137"/>
                    </a:srgbClr>
                  </a:outerShdw>
                </a:effectLst>
                <a:latin typeface="Arial Narrow" panose="020B0606020202030204" pitchFamily="34" charset="0"/>
              </a:rPr>
              <a:t>       histories (the final form was not</a:t>
            </a:r>
          </a:p>
          <a:p>
            <a:pPr defTabSz="914400" fontAlgn="base">
              <a:spcBef>
                <a:spcPct val="35000"/>
              </a:spcBef>
              <a:spcAft>
                <a:spcPct val="0"/>
              </a:spcAft>
            </a:pPr>
            <a:r>
              <a:rPr lang="en-US" altLang="en-US" sz="2400" b="1" i="0" dirty="0">
                <a:solidFill>
                  <a:srgbClr val="CC0000"/>
                </a:solidFill>
                <a:effectLst>
                  <a:outerShdw blurRad="38100" dist="38100" dir="2700000" algn="tl">
                    <a:srgbClr val="000000">
                      <a:alpha val="43137"/>
                    </a:srgbClr>
                  </a:outerShdw>
                </a:effectLst>
                <a:latin typeface="Arial Narrow" panose="020B0606020202030204" pitchFamily="34" charset="0"/>
              </a:rPr>
              <a:t>       reached until the mid-6</a:t>
            </a:r>
            <a:r>
              <a:rPr lang="en-US" altLang="en-US" sz="2400" b="1" i="0" baseline="30000" dirty="0">
                <a:solidFill>
                  <a:srgbClr val="CC0000"/>
                </a:solidFill>
                <a:effectLst>
                  <a:outerShdw blurRad="38100" dist="38100" dir="2700000" algn="tl">
                    <a:srgbClr val="000000">
                      <a:alpha val="43137"/>
                    </a:srgbClr>
                  </a:outerShdw>
                </a:effectLst>
                <a:latin typeface="Arial Narrow" panose="020B0606020202030204" pitchFamily="34" charset="0"/>
              </a:rPr>
              <a:t>th</a:t>
            </a:r>
            <a:r>
              <a:rPr lang="en-US" altLang="en-US" sz="2400" b="1" i="0" dirty="0">
                <a:solidFill>
                  <a:srgbClr val="CC0000"/>
                </a:solidFill>
                <a:effectLst>
                  <a:outerShdw blurRad="38100" dist="38100" dir="2700000" algn="tl">
                    <a:srgbClr val="000000">
                      <a:alpha val="43137"/>
                    </a:srgbClr>
                  </a:outerShdw>
                </a:effectLst>
                <a:latin typeface="Arial Narrow" panose="020B0606020202030204" pitchFamily="34" charset="0"/>
              </a:rPr>
              <a:t> </a:t>
            </a:r>
          </a:p>
          <a:p>
            <a:pPr defTabSz="914400" fontAlgn="base">
              <a:spcBef>
                <a:spcPct val="35000"/>
              </a:spcBef>
              <a:spcAft>
                <a:spcPct val="0"/>
              </a:spcAft>
            </a:pPr>
            <a:r>
              <a:rPr lang="en-US" altLang="en-US" sz="2400" b="1" i="0" dirty="0">
                <a:solidFill>
                  <a:srgbClr val="CC0000"/>
                </a:solidFill>
                <a:effectLst>
                  <a:outerShdw blurRad="38100" dist="38100" dir="2700000" algn="tl">
                    <a:srgbClr val="000000">
                      <a:alpha val="43137"/>
                    </a:srgbClr>
                  </a:outerShdw>
                </a:effectLst>
                <a:latin typeface="Arial Narrow" panose="020B0606020202030204" pitchFamily="34" charset="0"/>
              </a:rPr>
              <a:t>       century BC).</a:t>
            </a:r>
          </a:p>
        </p:txBody>
      </p:sp>
      <p:sp>
        <p:nvSpPr>
          <p:cNvPr id="2" name="Slide Number Placeholder 1">
            <a:extLst>
              <a:ext uri="{FF2B5EF4-FFF2-40B4-BE49-F238E27FC236}">
                <a16:creationId xmlns:a16="http://schemas.microsoft.com/office/drawing/2014/main" id="{FBE9E51E-1FBD-22A8-01E8-4AB94C656C6B}"/>
              </a:ext>
            </a:extLst>
          </p:cNvPr>
          <p:cNvSpPr>
            <a:spLocks noGrp="1"/>
          </p:cNvSpPr>
          <p:nvPr>
            <p:ph type="sldNum" sz="quarter" idx="12"/>
          </p:nvPr>
        </p:nvSpPr>
        <p:spPr/>
        <p:txBody>
          <a:bodyPr/>
          <a:lstStyle/>
          <a:p>
            <a:fld id="{570A93FE-E06E-48E0-B38F-7105DC4AA467}" type="slidenum">
              <a:rPr lang="en-US" altLang="en-US" smtClean="0"/>
              <a:pPr/>
              <a:t>93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1619">
                                            <p:txEl>
                                              <p:pRg st="0" end="0"/>
                                            </p:txEl>
                                          </p:spTgt>
                                        </p:tgtEl>
                                        <p:attrNameLst>
                                          <p:attrName>style.visibility</p:attrName>
                                        </p:attrNameLst>
                                      </p:cBhvr>
                                      <p:to>
                                        <p:strVal val="visible"/>
                                      </p:to>
                                    </p:set>
                                    <p:anim calcmode="lin" valueType="num">
                                      <p:cBhvr>
                                        <p:cTn id="13" dur="500" fill="hold"/>
                                        <p:tgtEl>
                                          <p:spTgt spid="11161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11619">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11620"/>
                                        </p:tgtEl>
                                        <p:attrNameLst>
                                          <p:attrName>style.visibility</p:attrName>
                                        </p:attrNameLst>
                                      </p:cBhvr>
                                      <p:to>
                                        <p:strVal val="visible"/>
                                      </p:to>
                                    </p:set>
                                    <p:anim calcmode="lin" valueType="num">
                                      <p:cBhvr>
                                        <p:cTn id="17" dur="500" fill="hold"/>
                                        <p:tgtEl>
                                          <p:spTgt spid="111620"/>
                                        </p:tgtEl>
                                        <p:attrNameLst>
                                          <p:attrName>ppt_w</p:attrName>
                                        </p:attrNameLst>
                                      </p:cBhvr>
                                      <p:tavLst>
                                        <p:tav tm="0">
                                          <p:val>
                                            <p:fltVal val="0"/>
                                          </p:val>
                                        </p:tav>
                                        <p:tav tm="100000">
                                          <p:val>
                                            <p:strVal val="#ppt_w"/>
                                          </p:val>
                                        </p:tav>
                                      </p:tavLst>
                                    </p:anim>
                                    <p:anim calcmode="lin" valueType="num">
                                      <p:cBhvr>
                                        <p:cTn id="18" dur="500" fill="hold"/>
                                        <p:tgtEl>
                                          <p:spTgt spid="111620"/>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11622">
                                            <p:txEl>
                                              <p:pRg st="0" end="0"/>
                                            </p:txEl>
                                          </p:spTgt>
                                        </p:tgtEl>
                                        <p:attrNameLst>
                                          <p:attrName>style.visibility</p:attrName>
                                        </p:attrNameLst>
                                      </p:cBhvr>
                                      <p:to>
                                        <p:strVal val="visible"/>
                                      </p:to>
                                    </p:set>
                                    <p:anim calcmode="lin" valueType="num">
                                      <p:cBhvr>
                                        <p:cTn id="23" dur="500" fill="hold"/>
                                        <p:tgtEl>
                                          <p:spTgt spid="111622">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11622">
                                            <p:txEl>
                                              <p:pRg st="0" end="0"/>
                                            </p:txEl>
                                          </p:spTgt>
                                        </p:tgtEl>
                                        <p:attrNameLst>
                                          <p:attrName>ppt_h</p:attrName>
                                        </p:attrNameLst>
                                      </p:cBhvr>
                                      <p:tavLst>
                                        <p:tav tm="0">
                                          <p:val>
                                            <p:fltVal val="0"/>
                                          </p:val>
                                        </p:tav>
                                        <p:tav tm="100000">
                                          <p:val>
                                            <p:strVal val="#ppt_h"/>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111622">
                                            <p:txEl>
                                              <p:pRg st="1" end="1"/>
                                            </p:txEl>
                                          </p:spTgt>
                                        </p:tgtEl>
                                        <p:attrNameLst>
                                          <p:attrName>style.visibility</p:attrName>
                                        </p:attrNameLst>
                                      </p:cBhvr>
                                      <p:to>
                                        <p:strVal val="visible"/>
                                      </p:to>
                                    </p:set>
                                    <p:anim calcmode="lin" valueType="num">
                                      <p:cBhvr>
                                        <p:cTn id="27" dur="500" fill="hold"/>
                                        <p:tgtEl>
                                          <p:spTgt spid="11162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1162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1162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11622">
                                            <p:txEl>
                                              <p:pRg st="1" end="1"/>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nodeType="withEffect">
                                  <p:stCondLst>
                                    <p:cond delay="0"/>
                                  </p:stCondLst>
                                  <p:childTnLst>
                                    <p:set>
                                      <p:cBhvr>
                                        <p:cTn id="32" dur="1" fill="hold">
                                          <p:stCondLst>
                                            <p:cond delay="0"/>
                                          </p:stCondLst>
                                        </p:cTn>
                                        <p:tgtEl>
                                          <p:spTgt spid="111622">
                                            <p:txEl>
                                              <p:pRg st="2" end="2"/>
                                            </p:txEl>
                                          </p:spTgt>
                                        </p:tgtEl>
                                        <p:attrNameLst>
                                          <p:attrName>style.visibility</p:attrName>
                                        </p:attrNameLst>
                                      </p:cBhvr>
                                      <p:to>
                                        <p:strVal val="visible"/>
                                      </p:to>
                                    </p:set>
                                    <p:anim calcmode="lin" valueType="num">
                                      <p:cBhvr>
                                        <p:cTn id="33" dur="500" fill="hold"/>
                                        <p:tgtEl>
                                          <p:spTgt spid="11162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1162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1162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11622">
                                            <p:txEl>
                                              <p:pRg st="2" end="2"/>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nodeType="withEffect">
                                  <p:stCondLst>
                                    <p:cond delay="0"/>
                                  </p:stCondLst>
                                  <p:childTnLst>
                                    <p:set>
                                      <p:cBhvr>
                                        <p:cTn id="38" dur="1" fill="hold">
                                          <p:stCondLst>
                                            <p:cond delay="0"/>
                                          </p:stCondLst>
                                        </p:cTn>
                                        <p:tgtEl>
                                          <p:spTgt spid="111622">
                                            <p:txEl>
                                              <p:pRg st="3" end="3"/>
                                            </p:txEl>
                                          </p:spTgt>
                                        </p:tgtEl>
                                        <p:attrNameLst>
                                          <p:attrName>style.visibility</p:attrName>
                                        </p:attrNameLst>
                                      </p:cBhvr>
                                      <p:to>
                                        <p:strVal val="visible"/>
                                      </p:to>
                                    </p:set>
                                    <p:anim calcmode="lin" valueType="num">
                                      <p:cBhvr>
                                        <p:cTn id="39" dur="500" fill="hold"/>
                                        <p:tgtEl>
                                          <p:spTgt spid="11162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1162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1162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116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111624"/>
                                        </p:tgtEl>
                                        <p:attrNameLst>
                                          <p:attrName>style.visibility</p:attrName>
                                        </p:attrNameLst>
                                      </p:cBhvr>
                                      <p:to>
                                        <p:strVal val="visible"/>
                                      </p:to>
                                    </p:set>
                                    <p:anim calcmode="lin" valueType="num">
                                      <p:cBhvr>
                                        <p:cTn id="47" dur="500" fill="hold"/>
                                        <p:tgtEl>
                                          <p:spTgt spid="111624"/>
                                        </p:tgtEl>
                                        <p:attrNameLst>
                                          <p:attrName>ppt_w</p:attrName>
                                        </p:attrNameLst>
                                      </p:cBhvr>
                                      <p:tavLst>
                                        <p:tav tm="0">
                                          <p:val>
                                            <p:fltVal val="0"/>
                                          </p:val>
                                        </p:tav>
                                        <p:tav tm="100000">
                                          <p:val>
                                            <p:strVal val="#ppt_w"/>
                                          </p:val>
                                        </p:tav>
                                      </p:tavLst>
                                    </p:anim>
                                    <p:anim calcmode="lin" valueType="num">
                                      <p:cBhvr>
                                        <p:cTn id="48" dur="500" fill="hold"/>
                                        <p:tgtEl>
                                          <p:spTgt spid="111624"/>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111621"/>
                                        </p:tgtEl>
                                        <p:attrNameLst>
                                          <p:attrName>style.visibility</p:attrName>
                                        </p:attrNameLst>
                                      </p:cBhvr>
                                      <p:to>
                                        <p:strVal val="visible"/>
                                      </p:to>
                                    </p:set>
                                    <p:anim calcmode="lin" valueType="num">
                                      <p:cBhvr>
                                        <p:cTn id="51" dur="500" fill="hold"/>
                                        <p:tgtEl>
                                          <p:spTgt spid="111621"/>
                                        </p:tgtEl>
                                        <p:attrNameLst>
                                          <p:attrName>ppt_w</p:attrName>
                                        </p:attrNameLst>
                                      </p:cBhvr>
                                      <p:tavLst>
                                        <p:tav tm="0">
                                          <p:val>
                                            <p:fltVal val="0"/>
                                          </p:val>
                                        </p:tav>
                                        <p:tav tm="100000">
                                          <p:val>
                                            <p:strVal val="#ppt_w"/>
                                          </p:val>
                                        </p:tav>
                                      </p:tavLst>
                                    </p:anim>
                                    <p:anim calcmode="lin" valueType="num">
                                      <p:cBhvr>
                                        <p:cTn id="52" dur="500" fill="hold"/>
                                        <p:tgtEl>
                                          <p:spTgt spid="111621"/>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111626">
                                            <p:txEl>
                                              <p:pRg st="0" end="0"/>
                                            </p:txEl>
                                          </p:spTgt>
                                        </p:tgtEl>
                                        <p:attrNameLst>
                                          <p:attrName>style.visibility</p:attrName>
                                        </p:attrNameLst>
                                      </p:cBhvr>
                                      <p:to>
                                        <p:strVal val="visible"/>
                                      </p:to>
                                    </p:set>
                                    <p:anim calcmode="lin" valueType="num">
                                      <p:cBhvr>
                                        <p:cTn id="57" dur="500" fill="hold"/>
                                        <p:tgtEl>
                                          <p:spTgt spid="111626">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111626">
                                            <p:txEl>
                                              <p:pRg st="0" end="0"/>
                                            </p:txEl>
                                          </p:spTgt>
                                        </p:tgtEl>
                                        <p:attrNameLst>
                                          <p:attrName>ppt_h</p:attrName>
                                        </p:attrNameLst>
                                      </p:cBhvr>
                                      <p:tavLst>
                                        <p:tav tm="0">
                                          <p:val>
                                            <p:fltVal val="0"/>
                                          </p:val>
                                        </p:tav>
                                        <p:tav tm="100000">
                                          <p:val>
                                            <p:strVal val="#ppt_h"/>
                                          </p:val>
                                        </p:tav>
                                      </p:tavLst>
                                    </p:anim>
                                  </p:childTnLst>
                                </p:cTn>
                              </p:par>
                              <p:par>
                                <p:cTn id="59" presetID="39" presetClass="entr" presetSubtype="0" accel="100000" fill="hold" nodeType="withEffect">
                                  <p:stCondLst>
                                    <p:cond delay="0"/>
                                  </p:stCondLst>
                                  <p:childTnLst>
                                    <p:set>
                                      <p:cBhvr>
                                        <p:cTn id="60" dur="1" fill="hold">
                                          <p:stCondLst>
                                            <p:cond delay="0"/>
                                          </p:stCondLst>
                                        </p:cTn>
                                        <p:tgtEl>
                                          <p:spTgt spid="111626">
                                            <p:txEl>
                                              <p:pRg st="1" end="1"/>
                                            </p:txEl>
                                          </p:spTgt>
                                        </p:tgtEl>
                                        <p:attrNameLst>
                                          <p:attrName>style.visibility</p:attrName>
                                        </p:attrNameLst>
                                      </p:cBhvr>
                                      <p:to>
                                        <p:strVal val="visible"/>
                                      </p:to>
                                    </p:set>
                                    <p:anim calcmode="lin" valueType="num">
                                      <p:cBhvr>
                                        <p:cTn id="61" dur="500" fill="hold"/>
                                        <p:tgtEl>
                                          <p:spTgt spid="11162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11162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11162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111626">
                                            <p:txEl>
                                              <p:pRg st="1" end="1"/>
                                            </p:txEl>
                                          </p:spTgt>
                                        </p:tgtEl>
                                        <p:attrNameLst>
                                          <p:attrName>ppt_y</p:attrName>
                                        </p:attrNameLst>
                                      </p:cBhvr>
                                      <p:tavLst>
                                        <p:tav tm="0">
                                          <p:val>
                                            <p:strVal val="#ppt_y"/>
                                          </p:val>
                                        </p:tav>
                                        <p:tav tm="100000">
                                          <p:val>
                                            <p:strVal val="#ppt_y"/>
                                          </p:val>
                                        </p:tav>
                                      </p:tavLst>
                                    </p:anim>
                                  </p:childTnLst>
                                </p:cTn>
                              </p:par>
                              <p:par>
                                <p:cTn id="65" presetID="39" presetClass="entr" presetSubtype="0" accel="100000" fill="hold" nodeType="withEffect">
                                  <p:stCondLst>
                                    <p:cond delay="0"/>
                                  </p:stCondLst>
                                  <p:childTnLst>
                                    <p:set>
                                      <p:cBhvr>
                                        <p:cTn id="66" dur="1" fill="hold">
                                          <p:stCondLst>
                                            <p:cond delay="0"/>
                                          </p:stCondLst>
                                        </p:cTn>
                                        <p:tgtEl>
                                          <p:spTgt spid="111626">
                                            <p:txEl>
                                              <p:pRg st="2" end="2"/>
                                            </p:txEl>
                                          </p:spTgt>
                                        </p:tgtEl>
                                        <p:attrNameLst>
                                          <p:attrName>style.visibility</p:attrName>
                                        </p:attrNameLst>
                                      </p:cBhvr>
                                      <p:to>
                                        <p:strVal val="visible"/>
                                      </p:to>
                                    </p:set>
                                    <p:anim calcmode="lin" valueType="num">
                                      <p:cBhvr>
                                        <p:cTn id="67" dur="500" fill="hold"/>
                                        <p:tgtEl>
                                          <p:spTgt spid="11162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11162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11162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111626">
                                            <p:txEl>
                                              <p:pRg st="2" end="2"/>
                                            </p:txEl>
                                          </p:spTgt>
                                        </p:tgtEl>
                                        <p:attrNameLst>
                                          <p:attrName>ppt_y</p:attrName>
                                        </p:attrNameLst>
                                      </p:cBhvr>
                                      <p:tavLst>
                                        <p:tav tm="0">
                                          <p:val>
                                            <p:strVal val="#ppt_y"/>
                                          </p:val>
                                        </p:tav>
                                        <p:tav tm="100000">
                                          <p:val>
                                            <p:strVal val="#ppt_y"/>
                                          </p:val>
                                        </p:tav>
                                      </p:tavLst>
                                    </p:anim>
                                  </p:childTnLst>
                                </p:cTn>
                              </p:par>
                              <p:par>
                                <p:cTn id="71" presetID="39" presetClass="entr" presetSubtype="0" accel="100000" fill="hold" nodeType="withEffect">
                                  <p:stCondLst>
                                    <p:cond delay="0"/>
                                  </p:stCondLst>
                                  <p:childTnLst>
                                    <p:set>
                                      <p:cBhvr>
                                        <p:cTn id="72" dur="1" fill="hold">
                                          <p:stCondLst>
                                            <p:cond delay="0"/>
                                          </p:stCondLst>
                                        </p:cTn>
                                        <p:tgtEl>
                                          <p:spTgt spid="111626">
                                            <p:txEl>
                                              <p:pRg st="3" end="3"/>
                                            </p:txEl>
                                          </p:spTgt>
                                        </p:tgtEl>
                                        <p:attrNameLst>
                                          <p:attrName>style.visibility</p:attrName>
                                        </p:attrNameLst>
                                      </p:cBhvr>
                                      <p:to>
                                        <p:strVal val="visible"/>
                                      </p:to>
                                    </p:set>
                                    <p:anim calcmode="lin" valueType="num">
                                      <p:cBhvr>
                                        <p:cTn id="73" dur="500" fill="hold"/>
                                        <p:tgtEl>
                                          <p:spTgt spid="11162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4" dur="500" fill="hold"/>
                                        <p:tgtEl>
                                          <p:spTgt spid="11162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5" dur="500" fill="hold"/>
                                        <p:tgtEl>
                                          <p:spTgt spid="11162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76" dur="500" fill="hold"/>
                                        <p:tgtEl>
                                          <p:spTgt spid="111626">
                                            <p:txEl>
                                              <p:pRg st="3" end="3"/>
                                            </p:txEl>
                                          </p:spTgt>
                                        </p:tgtEl>
                                        <p:attrNameLst>
                                          <p:attrName>ppt_y</p:attrName>
                                        </p:attrNameLst>
                                      </p:cBhvr>
                                      <p:tavLst>
                                        <p:tav tm="0">
                                          <p:val>
                                            <p:strVal val="#ppt_y"/>
                                          </p:val>
                                        </p:tav>
                                        <p:tav tm="100000">
                                          <p:val>
                                            <p:strVal val="#ppt_y"/>
                                          </p:val>
                                        </p:tav>
                                      </p:tavLst>
                                    </p:anim>
                                  </p:childTnLst>
                                </p:cTn>
                              </p:par>
                              <p:par>
                                <p:cTn id="77" presetID="39" presetClass="entr" presetSubtype="0" accel="100000" fill="hold" nodeType="withEffect">
                                  <p:stCondLst>
                                    <p:cond delay="0"/>
                                  </p:stCondLst>
                                  <p:childTnLst>
                                    <p:set>
                                      <p:cBhvr>
                                        <p:cTn id="78" dur="1" fill="hold">
                                          <p:stCondLst>
                                            <p:cond delay="0"/>
                                          </p:stCondLst>
                                        </p:cTn>
                                        <p:tgtEl>
                                          <p:spTgt spid="111626">
                                            <p:txEl>
                                              <p:pRg st="4" end="4"/>
                                            </p:txEl>
                                          </p:spTgt>
                                        </p:tgtEl>
                                        <p:attrNameLst>
                                          <p:attrName>style.visibility</p:attrName>
                                        </p:attrNameLst>
                                      </p:cBhvr>
                                      <p:to>
                                        <p:strVal val="visible"/>
                                      </p:to>
                                    </p:set>
                                    <p:anim calcmode="lin" valueType="num">
                                      <p:cBhvr>
                                        <p:cTn id="79" dur="500" fill="hold"/>
                                        <p:tgtEl>
                                          <p:spTgt spid="111626">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111626">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111626">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111626">
                                            <p:txEl>
                                              <p:pRg st="4" end="4"/>
                                            </p:txEl>
                                          </p:spTgt>
                                        </p:tgtEl>
                                        <p:attrNameLst>
                                          <p:attrName>ppt_y</p:attrName>
                                        </p:attrNameLst>
                                      </p:cBhvr>
                                      <p:tavLst>
                                        <p:tav tm="0">
                                          <p:val>
                                            <p:strVal val="#ppt_y"/>
                                          </p:val>
                                        </p:tav>
                                        <p:tav tm="100000">
                                          <p:val>
                                            <p:strVal val="#ppt_y"/>
                                          </p:val>
                                        </p:tav>
                                      </p:tavLst>
                                    </p:anim>
                                  </p:childTnLst>
                                </p:cTn>
                              </p:par>
                              <p:par>
                                <p:cTn id="83" presetID="39" presetClass="entr" presetSubtype="0" accel="100000" fill="hold" nodeType="withEffect">
                                  <p:stCondLst>
                                    <p:cond delay="0"/>
                                  </p:stCondLst>
                                  <p:childTnLst>
                                    <p:set>
                                      <p:cBhvr>
                                        <p:cTn id="84" dur="1" fill="hold">
                                          <p:stCondLst>
                                            <p:cond delay="0"/>
                                          </p:stCondLst>
                                        </p:cTn>
                                        <p:tgtEl>
                                          <p:spTgt spid="111626">
                                            <p:txEl>
                                              <p:pRg st="5" end="5"/>
                                            </p:txEl>
                                          </p:spTgt>
                                        </p:tgtEl>
                                        <p:attrNameLst>
                                          <p:attrName>style.visibility</p:attrName>
                                        </p:attrNameLst>
                                      </p:cBhvr>
                                      <p:to>
                                        <p:strVal val="visible"/>
                                      </p:to>
                                    </p:set>
                                    <p:anim calcmode="lin" valueType="num">
                                      <p:cBhvr>
                                        <p:cTn id="85" dur="500" fill="hold"/>
                                        <p:tgtEl>
                                          <p:spTgt spid="111626">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111626">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111626">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11162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111619" grpId="0" build="p"/>
      <p:bldP spid="111620" grpId="0" animBg="1"/>
      <p:bldP spid="111621" grpId="0" animBg="1"/>
      <p:bldP spid="111624"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99CCFF"/>
        </a:solidFill>
        <a:effectLst/>
      </p:bgPr>
    </p:bg>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3ED4699C-D8EC-4C20-8B03-EE7FB7CE331A}"/>
              </a:ext>
            </a:extLst>
          </p:cNvPr>
          <p:cNvSpPr>
            <a:spLocks noGrp="1" noChangeArrowheads="1"/>
          </p:cNvSpPr>
          <p:nvPr>
            <p:ph type="title"/>
          </p:nvPr>
        </p:nvSpPr>
        <p:spPr>
          <a:xfrm>
            <a:off x="571500" y="212724"/>
            <a:ext cx="11010900" cy="2050416"/>
          </a:xfrm>
        </p:spPr>
        <p:txBody>
          <a:bodyPr/>
          <a:lstStyle/>
          <a:p>
            <a:pPr algn="l" eaLnBrk="1" hangingPunct="1">
              <a:defRPr/>
            </a:pPr>
            <a:r>
              <a:rPr lang="en-US" altLang="en-US" sz="2800" dirty="0">
                <a:solidFill>
                  <a:schemeClr val="folHlink"/>
                </a:solidFill>
                <a:latin typeface="Eras Demi ITC" pitchFamily="34" charset="0"/>
              </a:rPr>
              <a:t>Today, it is widely recognized that this theory must also be reassessed, and it is more common for scholars to suggest a variety of shorter, independent narratives, gradually formed into units and brought together to form the Torah.</a:t>
            </a:r>
          </a:p>
        </p:txBody>
      </p:sp>
      <p:sp>
        <p:nvSpPr>
          <p:cNvPr id="4" name="Rectangle 3">
            <a:extLst>
              <a:ext uri="{FF2B5EF4-FFF2-40B4-BE49-F238E27FC236}">
                <a16:creationId xmlns:a16="http://schemas.microsoft.com/office/drawing/2014/main" id="{72A5E7BC-766E-4715-8ED8-3EAE0295EF96}"/>
              </a:ext>
            </a:extLst>
          </p:cNvPr>
          <p:cNvSpPr txBox="1">
            <a:spLocks noChangeArrowheads="1"/>
          </p:cNvSpPr>
          <p:nvPr/>
        </p:nvSpPr>
        <p:spPr bwMode="auto">
          <a:xfrm>
            <a:off x="1146449" y="2174070"/>
            <a:ext cx="5498853"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rgbClr val="5B8800"/>
              </a:buClr>
              <a:buSzPct val="65000"/>
              <a:buFont typeface="Wingdings" panose="05000000000000000000" pitchFamily="2" charset="2"/>
              <a:buNone/>
              <a:tabLst/>
              <a:defRPr/>
            </a:pPr>
            <a:r>
              <a:rPr kumimoji="0" lang="en-US" altLang="en-US" sz="4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stral" panose="03090702030407020403" pitchFamily="66" charset="0"/>
                <a:ea typeface="+mn-ea"/>
                <a:cs typeface="Arial"/>
              </a:rPr>
              <a:t>Current theory</a:t>
            </a:r>
          </a:p>
        </p:txBody>
      </p:sp>
      <p:sp>
        <p:nvSpPr>
          <p:cNvPr id="5" name="Text Box 4">
            <a:extLst>
              <a:ext uri="{FF2B5EF4-FFF2-40B4-BE49-F238E27FC236}">
                <a16:creationId xmlns:a16="http://schemas.microsoft.com/office/drawing/2014/main" id="{FF8C8E8E-C9CC-42BB-B6A6-09C68B68CF9A}"/>
              </a:ext>
            </a:extLst>
          </p:cNvPr>
          <p:cNvSpPr txBox="1">
            <a:spLocks noChangeArrowheads="1"/>
          </p:cNvSpPr>
          <p:nvPr/>
        </p:nvSpPr>
        <p:spPr bwMode="auto">
          <a:xfrm>
            <a:off x="2370482" y="2955354"/>
            <a:ext cx="4274820" cy="584775"/>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Ge. Ex. Lv. Nu. Dt.</a:t>
            </a:r>
          </a:p>
        </p:txBody>
      </p:sp>
      <p:sp>
        <p:nvSpPr>
          <p:cNvPr id="6" name="Rectangle 5">
            <a:extLst>
              <a:ext uri="{FF2B5EF4-FFF2-40B4-BE49-F238E27FC236}">
                <a16:creationId xmlns:a16="http://schemas.microsoft.com/office/drawing/2014/main" id="{F8543D20-5067-43B4-9963-11F352758ADC}"/>
              </a:ext>
            </a:extLst>
          </p:cNvPr>
          <p:cNvSpPr/>
          <p:nvPr/>
        </p:nvSpPr>
        <p:spPr>
          <a:xfrm>
            <a:off x="2370482" y="3573700"/>
            <a:ext cx="8244840" cy="2046714"/>
          </a:xfrm>
          <a:prstGeom prst="rect">
            <a:avLst/>
          </a:prstGeom>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000" b="0" i="0" u="none" strike="noStrike" kern="1200" cap="none" spc="0" normalizeH="0" baseline="0" noProof="0" dirty="0">
                <a:ln>
                  <a:noFill/>
                </a:ln>
                <a:solidFill>
                  <a:srgbClr val="000000"/>
                </a:solidFill>
                <a:effectLst/>
                <a:uLnTx/>
                <a:uFillTx/>
                <a:latin typeface="Mistral" panose="03090702030407020403" pitchFamily="66" charset="0"/>
                <a:ea typeface="+mn-ea"/>
                <a:cs typeface="Arial" panose="020B0604020202020204" pitchFamily="34" charset="0"/>
              </a:rPr>
              <a:t>Three Primary Sources</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Deuteronomic (7</a:t>
            </a:r>
            <a:r>
              <a:rPr kumimoji="0" lang="en-US" altLang="en-US" sz="2400" b="1" i="0" u="none" strike="noStrike" kern="1200" cap="none" spc="0" normalizeH="0" baseline="3000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th</a:t>
            </a: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century BC) Book of Deuteronomy</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Priestly code (6</a:t>
            </a:r>
            <a:r>
              <a:rPr kumimoji="0" lang="en-US" altLang="en-US" sz="2400" b="1" i="0" u="none" strike="noStrike" kern="1200" cap="none" spc="0" normalizeH="0" baseline="3000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th</a:t>
            </a: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century BC) cultic materials</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Non-priestly materials</a:t>
            </a:r>
          </a:p>
        </p:txBody>
      </p:sp>
      <p:sp>
        <p:nvSpPr>
          <p:cNvPr id="2" name="Slide Number Placeholder 1">
            <a:extLst>
              <a:ext uri="{FF2B5EF4-FFF2-40B4-BE49-F238E27FC236}">
                <a16:creationId xmlns:a16="http://schemas.microsoft.com/office/drawing/2014/main" id="{F31C64DD-0D5D-2C1B-C525-F019B5193C30}"/>
              </a:ext>
            </a:extLst>
          </p:cNvPr>
          <p:cNvSpPr>
            <a:spLocks noGrp="1"/>
          </p:cNvSpPr>
          <p:nvPr>
            <p:ph type="sldNum" sz="quarter" idx="12"/>
          </p:nvPr>
        </p:nvSpPr>
        <p:spPr/>
        <p:txBody>
          <a:bodyPr/>
          <a:lstStyle/>
          <a:p>
            <a:pPr>
              <a:defRPr/>
            </a:pPr>
            <a:fld id="{6B6026AB-A6D1-41AD-814B-B8DFB80B9E99}" type="slidenum">
              <a:rPr lang="en-US" altLang="en-US" smtClean="0"/>
              <a:pPr>
                <a:defRPr/>
              </a:pPr>
              <a:t>94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additive="base">
                                        <p:cTn id="3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0F7339-909E-4859-B28A-C6CC63C213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6E42F078-E657-47B0-8A14-50EB9F7BAD1C}"/>
              </a:ext>
            </a:extLst>
          </p:cNvPr>
          <p:cNvSpPr txBox="1">
            <a:spLocks noChangeArrowheads="1"/>
          </p:cNvSpPr>
          <p:nvPr/>
        </p:nvSpPr>
        <p:spPr bwMode="auto">
          <a:xfrm>
            <a:off x="609600" y="129913"/>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6600"/>
                </a:solidFill>
                <a:effectLst>
                  <a:outerShdw blurRad="38100" dist="38100" dir="2700000" algn="tl">
                    <a:srgbClr val="000000"/>
                  </a:outerShdw>
                </a:effectLst>
                <a:uLnTx/>
                <a:uFillTx/>
                <a:latin typeface="Eras Demi ITC" panose="020B0805030504020804" pitchFamily="34" charset="0"/>
                <a:ea typeface="+mj-ea"/>
                <a:cs typeface="+mj-cs"/>
              </a:rPr>
              <a:t>Two Important Factors for Conservatives</a:t>
            </a:r>
          </a:p>
        </p:txBody>
      </p:sp>
      <p:sp>
        <p:nvSpPr>
          <p:cNvPr id="10" name="Rectangle 3">
            <a:extLst>
              <a:ext uri="{FF2B5EF4-FFF2-40B4-BE49-F238E27FC236}">
                <a16:creationId xmlns:a16="http://schemas.microsoft.com/office/drawing/2014/main" id="{B96104F0-3DCD-4C9B-9B48-4C5EB13C016B}"/>
              </a:ext>
            </a:extLst>
          </p:cNvPr>
          <p:cNvSpPr txBox="1">
            <a:spLocks noChangeArrowheads="1"/>
          </p:cNvSpPr>
          <p:nvPr/>
        </p:nvSpPr>
        <p:spPr>
          <a:xfrm>
            <a:off x="609600" y="1501513"/>
            <a:ext cx="10972800" cy="375929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marR="0" lvl="0" indent="-609600" algn="l" defTabSz="914400" rtl="0" eaLnBrk="1" fontAlgn="auto" latinLnBrk="0" hangingPunct="1">
              <a:lnSpc>
                <a:spcPct val="90000"/>
              </a:lnSpc>
              <a:spcBef>
                <a:spcPts val="1000"/>
              </a:spcBef>
              <a:spcAft>
                <a:spcPts val="0"/>
              </a:spcAft>
              <a:buClrTx/>
              <a:buSzTx/>
              <a:buFont typeface="Wingdings" panose="05000000000000000000" pitchFamily="2" charset="2"/>
              <a:buAutoNum type="arabicPeriod"/>
              <a:tabLst/>
              <a:defRPr/>
            </a:pPr>
            <a:r>
              <a:rPr kumimoji="0" lang="en-US" altLang="en-US" sz="2800" b="0" i="1"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While the </a:t>
            </a:r>
            <a:r>
              <a:rPr lang="en-US" altLang="en-US" sz="2800" i="1" dirty="0">
                <a:solidFill>
                  <a:srgbClr val="002060"/>
                </a:solidFill>
                <a:latin typeface="Comic Sans MS" panose="030F0702030302020204" pitchFamily="66" charset="0"/>
              </a:rPr>
              <a:t>books of the Torah are</a:t>
            </a:r>
            <a:r>
              <a:rPr kumimoji="0" lang="en-US" altLang="en-US" sz="2800" b="0" i="1"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formally anonymous, the historicity and authenticity of its narratives and speeches must be maintained.</a:t>
            </a:r>
          </a:p>
          <a:p>
            <a:pPr marL="609600" marR="0" lvl="0" indent="-609600" algn="l" defTabSz="914400" rtl="0" eaLnBrk="1" fontAlgn="auto" latinLnBrk="0" hangingPunct="1">
              <a:lnSpc>
                <a:spcPct val="90000"/>
              </a:lnSpc>
              <a:spcBef>
                <a:spcPts val="1000"/>
              </a:spcBef>
              <a:spcAft>
                <a:spcPts val="0"/>
              </a:spcAft>
              <a:buClrTx/>
              <a:buSzTx/>
              <a:buFont typeface="Wingdings" panose="05000000000000000000" pitchFamily="2" charset="2"/>
              <a:buAutoNum type="arabicPeriod"/>
              <a:tabLst/>
              <a:defRPr/>
            </a:pPr>
            <a:r>
              <a:rPr kumimoji="0" lang="en-US" altLang="en-US" sz="2800" b="0" i="1"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While there is no necessary reason to oppose oral or written sources underlying </a:t>
            </a:r>
            <a:r>
              <a:rPr lang="en-US" altLang="en-US" sz="2800" i="1" dirty="0">
                <a:solidFill>
                  <a:srgbClr val="002060"/>
                </a:solidFill>
                <a:latin typeface="Comic Sans MS" panose="030F0702030302020204" pitchFamily="66" charset="0"/>
              </a:rPr>
              <a:t>these five books</a:t>
            </a:r>
            <a:r>
              <a:rPr kumimoji="0" lang="en-US" altLang="en-US" sz="2800" b="0" i="1"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in </a:t>
            </a:r>
            <a:r>
              <a:rPr lang="en-US" altLang="en-US" sz="2800" i="1" dirty="0">
                <a:solidFill>
                  <a:srgbClr val="002060"/>
                </a:solidFill>
                <a:latin typeface="Comic Sans MS" panose="030F0702030302020204" pitchFamily="66" charset="0"/>
              </a:rPr>
              <a:t>their</a:t>
            </a:r>
            <a:r>
              <a:rPr kumimoji="0" lang="en-US" altLang="en-US" sz="2800" b="0" i="1"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final form, conservatives are still committed to the </a:t>
            </a:r>
            <a:r>
              <a:rPr kumimoji="0" lang="en-US" altLang="en-US" sz="2800" b="0" i="1"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Mosaicity</a:t>
            </a:r>
            <a:r>
              <a:rPr kumimoji="0" lang="en-US" altLang="en-US" sz="2800" b="0" i="1"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of the </a:t>
            </a:r>
            <a:r>
              <a:rPr lang="en-US" altLang="en-US" sz="2800" i="1" dirty="0">
                <a:solidFill>
                  <a:srgbClr val="002060"/>
                </a:solidFill>
                <a:latin typeface="Comic Sans MS" panose="030F0702030302020204" pitchFamily="66" charset="0"/>
              </a:rPr>
              <a:t>material</a:t>
            </a:r>
            <a:r>
              <a:rPr kumimoji="0" lang="en-US" altLang="en-US" sz="2800" b="0" i="1"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which is to say, Moses was a real person and the events describing him, what he said, and what he did are true.</a:t>
            </a:r>
          </a:p>
        </p:txBody>
      </p:sp>
      <p:sp>
        <p:nvSpPr>
          <p:cNvPr id="11" name="Text Box 4">
            <a:extLst>
              <a:ext uri="{FF2B5EF4-FFF2-40B4-BE49-F238E27FC236}">
                <a16:creationId xmlns:a16="http://schemas.microsoft.com/office/drawing/2014/main" id="{B78619F6-C9DA-40F2-BE60-7DB6DF68CE01}"/>
              </a:ext>
            </a:extLst>
          </p:cNvPr>
          <p:cNvSpPr txBox="1">
            <a:spLocks noChangeArrowheads="1"/>
          </p:cNvSpPr>
          <p:nvPr/>
        </p:nvSpPr>
        <p:spPr bwMode="auto">
          <a:xfrm>
            <a:off x="1752600" y="5584805"/>
            <a:ext cx="8686800" cy="95410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Anything less seems to compromise the belief that this work was divinely inspired.</a:t>
            </a:r>
          </a:p>
        </p:txBody>
      </p:sp>
    </p:spTree>
    <p:extLst>
      <p:ext uri="{BB962C8B-B14F-4D97-AF65-F5344CB8AC3E}">
        <p14:creationId xmlns:p14="http://schemas.microsoft.com/office/powerpoint/2010/main" val="348878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D11D-80C6-27FC-C6A3-790AD55B911E}"/>
              </a:ext>
            </a:extLst>
          </p:cNvPr>
          <p:cNvSpPr>
            <a:spLocks noGrp="1"/>
          </p:cNvSpPr>
          <p:nvPr>
            <p:ph type="title"/>
          </p:nvPr>
        </p:nvSpPr>
        <p:spPr>
          <a:xfrm>
            <a:off x="1981200" y="9526"/>
            <a:ext cx="8229600" cy="1139825"/>
          </a:xfrm>
        </p:spPr>
        <p:txBody>
          <a:bodyPr/>
          <a:lstStyle/>
          <a:p>
            <a:pPr>
              <a:defRPr/>
            </a:pPr>
            <a:r>
              <a:rPr lang="en-US" dirty="0">
                <a:solidFill>
                  <a:srgbClr val="FF9900"/>
                </a:solidFill>
                <a:latin typeface="Eras Bold ITC" panose="020B0907030504020204" pitchFamily="34" charset="0"/>
              </a:rPr>
              <a:t>Dating the Torah</a:t>
            </a:r>
          </a:p>
        </p:txBody>
      </p:sp>
      <p:sp>
        <p:nvSpPr>
          <p:cNvPr id="3" name="Content Placeholder 2">
            <a:extLst>
              <a:ext uri="{FF2B5EF4-FFF2-40B4-BE49-F238E27FC236}">
                <a16:creationId xmlns:a16="http://schemas.microsoft.com/office/drawing/2014/main" id="{2204BE6F-1EC1-F60F-B1DC-BAF3DEEC5C1E}"/>
              </a:ext>
            </a:extLst>
          </p:cNvPr>
          <p:cNvSpPr>
            <a:spLocks noGrp="1"/>
          </p:cNvSpPr>
          <p:nvPr>
            <p:ph idx="1"/>
          </p:nvPr>
        </p:nvSpPr>
        <p:spPr>
          <a:xfrm>
            <a:off x="2038350" y="5111751"/>
            <a:ext cx="8229600" cy="1482725"/>
          </a:xfrm>
        </p:spPr>
        <p:txBody>
          <a:bodyPr/>
          <a:lstStyle/>
          <a:p>
            <a:pPr marL="0" indent="0" algn="ctr">
              <a:buNone/>
              <a:defRPr/>
            </a:pPr>
            <a:r>
              <a:rPr lang="en-US" sz="4800" dirty="0">
                <a:latin typeface="Impact" panose="020B0806030902050204" pitchFamily="34" charset="0"/>
              </a:rPr>
              <a:t>FINAL FORM</a:t>
            </a:r>
          </a:p>
          <a:p>
            <a:pPr marL="0" indent="0" algn="ctr">
              <a:buNone/>
              <a:defRPr/>
            </a:pPr>
            <a:r>
              <a:rPr lang="en-US" sz="3600" i="1" dirty="0">
                <a:latin typeface="Impact" panose="020B0806030902050204" pitchFamily="34" charset="0"/>
              </a:rPr>
              <a:t>the monarchy or later?</a:t>
            </a:r>
          </a:p>
        </p:txBody>
      </p:sp>
      <p:sp>
        <p:nvSpPr>
          <p:cNvPr id="4" name="Flowchart: Punched Tape 3">
            <a:extLst>
              <a:ext uri="{FF2B5EF4-FFF2-40B4-BE49-F238E27FC236}">
                <a16:creationId xmlns:a16="http://schemas.microsoft.com/office/drawing/2014/main" id="{AAF6499D-4AE3-F52B-6413-72A28DBA94AA}"/>
              </a:ext>
            </a:extLst>
          </p:cNvPr>
          <p:cNvSpPr/>
          <p:nvPr/>
        </p:nvSpPr>
        <p:spPr>
          <a:xfrm>
            <a:off x="1981200" y="1149351"/>
            <a:ext cx="3048000" cy="1477963"/>
          </a:xfrm>
          <a:prstGeom prst="flowChartPunchedTap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latin typeface="Arial"/>
              <a:cs typeface="Arial"/>
            </a:endParaRPr>
          </a:p>
        </p:txBody>
      </p:sp>
      <p:sp>
        <p:nvSpPr>
          <p:cNvPr id="5" name="Flowchart: Punched Tape 4">
            <a:extLst>
              <a:ext uri="{FF2B5EF4-FFF2-40B4-BE49-F238E27FC236}">
                <a16:creationId xmlns:a16="http://schemas.microsoft.com/office/drawing/2014/main" id="{4C2A89A7-B963-0666-DA75-C80A42B65D08}"/>
              </a:ext>
            </a:extLst>
          </p:cNvPr>
          <p:cNvSpPr/>
          <p:nvPr/>
        </p:nvSpPr>
        <p:spPr>
          <a:xfrm rot="10800000">
            <a:off x="7239000" y="990601"/>
            <a:ext cx="3048000" cy="1477963"/>
          </a:xfrm>
          <a:prstGeom prst="flowChartPunchedTap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latin typeface="Arial"/>
              <a:cs typeface="Arial"/>
            </a:endParaRPr>
          </a:p>
        </p:txBody>
      </p:sp>
      <p:sp>
        <p:nvSpPr>
          <p:cNvPr id="15366" name="TextBox 5">
            <a:extLst>
              <a:ext uri="{FF2B5EF4-FFF2-40B4-BE49-F238E27FC236}">
                <a16:creationId xmlns:a16="http://schemas.microsoft.com/office/drawing/2014/main" id="{92F12B17-123E-62B1-A6B1-C12C37CEF8BA}"/>
              </a:ext>
            </a:extLst>
          </p:cNvPr>
          <p:cNvSpPr txBox="1">
            <a:spLocks noChangeArrowheads="1"/>
          </p:cNvSpPr>
          <p:nvPr/>
        </p:nvSpPr>
        <p:spPr bwMode="auto">
          <a:xfrm>
            <a:off x="2057400" y="145891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a:solidFill>
                  <a:srgbClr val="FF0000"/>
                </a:solidFill>
              </a:rPr>
              <a:t>ANCIENT ORAL TRADITIONS</a:t>
            </a:r>
          </a:p>
        </p:txBody>
      </p:sp>
      <p:sp>
        <p:nvSpPr>
          <p:cNvPr id="15367" name="TextBox 6">
            <a:extLst>
              <a:ext uri="{FF2B5EF4-FFF2-40B4-BE49-F238E27FC236}">
                <a16:creationId xmlns:a16="http://schemas.microsoft.com/office/drawing/2014/main" id="{41562D3A-8750-C713-07EA-9F8CD316A574}"/>
              </a:ext>
            </a:extLst>
          </p:cNvPr>
          <p:cNvSpPr txBox="1">
            <a:spLocks noChangeArrowheads="1"/>
          </p:cNvSpPr>
          <p:nvPr/>
        </p:nvSpPr>
        <p:spPr bwMode="auto">
          <a:xfrm>
            <a:off x="7086600" y="1379538"/>
            <a:ext cx="3505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a:solidFill>
                  <a:srgbClr val="FF0000"/>
                </a:solidFill>
              </a:rPr>
              <a:t>ANCIENT WRITTEN TRADITIONS</a:t>
            </a:r>
          </a:p>
        </p:txBody>
      </p:sp>
      <p:sp>
        <p:nvSpPr>
          <p:cNvPr id="8" name="Oval 7">
            <a:extLst>
              <a:ext uri="{FF2B5EF4-FFF2-40B4-BE49-F238E27FC236}">
                <a16:creationId xmlns:a16="http://schemas.microsoft.com/office/drawing/2014/main" id="{8C60BA40-C793-1822-4CBB-D9A3E61FD656}"/>
              </a:ext>
            </a:extLst>
          </p:cNvPr>
          <p:cNvSpPr/>
          <p:nvPr/>
        </p:nvSpPr>
        <p:spPr>
          <a:xfrm>
            <a:off x="4800600" y="2439988"/>
            <a:ext cx="2743200" cy="19494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latin typeface="Arial"/>
              <a:cs typeface="Arial"/>
            </a:endParaRPr>
          </a:p>
        </p:txBody>
      </p:sp>
      <p:sp>
        <p:nvSpPr>
          <p:cNvPr id="9" name="TextBox 8">
            <a:extLst>
              <a:ext uri="{FF2B5EF4-FFF2-40B4-BE49-F238E27FC236}">
                <a16:creationId xmlns:a16="http://schemas.microsoft.com/office/drawing/2014/main" id="{125AF4A8-A2A4-D3E2-09D4-3CBF49DB6502}"/>
              </a:ext>
            </a:extLst>
          </p:cNvPr>
          <p:cNvSpPr txBox="1"/>
          <p:nvPr/>
        </p:nvSpPr>
        <p:spPr>
          <a:xfrm>
            <a:off x="5105400" y="2906713"/>
            <a:ext cx="2438400" cy="1016000"/>
          </a:xfrm>
          <a:prstGeom prst="rect">
            <a:avLst/>
          </a:prstGeom>
          <a:noFill/>
        </p:spPr>
        <p:txBody>
          <a:bodyPr>
            <a:spAutoFit/>
          </a:bodyPr>
          <a:lstStyle/>
          <a:p>
            <a:pPr defTabSz="914400" eaLnBrk="0" fontAlgn="base" hangingPunct="0">
              <a:spcBef>
                <a:spcPct val="0"/>
              </a:spcBef>
              <a:spcAft>
                <a:spcPct val="0"/>
              </a:spcAft>
              <a:defRPr/>
            </a:pPr>
            <a:r>
              <a:rPr lang="en-US" sz="6000" dirty="0">
                <a:solidFill>
                  <a:srgbClr val="DDDDDD">
                    <a:lumMod val="10000"/>
                  </a:srgbClr>
                </a:solidFill>
                <a:latin typeface="Impact" panose="020B0806030902050204" pitchFamily="34" charset="0"/>
                <a:cs typeface="Arial" panose="020B0604020202020204" pitchFamily="34" charset="0"/>
              </a:rPr>
              <a:t>MOSES</a:t>
            </a:r>
          </a:p>
        </p:txBody>
      </p:sp>
      <p:sp>
        <p:nvSpPr>
          <p:cNvPr id="15370" name="TextBox 9">
            <a:extLst>
              <a:ext uri="{FF2B5EF4-FFF2-40B4-BE49-F238E27FC236}">
                <a16:creationId xmlns:a16="http://schemas.microsoft.com/office/drawing/2014/main" id="{5CCD6A80-6D36-F054-7F0B-B6D4256C5AA1}"/>
              </a:ext>
            </a:extLst>
          </p:cNvPr>
          <p:cNvSpPr txBox="1">
            <a:spLocks noChangeArrowheads="1"/>
          </p:cNvSpPr>
          <p:nvPr/>
        </p:nvSpPr>
        <p:spPr bwMode="auto">
          <a:xfrm>
            <a:off x="7620000" y="2906714"/>
            <a:ext cx="3048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pPr>
            <a:r>
              <a:rPr lang="en-US" altLang="en-US" sz="2800">
                <a:solidFill>
                  <a:srgbClr val="FFFFFF"/>
                </a:solidFill>
              </a:rPr>
              <a:t>15</a:t>
            </a:r>
            <a:r>
              <a:rPr lang="en-US" altLang="en-US" sz="2800" baseline="30000">
                <a:solidFill>
                  <a:srgbClr val="FFFFFF"/>
                </a:solidFill>
              </a:rPr>
              <a:t>th</a:t>
            </a:r>
            <a:r>
              <a:rPr lang="en-US" altLang="en-US" sz="2800">
                <a:solidFill>
                  <a:srgbClr val="FFFFFF"/>
                </a:solidFill>
              </a:rPr>
              <a:t> Century BC?</a:t>
            </a:r>
          </a:p>
          <a:p>
            <a:pPr defTabSz="914400" eaLnBrk="0" fontAlgn="base" hangingPunct="0">
              <a:spcBef>
                <a:spcPct val="0"/>
              </a:spcBef>
              <a:spcAft>
                <a:spcPct val="0"/>
              </a:spcAft>
            </a:pPr>
            <a:r>
              <a:rPr lang="en-US" altLang="en-US" sz="2800">
                <a:solidFill>
                  <a:srgbClr val="FFFFFF"/>
                </a:solidFill>
              </a:rPr>
              <a:t>13</a:t>
            </a:r>
            <a:r>
              <a:rPr lang="en-US" altLang="en-US" sz="2800" baseline="30000">
                <a:solidFill>
                  <a:srgbClr val="FFFFFF"/>
                </a:solidFill>
              </a:rPr>
              <a:t>th</a:t>
            </a:r>
            <a:r>
              <a:rPr lang="en-US" altLang="en-US" sz="2800">
                <a:solidFill>
                  <a:srgbClr val="FFFFFF"/>
                </a:solidFill>
              </a:rPr>
              <a:t> Century BC?</a:t>
            </a:r>
          </a:p>
        </p:txBody>
      </p:sp>
      <p:sp>
        <p:nvSpPr>
          <p:cNvPr id="12" name="Arrow: Up 11">
            <a:extLst>
              <a:ext uri="{FF2B5EF4-FFF2-40B4-BE49-F238E27FC236}">
                <a16:creationId xmlns:a16="http://schemas.microsoft.com/office/drawing/2014/main" id="{B023607E-5828-0F79-0387-7AF98FD6C056}"/>
              </a:ext>
            </a:extLst>
          </p:cNvPr>
          <p:cNvSpPr/>
          <p:nvPr/>
        </p:nvSpPr>
        <p:spPr>
          <a:xfrm rot="8198204">
            <a:off x="5332414" y="1444626"/>
            <a:ext cx="384175" cy="1058863"/>
          </a:xfrm>
          <a:prstGeom prst="up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latin typeface="Arial"/>
              <a:cs typeface="Arial"/>
            </a:endParaRPr>
          </a:p>
        </p:txBody>
      </p:sp>
      <p:sp>
        <p:nvSpPr>
          <p:cNvPr id="13" name="Arrow: Up 12">
            <a:extLst>
              <a:ext uri="{FF2B5EF4-FFF2-40B4-BE49-F238E27FC236}">
                <a16:creationId xmlns:a16="http://schemas.microsoft.com/office/drawing/2014/main" id="{28382414-C50A-04A1-5812-31E6F475239D}"/>
              </a:ext>
            </a:extLst>
          </p:cNvPr>
          <p:cNvSpPr/>
          <p:nvPr/>
        </p:nvSpPr>
        <p:spPr>
          <a:xfrm rot="13630230">
            <a:off x="6543676" y="1468439"/>
            <a:ext cx="365125" cy="1057275"/>
          </a:xfrm>
          <a:prstGeom prst="up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latin typeface="Arial"/>
              <a:cs typeface="Arial"/>
            </a:endParaRPr>
          </a:p>
        </p:txBody>
      </p:sp>
      <p:sp>
        <p:nvSpPr>
          <p:cNvPr id="14" name="Arrow: Up 13">
            <a:extLst>
              <a:ext uri="{FF2B5EF4-FFF2-40B4-BE49-F238E27FC236}">
                <a16:creationId xmlns:a16="http://schemas.microsoft.com/office/drawing/2014/main" id="{5262A141-2A01-4CFC-FB07-72120902DC65}"/>
              </a:ext>
            </a:extLst>
          </p:cNvPr>
          <p:cNvSpPr/>
          <p:nvPr/>
        </p:nvSpPr>
        <p:spPr>
          <a:xfrm rot="10800000">
            <a:off x="5973764" y="4540251"/>
            <a:ext cx="396875" cy="646113"/>
          </a:xfrm>
          <a:prstGeom prst="up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latin typeface="Arial"/>
              <a:cs typeface="Arial"/>
            </a:endParaRPr>
          </a:p>
        </p:txBody>
      </p:sp>
      <p:sp>
        <p:nvSpPr>
          <p:cNvPr id="6" name="Slide Number Placeholder 5">
            <a:extLst>
              <a:ext uri="{FF2B5EF4-FFF2-40B4-BE49-F238E27FC236}">
                <a16:creationId xmlns:a16="http://schemas.microsoft.com/office/drawing/2014/main" id="{0028D8B5-4179-60D0-64F7-3CDEF1CF055A}"/>
              </a:ext>
            </a:extLst>
          </p:cNvPr>
          <p:cNvSpPr>
            <a:spLocks noGrp="1"/>
          </p:cNvSpPr>
          <p:nvPr>
            <p:ph type="sldNum" sz="quarter" idx="12"/>
          </p:nvPr>
        </p:nvSpPr>
        <p:spPr/>
        <p:txBody>
          <a:bodyPr/>
          <a:lstStyle/>
          <a:p>
            <a:fld id="{0CB6521E-382E-4268-A786-0FF2323A3D50}" type="slidenum">
              <a:rPr lang="en-US" altLang="en-US" smtClean="0"/>
              <a:pPr/>
              <a:t>96</a:t>
            </a:fld>
            <a:endParaRPr lang="en-US" alt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1F723-B59D-52A8-F53C-FDF3241985B6}"/>
              </a:ext>
            </a:extLst>
          </p:cNvPr>
          <p:cNvSpPr>
            <a:spLocks noGrp="1"/>
          </p:cNvSpPr>
          <p:nvPr>
            <p:ph type="title"/>
          </p:nvPr>
        </p:nvSpPr>
        <p:spPr>
          <a:xfrm>
            <a:off x="1471931" y="3149919"/>
            <a:ext cx="10515600" cy="2852737"/>
          </a:xfrm>
        </p:spPr>
        <p:txBody>
          <a:bodyPr/>
          <a:lstStyle/>
          <a:p>
            <a:pPr algn="r"/>
            <a:r>
              <a:rPr lang="en-US" dirty="0">
                <a:solidFill>
                  <a:srgbClr val="FF3300"/>
                </a:solidFill>
                <a:latin typeface="Matura MT Script Capitals" panose="03020802060602070202" pitchFamily="66" charset="0"/>
              </a:rPr>
              <a:t>The Creation Story and Modern Science</a:t>
            </a:r>
          </a:p>
        </p:txBody>
      </p:sp>
      <p:sp>
        <p:nvSpPr>
          <p:cNvPr id="2" name="Slide Number Placeholder 1">
            <a:extLst>
              <a:ext uri="{FF2B5EF4-FFF2-40B4-BE49-F238E27FC236}">
                <a16:creationId xmlns:a16="http://schemas.microsoft.com/office/drawing/2014/main" id="{876C3E4C-ED20-7840-26D2-8BFB1E3C26EA}"/>
              </a:ext>
            </a:extLst>
          </p:cNvPr>
          <p:cNvSpPr>
            <a:spLocks noGrp="1"/>
          </p:cNvSpPr>
          <p:nvPr>
            <p:ph type="sldNum" sz="quarter" idx="12"/>
          </p:nvPr>
        </p:nvSpPr>
        <p:spPr/>
        <p:txBody>
          <a:bodyPr/>
          <a:lstStyle/>
          <a:p>
            <a:fld id="{F2AC4C17-2516-49E8-BE9B-E38D16CCA577}" type="slidenum">
              <a:rPr lang="en-US" altLang="en-US" smtClean="0"/>
              <a:pPr/>
              <a:t>97</a:t>
            </a:fld>
            <a:endParaRPr lang="en-US" altLang="en-US"/>
          </a:p>
        </p:txBody>
      </p:sp>
    </p:spTree>
    <p:extLst>
      <p:ext uri="{BB962C8B-B14F-4D97-AF65-F5344CB8AC3E}">
        <p14:creationId xmlns:p14="http://schemas.microsoft.com/office/powerpoint/2010/main" val="14458175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BEB3F356-2B78-2CCF-F2F1-F55BC40EBE98}"/>
              </a:ext>
            </a:extLst>
          </p:cNvPr>
          <p:cNvSpPr>
            <a:spLocks noGrp="1" noChangeArrowheads="1"/>
          </p:cNvSpPr>
          <p:nvPr>
            <p:ph type="title"/>
          </p:nvPr>
        </p:nvSpPr>
        <p:spPr>
          <a:xfrm>
            <a:off x="609600" y="201614"/>
            <a:ext cx="5486400" cy="1169987"/>
          </a:xfrm>
        </p:spPr>
        <p:txBody>
          <a:bodyPr/>
          <a:lstStyle/>
          <a:p>
            <a:pPr eaLnBrk="1" hangingPunct="1">
              <a:defRPr/>
            </a:pPr>
            <a:r>
              <a:rPr lang="en-US" altLang="en-US" dirty="0">
                <a:solidFill>
                  <a:srgbClr val="FFCC00"/>
                </a:solidFill>
                <a:latin typeface="Eras Bold ITC" pitchFamily="34" charset="0"/>
              </a:rPr>
              <a:t>Basic Perspective</a:t>
            </a:r>
          </a:p>
        </p:txBody>
      </p:sp>
      <p:sp>
        <p:nvSpPr>
          <p:cNvPr id="97283" name="Rectangle 3">
            <a:extLst>
              <a:ext uri="{FF2B5EF4-FFF2-40B4-BE49-F238E27FC236}">
                <a16:creationId xmlns:a16="http://schemas.microsoft.com/office/drawing/2014/main" id="{6C4628B9-84AC-0DF1-0BC0-5E9F1B244B2D}"/>
              </a:ext>
            </a:extLst>
          </p:cNvPr>
          <p:cNvSpPr>
            <a:spLocks noGrp="1" noChangeArrowheads="1"/>
          </p:cNvSpPr>
          <p:nvPr>
            <p:ph type="body" idx="1"/>
          </p:nvPr>
        </p:nvSpPr>
        <p:spPr>
          <a:xfrm>
            <a:off x="868680" y="1371601"/>
            <a:ext cx="10675620" cy="4530725"/>
          </a:xfrm>
        </p:spPr>
        <p:txBody>
          <a:bodyPr/>
          <a:lstStyle/>
          <a:p>
            <a:pPr eaLnBrk="1" hangingPunct="1">
              <a:buFont typeface="Wingdings" panose="05000000000000000000" pitchFamily="2" charset="2"/>
              <a:buNone/>
              <a:defRPr/>
            </a:pPr>
            <a:r>
              <a:rPr lang="en-US" altLang="en-US" dirty="0">
                <a:solidFill>
                  <a:srgbClr val="FFFF99"/>
                </a:solidFill>
                <a:latin typeface="Eras Demi ITC" pitchFamily="34" charset="0"/>
              </a:rPr>
              <a:t>It is axiomatic that the accounts in Genesis were written, not to address modern questions of science and philosophy, but to address ancient questions about God and origins.</a:t>
            </a:r>
          </a:p>
          <a:p>
            <a:pPr eaLnBrk="1" hangingPunct="1">
              <a:defRPr/>
            </a:pPr>
            <a:r>
              <a:rPr lang="en-US" altLang="en-US" sz="2800" i="1" dirty="0">
                <a:latin typeface="Arial Narrow" panose="020B0606020202030204" pitchFamily="34" charset="0"/>
              </a:rPr>
              <a:t>Hence, only a limited amount of information may be available with regard to our modern questions.</a:t>
            </a:r>
          </a:p>
          <a:p>
            <a:pPr eaLnBrk="1" hangingPunct="1">
              <a:defRPr/>
            </a:pPr>
            <a:r>
              <a:rPr lang="en-US" altLang="en-US" sz="2800" i="1" dirty="0">
                <a:latin typeface="Arial Narrow" panose="020B0606020202030204" pitchFamily="34" charset="0"/>
              </a:rPr>
              <a:t>For the most part, the narratives in Genesis must be viewed against the backdrop of the ancient Near East.</a:t>
            </a:r>
          </a:p>
        </p:txBody>
      </p:sp>
      <p:sp>
        <p:nvSpPr>
          <p:cNvPr id="2" name="Slide Number Placeholder 1">
            <a:extLst>
              <a:ext uri="{FF2B5EF4-FFF2-40B4-BE49-F238E27FC236}">
                <a16:creationId xmlns:a16="http://schemas.microsoft.com/office/drawing/2014/main" id="{DA152207-C67E-A1EB-45B4-D170F52853C4}"/>
              </a:ext>
            </a:extLst>
          </p:cNvPr>
          <p:cNvSpPr>
            <a:spLocks noGrp="1"/>
          </p:cNvSpPr>
          <p:nvPr>
            <p:ph type="sldNum" sz="quarter" idx="12"/>
          </p:nvPr>
        </p:nvSpPr>
        <p:spPr/>
        <p:txBody>
          <a:bodyPr/>
          <a:lstStyle/>
          <a:p>
            <a:fld id="{0CB6521E-382E-4268-A786-0FF2323A3D50}" type="slidenum">
              <a:rPr lang="en-US" altLang="en-US" smtClean="0"/>
              <a:pPr/>
              <a:t>98</a:t>
            </a:fld>
            <a:endParaRPr lang="en-US" altLang="en-US"/>
          </a:p>
        </p:txBody>
      </p:sp>
    </p:spTree>
    <p:extLst>
      <p:ext uri="{BB962C8B-B14F-4D97-AF65-F5344CB8AC3E}">
        <p14:creationId xmlns:p14="http://schemas.microsoft.com/office/powerpoint/2010/main" val="3197292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p:cTn id="7" dur="500" fill="hold"/>
                                        <p:tgtEl>
                                          <p:spTgt spid="972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72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500" fill="hold"/>
                                        <p:tgtEl>
                                          <p:spTgt spid="97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additive="base">
                                        <p:cTn id="19" dur="500" fill="hold"/>
                                        <p:tgtEl>
                                          <p:spTgt spid="972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C85462E2-A542-954B-5DC8-F2066B72531F}"/>
              </a:ext>
            </a:extLst>
          </p:cNvPr>
          <p:cNvSpPr>
            <a:spLocks noGrp="1" noChangeArrowheads="1"/>
          </p:cNvSpPr>
          <p:nvPr>
            <p:ph type="title"/>
          </p:nvPr>
        </p:nvSpPr>
        <p:spPr>
          <a:xfrm>
            <a:off x="0" y="460376"/>
            <a:ext cx="9867900" cy="1139825"/>
          </a:xfrm>
        </p:spPr>
        <p:txBody>
          <a:bodyPr/>
          <a:lstStyle/>
          <a:p>
            <a:pPr algn="l" eaLnBrk="1" hangingPunct="1">
              <a:defRPr/>
            </a:pPr>
            <a:r>
              <a:rPr lang="en-US" altLang="en-US" dirty="0">
                <a:solidFill>
                  <a:srgbClr val="FFCC00"/>
                </a:solidFill>
                <a:latin typeface="Eras Bold ITC" panose="020B0907030504020204" pitchFamily="34" charset="0"/>
              </a:rPr>
              <a:t>Lingering Scientific Questions</a:t>
            </a:r>
          </a:p>
        </p:txBody>
      </p:sp>
      <p:sp>
        <p:nvSpPr>
          <p:cNvPr id="125955" name="Rectangle 3">
            <a:extLst>
              <a:ext uri="{FF2B5EF4-FFF2-40B4-BE49-F238E27FC236}">
                <a16:creationId xmlns:a16="http://schemas.microsoft.com/office/drawing/2014/main" id="{1EC4806D-838A-D161-2ECD-0A68A8280650}"/>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b="1" dirty="0">
                <a:solidFill>
                  <a:srgbClr val="FFFF99"/>
                </a:solidFill>
                <a:latin typeface="Eras Demi ITC" panose="020B0805030504020804" pitchFamily="34" charset="0"/>
              </a:rPr>
              <a:t>Even though the Genesis record does not address itself to modern questions of science, such questions inevitably arise, and Christians have grappled with them out of necessity. These include:</a:t>
            </a:r>
          </a:p>
          <a:p>
            <a:pPr eaLnBrk="1" hangingPunct="1">
              <a:defRPr/>
            </a:pPr>
            <a:r>
              <a:rPr lang="en-US" altLang="en-US" sz="2800" i="1" dirty="0">
                <a:effectLst/>
                <a:latin typeface="Arial Narrow" panose="020B0606020202030204" pitchFamily="34" charset="0"/>
              </a:rPr>
              <a:t>The age of the earth and/or the universe</a:t>
            </a:r>
          </a:p>
          <a:p>
            <a:pPr eaLnBrk="1" hangingPunct="1">
              <a:defRPr/>
            </a:pPr>
            <a:r>
              <a:rPr lang="en-US" altLang="en-US" sz="2800" i="1" dirty="0">
                <a:effectLst/>
                <a:latin typeface="Arial Narrow" panose="020B0606020202030204" pitchFamily="34" charset="0"/>
              </a:rPr>
              <a:t>The meaning of the Genesis “day”</a:t>
            </a:r>
          </a:p>
        </p:txBody>
      </p:sp>
      <p:sp>
        <p:nvSpPr>
          <p:cNvPr id="2" name="Slide Number Placeholder 1">
            <a:extLst>
              <a:ext uri="{FF2B5EF4-FFF2-40B4-BE49-F238E27FC236}">
                <a16:creationId xmlns:a16="http://schemas.microsoft.com/office/drawing/2014/main" id="{857A628F-E746-B0BE-B064-DDDBA6D903AC}"/>
              </a:ext>
            </a:extLst>
          </p:cNvPr>
          <p:cNvSpPr>
            <a:spLocks noGrp="1"/>
          </p:cNvSpPr>
          <p:nvPr>
            <p:ph type="sldNum" sz="quarter" idx="12"/>
          </p:nvPr>
        </p:nvSpPr>
        <p:spPr/>
        <p:txBody>
          <a:bodyPr/>
          <a:lstStyle/>
          <a:p>
            <a:fld id="{9A6D7812-BC6A-43D2-BAA8-93CF3B45942C}" type="slidenum">
              <a:rPr lang="en-US" altLang="en-US" smtClean="0"/>
              <a:pPr/>
              <a:t>99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125954"/>
                                        </p:tgtEl>
                                        <p:attrNameLst>
                                          <p:attrName>style.visibility</p:attrName>
                                        </p:attrNameLst>
                                      </p:cBhvr>
                                      <p:to>
                                        <p:strVal val="visible"/>
                                      </p:to>
                                    </p:set>
                                    <p:animEffect transition="in" filter="fade">
                                      <p:cBhvr>
                                        <p:cTn id="7" dur="500"/>
                                        <p:tgtEl>
                                          <p:spTgt spid="125954"/>
                                        </p:tgtEl>
                                      </p:cBhvr>
                                    </p:animEffect>
                                    <p:anim calcmode="lin" valueType="num">
                                      <p:cBhvr>
                                        <p:cTn id="8" dur="500" fill="hold"/>
                                        <p:tgtEl>
                                          <p:spTgt spid="125954"/>
                                        </p:tgtEl>
                                        <p:attrNameLst>
                                          <p:attrName>ppt_x</p:attrName>
                                        </p:attrNameLst>
                                      </p:cBhvr>
                                      <p:tavLst>
                                        <p:tav tm="0">
                                          <p:val>
                                            <p:strVal val="#ppt_x-.1"/>
                                          </p:val>
                                        </p:tav>
                                        <p:tav tm="100000">
                                          <p:val>
                                            <p:strVal val="#ppt_x"/>
                                          </p:val>
                                        </p:tav>
                                      </p:tavLst>
                                    </p:anim>
                                    <p:anim calcmode="lin" valueType="num">
                                      <p:cBhvr>
                                        <p:cTn id="9" dur="500" fill="hold"/>
                                        <p:tgtEl>
                                          <p:spTgt spid="125954"/>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9" presetClass="entr" presetSubtype="0" accel="100000" fill="hold" nodeType="clickEffect">
                                  <p:stCondLst>
                                    <p:cond delay="0"/>
                                  </p:stCondLst>
                                  <p:childTnLst>
                                    <p:set>
                                      <p:cBhvr>
                                        <p:cTn id="13" dur="1" fill="hold">
                                          <p:stCondLst>
                                            <p:cond delay="0"/>
                                          </p:stCondLst>
                                        </p:cTn>
                                        <p:tgtEl>
                                          <p:spTgt spid="125955">
                                            <p:txEl>
                                              <p:pRg st="0" end="0"/>
                                            </p:txEl>
                                          </p:spTgt>
                                        </p:tgtEl>
                                        <p:attrNameLst>
                                          <p:attrName>style.visibility</p:attrName>
                                        </p:attrNameLst>
                                      </p:cBhvr>
                                      <p:to>
                                        <p:strVal val="visible"/>
                                      </p:to>
                                    </p:set>
                                    <p:anim calcmode="lin" valueType="num">
                                      <p:cBhvr>
                                        <p:cTn id="14" dur="500" fill="hold"/>
                                        <p:tgtEl>
                                          <p:spTgt spid="12595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12595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12595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1259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25955">
                                            <p:txEl>
                                              <p:pRg st="1" end="1"/>
                                            </p:txEl>
                                          </p:spTgt>
                                        </p:tgtEl>
                                        <p:attrNameLst>
                                          <p:attrName>style.visibility</p:attrName>
                                        </p:attrNameLst>
                                      </p:cBhvr>
                                      <p:to>
                                        <p:strVal val="visible"/>
                                      </p:to>
                                    </p:set>
                                    <p:anim calcmode="lin" valueType="num">
                                      <p:cBhvr additive="base">
                                        <p:cTn id="22" dur="500" fill="hold"/>
                                        <p:tgtEl>
                                          <p:spTgt spid="125955">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259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25955">
                                            <p:txEl>
                                              <p:pRg st="2" end="2"/>
                                            </p:txEl>
                                          </p:spTgt>
                                        </p:tgtEl>
                                        <p:attrNameLst>
                                          <p:attrName>style.visibility</p:attrName>
                                        </p:attrNameLst>
                                      </p:cBhvr>
                                      <p:to>
                                        <p:strVal val="visible"/>
                                      </p:to>
                                    </p:set>
                                    <p:anim calcmode="lin" valueType="num">
                                      <p:cBhvr additive="base">
                                        <p:cTn id="28" dur="500" fill="hold"/>
                                        <p:tgtEl>
                                          <p:spTgt spid="125955">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259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0.xml><?xml version="1.0" encoding="utf-8"?>
<a:theme xmlns:a="http://schemas.openxmlformats.org/drawingml/2006/main" name="Slit">
  <a:themeElements>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ompass">
  <a:themeElements>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Compass">
  <a:themeElements>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Compass">
  <a:themeElements>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Compass">
  <a:themeElements>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8_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_Slit">
  <a:themeElements>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_Globe">
  <a:themeElements>
    <a:clrScheme name="Globe 9">
      <a:dk1>
        <a:srgbClr val="5F4545"/>
      </a:dk1>
      <a:lt1>
        <a:srgbClr val="FFFFFF"/>
      </a:lt1>
      <a:dk2>
        <a:srgbClr val="4D3939"/>
      </a:dk2>
      <a:lt2>
        <a:srgbClr val="FFFFCC"/>
      </a:lt2>
      <a:accent1>
        <a:srgbClr val="CC6600"/>
      </a:accent1>
      <a:accent2>
        <a:srgbClr val="924C0C"/>
      </a:accent2>
      <a:accent3>
        <a:srgbClr val="B2AEAE"/>
      </a:accent3>
      <a:accent4>
        <a:srgbClr val="DADADA"/>
      </a:accent4>
      <a:accent5>
        <a:srgbClr val="E2B8AA"/>
      </a:accent5>
      <a:accent6>
        <a:srgbClr val="84440A"/>
      </a:accent6>
      <a:hlink>
        <a:srgbClr val="CFD375"/>
      </a:hlink>
      <a:folHlink>
        <a:srgbClr val="98BB91"/>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
      <a:clrScheme name="Globe 9">
        <a:dk1>
          <a:srgbClr val="5F4545"/>
        </a:dk1>
        <a:lt1>
          <a:srgbClr val="FFFFFF"/>
        </a:lt1>
        <a:dk2>
          <a:srgbClr val="4D3939"/>
        </a:dk2>
        <a:lt2>
          <a:srgbClr val="FFFFCC"/>
        </a:lt2>
        <a:accent1>
          <a:srgbClr val="CC6600"/>
        </a:accent1>
        <a:accent2>
          <a:srgbClr val="924C0C"/>
        </a:accent2>
        <a:accent3>
          <a:srgbClr val="B2AEAE"/>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4_Slit">
  <a:themeElements>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9_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4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5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0_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5_Compass">
  <a:themeElements>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nter_Template_AS - v5.potx" id="{C015AB26-ADC1-4682-970F-344546D64786}" vid="{6C8412DC-6F53-4CDC-BBD3-B7ECD0054166}"/>
    </a:ext>
  </a:extLst>
</a:theme>
</file>

<file path=ppt/theme/theme5.xml><?xml version="1.0" encoding="utf-8"?>
<a:theme xmlns:a="http://schemas.openxmlformats.org/drawingml/2006/main" name="1_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efault">
  <a:themeElements>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default">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Arial Narrow" panose="020B0606020202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Arial Narrow" panose="020B0606020202030204" pitchFamily="34" charset="0"/>
            <a:cs typeface="Arial" panose="020B0604020202020204" pitchFamily="34" charset="0"/>
          </a:defRPr>
        </a:defPPr>
      </a:lstStyle>
    </a:lnDef>
  </a:objectDefaults>
  <a:extraClrSchemeLst>
    <a:extraClrScheme>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default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default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default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default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1547</TotalTime>
  <Words>19183</Words>
  <Application>Microsoft Office PowerPoint</Application>
  <PresentationFormat>Widescreen</PresentationFormat>
  <Paragraphs>1262</Paragraphs>
  <Slides>206</Slides>
  <Notes>1</Notes>
  <HiddenSlides>0</HiddenSlides>
  <MMClips>0</MMClips>
  <ScaleCrop>false</ScaleCrop>
  <HeadingPairs>
    <vt:vector size="6" baseType="variant">
      <vt:variant>
        <vt:lpstr>Fonts Used</vt:lpstr>
      </vt:variant>
      <vt:variant>
        <vt:i4>39</vt:i4>
      </vt:variant>
      <vt:variant>
        <vt:lpstr>Theme</vt:lpstr>
      </vt:variant>
      <vt:variant>
        <vt:i4>25</vt:i4>
      </vt:variant>
      <vt:variant>
        <vt:lpstr>Slide Titles</vt:lpstr>
      </vt:variant>
      <vt:variant>
        <vt:i4>206</vt:i4>
      </vt:variant>
    </vt:vector>
  </HeadingPairs>
  <TitlesOfParts>
    <vt:vector size="270" baseType="lpstr">
      <vt:lpstr>Berlin Sans FB Demi</vt:lpstr>
      <vt:lpstr>Papyrus</vt:lpstr>
      <vt:lpstr>Book Antiqua</vt:lpstr>
      <vt:lpstr>Matura MT Script Capitals</vt:lpstr>
      <vt:lpstr>Wingdings</vt:lpstr>
      <vt:lpstr>Narkisim</vt:lpstr>
      <vt:lpstr>Wide Latin</vt:lpstr>
      <vt:lpstr>Lucida Bright</vt:lpstr>
      <vt:lpstr>Franklin Gothic Medium</vt:lpstr>
      <vt:lpstr>Georgia</vt:lpstr>
      <vt:lpstr>Bookman Old Style</vt:lpstr>
      <vt:lpstr>Calibri Light</vt:lpstr>
      <vt:lpstr>Cooper Black</vt:lpstr>
      <vt:lpstr>Arial</vt:lpstr>
      <vt:lpstr>Jenkins v2.0</vt:lpstr>
      <vt:lpstr>Euphemia</vt:lpstr>
      <vt:lpstr>Arial Rounded MT Bold</vt:lpstr>
      <vt:lpstr>Impact</vt:lpstr>
      <vt:lpstr>Eras Bold ITC</vt:lpstr>
      <vt:lpstr>Agency FB</vt:lpstr>
      <vt:lpstr>Comic Sans MS</vt:lpstr>
      <vt:lpstr>ELEGANCE</vt:lpstr>
      <vt:lpstr>Copperplate Gothic Bold</vt:lpstr>
      <vt:lpstr>Eras Demi ITC</vt:lpstr>
      <vt:lpstr>Aharoni</vt:lpstr>
      <vt:lpstr>Alba</vt:lpstr>
      <vt:lpstr>Gill Sans MT</vt:lpstr>
      <vt:lpstr>Lucida Sans Unicode</vt:lpstr>
      <vt:lpstr>Forte</vt:lpstr>
      <vt:lpstr>Brush Script MT</vt:lpstr>
      <vt:lpstr>Verdana</vt:lpstr>
      <vt:lpstr>Tahoma</vt:lpstr>
      <vt:lpstr>HebrewTh</vt:lpstr>
      <vt:lpstr>Arial Black</vt:lpstr>
      <vt:lpstr>Times New Roman</vt:lpstr>
      <vt:lpstr>Calibri</vt:lpstr>
      <vt:lpstr>Gill Sans</vt:lpstr>
      <vt:lpstr>Mistral</vt:lpstr>
      <vt:lpstr>Arial Narrow</vt:lpstr>
      <vt:lpstr>Gallery</vt:lpstr>
      <vt:lpstr>Orbit</vt:lpstr>
      <vt:lpstr>Textured</vt:lpstr>
      <vt:lpstr>Office Theme</vt:lpstr>
      <vt:lpstr>1_Orbit</vt:lpstr>
      <vt:lpstr>2_Orbit</vt:lpstr>
      <vt:lpstr>1_Textured</vt:lpstr>
      <vt:lpstr>Network</vt:lpstr>
      <vt:lpstr>default</vt:lpstr>
      <vt:lpstr>Slit</vt:lpstr>
      <vt:lpstr>2_Textured</vt:lpstr>
      <vt:lpstr>Compass</vt:lpstr>
      <vt:lpstr>1_Compass</vt:lpstr>
      <vt:lpstr>2_Compass</vt:lpstr>
      <vt:lpstr>3_Compass</vt:lpstr>
      <vt:lpstr>7_Orbit</vt:lpstr>
      <vt:lpstr>8_Orbit</vt:lpstr>
      <vt:lpstr>3_Slit</vt:lpstr>
      <vt:lpstr>1_Globe</vt:lpstr>
      <vt:lpstr>4_Slit</vt:lpstr>
      <vt:lpstr>9_Orbit</vt:lpstr>
      <vt:lpstr>4_Textured</vt:lpstr>
      <vt:lpstr>5_Textured</vt:lpstr>
      <vt:lpstr>10_Orbit</vt:lpstr>
      <vt:lpstr>5_Compass</vt:lpstr>
      <vt:lpstr>PowerPoint Presentation</vt:lpstr>
      <vt:lpstr>The Big Ideas</vt:lpstr>
      <vt:lpstr>God as Creator and Father</vt:lpstr>
      <vt:lpstr>The Uniqueness of Israel’s Faith</vt:lpstr>
      <vt:lpstr>Uniqueness of Genesis 1-11</vt:lpstr>
      <vt:lpstr>Possible Genre for Genesis 1-11 Interpreters usually have treated the primeval history according to one or some combination of three genres </vt:lpstr>
      <vt:lpstr>A QUESTION:  How does the universe exist?</vt:lpstr>
      <vt:lpstr>AN ANCIENT QUESTION:  How does the universe exist?</vt:lpstr>
      <vt:lpstr>AN ANCIENT QUESTION:  How does the universe exist?</vt:lpstr>
      <vt:lpstr>AN ANCIENT QUESTION:  How does the universe exist?</vt:lpstr>
      <vt:lpstr>Contrasts Between the Bible and Other Ancient Versions of Creation</vt:lpstr>
      <vt:lpstr>The Metaphor of God as Father Derives from God as Creator (Dt. 32:6b)</vt:lpstr>
      <vt:lpstr>CORPORATE PERSONALITY IN ANCIENT ISRAEL</vt:lpstr>
      <vt:lpstr>Humans as Prodigal Children</vt:lpstr>
      <vt:lpstr>The Human Abuse of Freedom</vt:lpstr>
      <vt:lpstr>God tolerates moral evil…</vt:lpstr>
      <vt:lpstr>God tolerates natural evil…</vt:lpstr>
      <vt:lpstr>The Two Trees at the Center</vt:lpstr>
      <vt:lpstr>Both the Man and Woman are Culpable</vt:lpstr>
      <vt:lpstr>The Snake</vt:lpstr>
      <vt:lpstr>Shame</vt:lpstr>
      <vt:lpstr>The Curse and the Promise</vt:lpstr>
      <vt:lpstr>The Flood Prelude</vt:lpstr>
      <vt:lpstr>The Universal Covenant</vt:lpstr>
      <vt:lpstr>PowerPoint Presentation</vt:lpstr>
      <vt:lpstr>Babel</vt:lpstr>
      <vt:lpstr>PowerPoint Presentation</vt:lpstr>
      <vt:lpstr>A World in Need of Salvation</vt:lpstr>
      <vt:lpstr>The Patriarchal Cycle</vt:lpstr>
      <vt:lpstr>Human Fallenness Continues in the Israelite Nation (Ex. 15:22-26)</vt:lpstr>
      <vt:lpstr>At Elim (15:27)</vt:lpstr>
      <vt:lpstr>The Test in the Wilderness of Sin (Ex. 16:1-36)</vt:lpstr>
      <vt:lpstr>The Test at Rephidim (Ex. 17:1-7)</vt:lpstr>
      <vt:lpstr>The Golden Calf Episode (Ex. 32:1-6)</vt:lpstr>
      <vt:lpstr>The Golden Calf</vt:lpstr>
      <vt:lpstr>The Broken Covenant (Ex. 32:15-29)</vt:lpstr>
      <vt:lpstr>Yahweh Outside the Camp (Ex. 33:7-11)</vt:lpstr>
      <vt:lpstr>Renewal of the Covenant (Ex. 34:10-28)</vt:lpstr>
      <vt:lpstr>The Sacrificial System (the Immediate Remedy for Sin)</vt:lpstr>
      <vt:lpstr>Concepts of Sin &amp; Impurity</vt:lpstr>
      <vt:lpstr>Substitutionary Atonement</vt:lpstr>
      <vt:lpstr>PowerPoint Presentation</vt:lpstr>
      <vt:lpstr>The Center (Lv. 16)</vt:lpstr>
      <vt:lpstr>Yom Kippur (Lv. 16)</vt:lpstr>
      <vt:lpstr>Apostasy at Ba’al-Peor (Nu. 25)</vt:lpstr>
      <vt:lpstr>Ba’al Epic</vt:lpstr>
      <vt:lpstr>Canaanite Religion</vt:lpstr>
      <vt:lpstr>Ba’al</vt:lpstr>
      <vt:lpstr>1st Generation Failure (Dt. 9:7—10:11)</vt:lpstr>
      <vt:lpstr>Blessing or Curse (Dt. 11:26-32)</vt:lpstr>
      <vt:lpstr>The Election of Israel</vt:lpstr>
      <vt:lpstr>Abram’s Call (Ge. 12:1-3)</vt:lpstr>
      <vt:lpstr>Israel’s Call (Ex. 19:1-9)</vt:lpstr>
      <vt:lpstr>Election</vt:lpstr>
      <vt:lpstr>God and Israel</vt:lpstr>
      <vt:lpstr>Israel and God</vt:lpstr>
      <vt:lpstr>The Concept of Covenant</vt:lpstr>
      <vt:lpstr>The Idea of Covenant</vt:lpstr>
      <vt:lpstr>The Five Divine “I wills…” in God’s Covenant with Abram (Ge. 12:1-3)</vt:lpstr>
      <vt:lpstr>Cutting (Heb. tr1KA) a Covenant (Ge. 15)</vt:lpstr>
      <vt:lpstr>Circumcision (Ge. 17)</vt:lpstr>
      <vt:lpstr>The Nature of A.N.E. Covenant</vt:lpstr>
      <vt:lpstr>Other similar covenants are known from the ancient world. Ancient Near Eastern treaties with striking parallels to the biblical covenant material have been found in ancient Hittite culture (15th century BC) and in the vassal treaties of Esarhaddon II of Assyria (7th century BC).</vt:lpstr>
      <vt:lpstr>TREATY FORM  (Hittite Suzerainty Treaty)</vt:lpstr>
      <vt:lpstr>The Covenant Ceremony (Ex. 24)</vt:lpstr>
      <vt:lpstr>Deuteronomy and the Covenant of Moses this covenant form is very apparent in the structure of Deuteronomy</vt:lpstr>
      <vt:lpstr>A COVENANT PEOPLE</vt:lpstr>
      <vt:lpstr>The Language of Loyalty</vt:lpstr>
      <vt:lpstr>The Language of Cursing Both Esarhaddon’s treaties and Deuteronomy contain similar curses for disloyalty.</vt:lpstr>
      <vt:lpstr>Blessings and Curses (Dt. 27:9-26)</vt:lpstr>
      <vt:lpstr>Blessings for Obedience (Dt. 28:1-14)</vt:lpstr>
      <vt:lpstr>Curses for Disobedience (Dt. 28:15-68)</vt:lpstr>
      <vt:lpstr>A Perpetual Covenant  (Dt. 29:9-29; cf. 5:3)</vt:lpstr>
      <vt:lpstr>The Role of Faith</vt:lpstr>
      <vt:lpstr>Abraham, the Man of Faith</vt:lpstr>
      <vt:lpstr>What Does Yahweh Require? (Dt. 10:12—11:25)</vt:lpstr>
      <vt:lpstr>Circumcision of the Heart (Dt. 10:16)</vt:lpstr>
      <vt:lpstr>The Central Concern (Dt. 4:1-3)</vt:lpstr>
      <vt:lpstr>The Shema (‘Hear!’) (Dt. 6:1-4)</vt:lpstr>
      <vt:lpstr>Love and Obedience (Dt. 6:5-9)</vt:lpstr>
      <vt:lpstr>Do Not Forget! (Dt. 6:10-24)</vt:lpstr>
      <vt:lpstr>Remember! (Dt. 8:1-20)</vt:lpstr>
      <vt:lpstr>Repentance &amp; Restoration (Dt. 30:1-10)</vt:lpstr>
      <vt:lpstr>So, Choose Life! (Dt. 30:11-20)</vt:lpstr>
      <vt:lpstr>Controversial Issues in the Torah and Beyond</vt:lpstr>
      <vt:lpstr>Composition of the Torah</vt:lpstr>
      <vt:lpstr>How Ancient Books Were Composed</vt:lpstr>
      <vt:lpstr>From Where and How Do the Books of the Torah Come?</vt:lpstr>
      <vt:lpstr>Many Passages in the Torah Suggest a Date Later than Moses</vt:lpstr>
      <vt:lpstr>PowerPoint Presentation</vt:lpstr>
      <vt:lpstr>PowerPoint Presentation</vt:lpstr>
      <vt:lpstr>The prevailing opinion among historical-critical scholars is that various strands of pre-existing tradition were brought together to create the Pentateuchal literature long after any of the events themselves. An early theory joined Joshua to the Torah so that the Torah dd not end on an unfinished note.</vt:lpstr>
      <vt:lpstr>The theory of a Hexateuch was relatively short-lived, but the theory of a Tetrateuch has become much more widely accepted in the academy.</vt:lpstr>
      <vt:lpstr>Today, it is widely recognized that this theory must also be reassessed, and it is more common for scholars to suggest a variety of shorter, independent narratives, gradually formed into units and brought together to form the Torah.</vt:lpstr>
      <vt:lpstr>PowerPoint Presentation</vt:lpstr>
      <vt:lpstr>Dating the Torah</vt:lpstr>
      <vt:lpstr>The Creation Story and Modern Science</vt:lpstr>
      <vt:lpstr>Basic Perspective</vt:lpstr>
      <vt:lpstr>Lingering Scientific Questions</vt:lpstr>
      <vt:lpstr>Age of the Earth/Universe may be related to but is not the same as the theory of evolution</vt:lpstr>
      <vt:lpstr>The Genesis “Day” related to the question of age is the meaning of the Genesis MOy</vt:lpstr>
      <vt:lpstr>Cosmic Temple Interpretation</vt:lpstr>
      <vt:lpstr>Cosmic Temple Cont.--</vt:lpstr>
      <vt:lpstr>Extreme Ages and the Family of Seth</vt:lpstr>
      <vt:lpstr>The Sumerian King List</vt:lpstr>
      <vt:lpstr>The Factor of 10</vt:lpstr>
      <vt:lpstr>The Flood Story: Ancient Perspectives, and Modern Science</vt:lpstr>
      <vt:lpstr>Flood Stories</vt:lpstr>
      <vt:lpstr>What is most significant about the Genesis flood story are its dissimilarities from its Mesopotamian counterparts.</vt:lpstr>
      <vt:lpstr>The Earliest Flood Story 18th century BC, excavated in Nippur</vt:lpstr>
      <vt:lpstr>The Gilgamesh Epic from the library of Ashurbanipal, Nineveh, 7th century BC</vt:lpstr>
      <vt:lpstr>The Atrahasis Epic 17th century, reign of Ammi-Saduqa, Hammurabi’s great-grandson</vt:lpstr>
      <vt:lpstr>PowerPoint Presentation</vt:lpstr>
      <vt:lpstr>The Extent of the Flood</vt:lpstr>
      <vt:lpstr>Logistical Problems with a Global Flood</vt:lpstr>
      <vt:lpstr>The Local Flood Theory</vt:lpstr>
      <vt:lpstr>Objections to the Local Flood Theory</vt:lpstr>
      <vt:lpstr>Four Primary Issues About the Flood Continue to be Debated</vt:lpstr>
      <vt:lpstr>The Pharaoh and Date of the Exodus</vt:lpstr>
      <vt:lpstr>PowerPoint Presentation</vt:lpstr>
      <vt:lpstr>The Traditional Date</vt:lpstr>
      <vt:lpstr>Doing the Math</vt:lpstr>
      <vt:lpstr>The Unnamed Pharaoh</vt:lpstr>
      <vt:lpstr>Thutmose III (ca. 1479-1425 BC)  Possible Pharaoh of the exodus based on the traditional date  Alternative possibilities are Queen Hatshepsut (co-regent with Thutmose III at the beginning of his reign) and Amenhotep II (co-regent with Thutmose III at the end of his reign)</vt:lpstr>
      <vt:lpstr>The Late Date</vt:lpstr>
      <vt:lpstr>Ramesses II (ca. 1279-1213 BC)  Possible Pharaoh of the exodus based on the later date  The use of his name in the accounts (Ge. 47:11; Ex. 1`:11; 12:37; Nu. 33:3, 5), even though indirect, suggests this possibility.</vt:lpstr>
      <vt:lpstr>Merneptah  Stele</vt:lpstr>
      <vt:lpstr>PowerPoint Presentation</vt:lpstr>
      <vt:lpstr>The Archaeological Break</vt:lpstr>
      <vt:lpstr>THE AMARNA PERIOD (14th century BC) AND ITS RELEVANCE TO THE DATE OF THE EXODUS</vt:lpstr>
      <vt:lpstr>PowerPoint Presentation</vt:lpstr>
      <vt:lpstr>PowerPoint Presentation</vt:lpstr>
      <vt:lpstr>PowerPoint Presentation</vt:lpstr>
      <vt:lpstr>Various of the Amarna letters mention a series of conflicts between Canaanite cities and a group called “the Hapiru.”</vt:lpstr>
      <vt:lpstr>Implications</vt:lpstr>
      <vt:lpstr>Implications Cont.--</vt:lpstr>
      <vt:lpstr>The Lack of Archaeological Evidence for the Exodus</vt:lpstr>
      <vt:lpstr>PowerPoint Presentation</vt:lpstr>
      <vt:lpstr>Minimalists (the terms “minimalist” and “maximalist” were coined by William Hallo of Yale University)</vt:lpstr>
      <vt:lpstr>Maximalists</vt:lpstr>
      <vt:lpstr>This debate, in turn, has led to two basic positions in the academy regarding the Israelites in Egypt and the exodus.</vt:lpstr>
      <vt:lpstr>Factors to consider…</vt:lpstr>
      <vt:lpstr>Were there Semites in Egypt?</vt:lpstr>
      <vt:lpstr>Were Semites reduced to slavery in Egypt?</vt:lpstr>
      <vt:lpstr>Quotas for brick-making…</vt:lpstr>
      <vt:lpstr>Papyrus Anastasi III</vt:lpstr>
      <vt:lpstr>Slaves and agricultural work…</vt:lpstr>
      <vt:lpstr>The importance of toponyms…</vt:lpstr>
      <vt:lpstr>Excavations at Pi-Ramesses are ongoing</vt:lpstr>
      <vt:lpstr>Storage Depots</vt:lpstr>
      <vt:lpstr>The Problem of the Large Census Numbers</vt:lpstr>
      <vt:lpstr>The Number of the Israelites Fleeing Egypt</vt:lpstr>
      <vt:lpstr>The Logistical Difficulties</vt:lpstr>
      <vt:lpstr>PowerPoint Presentation</vt:lpstr>
      <vt:lpstr>Possible Solutions</vt:lpstr>
      <vt:lpstr>The Dating of Deuteronomy</vt:lpstr>
      <vt:lpstr>The Discovery of the Torah Scroll</vt:lpstr>
      <vt:lpstr>Hilkiah’s name surfaces on a sealing ring</vt:lpstr>
      <vt:lpstr>Historical-Critical Scholarship and the “Discovered” Torah Scroll</vt:lpstr>
      <vt:lpstr>Conservative Scholarship</vt:lpstr>
      <vt:lpstr>Archaeology and the Problem at Jericho</vt:lpstr>
      <vt:lpstr>The Archaeological Issue</vt:lpstr>
      <vt:lpstr>Garstang at Jericho</vt:lpstr>
      <vt:lpstr>PowerPoint Presentation</vt:lpstr>
      <vt:lpstr>City IV</vt:lpstr>
      <vt:lpstr>Anatomy of the Jericho Tell the critical stratigraphy at Jericho</vt:lpstr>
      <vt:lpstr>Jericho’s Fortifications</vt:lpstr>
      <vt:lpstr>PowerPoint Presentation</vt:lpstr>
      <vt:lpstr>Kenyon’s Revision</vt:lpstr>
      <vt:lpstr>Wood’s Revision of Kenyon’s Revision</vt:lpstr>
      <vt:lpstr>Today, even conservative Christian scholars agree that one must be very careful in the use of archaeology as related to the Bible.</vt:lpstr>
      <vt:lpstr>The Emergence of Israel in Canaan</vt:lpstr>
      <vt:lpstr>The Emergence of Israel</vt:lpstr>
      <vt:lpstr>There is a terminus ad quem (i.e., a limiting point in time) for Israel’s appearance in Canaan.</vt:lpstr>
      <vt:lpstr>Models for Israel’s Origins</vt:lpstr>
      <vt:lpstr>The Conquest Model William Albright; G. Ernest Wright</vt:lpstr>
      <vt:lpstr>The Immigration Model Albrecht Alt; Martin Noth</vt:lpstr>
      <vt:lpstr>The Revolt Model George Mendenhall; Norman Gottwald</vt:lpstr>
      <vt:lpstr>Gradual Emergence Model 21st Century Consensus among Critical Scholars</vt:lpstr>
      <vt:lpstr>Where do we go from here?</vt:lpstr>
      <vt:lpstr>The issues concerning the Book of Joshua are part of a larger picture.</vt:lpstr>
      <vt:lpstr>At the same time, it must be remembered that BOTH archaeology AND the Bible are interpreted sources of information.</vt:lpstr>
      <vt:lpstr>A case in point…</vt:lpstr>
      <vt:lpstr>Invasion is not the same as occupation. At the very least, the Book of Joshua does not describe a total occupation.</vt:lpstr>
      <vt:lpstr>PowerPoint Presentation</vt:lpstr>
      <vt:lpstr>PowerPoint Presentation</vt:lpstr>
      <vt:lpstr>Joshua’s Long Day</vt:lpstr>
      <vt:lpstr>Battle of Gibeon</vt:lpstr>
      <vt:lpstr>Two Bogus Links</vt:lpstr>
      <vt:lpstr>The Moral Problem of War Against the Canaanites</vt:lpstr>
      <vt:lpstr>The Moral Problem of War</vt:lpstr>
      <vt:lpstr>PowerPoint Presentation</vt:lpstr>
      <vt:lpstr>PowerPoint Presentation</vt:lpstr>
      <vt:lpstr>PowerPoint Presentation</vt:lpstr>
      <vt:lpstr>BASIC MORAL ASSUMPTIONS</vt:lpstr>
      <vt:lpstr>DIFFERENT APPROACHES interpreters have offered multiple solutions</vt:lpstr>
      <vt:lpstr>The Ethics of Yahweh War</vt:lpstr>
      <vt:lpstr>“…the sin of the Amorites…” (Ge. 15:16; Dt. 7:25-26; 12:31; 18:9-12; 20:18) </vt:lpstr>
      <vt:lpstr>PowerPoint Presentation</vt:lpstr>
      <vt:lpstr>PowerPoint Presentation</vt:lpstr>
      <vt:lpstr>PowerPoint Presentation</vt:lpstr>
      <vt:lpstr>Egyptian deities in Canaan Because Canaan was under Egyptian hegemony, it is not surprising to find Egyptian deities in Canaan as well.</vt:lpstr>
      <vt:lpstr>PowerPoint Presentation</vt:lpstr>
      <vt:lpstr>PowerPoint Presentation</vt:lpstr>
      <vt:lpstr>Limitations of the Israelite Invasion</vt:lpstr>
      <vt:lpstr>Hence, the real question 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DLewis</dc:creator>
  <cp:lastModifiedBy>Daniel Lewis</cp:lastModifiedBy>
  <cp:revision>77</cp:revision>
  <dcterms:created xsi:type="dcterms:W3CDTF">2022-07-16T12:02:15Z</dcterms:created>
  <dcterms:modified xsi:type="dcterms:W3CDTF">2025-01-08T21:35:20Z</dcterms:modified>
</cp:coreProperties>
</file>