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7.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56" r:id="rId4"/>
    <p:sldMasterId id="2147483776" r:id="rId5"/>
    <p:sldMasterId id="2147483791" r:id="rId6"/>
    <p:sldMasterId id="2147483807" r:id="rId7"/>
    <p:sldMasterId id="2147483825" r:id="rId8"/>
    <p:sldMasterId id="2147483840" r:id="rId9"/>
    <p:sldMasterId id="2147484066" r:id="rId10"/>
    <p:sldMasterId id="2147484149" r:id="rId11"/>
  </p:sldMasterIdLst>
  <p:notesMasterIdLst>
    <p:notesMasterId r:id="rId62"/>
  </p:notesMasterIdLst>
  <p:handoutMasterIdLst>
    <p:handoutMasterId r:id="rId63"/>
  </p:handoutMasterIdLst>
  <p:sldIdLst>
    <p:sldId id="304" r:id="rId12"/>
    <p:sldId id="2818" r:id="rId13"/>
    <p:sldId id="2813" r:id="rId14"/>
    <p:sldId id="2812" r:id="rId15"/>
    <p:sldId id="2814" r:id="rId16"/>
    <p:sldId id="308" r:id="rId17"/>
    <p:sldId id="2817" r:id="rId18"/>
    <p:sldId id="2820" r:id="rId19"/>
    <p:sldId id="330" r:id="rId20"/>
    <p:sldId id="347" r:id="rId21"/>
    <p:sldId id="340" r:id="rId22"/>
    <p:sldId id="345" r:id="rId23"/>
    <p:sldId id="2827" r:id="rId24"/>
    <p:sldId id="360" r:id="rId25"/>
    <p:sldId id="362" r:id="rId26"/>
    <p:sldId id="361" r:id="rId27"/>
    <p:sldId id="2821" r:id="rId28"/>
    <p:sldId id="2822" r:id="rId29"/>
    <p:sldId id="2823" r:id="rId30"/>
    <p:sldId id="375" r:id="rId31"/>
    <p:sldId id="2824" r:id="rId32"/>
    <p:sldId id="2825" r:id="rId33"/>
    <p:sldId id="439" r:id="rId34"/>
    <p:sldId id="2826" r:id="rId35"/>
    <p:sldId id="2819" r:id="rId36"/>
    <p:sldId id="2858" r:id="rId37"/>
    <p:sldId id="2856" r:id="rId38"/>
    <p:sldId id="296" r:id="rId39"/>
    <p:sldId id="445" r:id="rId40"/>
    <p:sldId id="446" r:id="rId41"/>
    <p:sldId id="447" r:id="rId42"/>
    <p:sldId id="320" r:id="rId43"/>
    <p:sldId id="448" r:id="rId44"/>
    <p:sldId id="449" r:id="rId45"/>
    <p:sldId id="2829" r:id="rId46"/>
    <p:sldId id="441" r:id="rId47"/>
    <p:sldId id="440" r:id="rId48"/>
    <p:sldId id="442" r:id="rId49"/>
    <p:sldId id="443" r:id="rId50"/>
    <p:sldId id="2830" r:id="rId51"/>
    <p:sldId id="450" r:id="rId52"/>
    <p:sldId id="452" r:id="rId53"/>
    <p:sldId id="2857" r:id="rId54"/>
    <p:sldId id="454" r:id="rId55"/>
    <p:sldId id="2859" r:id="rId56"/>
    <p:sldId id="455" r:id="rId57"/>
    <p:sldId id="456" r:id="rId58"/>
    <p:sldId id="282" r:id="rId59"/>
    <p:sldId id="457" r:id="rId60"/>
    <p:sldId id="2860" r:id="rId61"/>
  </p:sldIdLst>
  <p:sldSz cx="12188825" cy="6858000"/>
  <p:notesSz cx="7053263" cy="9309100"/>
  <p:embeddedFontLst>
    <p:embeddedFont>
      <p:font typeface="Agency FB" panose="020B0503020202020204" pitchFamily="34" charset="0"/>
      <p:regular r:id="rId64"/>
      <p:bold r:id="rId65"/>
    </p:embeddedFont>
    <p:embeddedFont>
      <p:font typeface="Arial Narrow" panose="020B0606020202030204" pitchFamily="34" charset="0"/>
      <p:regular r:id="rId66"/>
      <p:bold r:id="rId67"/>
      <p:italic r:id="rId68"/>
      <p:boldItalic r:id="rId69"/>
    </p:embeddedFont>
    <p:embeddedFont>
      <p:font typeface="Book Antiqua" panose="02040602050305030304" pitchFamily="18" charset="0"/>
      <p:regular r:id="rId70"/>
      <p:bold r:id="rId71"/>
      <p:italic r:id="rId72"/>
      <p:boldItalic r:id="rId73"/>
    </p:embeddedFont>
    <p:embeddedFont>
      <p:font typeface="Comic Sans MS" panose="030F0702030302020204" pitchFamily="66" charset="0"/>
      <p:regular r:id="rId74"/>
      <p:bold r:id="rId75"/>
      <p:italic r:id="rId76"/>
      <p:boldItalic r:id="rId77"/>
    </p:embeddedFont>
    <p:embeddedFont>
      <p:font typeface="Constantia" panose="02030602050306030303" pitchFamily="18" charset="0"/>
      <p:regular r:id="rId78"/>
      <p:bold r:id="rId79"/>
      <p:italic r:id="rId80"/>
      <p:boldItalic r:id="rId81"/>
    </p:embeddedFont>
    <p:embeddedFont>
      <p:font typeface="Eras Demi ITC" panose="020B0805030504020804" pitchFamily="34" charset="0"/>
      <p:regular r:id="rId82"/>
    </p:embeddedFont>
    <p:embeddedFont>
      <p:font typeface="Gill Sans MT" panose="020B0502020104020203" pitchFamily="34" charset="0"/>
      <p:regular r:id="rId83"/>
      <p:bold r:id="rId84"/>
      <p:italic r:id="rId85"/>
      <p:boldItalic r:id="rId86"/>
    </p:embeddedFont>
    <p:embeddedFont>
      <p:font typeface="Goudy Old Style" panose="02020502050305020303" pitchFamily="18" charset="0"/>
      <p:regular r:id="rId87"/>
      <p:bold r:id="rId88"/>
      <p:italic r:id="rId89"/>
    </p:embeddedFont>
    <p:embeddedFont>
      <p:font typeface="Greekth" panose="02020803070505020304" pitchFamily="18" charset="0"/>
      <p:bold r:id="rId90"/>
    </p:embeddedFont>
    <p:embeddedFont>
      <p:font typeface="Impact" panose="020B0806030902050204" pitchFamily="34" charset="0"/>
      <p:regular r:id="rId91"/>
    </p:embeddedFont>
    <p:embeddedFont>
      <p:font typeface="Lucida Sans Unicode" panose="020B0602030504020204" pitchFamily="34" charset="0"/>
      <p:regular r:id="rId92"/>
    </p:embeddedFont>
    <p:embeddedFont>
      <p:font typeface="Monotype Corsiva" panose="03010101010201010101" pitchFamily="66" charset="0"/>
      <p:italic r:id="rId93"/>
    </p:embeddedFont>
    <p:embeddedFont>
      <p:font typeface="Narkisim" panose="020E0502050101010101" pitchFamily="34" charset="-79"/>
      <p:regular r:id="rId94"/>
    </p:embeddedFont>
    <p:embeddedFont>
      <p:font typeface="Papyrus" panose="03070502060502030205" pitchFamily="66" charset="0"/>
      <p:regular r:id="rId95"/>
    </p:embeddedFont>
    <p:embeddedFont>
      <p:font typeface="Tahoma" panose="020B0604030504040204" pitchFamily="34" charset="0"/>
      <p:regular r:id="rId96"/>
      <p:bold r:id="rId97"/>
    </p:embeddedFont>
    <p:embeddedFont>
      <p:font typeface="Trebuchet MS" panose="020B0603020202020204" pitchFamily="34" charset="0"/>
      <p:regular r:id="rId98"/>
      <p:bold r:id="rId99"/>
      <p:italic r:id="rId100"/>
      <p:boldItalic r:id="rId101"/>
    </p:embeddedFont>
    <p:embeddedFont>
      <p:font typeface="Wingdings 2" panose="05020102010507070707" pitchFamily="18" charset="2"/>
      <p:regular r:id="rId10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2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0000"/>
    <a:srgbClr val="FFFFCC"/>
    <a:srgbClr val="663300"/>
    <a:srgbClr val="9A0000"/>
    <a:srgbClr val="E1E2C8"/>
    <a:srgbClr val="B4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0" autoAdjust="0"/>
    <p:restoredTop sz="96368" autoAdjust="0"/>
  </p:normalViewPr>
  <p:slideViewPr>
    <p:cSldViewPr>
      <p:cViewPr varScale="1">
        <p:scale>
          <a:sx n="109" d="100"/>
          <a:sy n="109" d="100"/>
        </p:scale>
        <p:origin x="684" y="78"/>
      </p:cViewPr>
      <p:guideLst>
        <p:guide pos="3839"/>
        <p:guide orient="horz"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92128"/>
    </p:cViewPr>
  </p:sorterViewPr>
  <p:notesViewPr>
    <p:cSldViewPr showGuides="1">
      <p:cViewPr varScale="1">
        <p:scale>
          <a:sx n="63" d="100"/>
          <a:sy n="63" d="100"/>
        </p:scale>
        <p:origin x="2838" y="108"/>
      </p:cViewPr>
      <p:guideLst>
        <p:guide orient="horz" pos="2932"/>
        <p:guide pos="2222"/>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handoutMaster" Target="handoutMasters/handoutMaster1.xml"/><Relationship Id="rId68" Type="http://schemas.openxmlformats.org/officeDocument/2006/relationships/font" Target="fonts/font5.fntdata"/><Relationship Id="rId84" Type="http://schemas.openxmlformats.org/officeDocument/2006/relationships/font" Target="fonts/font21.fntdata"/><Relationship Id="rId89" Type="http://schemas.openxmlformats.org/officeDocument/2006/relationships/font" Target="fonts/font26.fntdata"/><Relationship Id="rId16" Type="http://schemas.openxmlformats.org/officeDocument/2006/relationships/slide" Target="slides/slide5.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font" Target="fonts/font11.fntdata"/><Relationship Id="rId79" Type="http://schemas.openxmlformats.org/officeDocument/2006/relationships/font" Target="fonts/font16.fntdata"/><Relationship Id="rId102" Type="http://schemas.openxmlformats.org/officeDocument/2006/relationships/font" Target="fonts/font39.fntdata"/><Relationship Id="rId5" Type="http://schemas.openxmlformats.org/officeDocument/2006/relationships/slideMaster" Target="slideMasters/slideMaster2.xml"/><Relationship Id="rId90" Type="http://schemas.openxmlformats.org/officeDocument/2006/relationships/font" Target="fonts/font27.fntdata"/><Relationship Id="rId95" Type="http://schemas.openxmlformats.org/officeDocument/2006/relationships/font" Target="fonts/font32.fntdata"/><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font" Target="fonts/font1.fntdata"/><Relationship Id="rId69" Type="http://schemas.openxmlformats.org/officeDocument/2006/relationships/font" Target="fonts/font6.fntdata"/><Relationship Id="rId80" Type="http://schemas.openxmlformats.org/officeDocument/2006/relationships/font" Target="fonts/font17.fntdata"/><Relationship Id="rId85" Type="http://schemas.openxmlformats.org/officeDocument/2006/relationships/font" Target="fonts/font22.fntdata"/><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presProps" Target="presProp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notesMaster" Target="notesMasters/notesMaster1.xml"/><Relationship Id="rId70" Type="http://schemas.openxmlformats.org/officeDocument/2006/relationships/font" Target="fonts/font7.fntdata"/><Relationship Id="rId75" Type="http://schemas.openxmlformats.org/officeDocument/2006/relationships/font" Target="fonts/font12.fntdata"/><Relationship Id="rId83" Type="http://schemas.openxmlformats.org/officeDocument/2006/relationships/font" Target="fonts/font20.fntdata"/><Relationship Id="rId88" Type="http://schemas.openxmlformats.org/officeDocument/2006/relationships/font" Target="fonts/font25.fntdata"/><Relationship Id="rId91" Type="http://schemas.openxmlformats.org/officeDocument/2006/relationships/font" Target="fonts/font28.fntdata"/><Relationship Id="rId96" Type="http://schemas.openxmlformats.org/officeDocument/2006/relationships/font" Target="fonts/font33.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tableStyles" Target="tableStyles.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font" Target="fonts/font15.fntdata"/><Relationship Id="rId81" Type="http://schemas.openxmlformats.org/officeDocument/2006/relationships/font" Target="fonts/font18.fntdata"/><Relationship Id="rId86" Type="http://schemas.openxmlformats.org/officeDocument/2006/relationships/font" Target="fonts/font23.fntdata"/><Relationship Id="rId94" Type="http://schemas.openxmlformats.org/officeDocument/2006/relationships/font" Target="fonts/font31.fntdata"/><Relationship Id="rId99" Type="http://schemas.openxmlformats.org/officeDocument/2006/relationships/font" Target="fonts/font36.fntdata"/><Relationship Id="rId101" Type="http://schemas.openxmlformats.org/officeDocument/2006/relationships/font" Target="fonts/font38.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font" Target="fonts/font13.fntdata"/><Relationship Id="rId97" Type="http://schemas.openxmlformats.org/officeDocument/2006/relationships/font" Target="fonts/font34.fntdata"/><Relationship Id="rId104"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font" Target="fonts/font8.fntdata"/><Relationship Id="rId92" Type="http://schemas.openxmlformats.org/officeDocument/2006/relationships/font" Target="fonts/font29.fntdata"/><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font" Target="fonts/font3.fntdata"/><Relationship Id="rId87" Type="http://schemas.openxmlformats.org/officeDocument/2006/relationships/font" Target="fonts/font24.fntdata"/><Relationship Id="rId61" Type="http://schemas.openxmlformats.org/officeDocument/2006/relationships/slide" Target="slides/slide50.xml"/><Relationship Id="rId82" Type="http://schemas.openxmlformats.org/officeDocument/2006/relationships/font" Target="fonts/font19.fntdata"/><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font" Target="fonts/font14.fntdata"/><Relationship Id="rId100" Type="http://schemas.openxmlformats.org/officeDocument/2006/relationships/font" Target="fonts/font37.fntdata"/><Relationship Id="rId105"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font" Target="fonts/font9.fntdata"/><Relationship Id="rId93" Type="http://schemas.openxmlformats.org/officeDocument/2006/relationships/font" Target="fonts/font30.fntdata"/><Relationship Id="rId98" Type="http://schemas.openxmlformats.org/officeDocument/2006/relationships/font" Target="fonts/font35.fntdata"/><Relationship Id="rId3" Type="http://schemas.openxmlformats.org/officeDocument/2006/relationships/customXml" Target="../customXml/item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font" Target="fonts/font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5455"/>
          </a:xfrm>
          <a:prstGeom prst="rect">
            <a:avLst/>
          </a:prstGeom>
        </p:spPr>
        <p:txBody>
          <a:bodyPr vert="horz" lIns="93497" tIns="46749" rIns="93497" bIns="46749" rtlCol="0"/>
          <a:lstStyle>
            <a:lvl1pPr algn="l">
              <a:defRPr sz="1200"/>
            </a:lvl1pPr>
          </a:lstStyle>
          <a:p>
            <a:endParaRPr dirty="0"/>
          </a:p>
        </p:txBody>
      </p:sp>
      <p:sp>
        <p:nvSpPr>
          <p:cNvPr id="3" name="Date Placeholder 2"/>
          <p:cNvSpPr>
            <a:spLocks noGrp="1"/>
          </p:cNvSpPr>
          <p:nvPr>
            <p:ph type="dt" sz="quarter" idx="1"/>
          </p:nvPr>
        </p:nvSpPr>
        <p:spPr>
          <a:xfrm>
            <a:off x="3995217" y="0"/>
            <a:ext cx="3056414" cy="465455"/>
          </a:xfrm>
          <a:prstGeom prst="rect">
            <a:avLst/>
          </a:prstGeom>
        </p:spPr>
        <p:txBody>
          <a:bodyPr vert="horz" lIns="93497" tIns="46749" rIns="93497" bIns="46749" rtlCol="0"/>
          <a:lstStyle>
            <a:lvl1pPr algn="r">
              <a:defRPr sz="1200"/>
            </a:lvl1pPr>
          </a:lstStyle>
          <a:p>
            <a:fld id="{30E6E22E-288A-414B-A8DE-E4DBD03D5FC0}" type="datetimeFigureOut">
              <a:rPr lang="en-US"/>
              <a:t>4/1/2026</a:t>
            </a:fld>
            <a:endParaRPr dirty="0"/>
          </a:p>
        </p:txBody>
      </p:sp>
      <p:sp>
        <p:nvSpPr>
          <p:cNvPr id="4" name="Footer Placeholder 3"/>
          <p:cNvSpPr>
            <a:spLocks noGrp="1"/>
          </p:cNvSpPr>
          <p:nvPr>
            <p:ph type="ftr" sz="quarter" idx="2"/>
          </p:nvPr>
        </p:nvSpPr>
        <p:spPr>
          <a:xfrm>
            <a:off x="0" y="8842029"/>
            <a:ext cx="3056414" cy="465455"/>
          </a:xfrm>
          <a:prstGeom prst="rect">
            <a:avLst/>
          </a:prstGeom>
        </p:spPr>
        <p:txBody>
          <a:bodyPr vert="horz" lIns="93497" tIns="46749" rIns="93497" bIns="46749" rtlCol="0" anchor="b"/>
          <a:lstStyle>
            <a:lvl1pPr algn="l">
              <a:defRPr sz="1200"/>
            </a:lvl1pPr>
          </a:lstStyle>
          <a:p>
            <a:endParaRPr dirty="0"/>
          </a:p>
        </p:txBody>
      </p:sp>
      <p:sp>
        <p:nvSpPr>
          <p:cNvPr id="5" name="Slide Number Placeholder 4"/>
          <p:cNvSpPr>
            <a:spLocks noGrp="1"/>
          </p:cNvSpPr>
          <p:nvPr>
            <p:ph type="sldNum" sz="quarter" idx="3"/>
          </p:nvPr>
        </p:nvSpPr>
        <p:spPr>
          <a:xfrm>
            <a:off x="3995217" y="8842029"/>
            <a:ext cx="3056414" cy="465455"/>
          </a:xfrm>
          <a:prstGeom prst="rect">
            <a:avLst/>
          </a:prstGeom>
        </p:spPr>
        <p:txBody>
          <a:bodyPr vert="horz" lIns="93497" tIns="46749" rIns="93497" bIns="46749" rtlCol="0" anchor="b"/>
          <a:lstStyle>
            <a:lvl1pPr algn="r">
              <a:defRPr sz="1200"/>
            </a:lvl1pPr>
          </a:lstStyle>
          <a:p>
            <a:fld id="{01114579-D02A-4B51-B5DF-8EC449F77AC7}" type="slidenum">
              <a:rPr/>
              <a:t>‹#›</a:t>
            </a:fld>
            <a:endParaRPr dirty="0"/>
          </a:p>
        </p:txBody>
      </p:sp>
    </p:spTree>
    <p:extLst>
      <p:ext uri="{BB962C8B-B14F-4D97-AF65-F5344CB8AC3E}">
        <p14:creationId xmlns:p14="http://schemas.microsoft.com/office/powerpoint/2010/main" val="2768126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5455"/>
          </a:xfrm>
          <a:prstGeom prst="rect">
            <a:avLst/>
          </a:prstGeom>
        </p:spPr>
        <p:txBody>
          <a:bodyPr vert="horz" lIns="93497" tIns="46749" rIns="93497" bIns="46749" rtlCol="0"/>
          <a:lstStyle>
            <a:lvl1pPr algn="l">
              <a:defRPr sz="1200"/>
            </a:lvl1pPr>
          </a:lstStyle>
          <a:p>
            <a:endParaRPr dirty="0"/>
          </a:p>
        </p:txBody>
      </p:sp>
      <p:sp>
        <p:nvSpPr>
          <p:cNvPr id="3" name="Date Placeholder 2"/>
          <p:cNvSpPr>
            <a:spLocks noGrp="1"/>
          </p:cNvSpPr>
          <p:nvPr>
            <p:ph type="dt" idx="1"/>
          </p:nvPr>
        </p:nvSpPr>
        <p:spPr>
          <a:xfrm>
            <a:off x="3995217" y="0"/>
            <a:ext cx="3056414" cy="465455"/>
          </a:xfrm>
          <a:prstGeom prst="rect">
            <a:avLst/>
          </a:prstGeom>
        </p:spPr>
        <p:txBody>
          <a:bodyPr vert="horz" lIns="93497" tIns="46749" rIns="93497" bIns="46749" rtlCol="0"/>
          <a:lstStyle>
            <a:lvl1pPr algn="r">
              <a:defRPr sz="1200"/>
            </a:lvl1pPr>
          </a:lstStyle>
          <a:p>
            <a:fld id="{39A9AE7E-E0F9-4C51-AD9A-F4C3A6E23BBF}" type="datetimeFigureOut">
              <a:rPr lang="en-US"/>
              <a:t>4/1/2026</a:t>
            </a:fld>
            <a:endParaRPr dirty="0"/>
          </a:p>
        </p:txBody>
      </p:sp>
      <p:sp>
        <p:nvSpPr>
          <p:cNvPr id="4" name="Slide Image Placeholder 3"/>
          <p:cNvSpPr>
            <a:spLocks noGrp="1" noRot="1" noChangeAspect="1"/>
          </p:cNvSpPr>
          <p:nvPr>
            <p:ph type="sldImg" idx="2"/>
          </p:nvPr>
        </p:nvSpPr>
        <p:spPr>
          <a:xfrm>
            <a:off x="423863" y="698500"/>
            <a:ext cx="6205537" cy="3490913"/>
          </a:xfrm>
          <a:prstGeom prst="rect">
            <a:avLst/>
          </a:prstGeom>
          <a:noFill/>
          <a:ln w="12700">
            <a:solidFill>
              <a:prstClr val="black"/>
            </a:solidFill>
          </a:ln>
        </p:spPr>
        <p:txBody>
          <a:bodyPr vert="horz" lIns="93497" tIns="46749" rIns="93497" bIns="46749" rtlCol="0" anchor="ctr"/>
          <a:lstStyle/>
          <a:p>
            <a:endParaRPr dirty="0"/>
          </a:p>
        </p:txBody>
      </p:sp>
      <p:sp>
        <p:nvSpPr>
          <p:cNvPr id="5" name="Notes Placeholder 4"/>
          <p:cNvSpPr>
            <a:spLocks noGrp="1"/>
          </p:cNvSpPr>
          <p:nvPr>
            <p:ph type="body" sz="quarter" idx="3"/>
          </p:nvPr>
        </p:nvSpPr>
        <p:spPr>
          <a:xfrm>
            <a:off x="705327" y="4421823"/>
            <a:ext cx="5642610" cy="4189095"/>
          </a:xfrm>
          <a:prstGeom prst="rect">
            <a:avLst/>
          </a:prstGeom>
        </p:spPr>
        <p:txBody>
          <a:bodyPr vert="horz" lIns="93497" tIns="46749" rIns="93497" bIns="46749"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42029"/>
            <a:ext cx="3056414" cy="465455"/>
          </a:xfrm>
          <a:prstGeom prst="rect">
            <a:avLst/>
          </a:prstGeom>
        </p:spPr>
        <p:txBody>
          <a:bodyPr vert="horz" lIns="93497" tIns="46749" rIns="93497" bIns="46749" rtlCol="0" anchor="b"/>
          <a:lstStyle>
            <a:lvl1pPr algn="l">
              <a:defRPr sz="1200"/>
            </a:lvl1pPr>
          </a:lstStyle>
          <a:p>
            <a:endParaRPr dirty="0"/>
          </a:p>
        </p:txBody>
      </p:sp>
      <p:sp>
        <p:nvSpPr>
          <p:cNvPr id="7" name="Slide Number Placeholder 6"/>
          <p:cNvSpPr>
            <a:spLocks noGrp="1"/>
          </p:cNvSpPr>
          <p:nvPr>
            <p:ph type="sldNum" sz="quarter" idx="5"/>
          </p:nvPr>
        </p:nvSpPr>
        <p:spPr>
          <a:xfrm>
            <a:off x="3995217" y="8842029"/>
            <a:ext cx="3056414" cy="465455"/>
          </a:xfrm>
          <a:prstGeom prst="rect">
            <a:avLst/>
          </a:prstGeom>
        </p:spPr>
        <p:txBody>
          <a:bodyPr vert="horz" lIns="93497" tIns="46749" rIns="93497" bIns="46749" rtlCol="0" anchor="b"/>
          <a:lstStyle>
            <a:lvl1pPr algn="r">
              <a:defRPr sz="1200"/>
            </a:lvl1pPr>
          </a:lstStyle>
          <a:p>
            <a:fld id="{C6074690-7256-4BB9-AC0F-97AEAE8CDEC2}" type="slidenum">
              <a:rPr/>
              <a:t>‹#›</a:t>
            </a:fld>
            <a:endParaRPr dirty="0"/>
          </a:p>
        </p:txBody>
      </p:sp>
    </p:spTree>
    <p:extLst>
      <p:ext uri="{BB962C8B-B14F-4D97-AF65-F5344CB8AC3E}">
        <p14:creationId xmlns:p14="http://schemas.microsoft.com/office/powerpoint/2010/main" val="427426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074690-7256-4BB9-AC0F-97AEAE8CDEC2}" type="slidenum">
              <a:rPr lang="en-US" smtClean="0"/>
              <a:t>1</a:t>
            </a:fld>
            <a:endParaRPr lang="en-US" dirty="0"/>
          </a:p>
        </p:txBody>
      </p:sp>
    </p:spTree>
    <p:extLst>
      <p:ext uri="{BB962C8B-B14F-4D97-AF65-F5344CB8AC3E}">
        <p14:creationId xmlns:p14="http://schemas.microsoft.com/office/powerpoint/2010/main" val="3566164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B88020F-0EEA-470C-A112-0513CC0D486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617261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B88020F-0EEA-470C-A112-0513CC0D486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227451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B88020F-0EEA-470C-A112-0513CC0D486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91724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BF2AB60-3F8C-B205-0E32-B5E61218EA68}"/>
              </a:ext>
            </a:extLst>
          </p:cNvPr>
          <p:cNvSpPr>
            <a:spLocks noGrp="1"/>
          </p:cNvSpPr>
          <p:nvPr>
            <p:ph type="pic" sz="quarter" idx="13"/>
          </p:nvPr>
        </p:nvSpPr>
        <p:spPr>
          <a:xfrm>
            <a:off x="-1" y="0"/>
            <a:ext cx="12188825" cy="6858000"/>
          </a:xfrm>
          <a:custGeom>
            <a:avLst/>
            <a:gdLst>
              <a:gd name="connsiteX0" fmla="*/ 0 w 12188825"/>
              <a:gd name="connsiteY0" fmla="*/ 0 h 6858000"/>
              <a:gd name="connsiteX1" fmla="*/ 6080697 w 12188825"/>
              <a:gd name="connsiteY1" fmla="*/ 0 h 6858000"/>
              <a:gd name="connsiteX2" fmla="*/ 6080697 w 12188825"/>
              <a:gd name="connsiteY2" fmla="*/ 2898648 h 6858000"/>
              <a:gd name="connsiteX3" fmla="*/ 6108129 w 12188825"/>
              <a:gd name="connsiteY3" fmla="*/ 2898648 h 6858000"/>
              <a:gd name="connsiteX4" fmla="*/ 6108129 w 12188825"/>
              <a:gd name="connsiteY4" fmla="*/ 0 h 6858000"/>
              <a:gd name="connsiteX5" fmla="*/ 12188825 w 12188825"/>
              <a:gd name="connsiteY5" fmla="*/ 0 h 6858000"/>
              <a:gd name="connsiteX6" fmla="*/ 12188825 w 12188825"/>
              <a:gd name="connsiteY6" fmla="*/ 6858000 h 6858000"/>
              <a:gd name="connsiteX7" fmla="*/ 0 w 121888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6858000">
                <a:moveTo>
                  <a:pt x="0" y="0"/>
                </a:moveTo>
                <a:lnTo>
                  <a:pt x="6080697" y="0"/>
                </a:lnTo>
                <a:lnTo>
                  <a:pt x="6080697" y="2898648"/>
                </a:lnTo>
                <a:lnTo>
                  <a:pt x="6108129" y="2898648"/>
                </a:lnTo>
                <a:lnTo>
                  <a:pt x="6108129" y="0"/>
                </a:lnTo>
                <a:lnTo>
                  <a:pt x="12188825" y="0"/>
                </a:lnTo>
                <a:lnTo>
                  <a:pt x="12188825" y="6858000"/>
                </a:lnTo>
                <a:lnTo>
                  <a:pt x="0" y="6858000"/>
                </a:lnTo>
                <a:close/>
              </a:path>
            </a:pathLst>
          </a:custGeom>
          <a:solidFill>
            <a:schemeClr val="accent2"/>
          </a:solidFill>
        </p:spPr>
        <p:txBody>
          <a:bodyPr wrap="square" anchor="ctr">
            <a:noAutofit/>
          </a:bodyPr>
          <a:lstStyle>
            <a:lvl1pPr marL="0" indent="0" algn="ctr">
              <a:buNone/>
              <a:defRPr/>
            </a:lvl1pPr>
          </a:lstStyle>
          <a:p>
            <a:r>
              <a:rPr lang="en-US"/>
              <a:t>Click icon to add picture</a:t>
            </a:r>
            <a:endParaRPr lang="en-US" dirty="0"/>
          </a:p>
        </p:txBody>
      </p:sp>
      <p:sp>
        <p:nvSpPr>
          <p:cNvPr id="2" name="Title 1"/>
          <p:cNvSpPr>
            <a:spLocks noGrp="1"/>
          </p:cNvSpPr>
          <p:nvPr>
            <p:ph type="title" hasCustomPrompt="1"/>
          </p:nvPr>
        </p:nvSpPr>
        <p:spPr>
          <a:xfrm>
            <a:off x="415988" y="2743200"/>
            <a:ext cx="11356848" cy="1627632"/>
          </a:xfrm>
        </p:spPr>
        <p:txBody>
          <a:bodyPr anchor="b">
            <a:noAutofit/>
          </a:bodyPr>
          <a:lstStyle>
            <a:lvl1pPr algn="ctr">
              <a:lnSpc>
                <a:spcPct val="90000"/>
              </a:lnSpc>
              <a:defRPr sz="6600" b="0" cap="none" baseline="0">
                <a:solidFill>
                  <a:schemeClr val="accent2">
                    <a:lumMod val="20000"/>
                    <a:lumOff val="80000"/>
                  </a:schemeClr>
                </a:solidFill>
              </a:defRPr>
            </a:lvl1pPr>
          </a:lstStyle>
          <a:p>
            <a:r>
              <a:rPr lang="en-US" dirty="0"/>
              <a:t>CLICK T O EDIT MASTER TITLE STYLE</a:t>
            </a:r>
          </a:p>
        </p:txBody>
      </p:sp>
      <p:sp>
        <p:nvSpPr>
          <p:cNvPr id="3" name="Text Placeholder 2"/>
          <p:cNvSpPr>
            <a:spLocks noGrp="1"/>
          </p:cNvSpPr>
          <p:nvPr>
            <p:ph type="body" idx="1"/>
          </p:nvPr>
        </p:nvSpPr>
        <p:spPr>
          <a:xfrm>
            <a:off x="1380680" y="4901184"/>
            <a:ext cx="9427464" cy="987552"/>
          </a:xfrm>
        </p:spPr>
        <p:txBody>
          <a:bodyPr anchor="t">
            <a:normAutofit/>
          </a:bodyPr>
          <a:lstStyle>
            <a:lvl1pPr marL="0" indent="0" algn="ctr">
              <a:spcBef>
                <a:spcPts val="0"/>
              </a:spcBef>
              <a:buNone/>
              <a:defRPr sz="2400" cap="all" baseline="0">
                <a:solidFill>
                  <a:schemeClr val="accent4">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Rectangle 4">
            <a:extLst>
              <a:ext uri="{FF2B5EF4-FFF2-40B4-BE49-F238E27FC236}">
                <a16:creationId xmlns:a16="http://schemas.microsoft.com/office/drawing/2014/main" id="{C2E24B88-F571-25BB-4513-3A17217DC2E5}"/>
              </a:ext>
            </a:extLst>
          </p:cNvPr>
          <p:cNvSpPr/>
          <p:nvPr userDrawn="1"/>
        </p:nvSpPr>
        <p:spPr>
          <a:xfrm rot="5400000">
            <a:off x="4645088" y="1435608"/>
            <a:ext cx="2898648" cy="2743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2397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and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7717409" y="0"/>
            <a:ext cx="4471416" cy="6858000"/>
          </a:xfrm>
          <a:solidFill>
            <a:schemeClr val="accent1"/>
          </a:solidFill>
        </p:spPr>
        <p:txBody>
          <a:bodyPr anchor="t">
            <a:noAutofit/>
          </a:bodyPr>
          <a:lstStyle>
            <a:lvl1pPr marL="0" indent="0" algn="ctr">
              <a:buNone/>
              <a:defRPr>
                <a:solidFill>
                  <a:schemeClr val="accent2">
                    <a:lumMod val="20000"/>
                    <a:lumOff val="80000"/>
                  </a:schemeClr>
                </a:solidFill>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noAutofit/>
          </a:body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noAutofit/>
          </a:bodyPr>
          <a:lstStyle/>
          <a:p>
            <a:fld id="{DF28FB93-0A08-4E7D-8E63-9EFA29F1E093}" type="slidenum">
              <a:rPr lang="en-US" smtClean="0"/>
              <a:pPr/>
              <a:t>‹#›</a:t>
            </a:fld>
            <a:endParaRPr lang="en-US" dirty="0"/>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640080" y="3172968"/>
            <a:ext cx="5102352" cy="2029968"/>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640080" y="640080"/>
            <a:ext cx="6858000" cy="1700784"/>
          </a:xfrm>
        </p:spPr>
        <p:txBody>
          <a:bodyPr>
            <a:noAutofit/>
          </a:bodyPr>
          <a:lstStyle/>
          <a:p>
            <a:r>
              <a:rPr lang="en-US"/>
              <a:t>Click to edit Master title style</a:t>
            </a:r>
          </a:p>
        </p:txBody>
      </p:sp>
      <p:cxnSp>
        <p:nvCxnSpPr>
          <p:cNvPr id="2" name="Straight Connector 1">
            <a:extLst>
              <a:ext uri="{FF2B5EF4-FFF2-40B4-BE49-F238E27FC236}">
                <a16:creationId xmlns:a16="http://schemas.microsoft.com/office/drawing/2014/main" id="{20058072-A976-BB1B-E73B-039CA4102FD7}"/>
              </a:ext>
            </a:extLst>
          </p:cNvPr>
          <p:cNvCxnSpPr>
            <a:cxnSpLocks/>
          </p:cNvCxnSpPr>
          <p:nvPr userDrawn="1"/>
        </p:nvCxnSpPr>
        <p:spPr>
          <a:xfrm flipH="1">
            <a:off x="0" y="2667000"/>
            <a:ext cx="7722689" cy="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7" name="Content Placeholder 8">
            <a:extLst>
              <a:ext uri="{FF2B5EF4-FFF2-40B4-BE49-F238E27FC236}">
                <a16:creationId xmlns:a16="http://schemas.microsoft.com/office/drawing/2014/main" id="{A65D0A25-C9DB-7306-466C-DFD2401F85D4}"/>
              </a:ext>
            </a:extLst>
          </p:cNvPr>
          <p:cNvSpPr>
            <a:spLocks noGrp="1"/>
          </p:cNvSpPr>
          <p:nvPr>
            <p:ph sz="quarter" idx="15"/>
          </p:nvPr>
        </p:nvSpPr>
        <p:spPr>
          <a:xfrm>
            <a:off x="8202168" y="3172968"/>
            <a:ext cx="3255264" cy="2688336"/>
          </a:xfrm>
        </p:spPr>
        <p:txBody>
          <a:bodyPr lIns="91440" tIns="0">
            <a:noAutofit/>
          </a:bodyPr>
          <a:lstStyle>
            <a:lvl1pPr marL="0" indent="0">
              <a:buNone/>
              <a:defRPr sz="2400" cap="all" baseline="0">
                <a:solidFill>
                  <a:schemeClr val="accent2">
                    <a:lumMod val="20000"/>
                    <a:lumOff val="80000"/>
                  </a:schemeClr>
                </a:solidFill>
              </a:defRPr>
            </a:lvl1pPr>
            <a:lvl2pPr marL="0" indent="0">
              <a:spcBef>
                <a:spcPts val="1800"/>
              </a:spcBef>
              <a:buNone/>
              <a:defRPr sz="1600">
                <a:solidFill>
                  <a:schemeClr val="accent2">
                    <a:lumMod val="20000"/>
                    <a:lumOff val="80000"/>
                  </a:schemeClr>
                </a:solidFill>
              </a:defRPr>
            </a:lvl2pPr>
            <a:lvl3pPr>
              <a:defRPr sz="1600"/>
            </a:lvl3pPr>
            <a:lvl4pPr>
              <a:defRPr sz="1600"/>
            </a:lvl4pPr>
            <a:lvl5pPr>
              <a:defRPr sz="16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42394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A2A15-4804-EC45-D97A-2B496755B976}"/>
              </a:ext>
            </a:extLst>
          </p:cNvPr>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D40A61-2C38-9D1D-4AF7-5E5EDF332B70}"/>
              </a:ext>
            </a:extLst>
          </p:cNvPr>
          <p:cNvSpPr>
            <a:spLocks noGrp="1"/>
          </p:cNvSpPr>
          <p:nvPr>
            <p:ph type="pic" idx="1"/>
          </p:nvPr>
        </p:nvSpPr>
        <p:spPr>
          <a:xfrm>
            <a:off x="5182367" y="987426"/>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C10BE86-B174-83F3-588D-9DD36BB3B964}"/>
              </a:ext>
            </a:extLst>
          </p:cNvPr>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5BD6DE-5D73-99AF-75B8-D58B19B48DE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D1D943A-EF23-CBE8-362D-6665D358732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DCC114B-3132-597A-B96C-A32AAF64B1D8}"/>
              </a:ext>
            </a:extLst>
          </p:cNvPr>
          <p:cNvSpPr>
            <a:spLocks noGrp="1"/>
          </p:cNvSpPr>
          <p:nvPr>
            <p:ph type="sldNum" sz="quarter" idx="12"/>
          </p:nvPr>
        </p:nvSpPr>
        <p:spPr/>
        <p:txBody>
          <a:bodyPr/>
          <a:lstStyle>
            <a:lvl1pPr>
              <a:defRPr/>
            </a:lvl1pPr>
          </a:lstStyle>
          <a:p>
            <a:fld id="{76C52FBE-186B-44A2-8EBC-0711C0B60827}" type="slidenum">
              <a:rPr lang="en-US" altLang="en-US"/>
              <a:pPr/>
              <a:t>‹#›</a:t>
            </a:fld>
            <a:endParaRPr lang="en-US" altLang="en-US"/>
          </a:p>
        </p:txBody>
      </p:sp>
    </p:spTree>
    <p:extLst>
      <p:ext uri="{BB962C8B-B14F-4D97-AF65-F5344CB8AC3E}">
        <p14:creationId xmlns:p14="http://schemas.microsoft.com/office/powerpoint/2010/main" val="7733592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DB597-BF50-50CA-F59E-4C7EB9563D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3E01C9-677D-B83C-9E18-F28CB6FCEE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3ABC7B-14A7-ED9B-5A60-D557D45DDDD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3FD02CC-E0EA-1D7A-E4E2-9B97E181DC2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4BAD0B6-F176-8179-FE1F-9D53F8F7B929}"/>
              </a:ext>
            </a:extLst>
          </p:cNvPr>
          <p:cNvSpPr>
            <a:spLocks noGrp="1"/>
          </p:cNvSpPr>
          <p:nvPr>
            <p:ph type="sldNum" sz="quarter" idx="12"/>
          </p:nvPr>
        </p:nvSpPr>
        <p:spPr/>
        <p:txBody>
          <a:bodyPr/>
          <a:lstStyle>
            <a:lvl1pPr>
              <a:defRPr/>
            </a:lvl1pPr>
          </a:lstStyle>
          <a:p>
            <a:fld id="{CB089EE8-AE2B-4A00-8454-29D8AE46AC6A}" type="slidenum">
              <a:rPr lang="en-US" altLang="en-US"/>
              <a:pPr/>
              <a:t>‹#›</a:t>
            </a:fld>
            <a:endParaRPr lang="en-US" altLang="en-US"/>
          </a:p>
        </p:txBody>
      </p:sp>
    </p:spTree>
    <p:extLst>
      <p:ext uri="{BB962C8B-B14F-4D97-AF65-F5344CB8AC3E}">
        <p14:creationId xmlns:p14="http://schemas.microsoft.com/office/powerpoint/2010/main" val="101280627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476593-7EE2-8DC1-E13D-122D58A21091}"/>
              </a:ext>
            </a:extLst>
          </p:cNvPr>
          <p:cNvSpPr>
            <a:spLocks noGrp="1"/>
          </p:cNvSpPr>
          <p:nvPr>
            <p:ph type="title" orient="vert"/>
          </p:nvPr>
        </p:nvSpPr>
        <p:spPr>
          <a:xfrm>
            <a:off x="8836898" y="277813"/>
            <a:ext cx="2742486" cy="58531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262BA3-81E9-9420-5664-71146E012B88}"/>
              </a:ext>
            </a:extLst>
          </p:cNvPr>
          <p:cNvSpPr>
            <a:spLocks noGrp="1"/>
          </p:cNvSpPr>
          <p:nvPr>
            <p:ph type="body" orient="vert" idx="1"/>
          </p:nvPr>
        </p:nvSpPr>
        <p:spPr>
          <a:xfrm>
            <a:off x="609441" y="277813"/>
            <a:ext cx="802431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752E82-05DC-C521-49DC-710F62E2975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0775571-E102-DA75-776A-D1FBBF260C7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756EC80-D130-1508-C2C2-1297D2E0598D}"/>
              </a:ext>
            </a:extLst>
          </p:cNvPr>
          <p:cNvSpPr>
            <a:spLocks noGrp="1"/>
          </p:cNvSpPr>
          <p:nvPr>
            <p:ph type="sldNum" sz="quarter" idx="12"/>
          </p:nvPr>
        </p:nvSpPr>
        <p:spPr/>
        <p:txBody>
          <a:bodyPr/>
          <a:lstStyle>
            <a:lvl1pPr>
              <a:defRPr/>
            </a:lvl1pPr>
          </a:lstStyle>
          <a:p>
            <a:fld id="{D3161426-51E9-4D16-84D4-15B4A932D1AA}" type="slidenum">
              <a:rPr lang="en-US" altLang="en-US"/>
              <a:pPr/>
              <a:t>‹#›</a:t>
            </a:fld>
            <a:endParaRPr lang="en-US" altLang="en-US"/>
          </a:p>
        </p:txBody>
      </p:sp>
    </p:spTree>
    <p:extLst>
      <p:ext uri="{BB962C8B-B14F-4D97-AF65-F5344CB8AC3E}">
        <p14:creationId xmlns:p14="http://schemas.microsoft.com/office/powerpoint/2010/main" val="248119768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B833F-66F8-5401-BC1A-758925AE2483}"/>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SmartArt Placeholder 2">
            <a:extLst>
              <a:ext uri="{FF2B5EF4-FFF2-40B4-BE49-F238E27FC236}">
                <a16:creationId xmlns:a16="http://schemas.microsoft.com/office/drawing/2014/main" id="{F6CAD897-017E-A52D-EEBB-9360E7E02DC9}"/>
              </a:ext>
            </a:extLst>
          </p:cNvPr>
          <p:cNvSpPr>
            <a:spLocks noGrp="1"/>
          </p:cNvSpPr>
          <p:nvPr>
            <p:ph type="dgm" idx="1"/>
          </p:nvPr>
        </p:nvSpPr>
        <p:spPr>
          <a:xfrm>
            <a:off x="609441" y="1600201"/>
            <a:ext cx="10969943" cy="4530725"/>
          </a:xfrm>
        </p:spPr>
        <p:txBody>
          <a:bodyPr/>
          <a:lstStyle/>
          <a:p>
            <a:endParaRPr lang="en-US"/>
          </a:p>
        </p:txBody>
      </p:sp>
      <p:sp>
        <p:nvSpPr>
          <p:cNvPr id="4" name="Date Placeholder 3">
            <a:extLst>
              <a:ext uri="{FF2B5EF4-FFF2-40B4-BE49-F238E27FC236}">
                <a16:creationId xmlns:a16="http://schemas.microsoft.com/office/drawing/2014/main" id="{74B0A763-9743-49B0-BC4E-EC2E50DD9496}"/>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23CD071-60A1-E499-3B3C-7988C78F2831}"/>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8701638-E166-E4BE-C8C6-7F6162BE9455}"/>
              </a:ext>
            </a:extLst>
          </p:cNvPr>
          <p:cNvSpPr>
            <a:spLocks noGrp="1"/>
          </p:cNvSpPr>
          <p:nvPr>
            <p:ph type="sldNum" sz="quarter" idx="12"/>
          </p:nvPr>
        </p:nvSpPr>
        <p:spPr>
          <a:xfrm>
            <a:off x="8735325" y="6278563"/>
            <a:ext cx="2844059" cy="457200"/>
          </a:xfrm>
        </p:spPr>
        <p:txBody>
          <a:bodyPr/>
          <a:lstStyle>
            <a:lvl1pPr>
              <a:defRPr/>
            </a:lvl1pPr>
          </a:lstStyle>
          <a:p>
            <a:fld id="{9E82050D-4CF8-4F65-AB26-2C16152D4EC9}" type="slidenum">
              <a:rPr lang="en-US" altLang="en-US"/>
              <a:pPr/>
              <a:t>‹#›</a:t>
            </a:fld>
            <a:endParaRPr lang="en-US" altLang="en-US"/>
          </a:p>
        </p:txBody>
      </p:sp>
    </p:spTree>
    <p:extLst>
      <p:ext uri="{BB962C8B-B14F-4D97-AF65-F5344CB8AC3E}">
        <p14:creationId xmlns:p14="http://schemas.microsoft.com/office/powerpoint/2010/main" val="46733473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C3F57-166C-BC79-4D46-07A51DB22009}"/>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531F48-4A16-6748-1406-E58DE424CF60}"/>
              </a:ext>
            </a:extLst>
          </p:cNvPr>
          <p:cNvSpPr>
            <a:spLocks noGrp="1"/>
          </p:cNvSpPr>
          <p:nvPr>
            <p:ph type="body"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9A6587-3100-483D-6812-51FAB51DD9CC}"/>
              </a:ext>
            </a:extLst>
          </p:cNvPr>
          <p:cNvSpPr>
            <a:spLocks noGrp="1"/>
          </p:cNvSpPr>
          <p:nvPr>
            <p:ph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A290BE-BB53-1FE2-3CAE-ED99420EF780}"/>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8252A21-B115-4A5E-1B8D-9522648766E3}"/>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4C41E26-0130-1EB8-BBAA-174D4E67D657}"/>
              </a:ext>
            </a:extLst>
          </p:cNvPr>
          <p:cNvSpPr>
            <a:spLocks noGrp="1"/>
          </p:cNvSpPr>
          <p:nvPr>
            <p:ph type="sldNum" sz="quarter" idx="12"/>
          </p:nvPr>
        </p:nvSpPr>
        <p:spPr>
          <a:xfrm>
            <a:off x="8735325" y="6278563"/>
            <a:ext cx="2844059" cy="457200"/>
          </a:xfrm>
        </p:spPr>
        <p:txBody>
          <a:bodyPr/>
          <a:lstStyle>
            <a:lvl1pPr>
              <a:defRPr/>
            </a:lvl1pPr>
          </a:lstStyle>
          <a:p>
            <a:fld id="{9BA2EAB4-63AD-44F7-9D40-6CEE42E4628F}" type="slidenum">
              <a:rPr lang="en-US" altLang="en-US"/>
              <a:pPr/>
              <a:t>‹#›</a:t>
            </a:fld>
            <a:endParaRPr lang="en-US" altLang="en-US"/>
          </a:p>
        </p:txBody>
      </p:sp>
    </p:spTree>
    <p:extLst>
      <p:ext uri="{BB962C8B-B14F-4D97-AF65-F5344CB8AC3E}">
        <p14:creationId xmlns:p14="http://schemas.microsoft.com/office/powerpoint/2010/main" val="401217970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70EE1-E316-9DE5-6EE1-40BA4CFFF997}"/>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FF15D35-2E67-412B-D9F1-C1377450BEB5}"/>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7B2BBF-4824-41B2-43C2-D00A70EF5EDA}"/>
              </a:ext>
            </a:extLst>
          </p:cNvPr>
          <p:cNvSpPr>
            <a:spLocks noGrp="1"/>
          </p:cNvSpPr>
          <p:nvPr>
            <p:ph sz="quarter" idx="2"/>
          </p:nvPr>
        </p:nvSpPr>
        <p:spPr>
          <a:xfrm>
            <a:off x="6195986" y="1600201"/>
            <a:ext cx="5383398"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973B1416-E273-495A-5144-8E33092C44C7}"/>
              </a:ext>
            </a:extLst>
          </p:cNvPr>
          <p:cNvSpPr>
            <a:spLocks noGrp="1"/>
          </p:cNvSpPr>
          <p:nvPr>
            <p:ph sz="quarter" idx="3"/>
          </p:nvPr>
        </p:nvSpPr>
        <p:spPr>
          <a:xfrm>
            <a:off x="6195986" y="3941763"/>
            <a:ext cx="5383398"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650EF09D-092E-BD19-5EB6-976DCF2FA5F1}"/>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A3F9518D-EA65-28C5-62A7-7AC9ACBB636D}"/>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6AD2F6D7-E202-B32D-7BA5-52CF5A04D1B0}"/>
              </a:ext>
            </a:extLst>
          </p:cNvPr>
          <p:cNvSpPr>
            <a:spLocks noGrp="1"/>
          </p:cNvSpPr>
          <p:nvPr>
            <p:ph type="sldNum" sz="quarter" idx="12"/>
          </p:nvPr>
        </p:nvSpPr>
        <p:spPr>
          <a:xfrm>
            <a:off x="8735325" y="6278563"/>
            <a:ext cx="2844059" cy="457200"/>
          </a:xfrm>
        </p:spPr>
        <p:txBody>
          <a:bodyPr/>
          <a:lstStyle>
            <a:lvl1pPr>
              <a:defRPr/>
            </a:lvl1pPr>
          </a:lstStyle>
          <a:p>
            <a:fld id="{E40FA0A3-D97F-43B5-9DAB-B1787336CDD1}" type="slidenum">
              <a:rPr lang="en-US" altLang="en-US"/>
              <a:pPr/>
              <a:t>‹#›</a:t>
            </a:fld>
            <a:endParaRPr lang="en-US" altLang="en-US"/>
          </a:p>
        </p:txBody>
      </p:sp>
    </p:spTree>
    <p:extLst>
      <p:ext uri="{BB962C8B-B14F-4D97-AF65-F5344CB8AC3E}">
        <p14:creationId xmlns:p14="http://schemas.microsoft.com/office/powerpoint/2010/main" val="344375207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34426-AEC3-7564-7634-56CBF2A16DA5}"/>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038C9BC-DF2F-606D-04DF-73E47D9324B9}"/>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1CEDD-886F-919D-8055-5A89ACAB298F}"/>
              </a:ext>
            </a:extLst>
          </p:cNvPr>
          <p:cNvSpPr>
            <a:spLocks noGrp="1"/>
          </p:cNvSpPr>
          <p:nvPr>
            <p:ph type="body"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C2FC50-4E55-A483-9A26-1C2F5901017A}"/>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F62E1C9-C9D5-23F5-485C-4F05075DAEAC}"/>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432D049-ECBE-9486-7EE2-E95527087BA1}"/>
              </a:ext>
            </a:extLst>
          </p:cNvPr>
          <p:cNvSpPr>
            <a:spLocks noGrp="1"/>
          </p:cNvSpPr>
          <p:nvPr>
            <p:ph type="sldNum" sz="quarter" idx="12"/>
          </p:nvPr>
        </p:nvSpPr>
        <p:spPr>
          <a:xfrm>
            <a:off x="8735325" y="6278563"/>
            <a:ext cx="2844059" cy="457200"/>
          </a:xfrm>
        </p:spPr>
        <p:txBody>
          <a:bodyPr/>
          <a:lstStyle>
            <a:lvl1pPr>
              <a:defRPr/>
            </a:lvl1pPr>
          </a:lstStyle>
          <a:p>
            <a:fld id="{83BA7B20-2F45-4927-B173-3938BE2C9BCC}" type="slidenum">
              <a:rPr lang="en-US" altLang="en-US"/>
              <a:pPr/>
              <a:t>‹#›</a:t>
            </a:fld>
            <a:endParaRPr lang="en-US" altLang="en-US"/>
          </a:p>
        </p:txBody>
      </p:sp>
    </p:spTree>
    <p:extLst>
      <p:ext uri="{BB962C8B-B14F-4D97-AF65-F5344CB8AC3E}">
        <p14:creationId xmlns:p14="http://schemas.microsoft.com/office/powerpoint/2010/main" val="14256470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B3633-7BFB-7E17-DEC5-A65489671094}"/>
              </a:ext>
            </a:extLst>
          </p:cNvPr>
          <p:cNvSpPr>
            <a:spLocks noGrp="1"/>
          </p:cNvSpPr>
          <p:nvPr>
            <p:ph type="title" sz="quarter"/>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BB3B17D-013C-8E93-2609-14E64BA790E1}"/>
              </a:ext>
            </a:extLst>
          </p:cNvPr>
          <p:cNvSpPr>
            <a:spLocks noGrp="1"/>
          </p:cNvSpPr>
          <p:nvPr>
            <p:ph sz="quarter" idx="1"/>
          </p:nvPr>
        </p:nvSpPr>
        <p:spPr>
          <a:xfrm>
            <a:off x="609441" y="1600201"/>
            <a:ext cx="5383398"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3B62B2-6D4F-4B9E-B037-CB23383607D3}"/>
              </a:ext>
            </a:extLst>
          </p:cNvPr>
          <p:cNvSpPr>
            <a:spLocks noGrp="1"/>
          </p:cNvSpPr>
          <p:nvPr>
            <p:ph sz="quarter" idx="2"/>
          </p:nvPr>
        </p:nvSpPr>
        <p:spPr>
          <a:xfrm>
            <a:off x="6195986" y="1600201"/>
            <a:ext cx="5383398"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57CB9ADE-4C82-BC39-1BF6-71872C15B776}"/>
              </a:ext>
            </a:extLst>
          </p:cNvPr>
          <p:cNvSpPr>
            <a:spLocks noGrp="1"/>
          </p:cNvSpPr>
          <p:nvPr>
            <p:ph sz="quarter" idx="3"/>
          </p:nvPr>
        </p:nvSpPr>
        <p:spPr>
          <a:xfrm>
            <a:off x="609441" y="3941763"/>
            <a:ext cx="5383398"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88CBB8F5-BD51-E6F7-5B40-00F3DA2C26D7}"/>
              </a:ext>
            </a:extLst>
          </p:cNvPr>
          <p:cNvSpPr>
            <a:spLocks noGrp="1"/>
          </p:cNvSpPr>
          <p:nvPr>
            <p:ph sz="quarter" idx="4"/>
          </p:nvPr>
        </p:nvSpPr>
        <p:spPr>
          <a:xfrm>
            <a:off x="6195986" y="3941763"/>
            <a:ext cx="5383398"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E148A2-9EBF-0D4C-F567-F9A9D3CD66BC}"/>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F17E1C9B-3344-E1CB-56D4-922C620E04AE}"/>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5F65D8FE-BA9D-D239-F7EB-2FBA0D517BC3}"/>
              </a:ext>
            </a:extLst>
          </p:cNvPr>
          <p:cNvSpPr>
            <a:spLocks noGrp="1"/>
          </p:cNvSpPr>
          <p:nvPr>
            <p:ph type="sldNum" sz="quarter" idx="12"/>
          </p:nvPr>
        </p:nvSpPr>
        <p:spPr>
          <a:xfrm>
            <a:off x="8735325" y="6278563"/>
            <a:ext cx="2844059" cy="457200"/>
          </a:xfrm>
        </p:spPr>
        <p:txBody>
          <a:bodyPr/>
          <a:lstStyle>
            <a:lvl1pPr>
              <a:defRPr/>
            </a:lvl1pPr>
          </a:lstStyle>
          <a:p>
            <a:fld id="{740E3E1B-2EF8-4023-A4DB-D412B0F24828}" type="slidenum">
              <a:rPr lang="en-US" altLang="en-US"/>
              <a:pPr/>
              <a:t>‹#›</a:t>
            </a:fld>
            <a:endParaRPr lang="en-US" altLang="en-US"/>
          </a:p>
        </p:txBody>
      </p:sp>
    </p:spTree>
    <p:extLst>
      <p:ext uri="{BB962C8B-B14F-4D97-AF65-F5344CB8AC3E}">
        <p14:creationId xmlns:p14="http://schemas.microsoft.com/office/powerpoint/2010/main" val="429450453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p>
        </p:txBody>
      </p:sp>
      <p:sp>
        <p:nvSpPr>
          <p:cNvPr id="3" name="Subtitle 2"/>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0BD4651-370C-411F-8B53-6ADF783C3C7B}" type="datetime1">
              <a:rPr lang="en-US" smtClean="0"/>
              <a:t>4/1/2026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75EFE3F-2E77-43F9-836C-DD898D45BA05}" type="slidenum">
              <a:rPr lang="en-US"/>
              <a:pPr>
                <a:defRPr/>
              </a:pPr>
              <a:t>‹#›</a:t>
            </a:fld>
            <a:endParaRPr lang="en-US"/>
          </a:p>
        </p:txBody>
      </p:sp>
    </p:spTree>
    <p:extLst>
      <p:ext uri="{BB962C8B-B14F-4D97-AF65-F5344CB8AC3E}">
        <p14:creationId xmlns:p14="http://schemas.microsoft.com/office/powerpoint/2010/main" val="310095690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3B6877B-6F2E-4C7D-8C5F-E800BB189EC6}" type="datetime1">
              <a:rPr lang="en-US" smtClean="0"/>
              <a:t>4/1/2026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54DD280-9EF3-47CE-9735-16719FC5628C}" type="slidenum">
              <a:rPr lang="en-US"/>
              <a:pPr>
                <a:defRPr/>
              </a:pPr>
              <a:t>‹#›</a:t>
            </a:fld>
            <a:endParaRPr lang="en-US"/>
          </a:p>
        </p:txBody>
      </p:sp>
    </p:spTree>
    <p:extLst>
      <p:ext uri="{BB962C8B-B14F-4D97-AF65-F5344CB8AC3E}">
        <p14:creationId xmlns:p14="http://schemas.microsoft.com/office/powerpoint/2010/main" val="3110637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DE998D3-1DC1-ED0C-84CE-D3710A6AE4A8}"/>
              </a:ext>
            </a:extLst>
          </p:cNvPr>
          <p:cNvSpPr>
            <a:spLocks noGrp="1"/>
          </p:cNvSpPr>
          <p:nvPr>
            <p:ph type="pic" sz="quarter" idx="13"/>
          </p:nvPr>
        </p:nvSpPr>
        <p:spPr>
          <a:xfrm>
            <a:off x="0" y="0"/>
            <a:ext cx="12188825" cy="6858000"/>
          </a:xfrm>
          <a:custGeom>
            <a:avLst/>
            <a:gdLst>
              <a:gd name="connsiteX0" fmla="*/ 0 w 12188825"/>
              <a:gd name="connsiteY0" fmla="*/ 0 h 6858000"/>
              <a:gd name="connsiteX1" fmla="*/ 4341813 w 12188825"/>
              <a:gd name="connsiteY1" fmla="*/ 0 h 6858000"/>
              <a:gd name="connsiteX2" fmla="*/ 4341813 w 12188825"/>
              <a:gd name="connsiteY2" fmla="*/ 4745736 h 6858000"/>
              <a:gd name="connsiteX3" fmla="*/ 4369245 w 12188825"/>
              <a:gd name="connsiteY3" fmla="*/ 4745736 h 6858000"/>
              <a:gd name="connsiteX4" fmla="*/ 4369245 w 12188825"/>
              <a:gd name="connsiteY4" fmla="*/ 0 h 6858000"/>
              <a:gd name="connsiteX5" fmla="*/ 12188825 w 12188825"/>
              <a:gd name="connsiteY5" fmla="*/ 0 h 6858000"/>
              <a:gd name="connsiteX6" fmla="*/ 12188825 w 12188825"/>
              <a:gd name="connsiteY6" fmla="*/ 6858000 h 6858000"/>
              <a:gd name="connsiteX7" fmla="*/ 0 w 121888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6858000">
                <a:moveTo>
                  <a:pt x="0" y="0"/>
                </a:moveTo>
                <a:lnTo>
                  <a:pt x="4341813" y="0"/>
                </a:lnTo>
                <a:lnTo>
                  <a:pt x="4341813" y="4745736"/>
                </a:lnTo>
                <a:lnTo>
                  <a:pt x="4369245" y="4745736"/>
                </a:lnTo>
                <a:lnTo>
                  <a:pt x="4369245" y="0"/>
                </a:lnTo>
                <a:lnTo>
                  <a:pt x="12188825" y="0"/>
                </a:lnTo>
                <a:lnTo>
                  <a:pt x="12188825" y="6858000"/>
                </a:lnTo>
                <a:lnTo>
                  <a:pt x="0" y="6858000"/>
                </a:lnTo>
                <a:close/>
              </a:path>
            </a:pathLst>
          </a:custGeom>
          <a:solidFill>
            <a:schemeClr val="accent2"/>
          </a:solidFill>
        </p:spPr>
        <p:txBody>
          <a:bodyPr wrap="square" anchor="ctr">
            <a:noAutofit/>
          </a:bodyPr>
          <a:lstStyle>
            <a:lvl1pPr marL="0" indent="0" algn="ctr">
              <a:buNone/>
              <a:defRPr/>
            </a:lvl1pPr>
          </a:lstStyle>
          <a:p>
            <a:r>
              <a:rPr lang="en-US"/>
              <a:t>Click icon to add picture</a:t>
            </a:r>
            <a:endParaRPr lang="en-US" dirty="0"/>
          </a:p>
        </p:txBody>
      </p:sp>
      <p:sp>
        <p:nvSpPr>
          <p:cNvPr id="2" name="Title 1"/>
          <p:cNvSpPr>
            <a:spLocks noGrp="1"/>
          </p:cNvSpPr>
          <p:nvPr>
            <p:ph type="title"/>
          </p:nvPr>
        </p:nvSpPr>
        <p:spPr>
          <a:xfrm>
            <a:off x="640081" y="640080"/>
            <a:ext cx="3200400" cy="2084832"/>
          </a:xfrm>
        </p:spPr>
        <p:txBody>
          <a:bodyPr anchor="t">
            <a:noAutofit/>
          </a:bodyPr>
          <a:lstStyle>
            <a:lvl1pPr algn="l">
              <a:lnSpc>
                <a:spcPct val="90000"/>
              </a:lnSpc>
              <a:defRPr sz="4800" b="0" cap="none" baseline="0">
                <a:solidFill>
                  <a:schemeClr val="accent2">
                    <a:lumMod val="20000"/>
                    <a:lumOff val="80000"/>
                  </a:schemeClr>
                </a:solidFill>
              </a:defRPr>
            </a:lvl1pPr>
          </a:lstStyle>
          <a:p>
            <a:r>
              <a:rPr lang="en-US"/>
              <a:t>Click to edit Master title style</a:t>
            </a:r>
            <a:endParaRPr lang="en-US" dirty="0"/>
          </a:p>
        </p:txBody>
      </p:sp>
      <p:sp>
        <p:nvSpPr>
          <p:cNvPr id="8" name="Rectangle 7">
            <a:extLst>
              <a:ext uri="{FF2B5EF4-FFF2-40B4-BE49-F238E27FC236}">
                <a16:creationId xmlns:a16="http://schemas.microsoft.com/office/drawing/2014/main" id="{15CAA1D0-9CC9-4F01-19B8-029FF0FF1254}"/>
              </a:ext>
            </a:extLst>
          </p:cNvPr>
          <p:cNvSpPr/>
          <p:nvPr userDrawn="1"/>
        </p:nvSpPr>
        <p:spPr>
          <a:xfrm rot="5400000">
            <a:off x="1982661" y="2359152"/>
            <a:ext cx="4745736" cy="2743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9" name="Text Placeholder 2">
            <a:extLst>
              <a:ext uri="{FF2B5EF4-FFF2-40B4-BE49-F238E27FC236}">
                <a16:creationId xmlns:a16="http://schemas.microsoft.com/office/drawing/2014/main" id="{35D20188-2858-4017-16C7-8D8B2EB783AC}"/>
              </a:ext>
            </a:extLst>
          </p:cNvPr>
          <p:cNvSpPr>
            <a:spLocks noGrp="1"/>
          </p:cNvSpPr>
          <p:nvPr>
            <p:ph type="body" idx="14"/>
          </p:nvPr>
        </p:nvSpPr>
        <p:spPr>
          <a:xfrm>
            <a:off x="4873753" y="850260"/>
            <a:ext cx="2276856" cy="711200"/>
          </a:xfrm>
        </p:spPr>
        <p:txBody>
          <a:bodyPr anchor="t">
            <a:noAutofit/>
          </a:bodyPr>
          <a:lstStyle>
            <a:lvl1pPr marL="0" indent="0">
              <a:lnSpc>
                <a:spcPct val="90000"/>
              </a:lnSpc>
              <a:spcBef>
                <a:spcPts val="0"/>
              </a:spcBef>
              <a:buNone/>
              <a:defRPr sz="2400" b="0" cap="all" baseline="0">
                <a:solidFill>
                  <a:schemeClr val="accent4">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3351FF95-77DF-46F6-7673-71454E42DC18}"/>
              </a:ext>
            </a:extLst>
          </p:cNvPr>
          <p:cNvSpPr>
            <a:spLocks noGrp="1"/>
          </p:cNvSpPr>
          <p:nvPr>
            <p:ph sz="half" idx="2"/>
          </p:nvPr>
        </p:nvSpPr>
        <p:spPr>
          <a:xfrm>
            <a:off x="4873753" y="1380612"/>
            <a:ext cx="2276856" cy="1316736"/>
          </a:xfrm>
        </p:spPr>
        <p:txBody>
          <a:bodyPr>
            <a:noAutofit/>
          </a:bodyPr>
          <a:lstStyle>
            <a:lvl1pPr>
              <a:lnSpc>
                <a:spcPct val="100000"/>
              </a:lnSpc>
              <a:spcBef>
                <a:spcPts val="1200"/>
              </a:spcBef>
              <a:buClr>
                <a:schemeClr val="accent2">
                  <a:lumMod val="20000"/>
                  <a:lumOff val="80000"/>
                </a:schemeClr>
              </a:buClr>
              <a:defRPr sz="1600">
                <a:solidFill>
                  <a:schemeClr val="accent2">
                    <a:lumMod val="20000"/>
                    <a:lumOff val="80000"/>
                  </a:schemeClr>
                </a:solidFill>
              </a:defRPr>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p>
        </p:txBody>
      </p:sp>
      <p:sp>
        <p:nvSpPr>
          <p:cNvPr id="11" name="Text Placeholder 4">
            <a:extLst>
              <a:ext uri="{FF2B5EF4-FFF2-40B4-BE49-F238E27FC236}">
                <a16:creationId xmlns:a16="http://schemas.microsoft.com/office/drawing/2014/main" id="{D585749F-5840-3B72-40A1-A68404430863}"/>
              </a:ext>
            </a:extLst>
          </p:cNvPr>
          <p:cNvSpPr>
            <a:spLocks noGrp="1"/>
          </p:cNvSpPr>
          <p:nvPr>
            <p:ph type="body" sz="quarter" idx="3"/>
          </p:nvPr>
        </p:nvSpPr>
        <p:spPr>
          <a:xfrm>
            <a:off x="4873753" y="2807076"/>
            <a:ext cx="2276856" cy="711200"/>
          </a:xfrm>
        </p:spPr>
        <p:txBody>
          <a:bodyPr anchor="t">
            <a:noAutofit/>
          </a:bodyPr>
          <a:lstStyle>
            <a:lvl1pPr marL="0" indent="0">
              <a:lnSpc>
                <a:spcPct val="90000"/>
              </a:lnSpc>
              <a:spcBef>
                <a:spcPts val="0"/>
              </a:spcBef>
              <a:buNone/>
              <a:defRPr sz="2400" b="0" cap="all" baseline="0">
                <a:solidFill>
                  <a:schemeClr val="accent4">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AA075B67-81C5-7714-2DF6-B942F80605C7}"/>
              </a:ext>
            </a:extLst>
          </p:cNvPr>
          <p:cNvSpPr>
            <a:spLocks noGrp="1"/>
          </p:cNvSpPr>
          <p:nvPr>
            <p:ph sz="quarter" idx="4"/>
          </p:nvPr>
        </p:nvSpPr>
        <p:spPr>
          <a:xfrm>
            <a:off x="4873753" y="3291708"/>
            <a:ext cx="2276856" cy="1316736"/>
          </a:xfrm>
        </p:spPr>
        <p:txBody>
          <a:bodyPr>
            <a:noAutofit/>
          </a:bodyPr>
          <a:lstStyle>
            <a:lvl1pPr>
              <a:lnSpc>
                <a:spcPct val="100000"/>
              </a:lnSpc>
              <a:spcBef>
                <a:spcPts val="1200"/>
              </a:spcBef>
              <a:buClr>
                <a:schemeClr val="accent2">
                  <a:lumMod val="20000"/>
                  <a:lumOff val="80000"/>
                </a:schemeClr>
              </a:buClr>
              <a:defRPr sz="1600">
                <a:solidFill>
                  <a:schemeClr val="accent2">
                    <a:lumMod val="20000"/>
                    <a:lumOff val="80000"/>
                  </a:schemeClr>
                </a:solidFill>
              </a:defRPr>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p>
        </p:txBody>
      </p:sp>
    </p:spTree>
    <p:extLst>
      <p:ext uri="{BB962C8B-B14F-4D97-AF65-F5344CB8AC3E}">
        <p14:creationId xmlns:p14="http://schemas.microsoft.com/office/powerpoint/2010/main" val="334811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3" y="1709739"/>
            <a:ext cx="10512862" cy="2852737"/>
          </a:xfrm>
        </p:spPr>
        <p:txBody>
          <a:bodyPr anchor="b"/>
          <a:lstStyle>
            <a:lvl1pPr>
              <a:defRPr sz="5998"/>
            </a:lvl1pPr>
          </a:lstStyle>
          <a:p>
            <a:r>
              <a:rPr lang="en-US"/>
              <a:t>Click to edit Master title style</a:t>
            </a:r>
          </a:p>
        </p:txBody>
      </p:sp>
      <p:sp>
        <p:nvSpPr>
          <p:cNvPr id="3" name="Text Placeholder 2"/>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495A1F8-2A1B-40C5-873E-93A845D9D147}" type="datetime1">
              <a:rPr lang="en-US" smtClean="0"/>
              <a:t>4/1/2026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1D24900-D797-4F25-92C5-C056E06881B0}" type="slidenum">
              <a:rPr lang="en-US"/>
              <a:pPr>
                <a:defRPr/>
              </a:pPr>
              <a:t>‹#›</a:t>
            </a:fld>
            <a:endParaRPr lang="en-US"/>
          </a:p>
        </p:txBody>
      </p:sp>
    </p:spTree>
    <p:extLst>
      <p:ext uri="{BB962C8B-B14F-4D97-AF65-F5344CB8AC3E}">
        <p14:creationId xmlns:p14="http://schemas.microsoft.com/office/powerpoint/2010/main" val="332577965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798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59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6EB330F-EE42-4842-9680-B067B78BC66D}" type="datetime1">
              <a:rPr lang="en-US" smtClean="0"/>
              <a:t>4/1/2026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2CB0931-3903-48AB-93B9-33503B6FB55A}" type="slidenum">
              <a:rPr lang="en-US"/>
              <a:pPr>
                <a:defRPr/>
              </a:pPr>
              <a:t>‹#›</a:t>
            </a:fld>
            <a:endParaRPr lang="en-US"/>
          </a:p>
        </p:txBody>
      </p:sp>
    </p:spTree>
    <p:extLst>
      <p:ext uri="{BB962C8B-B14F-4D97-AF65-F5344CB8AC3E}">
        <p14:creationId xmlns:p14="http://schemas.microsoft.com/office/powerpoint/2010/main" val="32287976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69" y="365126"/>
            <a:ext cx="10512862" cy="1325563"/>
          </a:xfrm>
        </p:spPr>
        <p:txBody>
          <a:bodyPr/>
          <a:lstStyle/>
          <a:p>
            <a:r>
              <a:rPr lang="en-US"/>
              <a:t>Click to edit Master title style</a:t>
            </a:r>
          </a:p>
        </p:txBody>
      </p:sp>
      <p:sp>
        <p:nvSpPr>
          <p:cNvPr id="3" name="Text Placeholder 2"/>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570" y="2505075"/>
            <a:ext cx="515644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593" y="2505075"/>
            <a:ext cx="518183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7FC2C53A-E45E-438B-9188-E0971A806F08}" type="datetime1">
              <a:rPr lang="en-US" smtClean="0"/>
              <a:t>4/1/2026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F4BB60B-181A-4445-8C93-DB6CF415D568}" type="slidenum">
              <a:rPr lang="en-US"/>
              <a:pPr>
                <a:defRPr/>
              </a:pPr>
              <a:t>‹#›</a:t>
            </a:fld>
            <a:endParaRPr lang="en-US"/>
          </a:p>
        </p:txBody>
      </p:sp>
    </p:spTree>
    <p:extLst>
      <p:ext uri="{BB962C8B-B14F-4D97-AF65-F5344CB8AC3E}">
        <p14:creationId xmlns:p14="http://schemas.microsoft.com/office/powerpoint/2010/main" val="40142945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F09E4C3-01F8-49CA-9140-C7E738D5D373}" type="datetime1">
              <a:rPr lang="en-US" smtClean="0"/>
              <a:t>4/1/2026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067253E-A32B-47EE-9B95-5035CE4B514E}" type="slidenum">
              <a:rPr lang="en-US"/>
              <a:pPr>
                <a:defRPr/>
              </a:pPr>
              <a:t>‹#›</a:t>
            </a:fld>
            <a:endParaRPr lang="en-US"/>
          </a:p>
        </p:txBody>
      </p:sp>
    </p:spTree>
    <p:extLst>
      <p:ext uri="{BB962C8B-B14F-4D97-AF65-F5344CB8AC3E}">
        <p14:creationId xmlns:p14="http://schemas.microsoft.com/office/powerpoint/2010/main" val="108929015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09FEB53-8B06-4DA4-AA64-459F75493B81}" type="datetime1">
              <a:rPr lang="en-US" smtClean="0"/>
              <a:t>4/1/2026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53A035F-05B4-44C5-98AB-4125B5A98A03}" type="slidenum">
              <a:rPr lang="en-US"/>
              <a:pPr>
                <a:defRPr/>
              </a:pPr>
              <a:t>‹#›</a:t>
            </a:fld>
            <a:endParaRPr lang="en-US"/>
          </a:p>
        </p:txBody>
      </p:sp>
    </p:spTree>
    <p:extLst>
      <p:ext uri="{BB962C8B-B14F-4D97-AF65-F5344CB8AC3E}">
        <p14:creationId xmlns:p14="http://schemas.microsoft.com/office/powerpoint/2010/main" val="10174586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1300B3F-9E74-45D1-86EB-B641990440D7}" type="datetime1">
              <a:rPr lang="en-US" smtClean="0"/>
              <a:t>4/1/2026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BE3CDA9-2C10-4F24-809A-8EB9DC1E2C1D}" type="slidenum">
              <a:rPr lang="en-US"/>
              <a:pPr>
                <a:defRPr/>
              </a:pPr>
              <a:t>‹#›</a:t>
            </a:fld>
            <a:endParaRPr lang="en-US"/>
          </a:p>
        </p:txBody>
      </p:sp>
    </p:spTree>
    <p:extLst>
      <p:ext uri="{BB962C8B-B14F-4D97-AF65-F5344CB8AC3E}">
        <p14:creationId xmlns:p14="http://schemas.microsoft.com/office/powerpoint/2010/main" val="298857510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1838" y="987426"/>
            <a:ext cx="6170593" cy="4873625"/>
          </a:xfrm>
        </p:spPr>
        <p:txBody>
          <a:bodyPr rtlCol="0">
            <a:normAutofit/>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endParaRPr lang="en-US" noProof="0"/>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460C03A-CEED-47AA-9807-5E3A91DF183A}" type="datetime1">
              <a:rPr lang="en-US" smtClean="0"/>
              <a:t>4/1/2026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28C65CC-30D8-4749-A3CF-29A20096CF7F}" type="slidenum">
              <a:rPr lang="en-US"/>
              <a:pPr>
                <a:defRPr/>
              </a:pPr>
              <a:t>‹#›</a:t>
            </a:fld>
            <a:endParaRPr lang="en-US"/>
          </a:p>
        </p:txBody>
      </p:sp>
    </p:spTree>
    <p:extLst>
      <p:ext uri="{BB962C8B-B14F-4D97-AF65-F5344CB8AC3E}">
        <p14:creationId xmlns:p14="http://schemas.microsoft.com/office/powerpoint/2010/main" val="75015066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5ED80B3-7CFC-41B2-B785-56255C308EF1}" type="datetime1">
              <a:rPr lang="en-US" smtClean="0"/>
              <a:t>4/1/2026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11176A1-B6B7-4A2C-8743-CD583A4DB117}" type="slidenum">
              <a:rPr lang="en-US"/>
              <a:pPr>
                <a:defRPr/>
              </a:pPr>
              <a:t>‹#›</a:t>
            </a:fld>
            <a:endParaRPr lang="en-US"/>
          </a:p>
        </p:txBody>
      </p:sp>
    </p:spTree>
    <p:extLst>
      <p:ext uri="{BB962C8B-B14F-4D97-AF65-F5344CB8AC3E}">
        <p14:creationId xmlns:p14="http://schemas.microsoft.com/office/powerpoint/2010/main" val="280749527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28" y="365125"/>
            <a:ext cx="262821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7982" y="365125"/>
            <a:ext cx="773228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54C1B6C-B347-4E8C-8675-5E012C62DC00}" type="datetime1">
              <a:rPr lang="en-US" smtClean="0"/>
              <a:t>4/1/2026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B61451B-8875-443B-AA65-FAF6ABB0304E}" type="slidenum">
              <a:rPr lang="en-US"/>
              <a:pPr>
                <a:defRPr/>
              </a:pPr>
              <a:t>‹#›</a:t>
            </a:fld>
            <a:endParaRPr lang="en-US"/>
          </a:p>
        </p:txBody>
      </p:sp>
    </p:spTree>
    <p:extLst>
      <p:ext uri="{BB962C8B-B14F-4D97-AF65-F5344CB8AC3E}">
        <p14:creationId xmlns:p14="http://schemas.microsoft.com/office/powerpoint/2010/main" val="325766418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441" y="277813"/>
            <a:ext cx="10969943"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441" y="6243638"/>
            <a:ext cx="2844059" cy="457200"/>
          </a:xfrm>
        </p:spPr>
        <p:txBody>
          <a:bodyPr/>
          <a:lstStyle>
            <a:lvl1pPr>
              <a:defRPr/>
            </a:lvl1pPr>
          </a:lstStyle>
          <a:p>
            <a:endParaRPr lang="en-US" altLang="en-US"/>
          </a:p>
        </p:txBody>
      </p:sp>
      <p:sp>
        <p:nvSpPr>
          <p:cNvPr id="4" name="Footer Placeholder 3"/>
          <p:cNvSpPr>
            <a:spLocks noGrp="1"/>
          </p:cNvSpPr>
          <p:nvPr>
            <p:ph type="ftr" sz="quarter" idx="11"/>
          </p:nvPr>
        </p:nvSpPr>
        <p:spPr>
          <a:xfrm>
            <a:off x="4164515" y="6248400"/>
            <a:ext cx="3859795" cy="45720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8735325" y="6243638"/>
            <a:ext cx="2844059" cy="457200"/>
          </a:xfrm>
        </p:spPr>
        <p:txBody>
          <a:bodyPr/>
          <a:lstStyle>
            <a:lvl1pPr>
              <a:defRPr/>
            </a:lvl1pPr>
          </a:lstStyle>
          <a:p>
            <a:fld id="{D5177613-05D1-42E5-B324-425EC32D6576}" type="slidenum">
              <a:rPr lang="en-US" altLang="en-US"/>
              <a:pPr/>
              <a:t>‹#›</a:t>
            </a:fld>
            <a:endParaRPr lang="en-US" altLang="en-US"/>
          </a:p>
        </p:txBody>
      </p:sp>
    </p:spTree>
    <p:extLst>
      <p:ext uri="{BB962C8B-B14F-4D97-AF65-F5344CB8AC3E}">
        <p14:creationId xmlns:p14="http://schemas.microsoft.com/office/powerpoint/2010/main" val="2054580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4" name="Footer Placeholder 3"/>
          <p:cNvSpPr>
            <a:spLocks noGrp="1"/>
          </p:cNvSpPr>
          <p:nvPr>
            <p:ph type="ftr" sz="quarter" idx="11"/>
          </p:nvPr>
        </p:nvSpPr>
        <p:spPr/>
        <p:txBody>
          <a:bodyPr/>
          <a:lstStyle/>
          <a:p>
            <a:r>
              <a:rPr lang="en-US" dirty="0"/>
              <a:t>CLASSICAL LITERATURE</a:t>
            </a:r>
            <a:endParaRPr dirty="0"/>
          </a:p>
        </p:txBody>
      </p:sp>
      <p:sp>
        <p:nvSpPr>
          <p:cNvPr id="3" name="Date Placeholder 2"/>
          <p:cNvSpPr>
            <a:spLocks noGrp="1"/>
          </p:cNvSpPr>
          <p:nvPr>
            <p:ph type="dt" sz="half" idx="10"/>
          </p:nvPr>
        </p:nvSpPr>
        <p:spPr>
          <a:xfrm>
            <a:off x="8836898" y="6172200"/>
            <a:ext cx="1218883" cy="304800"/>
          </a:xfrm>
          <a:prstGeom prst="rect">
            <a:avLst/>
          </a:prstGeom>
        </p:spPr>
        <p:txBody>
          <a:bodyPr/>
          <a:lstStyle/>
          <a:p>
            <a:endParaRPr dirty="0"/>
          </a:p>
        </p:txBody>
      </p:sp>
      <p:sp>
        <p:nvSpPr>
          <p:cNvPr id="5" name="Slide Number Placeholder 4"/>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156593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277813"/>
            <a:ext cx="10969943" cy="1143000"/>
          </a:xfrm>
        </p:spPr>
        <p:txBody>
          <a:bodyPr/>
          <a:lstStyle/>
          <a:p>
            <a:r>
              <a:rPr lang="en-US"/>
              <a:t>Click to edit Master title style</a:t>
            </a:r>
          </a:p>
        </p:txBody>
      </p:sp>
      <p:sp>
        <p:nvSpPr>
          <p:cNvPr id="3" name="Text Placeholder 2"/>
          <p:cNvSpPr>
            <a:spLocks noGrp="1"/>
          </p:cNvSpPr>
          <p:nvPr>
            <p:ph type="body" sz="half" idx="1"/>
          </p:nvPr>
        </p:nvSpPr>
        <p:spPr>
          <a:xfrm>
            <a:off x="609441" y="1600202"/>
            <a:ext cx="5383398"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2"/>
            <a:ext cx="5383398"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441" y="6243638"/>
            <a:ext cx="2844059"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4164515" y="6248400"/>
            <a:ext cx="3859795"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8735325" y="6243638"/>
            <a:ext cx="2844059" cy="457200"/>
          </a:xfrm>
        </p:spPr>
        <p:txBody>
          <a:bodyPr/>
          <a:lstStyle>
            <a:lvl1pPr>
              <a:defRPr/>
            </a:lvl1pPr>
          </a:lstStyle>
          <a:p>
            <a:fld id="{36B578F9-A6FE-4E83-9F6E-DD4E0EF0467F}" type="slidenum">
              <a:rPr lang="en-US" altLang="en-US"/>
              <a:pPr/>
              <a:t>‹#›</a:t>
            </a:fld>
            <a:endParaRPr lang="en-US" altLang="en-US"/>
          </a:p>
        </p:txBody>
      </p:sp>
    </p:spTree>
    <p:extLst>
      <p:ext uri="{BB962C8B-B14F-4D97-AF65-F5344CB8AC3E}">
        <p14:creationId xmlns:p14="http://schemas.microsoft.com/office/powerpoint/2010/main" val="156857094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443" y="244477"/>
            <a:ext cx="11177321" cy="1431925"/>
          </a:xfrm>
        </p:spPr>
        <p:txBody>
          <a:bodyPr/>
          <a:lstStyle/>
          <a:p>
            <a:r>
              <a:rPr lang="en-US"/>
              <a:t>Click to edit Master title style</a:t>
            </a:r>
          </a:p>
        </p:txBody>
      </p:sp>
      <p:sp>
        <p:nvSpPr>
          <p:cNvPr id="3" name="Content Placeholder 2"/>
          <p:cNvSpPr>
            <a:spLocks noGrp="1"/>
          </p:cNvSpPr>
          <p:nvPr>
            <p:ph sz="half" idx="1"/>
          </p:nvPr>
        </p:nvSpPr>
        <p:spPr>
          <a:xfrm>
            <a:off x="1117311" y="1905000"/>
            <a:ext cx="5235269"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55727" y="1905000"/>
            <a:ext cx="5235269"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117310" y="6245225"/>
            <a:ext cx="2535107"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4570809" y="6245225"/>
            <a:ext cx="3859795"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9247426" y="6245225"/>
            <a:ext cx="2535107" cy="476250"/>
          </a:xfrm>
        </p:spPr>
        <p:txBody>
          <a:bodyPr/>
          <a:lstStyle>
            <a:lvl1pPr>
              <a:defRPr/>
            </a:lvl1pPr>
          </a:lstStyle>
          <a:p>
            <a:fld id="{8A879407-FE0C-4BD7-B634-191B184AF1A1}" type="slidenum">
              <a:rPr lang="en-US" altLang="en-US"/>
              <a:pPr/>
              <a:t>‹#›</a:t>
            </a:fld>
            <a:endParaRPr lang="en-US" altLang="en-US"/>
          </a:p>
        </p:txBody>
      </p:sp>
    </p:spTree>
    <p:extLst>
      <p:ext uri="{BB962C8B-B14F-4D97-AF65-F5344CB8AC3E}">
        <p14:creationId xmlns:p14="http://schemas.microsoft.com/office/powerpoint/2010/main" val="18863916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CLASSICAL LITERATURE</a:t>
            </a:r>
            <a:endParaRPr dirty="0"/>
          </a:p>
        </p:txBody>
      </p:sp>
      <p:sp>
        <p:nvSpPr>
          <p:cNvPr id="2" name="Date Placeholder 1"/>
          <p:cNvSpPr>
            <a:spLocks noGrp="1"/>
          </p:cNvSpPr>
          <p:nvPr>
            <p:ph type="dt" sz="half" idx="10"/>
          </p:nvPr>
        </p:nvSpPr>
        <p:spPr>
          <a:xfrm>
            <a:off x="8836898" y="6172200"/>
            <a:ext cx="1218883" cy="304800"/>
          </a:xfrm>
          <a:prstGeom prst="rect">
            <a:avLst/>
          </a:prstGeom>
        </p:spPr>
        <p:txBody>
          <a:bodyPr/>
          <a:lstStyle/>
          <a:p>
            <a:endParaRPr dirty="0"/>
          </a:p>
        </p:txBody>
      </p:sp>
      <p:sp>
        <p:nvSpPr>
          <p:cNvPr id="4" name="Slide Number Placeholder 3"/>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121287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b">
            <a:normAutofit/>
          </a:bodyPr>
          <a:lstStyle>
            <a:lvl1pPr algn="l">
              <a:defRPr sz="4800" b="0"/>
            </a:lvl1pPr>
          </a:lstStyle>
          <a:p>
            <a:r>
              <a:rPr lang="en-US" dirty="0"/>
              <a:t>CLICK TO EDIT MASTER TITLE STYLE</a:t>
            </a:r>
          </a:p>
        </p:txBody>
      </p:sp>
      <p:sp>
        <p:nvSpPr>
          <p:cNvPr id="3" name="Content Placeholder 2"/>
          <p:cNvSpPr>
            <a:spLocks noGrp="1"/>
          </p:cNvSpPr>
          <p:nvPr>
            <p:ph idx="1"/>
          </p:nvPr>
        </p:nvSpPr>
        <p:spPr>
          <a:xfrm>
            <a:off x="1218883" y="1803400"/>
            <a:ext cx="6602281" cy="4267201"/>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baseline="0"/>
            </a:lvl8pPr>
            <a:lvl9pPr>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125883" y="1803400"/>
            <a:ext cx="2844060" cy="4267201"/>
          </a:xfrm>
        </p:spPr>
        <p:txBody>
          <a:bodyPr>
            <a:normAutofit/>
          </a:bodyPr>
          <a:lstStyle>
            <a:lvl1pPr marL="0" indent="0">
              <a:spcBef>
                <a:spcPts val="1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CLASSICAL LITERATURE</a:t>
            </a:r>
            <a:endParaRPr dirty="0"/>
          </a:p>
        </p:txBody>
      </p:sp>
      <p:sp>
        <p:nvSpPr>
          <p:cNvPr id="5" name="Date Placeholder 4"/>
          <p:cNvSpPr>
            <a:spLocks noGrp="1"/>
          </p:cNvSpPr>
          <p:nvPr>
            <p:ph type="dt" sz="half" idx="10"/>
          </p:nvPr>
        </p:nvSpPr>
        <p:spPr>
          <a:xfrm>
            <a:off x="8836898" y="6172200"/>
            <a:ext cx="1218883" cy="304800"/>
          </a:xfrm>
          <a:prstGeom prst="rect">
            <a:avLst/>
          </a:prstGeom>
        </p:spPr>
        <p:txBody>
          <a:bodyPr/>
          <a:lstStyle/>
          <a:p>
            <a:endParaRPr dirty="0"/>
          </a:p>
        </p:txBody>
      </p:sp>
      <p:sp>
        <p:nvSpPr>
          <p:cNvPr id="7" name="Slide Number Placeholder 6"/>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185864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b">
            <a:normAutofit/>
          </a:bodyPr>
          <a:lstStyle>
            <a:lvl1pPr algn="l">
              <a:defRPr sz="4800" b="0">
                <a:latin typeface="Book Antiqua" panose="02040602050305030304" pitchFamily="18" charset="0"/>
              </a:defRPr>
            </a:lvl1pPr>
          </a:lstStyle>
          <a:p>
            <a:r>
              <a:rPr lang="en-US" dirty="0"/>
              <a:t>CLICK TO EDIT MASTER TITLE STYLE</a:t>
            </a:r>
          </a:p>
        </p:txBody>
      </p:sp>
      <p:sp>
        <p:nvSpPr>
          <p:cNvPr id="8" name="Rectangle 7"/>
          <p:cNvSpPr/>
          <p:nvPr/>
        </p:nvSpPr>
        <p:spPr>
          <a:xfrm>
            <a:off x="1218883" y="1803400"/>
            <a:ext cx="6602280" cy="4267200"/>
          </a:xfrm>
          <a:prstGeom prst="rect">
            <a:avLst/>
          </a:prstGeom>
          <a:noFill/>
          <a:ln w="127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dirty="0"/>
          </a:p>
        </p:txBody>
      </p:sp>
      <p:sp>
        <p:nvSpPr>
          <p:cNvPr id="3" name="Picture Placeholder 2" descr="An empty placeholder to add an image. Click on the placeholder and select the image that you wish to add."/>
          <p:cNvSpPr>
            <a:spLocks noGrp="1"/>
          </p:cNvSpPr>
          <p:nvPr>
            <p:ph type="pic" idx="1"/>
          </p:nvPr>
        </p:nvSpPr>
        <p:spPr>
          <a:xfrm>
            <a:off x="1338739" y="1925320"/>
            <a:ext cx="6362567" cy="4023360"/>
          </a:xfrm>
          <a:solidFill>
            <a:schemeClr val="bg2"/>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8125883" y="1803401"/>
            <a:ext cx="2844060" cy="4165600"/>
          </a:xfrm>
        </p:spPr>
        <p:txBody>
          <a:bodyPr>
            <a:normAutofit/>
          </a:bodyPr>
          <a:lstStyle>
            <a:lvl1pPr marL="0" indent="0">
              <a:spcBef>
                <a:spcPts val="1600"/>
              </a:spcBef>
              <a:buNone/>
              <a:defRPr sz="2400">
                <a:solidFill>
                  <a:schemeClr val="tx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CLASSICAL LITERATURE</a:t>
            </a:r>
            <a:endParaRPr dirty="0"/>
          </a:p>
        </p:txBody>
      </p:sp>
      <p:sp>
        <p:nvSpPr>
          <p:cNvPr id="5" name="Date Placeholder 4"/>
          <p:cNvSpPr>
            <a:spLocks noGrp="1"/>
          </p:cNvSpPr>
          <p:nvPr>
            <p:ph type="dt" sz="half" idx="10"/>
          </p:nvPr>
        </p:nvSpPr>
        <p:spPr>
          <a:xfrm>
            <a:off x="8836898" y="6172200"/>
            <a:ext cx="1218883" cy="304800"/>
          </a:xfrm>
          <a:prstGeom prst="rect">
            <a:avLst/>
          </a:prstGeom>
        </p:spPr>
        <p:txBody>
          <a:bodyPr/>
          <a:lstStyle/>
          <a:p>
            <a:endParaRPr dirty="0"/>
          </a:p>
        </p:txBody>
      </p:sp>
      <p:sp>
        <p:nvSpPr>
          <p:cNvPr id="7" name="Slide Number Placeholder 6"/>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240505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4338" name="Group 2">
            <a:extLst>
              <a:ext uri="{FF2B5EF4-FFF2-40B4-BE49-F238E27FC236}">
                <a16:creationId xmlns:a16="http://schemas.microsoft.com/office/drawing/2014/main" id="{48685979-CDA5-7732-41C1-E8271718F191}"/>
              </a:ext>
            </a:extLst>
          </p:cNvPr>
          <p:cNvGrpSpPr>
            <a:grpSpLocks/>
          </p:cNvGrpSpPr>
          <p:nvPr/>
        </p:nvGrpSpPr>
        <p:grpSpPr bwMode="auto">
          <a:xfrm>
            <a:off x="5065981" y="1789114"/>
            <a:ext cx="7118612" cy="5056187"/>
            <a:chOff x="2394" y="1127"/>
            <a:chExt cx="3364" cy="3185"/>
          </a:xfrm>
        </p:grpSpPr>
        <p:sp>
          <p:nvSpPr>
            <p:cNvPr id="14339" name="Rectangle 3">
              <a:extLst>
                <a:ext uri="{FF2B5EF4-FFF2-40B4-BE49-F238E27FC236}">
                  <a16:creationId xmlns:a16="http://schemas.microsoft.com/office/drawing/2014/main" id="{86D7B29B-0BDE-1613-25F6-4B98B6108C4C}"/>
                </a:ext>
              </a:extLst>
            </p:cNvPr>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0" name="Oval 4">
              <a:extLst>
                <a:ext uri="{FF2B5EF4-FFF2-40B4-BE49-F238E27FC236}">
                  <a16:creationId xmlns:a16="http://schemas.microsoft.com/office/drawing/2014/main" id="{2C10DD2E-CF85-EF69-572D-A660C1094D7E}"/>
                </a:ext>
              </a:extLst>
            </p:cNvPr>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1" name="Rectangle 5">
              <a:extLst>
                <a:ext uri="{FF2B5EF4-FFF2-40B4-BE49-F238E27FC236}">
                  <a16:creationId xmlns:a16="http://schemas.microsoft.com/office/drawing/2014/main" id="{8FA63ACD-BE06-47EF-BD3C-FA6C103CC092}"/>
                </a:ext>
              </a:extLst>
            </p:cNvPr>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2" name="Freeform 6">
              <a:extLst>
                <a:ext uri="{FF2B5EF4-FFF2-40B4-BE49-F238E27FC236}">
                  <a16:creationId xmlns:a16="http://schemas.microsoft.com/office/drawing/2014/main" id="{B3E40687-23CC-2F0E-DBA4-98248AC0E6C9}"/>
                </a:ext>
              </a:extLst>
            </p:cNvPr>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43" name="Rectangle 7">
              <a:extLst>
                <a:ext uri="{FF2B5EF4-FFF2-40B4-BE49-F238E27FC236}">
                  <a16:creationId xmlns:a16="http://schemas.microsoft.com/office/drawing/2014/main" id="{6EF87CE8-DDC3-9FF9-F13A-78D741D6B3B0}"/>
                </a:ext>
              </a:extLst>
            </p:cNvPr>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4" name="Rectangle 8">
              <a:extLst>
                <a:ext uri="{FF2B5EF4-FFF2-40B4-BE49-F238E27FC236}">
                  <a16:creationId xmlns:a16="http://schemas.microsoft.com/office/drawing/2014/main" id="{0DC24DBA-F89F-89C7-C470-7839A656A4D5}"/>
                </a:ext>
              </a:extLst>
            </p:cNvPr>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5" name="Rectangle 9">
              <a:extLst>
                <a:ext uri="{FF2B5EF4-FFF2-40B4-BE49-F238E27FC236}">
                  <a16:creationId xmlns:a16="http://schemas.microsoft.com/office/drawing/2014/main" id="{D07AFFF4-2162-AF01-3A48-C98A19586122}"/>
                </a:ext>
              </a:extLst>
            </p:cNvPr>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6" name="Rectangle 10">
              <a:extLst>
                <a:ext uri="{FF2B5EF4-FFF2-40B4-BE49-F238E27FC236}">
                  <a16:creationId xmlns:a16="http://schemas.microsoft.com/office/drawing/2014/main" id="{DE24952F-D9E8-EFC2-2B7F-2A1E65C778B0}"/>
                </a:ext>
              </a:extLst>
            </p:cNvPr>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7" name="Rectangle 11">
              <a:extLst>
                <a:ext uri="{FF2B5EF4-FFF2-40B4-BE49-F238E27FC236}">
                  <a16:creationId xmlns:a16="http://schemas.microsoft.com/office/drawing/2014/main" id="{C5693616-20DA-689C-2226-615FCB4B7246}"/>
                </a:ext>
              </a:extLst>
            </p:cNvPr>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8" name="Freeform 12">
              <a:extLst>
                <a:ext uri="{FF2B5EF4-FFF2-40B4-BE49-F238E27FC236}">
                  <a16:creationId xmlns:a16="http://schemas.microsoft.com/office/drawing/2014/main" id="{71B073D7-35C0-D2E1-658D-E20EC1EA2EFD}"/>
                </a:ext>
              </a:extLst>
            </p:cNvPr>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49" name="Freeform 13">
              <a:extLst>
                <a:ext uri="{FF2B5EF4-FFF2-40B4-BE49-F238E27FC236}">
                  <a16:creationId xmlns:a16="http://schemas.microsoft.com/office/drawing/2014/main" id="{98BED1FA-6EDF-D8E1-BDDD-A9C7B7956579}"/>
                </a:ext>
              </a:extLst>
            </p:cNvPr>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0" name="Freeform 14">
              <a:extLst>
                <a:ext uri="{FF2B5EF4-FFF2-40B4-BE49-F238E27FC236}">
                  <a16:creationId xmlns:a16="http://schemas.microsoft.com/office/drawing/2014/main" id="{2D5557BD-439F-980C-A972-C747C0153F30}"/>
                </a:ext>
              </a:extLst>
            </p:cNvPr>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1" name="Freeform 15">
              <a:extLst>
                <a:ext uri="{FF2B5EF4-FFF2-40B4-BE49-F238E27FC236}">
                  <a16:creationId xmlns:a16="http://schemas.microsoft.com/office/drawing/2014/main" id="{36BF280A-845D-6966-25BC-F8E49DE564C6}"/>
                </a:ext>
              </a:extLst>
            </p:cNvPr>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2" name="Freeform 16">
              <a:extLst>
                <a:ext uri="{FF2B5EF4-FFF2-40B4-BE49-F238E27FC236}">
                  <a16:creationId xmlns:a16="http://schemas.microsoft.com/office/drawing/2014/main" id="{F114C54E-4F7B-804D-DB62-30A49B91212F}"/>
                </a:ext>
              </a:extLst>
            </p:cNvPr>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3" name="Freeform 17">
              <a:extLst>
                <a:ext uri="{FF2B5EF4-FFF2-40B4-BE49-F238E27FC236}">
                  <a16:creationId xmlns:a16="http://schemas.microsoft.com/office/drawing/2014/main" id="{8DC489E2-6826-9EF1-361C-510D74E89E66}"/>
                </a:ext>
              </a:extLst>
            </p:cNvPr>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4" name="Freeform 18">
              <a:extLst>
                <a:ext uri="{FF2B5EF4-FFF2-40B4-BE49-F238E27FC236}">
                  <a16:creationId xmlns:a16="http://schemas.microsoft.com/office/drawing/2014/main" id="{A2DF7CF2-1EB9-0916-6A54-017BA0F76315}"/>
                </a:ext>
              </a:extLst>
            </p:cNvPr>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5" name="Freeform 19">
              <a:extLst>
                <a:ext uri="{FF2B5EF4-FFF2-40B4-BE49-F238E27FC236}">
                  <a16:creationId xmlns:a16="http://schemas.microsoft.com/office/drawing/2014/main" id="{AB18B00A-173B-F3F2-57DF-DDD23720D930}"/>
                </a:ext>
              </a:extLst>
            </p:cNvPr>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6" name="Freeform 20">
              <a:extLst>
                <a:ext uri="{FF2B5EF4-FFF2-40B4-BE49-F238E27FC236}">
                  <a16:creationId xmlns:a16="http://schemas.microsoft.com/office/drawing/2014/main" id="{59C83031-8C74-7E77-EC71-83A127DDFD55}"/>
                </a:ext>
              </a:extLst>
            </p:cNvPr>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7" name="Freeform 21">
              <a:extLst>
                <a:ext uri="{FF2B5EF4-FFF2-40B4-BE49-F238E27FC236}">
                  <a16:creationId xmlns:a16="http://schemas.microsoft.com/office/drawing/2014/main" id="{F0762443-01C9-E098-3F79-2560C4E2535A}"/>
                </a:ext>
              </a:extLst>
            </p:cNvPr>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8" name="Freeform 22">
              <a:extLst>
                <a:ext uri="{FF2B5EF4-FFF2-40B4-BE49-F238E27FC236}">
                  <a16:creationId xmlns:a16="http://schemas.microsoft.com/office/drawing/2014/main" id="{B2821334-6AA6-74B4-B07F-F2DA71012069}"/>
                </a:ext>
              </a:extLst>
            </p:cNvPr>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9" name="Freeform 23">
              <a:extLst>
                <a:ext uri="{FF2B5EF4-FFF2-40B4-BE49-F238E27FC236}">
                  <a16:creationId xmlns:a16="http://schemas.microsoft.com/office/drawing/2014/main" id="{880D58DD-CEE8-14E6-BD18-A03A843E19B9}"/>
                </a:ext>
              </a:extLst>
            </p:cNvPr>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0" name="Freeform 24">
              <a:extLst>
                <a:ext uri="{FF2B5EF4-FFF2-40B4-BE49-F238E27FC236}">
                  <a16:creationId xmlns:a16="http://schemas.microsoft.com/office/drawing/2014/main" id="{5B04CB8B-02C6-ACA5-0B0D-3A558404A059}"/>
                </a:ext>
              </a:extLst>
            </p:cNvPr>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1" name="Freeform 25">
              <a:extLst>
                <a:ext uri="{FF2B5EF4-FFF2-40B4-BE49-F238E27FC236}">
                  <a16:creationId xmlns:a16="http://schemas.microsoft.com/office/drawing/2014/main" id="{62587E1A-73A5-783E-9E51-EA6E19F5F915}"/>
                </a:ext>
              </a:extLst>
            </p:cNvPr>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2" name="Freeform 26">
              <a:extLst>
                <a:ext uri="{FF2B5EF4-FFF2-40B4-BE49-F238E27FC236}">
                  <a16:creationId xmlns:a16="http://schemas.microsoft.com/office/drawing/2014/main" id="{45081420-FBB9-EF16-977C-4806EE8336F3}"/>
                </a:ext>
              </a:extLst>
            </p:cNvPr>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3" name="Oval 27">
              <a:extLst>
                <a:ext uri="{FF2B5EF4-FFF2-40B4-BE49-F238E27FC236}">
                  <a16:creationId xmlns:a16="http://schemas.microsoft.com/office/drawing/2014/main" id="{2DC38736-74C8-C491-776C-4421F4AA3FEE}"/>
                </a:ext>
              </a:extLst>
            </p:cNvPr>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4" name="Oval 28">
              <a:extLst>
                <a:ext uri="{FF2B5EF4-FFF2-40B4-BE49-F238E27FC236}">
                  <a16:creationId xmlns:a16="http://schemas.microsoft.com/office/drawing/2014/main" id="{182C3068-B355-A903-9AF6-DF2BC7D126FE}"/>
                </a:ext>
              </a:extLst>
            </p:cNvPr>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5" name="Oval 29">
              <a:extLst>
                <a:ext uri="{FF2B5EF4-FFF2-40B4-BE49-F238E27FC236}">
                  <a16:creationId xmlns:a16="http://schemas.microsoft.com/office/drawing/2014/main" id="{72AD7065-B14E-B9C8-57E8-C8275D7D1DDA}"/>
                </a:ext>
              </a:extLst>
            </p:cNvPr>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6" name="Freeform 30">
              <a:extLst>
                <a:ext uri="{FF2B5EF4-FFF2-40B4-BE49-F238E27FC236}">
                  <a16:creationId xmlns:a16="http://schemas.microsoft.com/office/drawing/2014/main" id="{1E7E5722-E072-4C90-68C7-9D4F4F7FC68A}"/>
                </a:ext>
              </a:extLst>
            </p:cNvPr>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7" name="Freeform 31">
              <a:extLst>
                <a:ext uri="{FF2B5EF4-FFF2-40B4-BE49-F238E27FC236}">
                  <a16:creationId xmlns:a16="http://schemas.microsoft.com/office/drawing/2014/main" id="{41BEBE8E-4D64-7AD1-0527-B120720D2797}"/>
                </a:ext>
              </a:extLst>
            </p:cNvPr>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8" name="Rectangle 32">
              <a:extLst>
                <a:ext uri="{FF2B5EF4-FFF2-40B4-BE49-F238E27FC236}">
                  <a16:creationId xmlns:a16="http://schemas.microsoft.com/office/drawing/2014/main" id="{F3447233-6337-1FF0-42D6-BF28AFBC6F97}"/>
                </a:ext>
              </a:extLst>
            </p:cNvPr>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9" name="Rectangle 33">
              <a:extLst>
                <a:ext uri="{FF2B5EF4-FFF2-40B4-BE49-F238E27FC236}">
                  <a16:creationId xmlns:a16="http://schemas.microsoft.com/office/drawing/2014/main" id="{7744FECE-A8B3-AE24-BBB7-57B10CD6F748}"/>
                </a:ext>
              </a:extLst>
            </p:cNvPr>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70" name="AutoShape 34">
              <a:extLst>
                <a:ext uri="{FF2B5EF4-FFF2-40B4-BE49-F238E27FC236}">
                  <a16:creationId xmlns:a16="http://schemas.microsoft.com/office/drawing/2014/main" id="{6FE63266-5351-E43E-9577-389B6387088D}"/>
                </a:ext>
              </a:extLst>
            </p:cNvPr>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71" name="Freeform 35">
              <a:extLst>
                <a:ext uri="{FF2B5EF4-FFF2-40B4-BE49-F238E27FC236}">
                  <a16:creationId xmlns:a16="http://schemas.microsoft.com/office/drawing/2014/main" id="{7038FF8D-734C-BFB8-0375-D8C992DCE11F}"/>
                </a:ext>
              </a:extLst>
            </p:cNvPr>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72" name="Freeform 36">
              <a:extLst>
                <a:ext uri="{FF2B5EF4-FFF2-40B4-BE49-F238E27FC236}">
                  <a16:creationId xmlns:a16="http://schemas.microsoft.com/office/drawing/2014/main" id="{427DFFA7-CDEC-A0B8-F0DD-537750EFC367}"/>
                </a:ext>
              </a:extLst>
            </p:cNvPr>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4373" name="Rectangle 37">
            <a:extLst>
              <a:ext uri="{FF2B5EF4-FFF2-40B4-BE49-F238E27FC236}">
                <a16:creationId xmlns:a16="http://schemas.microsoft.com/office/drawing/2014/main" id="{C6E335C1-329F-FDC6-CF44-FFB899492A59}"/>
              </a:ext>
            </a:extLst>
          </p:cNvPr>
          <p:cNvSpPr>
            <a:spLocks noGrp="1" noChangeArrowheads="1"/>
          </p:cNvSpPr>
          <p:nvPr>
            <p:ph type="dt" sz="half" idx="2"/>
          </p:nvPr>
        </p:nvSpPr>
        <p:spPr/>
        <p:txBody>
          <a:bodyPr/>
          <a:lstStyle>
            <a:lvl1pPr>
              <a:defRPr/>
            </a:lvl1pPr>
          </a:lstStyle>
          <a:p>
            <a:endParaRPr lang="en-US" altLang="en-US"/>
          </a:p>
        </p:txBody>
      </p:sp>
      <p:sp>
        <p:nvSpPr>
          <p:cNvPr id="14374" name="Rectangle 38">
            <a:extLst>
              <a:ext uri="{FF2B5EF4-FFF2-40B4-BE49-F238E27FC236}">
                <a16:creationId xmlns:a16="http://schemas.microsoft.com/office/drawing/2014/main" id="{59852B34-95EB-1FD7-4334-BE6F014751CC}"/>
              </a:ext>
            </a:extLst>
          </p:cNvPr>
          <p:cNvSpPr>
            <a:spLocks noGrp="1" noChangeArrowheads="1"/>
          </p:cNvSpPr>
          <p:nvPr>
            <p:ph type="ftr" sz="quarter" idx="3"/>
          </p:nvPr>
        </p:nvSpPr>
        <p:spPr/>
        <p:txBody>
          <a:bodyPr/>
          <a:lstStyle>
            <a:lvl1pPr>
              <a:defRPr/>
            </a:lvl1pPr>
          </a:lstStyle>
          <a:p>
            <a:endParaRPr lang="en-US" altLang="en-US"/>
          </a:p>
        </p:txBody>
      </p:sp>
      <p:sp>
        <p:nvSpPr>
          <p:cNvPr id="14375" name="Rectangle 39">
            <a:extLst>
              <a:ext uri="{FF2B5EF4-FFF2-40B4-BE49-F238E27FC236}">
                <a16:creationId xmlns:a16="http://schemas.microsoft.com/office/drawing/2014/main" id="{B50AECEA-0F04-0D42-4F2B-8E66950E50FF}"/>
              </a:ext>
            </a:extLst>
          </p:cNvPr>
          <p:cNvSpPr>
            <a:spLocks noGrp="1" noChangeArrowheads="1"/>
          </p:cNvSpPr>
          <p:nvPr>
            <p:ph type="subTitle" idx="1"/>
          </p:nvPr>
        </p:nvSpPr>
        <p:spPr>
          <a:xfrm>
            <a:off x="1828324" y="3886200"/>
            <a:ext cx="8532178"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4376" name="Rectangle 40">
            <a:extLst>
              <a:ext uri="{FF2B5EF4-FFF2-40B4-BE49-F238E27FC236}">
                <a16:creationId xmlns:a16="http://schemas.microsoft.com/office/drawing/2014/main" id="{4139F808-4606-AAA0-2E29-010C942CF356}"/>
              </a:ext>
            </a:extLst>
          </p:cNvPr>
          <p:cNvSpPr>
            <a:spLocks noGrp="1" noChangeArrowheads="1"/>
          </p:cNvSpPr>
          <p:nvPr>
            <p:ph type="ctrTitle"/>
          </p:nvPr>
        </p:nvSpPr>
        <p:spPr>
          <a:xfrm>
            <a:off x="914162" y="1768476"/>
            <a:ext cx="10360501" cy="1736725"/>
          </a:xfrm>
        </p:spPr>
        <p:txBody>
          <a:bodyPr anchor="b" anchorCtr="1"/>
          <a:lstStyle>
            <a:lvl1pPr>
              <a:defRPr sz="5400"/>
            </a:lvl1pPr>
          </a:lstStyle>
          <a:p>
            <a:pPr lvl="0"/>
            <a:r>
              <a:rPr lang="en-US" altLang="en-US" noProof="0"/>
              <a:t>Click to edit Master title style</a:t>
            </a:r>
          </a:p>
        </p:txBody>
      </p:sp>
      <p:sp>
        <p:nvSpPr>
          <p:cNvPr id="14377" name="Rectangle 41">
            <a:extLst>
              <a:ext uri="{FF2B5EF4-FFF2-40B4-BE49-F238E27FC236}">
                <a16:creationId xmlns:a16="http://schemas.microsoft.com/office/drawing/2014/main" id="{9871F7FE-337E-F35A-736C-C20B5F47BFE5}"/>
              </a:ext>
            </a:extLst>
          </p:cNvPr>
          <p:cNvSpPr>
            <a:spLocks noGrp="1" noChangeArrowheads="1"/>
          </p:cNvSpPr>
          <p:nvPr>
            <p:ph type="sldNum" sz="quarter" idx="4"/>
          </p:nvPr>
        </p:nvSpPr>
        <p:spPr/>
        <p:txBody>
          <a:bodyPr/>
          <a:lstStyle>
            <a:lvl1pPr>
              <a:defRPr/>
            </a:lvl1pPr>
          </a:lstStyle>
          <a:p>
            <a:fld id="{6AB63271-B52E-452D-A0FD-8B191BA372CF}" type="slidenum">
              <a:rPr lang="en-US" altLang="en-US"/>
              <a:pPr/>
              <a:t>‹#›</a:t>
            </a:fld>
            <a:endParaRPr lang="en-US" altLang="en-US"/>
          </a:p>
        </p:txBody>
      </p:sp>
    </p:spTree>
    <p:extLst>
      <p:ext uri="{BB962C8B-B14F-4D97-AF65-F5344CB8AC3E}">
        <p14:creationId xmlns:p14="http://schemas.microsoft.com/office/powerpoint/2010/main" val="32966096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6B13B-97FA-CE30-F1E6-D5131F7587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F45C99-955D-49C2-C0FC-143A9FB4AC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D449A7-C8E1-63A5-40A4-21AE2DD4D13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6B21BDD-8066-F35C-5443-8B8FCC3271A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A2F768F-1036-E183-46AD-09B5529EA5B3}"/>
              </a:ext>
            </a:extLst>
          </p:cNvPr>
          <p:cNvSpPr>
            <a:spLocks noGrp="1"/>
          </p:cNvSpPr>
          <p:nvPr>
            <p:ph type="sldNum" sz="quarter" idx="12"/>
          </p:nvPr>
        </p:nvSpPr>
        <p:spPr/>
        <p:txBody>
          <a:bodyPr/>
          <a:lstStyle>
            <a:lvl1pPr>
              <a:defRPr/>
            </a:lvl1pPr>
          </a:lstStyle>
          <a:p>
            <a:fld id="{353CA618-B068-4C8C-8F19-3668FC9AFBFF}" type="slidenum">
              <a:rPr lang="en-US" altLang="en-US"/>
              <a:pPr/>
              <a:t>‹#›</a:t>
            </a:fld>
            <a:endParaRPr lang="en-US" altLang="en-US"/>
          </a:p>
        </p:txBody>
      </p:sp>
    </p:spTree>
    <p:extLst>
      <p:ext uri="{BB962C8B-B14F-4D97-AF65-F5344CB8AC3E}">
        <p14:creationId xmlns:p14="http://schemas.microsoft.com/office/powerpoint/2010/main" val="42450108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BFB08-D512-BD14-D5C3-1DA258C39126}"/>
              </a:ext>
            </a:extLst>
          </p:cNvPr>
          <p:cNvSpPr>
            <a:spLocks noGrp="1"/>
          </p:cNvSpPr>
          <p:nvPr>
            <p:ph type="title"/>
          </p:nvPr>
        </p:nvSpPr>
        <p:spPr>
          <a:xfrm>
            <a:off x="831634" y="1709739"/>
            <a:ext cx="10512862"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3C177B-95FA-3F54-DA7E-AC6F604C7D88}"/>
              </a:ext>
            </a:extLst>
          </p:cNvPr>
          <p:cNvSpPr>
            <a:spLocks noGrp="1"/>
          </p:cNvSpPr>
          <p:nvPr>
            <p:ph type="body" idx="1"/>
          </p:nvPr>
        </p:nvSpPr>
        <p:spPr>
          <a:xfrm>
            <a:off x="831634" y="4589464"/>
            <a:ext cx="1051286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DA79A4C1-04D1-8A8C-490C-AE910D34B48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02445FF-F62E-F483-4607-EE45B6CDB10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9D879D3-054D-6776-8E20-591C2AB482F5}"/>
              </a:ext>
            </a:extLst>
          </p:cNvPr>
          <p:cNvSpPr>
            <a:spLocks noGrp="1"/>
          </p:cNvSpPr>
          <p:nvPr>
            <p:ph type="sldNum" sz="quarter" idx="12"/>
          </p:nvPr>
        </p:nvSpPr>
        <p:spPr/>
        <p:txBody>
          <a:bodyPr/>
          <a:lstStyle>
            <a:lvl1pPr>
              <a:defRPr/>
            </a:lvl1pPr>
          </a:lstStyle>
          <a:p>
            <a:fld id="{274ED549-5ABC-4313-8B05-9CA3F5606319}" type="slidenum">
              <a:rPr lang="en-US" altLang="en-US"/>
              <a:pPr/>
              <a:t>‹#›</a:t>
            </a:fld>
            <a:endParaRPr lang="en-US" altLang="en-US"/>
          </a:p>
        </p:txBody>
      </p:sp>
    </p:spTree>
    <p:extLst>
      <p:ext uri="{BB962C8B-B14F-4D97-AF65-F5344CB8AC3E}">
        <p14:creationId xmlns:p14="http://schemas.microsoft.com/office/powerpoint/2010/main" val="4103099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ED0F6-A478-B6B0-C11C-0F08DC3E27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BD126B-6D0D-581C-A409-FB3B31ADD7CB}"/>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F23483-757E-9324-E21E-D2A08772F9B1}"/>
              </a:ext>
            </a:extLst>
          </p:cNvPr>
          <p:cNvSpPr>
            <a:spLocks noGrp="1"/>
          </p:cNvSpPr>
          <p:nvPr>
            <p:ph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C7ADAA-2DAA-7483-42AC-283B98C76DB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58C921C-14A8-1ABE-B7F7-6799C119E0C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7315155-459E-24A5-D1FE-17BC40762FA6}"/>
              </a:ext>
            </a:extLst>
          </p:cNvPr>
          <p:cNvSpPr>
            <a:spLocks noGrp="1"/>
          </p:cNvSpPr>
          <p:nvPr>
            <p:ph type="sldNum" sz="quarter" idx="12"/>
          </p:nvPr>
        </p:nvSpPr>
        <p:spPr/>
        <p:txBody>
          <a:bodyPr/>
          <a:lstStyle>
            <a:lvl1pPr>
              <a:defRPr/>
            </a:lvl1pPr>
          </a:lstStyle>
          <a:p>
            <a:fld id="{EAA2DF86-BD75-4462-B71A-507268AA75EC}" type="slidenum">
              <a:rPr lang="en-US" altLang="en-US"/>
              <a:pPr/>
              <a:t>‹#›</a:t>
            </a:fld>
            <a:endParaRPr lang="en-US" altLang="en-US"/>
          </a:p>
        </p:txBody>
      </p:sp>
    </p:spTree>
    <p:extLst>
      <p:ext uri="{BB962C8B-B14F-4D97-AF65-F5344CB8AC3E}">
        <p14:creationId xmlns:p14="http://schemas.microsoft.com/office/powerpoint/2010/main" val="1760878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content, and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7918577" y="0"/>
            <a:ext cx="4270248" cy="6858000"/>
          </a:xfrm>
          <a:solidFill>
            <a:schemeClr val="bg2"/>
          </a:solidFill>
        </p:spPr>
        <p:txBody>
          <a:bodyPr anchor="ctr"/>
          <a:lstStyle>
            <a:lvl1pPr marL="0" indent="0" algn="ctr">
              <a:buNone/>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p>
            <a:fld id="{DF28FB93-0A08-4E7D-8E63-9EFA29F1E093}" type="slidenum">
              <a:rPr lang="en-US" smtClean="0"/>
              <a:pPr/>
              <a:t>‹#›</a:t>
            </a:fld>
            <a:endParaRPr lang="en-US" dirty="0"/>
          </a:p>
        </p:txBody>
      </p:sp>
      <p:cxnSp>
        <p:nvCxnSpPr>
          <p:cNvPr id="6" name="Straight Connector 5">
            <a:extLst>
              <a:ext uri="{FF2B5EF4-FFF2-40B4-BE49-F238E27FC236}">
                <a16:creationId xmlns:a16="http://schemas.microsoft.com/office/drawing/2014/main" id="{22AF402F-F8C6-E5B1-65C7-DFC0D8ED0878}"/>
              </a:ext>
            </a:extLst>
          </p:cNvPr>
          <p:cNvCxnSpPr>
            <a:cxnSpLocks/>
          </p:cNvCxnSpPr>
          <p:nvPr userDrawn="1"/>
        </p:nvCxnSpPr>
        <p:spPr>
          <a:xfrm>
            <a:off x="1522413" y="2743200"/>
            <a:ext cx="0" cy="411480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1828800" y="2743200"/>
            <a:ext cx="5102352" cy="2157984"/>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640080" y="640080"/>
            <a:ext cx="6858000" cy="1700784"/>
          </a:xfrm>
        </p:spPr>
        <p:txBody>
          <a:bodyPr/>
          <a:lstStyle/>
          <a:p>
            <a:r>
              <a:rPr lang="en-US"/>
              <a:t>Click to edit Master title style</a:t>
            </a:r>
          </a:p>
        </p:txBody>
      </p:sp>
    </p:spTree>
    <p:extLst>
      <p:ext uri="{BB962C8B-B14F-4D97-AF65-F5344CB8AC3E}">
        <p14:creationId xmlns:p14="http://schemas.microsoft.com/office/powerpoint/2010/main" val="305391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7FF34-1DBF-DB09-EB5B-4EA62761CC8C}"/>
              </a:ext>
            </a:extLst>
          </p:cNvPr>
          <p:cNvSpPr>
            <a:spLocks noGrp="1"/>
          </p:cNvSpPr>
          <p:nvPr>
            <p:ph type="title"/>
          </p:nvPr>
        </p:nvSpPr>
        <p:spPr>
          <a:xfrm>
            <a:off x="840098" y="365126"/>
            <a:ext cx="1051286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6A2A0F-FC38-31EC-B942-429BCE42927A}"/>
              </a:ext>
            </a:extLst>
          </p:cNvPr>
          <p:cNvSpPr>
            <a:spLocks noGrp="1"/>
          </p:cNvSpPr>
          <p:nvPr>
            <p:ph type="body" idx="1"/>
          </p:nvPr>
        </p:nvSpPr>
        <p:spPr>
          <a:xfrm>
            <a:off x="840099" y="1681163"/>
            <a:ext cx="5156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79CDEF-7BC0-B742-324A-1E0B7F6EB84C}"/>
              </a:ext>
            </a:extLst>
          </p:cNvPr>
          <p:cNvSpPr>
            <a:spLocks noGrp="1"/>
          </p:cNvSpPr>
          <p:nvPr>
            <p:ph sz="half" idx="2"/>
          </p:nvPr>
        </p:nvSpPr>
        <p:spPr>
          <a:xfrm>
            <a:off x="840099" y="2505075"/>
            <a:ext cx="515697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8BAE27-47A9-5A12-647F-C53729F4D0EC}"/>
              </a:ext>
            </a:extLst>
          </p:cNvPr>
          <p:cNvSpPr>
            <a:spLocks noGrp="1"/>
          </p:cNvSpPr>
          <p:nvPr>
            <p:ph type="body" sz="quarter" idx="3"/>
          </p:nvPr>
        </p:nvSpPr>
        <p:spPr>
          <a:xfrm>
            <a:off x="6170593" y="1681163"/>
            <a:ext cx="51823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374151-ABEE-31E3-2B91-0D80E19DCC7E}"/>
              </a:ext>
            </a:extLst>
          </p:cNvPr>
          <p:cNvSpPr>
            <a:spLocks noGrp="1"/>
          </p:cNvSpPr>
          <p:nvPr>
            <p:ph sz="quarter" idx="4"/>
          </p:nvPr>
        </p:nvSpPr>
        <p:spPr>
          <a:xfrm>
            <a:off x="6170593" y="2505075"/>
            <a:ext cx="518236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52C077-14A4-B878-B07F-891FC90BCB94}"/>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75F33EBA-F4FB-9B10-1E10-E452F3FBD831}"/>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DAF78FF2-8991-87D1-EF63-54A90E807802}"/>
              </a:ext>
            </a:extLst>
          </p:cNvPr>
          <p:cNvSpPr>
            <a:spLocks noGrp="1"/>
          </p:cNvSpPr>
          <p:nvPr>
            <p:ph type="sldNum" sz="quarter" idx="12"/>
          </p:nvPr>
        </p:nvSpPr>
        <p:spPr/>
        <p:txBody>
          <a:bodyPr/>
          <a:lstStyle>
            <a:lvl1pPr>
              <a:defRPr/>
            </a:lvl1pPr>
          </a:lstStyle>
          <a:p>
            <a:fld id="{91142625-594A-4A3A-8006-DDB249FBA2FD}" type="slidenum">
              <a:rPr lang="en-US" altLang="en-US"/>
              <a:pPr/>
              <a:t>‹#›</a:t>
            </a:fld>
            <a:endParaRPr lang="en-US" altLang="en-US"/>
          </a:p>
        </p:txBody>
      </p:sp>
    </p:spTree>
    <p:extLst>
      <p:ext uri="{BB962C8B-B14F-4D97-AF65-F5344CB8AC3E}">
        <p14:creationId xmlns:p14="http://schemas.microsoft.com/office/powerpoint/2010/main" val="1644475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EEA22-70DD-1F29-1FF7-2CBA7A7EC6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0753E0-FF12-92F6-9D55-CEA87ABAED95}"/>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83E0DC3B-3D2F-4D07-05D8-8DC4BC596C4E}"/>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C4EE49B1-C9A9-AE82-19E1-A4801B7E94AD}"/>
              </a:ext>
            </a:extLst>
          </p:cNvPr>
          <p:cNvSpPr>
            <a:spLocks noGrp="1"/>
          </p:cNvSpPr>
          <p:nvPr>
            <p:ph type="sldNum" sz="quarter" idx="12"/>
          </p:nvPr>
        </p:nvSpPr>
        <p:spPr/>
        <p:txBody>
          <a:bodyPr/>
          <a:lstStyle>
            <a:lvl1pPr>
              <a:defRPr/>
            </a:lvl1pPr>
          </a:lstStyle>
          <a:p>
            <a:fld id="{882C8063-1AE2-4240-9F71-4E783BB9A8E9}" type="slidenum">
              <a:rPr lang="en-US" altLang="en-US"/>
              <a:pPr/>
              <a:t>‹#›</a:t>
            </a:fld>
            <a:endParaRPr lang="en-US" altLang="en-US"/>
          </a:p>
        </p:txBody>
      </p:sp>
    </p:spTree>
    <p:extLst>
      <p:ext uri="{BB962C8B-B14F-4D97-AF65-F5344CB8AC3E}">
        <p14:creationId xmlns:p14="http://schemas.microsoft.com/office/powerpoint/2010/main" val="34170319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E66107-E85A-5F28-483D-855611C1F7C9}"/>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A4D4998F-E1C9-984D-5CBD-897770D5C530}"/>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ED54AE1F-F0BE-DFE2-F437-02851C9D240E}"/>
              </a:ext>
            </a:extLst>
          </p:cNvPr>
          <p:cNvSpPr>
            <a:spLocks noGrp="1"/>
          </p:cNvSpPr>
          <p:nvPr>
            <p:ph type="sldNum" sz="quarter" idx="12"/>
          </p:nvPr>
        </p:nvSpPr>
        <p:spPr/>
        <p:txBody>
          <a:bodyPr/>
          <a:lstStyle>
            <a:lvl1pPr>
              <a:defRPr/>
            </a:lvl1pPr>
          </a:lstStyle>
          <a:p>
            <a:fld id="{2E315B0D-9EE7-49EE-9025-745F8B66A0C9}" type="slidenum">
              <a:rPr lang="en-US" altLang="en-US"/>
              <a:pPr/>
              <a:t>‹#›</a:t>
            </a:fld>
            <a:endParaRPr lang="en-US" altLang="en-US"/>
          </a:p>
        </p:txBody>
      </p:sp>
    </p:spTree>
    <p:extLst>
      <p:ext uri="{BB962C8B-B14F-4D97-AF65-F5344CB8AC3E}">
        <p14:creationId xmlns:p14="http://schemas.microsoft.com/office/powerpoint/2010/main" val="38448799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C5889-E01E-FEA5-D671-EFBDC6676E18}"/>
              </a:ext>
            </a:extLst>
          </p:cNvPr>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8F959F-1D24-9DE9-866D-0D85A20555B7}"/>
              </a:ext>
            </a:extLst>
          </p:cNvPr>
          <p:cNvSpPr>
            <a:spLocks noGrp="1"/>
          </p:cNvSpPr>
          <p:nvPr>
            <p:ph idx="1"/>
          </p:nvPr>
        </p:nvSpPr>
        <p:spPr>
          <a:xfrm>
            <a:off x="5182367"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ED5AA4-AB83-D2D9-68EF-0797D1062F36}"/>
              </a:ext>
            </a:extLst>
          </p:cNvPr>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E93F1F-22FC-7C9A-E1DE-A5D9BA96C89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4949508-FCFF-4CD7-EB5B-71E01318E7F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DA4B6A5-9D3F-C099-A99A-D80B9FF6B0F3}"/>
              </a:ext>
            </a:extLst>
          </p:cNvPr>
          <p:cNvSpPr>
            <a:spLocks noGrp="1"/>
          </p:cNvSpPr>
          <p:nvPr>
            <p:ph type="sldNum" sz="quarter" idx="12"/>
          </p:nvPr>
        </p:nvSpPr>
        <p:spPr/>
        <p:txBody>
          <a:bodyPr/>
          <a:lstStyle>
            <a:lvl1pPr>
              <a:defRPr/>
            </a:lvl1pPr>
          </a:lstStyle>
          <a:p>
            <a:fld id="{F596A43F-4BCB-4FB8-8A3D-D1D5BD736A41}" type="slidenum">
              <a:rPr lang="en-US" altLang="en-US"/>
              <a:pPr/>
              <a:t>‹#›</a:t>
            </a:fld>
            <a:endParaRPr lang="en-US" altLang="en-US"/>
          </a:p>
        </p:txBody>
      </p:sp>
    </p:spTree>
    <p:extLst>
      <p:ext uri="{BB962C8B-B14F-4D97-AF65-F5344CB8AC3E}">
        <p14:creationId xmlns:p14="http://schemas.microsoft.com/office/powerpoint/2010/main" val="35406247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F0848-250F-7E53-7C26-979D25237216}"/>
              </a:ext>
            </a:extLst>
          </p:cNvPr>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74AADE-96B2-152F-5FBD-FFFCE7B3EE3C}"/>
              </a:ext>
            </a:extLst>
          </p:cNvPr>
          <p:cNvSpPr>
            <a:spLocks noGrp="1"/>
          </p:cNvSpPr>
          <p:nvPr>
            <p:ph type="pic" idx="1"/>
          </p:nvPr>
        </p:nvSpPr>
        <p:spPr>
          <a:xfrm>
            <a:off x="5182367" y="987426"/>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EACDA5-19AF-F02E-4427-48F2B493560F}"/>
              </a:ext>
            </a:extLst>
          </p:cNvPr>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E2CEBE-4F9B-4C2F-DD72-F996C75AF56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9C3F00E-9CCB-7AF6-20B8-FBB63ACE756A}"/>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65E6C83-52C2-033D-AD34-C4CB12676EFC}"/>
              </a:ext>
            </a:extLst>
          </p:cNvPr>
          <p:cNvSpPr>
            <a:spLocks noGrp="1"/>
          </p:cNvSpPr>
          <p:nvPr>
            <p:ph type="sldNum" sz="quarter" idx="12"/>
          </p:nvPr>
        </p:nvSpPr>
        <p:spPr/>
        <p:txBody>
          <a:bodyPr/>
          <a:lstStyle>
            <a:lvl1pPr>
              <a:defRPr/>
            </a:lvl1pPr>
          </a:lstStyle>
          <a:p>
            <a:fld id="{BFCB5729-D881-4821-A1C4-4BF6F1E64758}" type="slidenum">
              <a:rPr lang="en-US" altLang="en-US"/>
              <a:pPr/>
              <a:t>‹#›</a:t>
            </a:fld>
            <a:endParaRPr lang="en-US" altLang="en-US"/>
          </a:p>
        </p:txBody>
      </p:sp>
    </p:spTree>
    <p:extLst>
      <p:ext uri="{BB962C8B-B14F-4D97-AF65-F5344CB8AC3E}">
        <p14:creationId xmlns:p14="http://schemas.microsoft.com/office/powerpoint/2010/main" val="7997280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145F9-D518-E797-E563-19CA80FFFC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358804-447F-9532-4D04-ED3CC9F82F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C9EB22-8D75-312C-1209-001495C7D13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B11E1FD-09B7-D3D3-E3A2-13828797C9F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4CE07E7-A3A8-16FF-F584-078145007527}"/>
              </a:ext>
            </a:extLst>
          </p:cNvPr>
          <p:cNvSpPr>
            <a:spLocks noGrp="1"/>
          </p:cNvSpPr>
          <p:nvPr>
            <p:ph type="sldNum" sz="quarter" idx="12"/>
          </p:nvPr>
        </p:nvSpPr>
        <p:spPr/>
        <p:txBody>
          <a:bodyPr/>
          <a:lstStyle>
            <a:lvl1pPr>
              <a:defRPr/>
            </a:lvl1pPr>
          </a:lstStyle>
          <a:p>
            <a:fld id="{3670C399-055C-4FDD-B9F0-39B619FC300A}" type="slidenum">
              <a:rPr lang="en-US" altLang="en-US"/>
              <a:pPr/>
              <a:t>‹#›</a:t>
            </a:fld>
            <a:endParaRPr lang="en-US" altLang="en-US"/>
          </a:p>
        </p:txBody>
      </p:sp>
    </p:spTree>
    <p:extLst>
      <p:ext uri="{BB962C8B-B14F-4D97-AF65-F5344CB8AC3E}">
        <p14:creationId xmlns:p14="http://schemas.microsoft.com/office/powerpoint/2010/main" val="16409047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89E082-6CC7-3C64-F8CA-CC2407044896}"/>
              </a:ext>
            </a:extLst>
          </p:cNvPr>
          <p:cNvSpPr>
            <a:spLocks noGrp="1"/>
          </p:cNvSpPr>
          <p:nvPr>
            <p:ph type="title" orient="vert"/>
          </p:nvPr>
        </p:nvSpPr>
        <p:spPr>
          <a:xfrm>
            <a:off x="8836898" y="277813"/>
            <a:ext cx="2742486" cy="58531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C07140-9863-F58B-D3C3-3AC34EAE29C9}"/>
              </a:ext>
            </a:extLst>
          </p:cNvPr>
          <p:cNvSpPr>
            <a:spLocks noGrp="1"/>
          </p:cNvSpPr>
          <p:nvPr>
            <p:ph type="body" orient="vert" idx="1"/>
          </p:nvPr>
        </p:nvSpPr>
        <p:spPr>
          <a:xfrm>
            <a:off x="609441" y="277813"/>
            <a:ext cx="802431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C2B7EE-5FAE-2D4E-6A37-F9DADD35A4F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1A331F6-DBFD-063D-F2CC-791986BCFEA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02D4863-C94F-0FDB-25B4-7E2265D56B4D}"/>
              </a:ext>
            </a:extLst>
          </p:cNvPr>
          <p:cNvSpPr>
            <a:spLocks noGrp="1"/>
          </p:cNvSpPr>
          <p:nvPr>
            <p:ph type="sldNum" sz="quarter" idx="12"/>
          </p:nvPr>
        </p:nvSpPr>
        <p:spPr/>
        <p:txBody>
          <a:bodyPr/>
          <a:lstStyle>
            <a:lvl1pPr>
              <a:defRPr/>
            </a:lvl1pPr>
          </a:lstStyle>
          <a:p>
            <a:fld id="{944CB171-2068-425B-AC0A-1DB5F840A20F}" type="slidenum">
              <a:rPr lang="en-US" altLang="en-US"/>
              <a:pPr/>
              <a:t>‹#›</a:t>
            </a:fld>
            <a:endParaRPr lang="en-US" altLang="en-US"/>
          </a:p>
        </p:txBody>
      </p:sp>
    </p:spTree>
    <p:extLst>
      <p:ext uri="{BB962C8B-B14F-4D97-AF65-F5344CB8AC3E}">
        <p14:creationId xmlns:p14="http://schemas.microsoft.com/office/powerpoint/2010/main" val="15788322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B4CCF-C62B-4714-1A51-0FE4F35A94CA}"/>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749510-1244-1A62-0A11-38021657D3E2}"/>
              </a:ext>
            </a:extLst>
          </p:cNvPr>
          <p:cNvSpPr>
            <a:spLocks noGrp="1"/>
          </p:cNvSpPr>
          <p:nvPr>
            <p:ph type="body"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67E490-F93E-7B8D-1049-FF92727BA40F}"/>
              </a:ext>
            </a:extLst>
          </p:cNvPr>
          <p:cNvSpPr>
            <a:spLocks noGrp="1"/>
          </p:cNvSpPr>
          <p:nvPr>
            <p:ph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A5D736-877F-52FB-7DD7-B5CAEFDDD923}"/>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B5DA031-FC9D-B283-9C58-4E36D2777D41}"/>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3FAADA7-E311-2E14-10C0-A748642443B3}"/>
              </a:ext>
            </a:extLst>
          </p:cNvPr>
          <p:cNvSpPr>
            <a:spLocks noGrp="1"/>
          </p:cNvSpPr>
          <p:nvPr>
            <p:ph type="sldNum" sz="quarter" idx="12"/>
          </p:nvPr>
        </p:nvSpPr>
        <p:spPr>
          <a:xfrm>
            <a:off x="8735325" y="6278563"/>
            <a:ext cx="2844059" cy="457200"/>
          </a:xfrm>
        </p:spPr>
        <p:txBody>
          <a:bodyPr/>
          <a:lstStyle>
            <a:lvl1pPr>
              <a:defRPr/>
            </a:lvl1pPr>
          </a:lstStyle>
          <a:p>
            <a:fld id="{71A304E0-4341-451D-BE91-E980A81C4C68}" type="slidenum">
              <a:rPr lang="en-US" altLang="en-US"/>
              <a:pPr/>
              <a:t>‹#›</a:t>
            </a:fld>
            <a:endParaRPr lang="en-US" altLang="en-US"/>
          </a:p>
        </p:txBody>
      </p:sp>
    </p:spTree>
    <p:extLst>
      <p:ext uri="{BB962C8B-B14F-4D97-AF65-F5344CB8AC3E}">
        <p14:creationId xmlns:p14="http://schemas.microsoft.com/office/powerpoint/2010/main" val="27850184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143A1-D4CB-85DD-5A08-FEF403E5D822}"/>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97E9273-11AA-DB7E-DC04-3EFD5E041AEA}"/>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5D4D2B-7AE6-82A9-BBFB-9477C6CF589B}"/>
              </a:ext>
            </a:extLst>
          </p:cNvPr>
          <p:cNvSpPr>
            <a:spLocks noGrp="1"/>
          </p:cNvSpPr>
          <p:nvPr>
            <p:ph sz="quarter" idx="2"/>
          </p:nvPr>
        </p:nvSpPr>
        <p:spPr>
          <a:xfrm>
            <a:off x="6195986" y="1600201"/>
            <a:ext cx="5383398"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DDCD874E-0054-30B7-7E68-77FE5676AA93}"/>
              </a:ext>
            </a:extLst>
          </p:cNvPr>
          <p:cNvSpPr>
            <a:spLocks noGrp="1"/>
          </p:cNvSpPr>
          <p:nvPr>
            <p:ph sz="quarter" idx="3"/>
          </p:nvPr>
        </p:nvSpPr>
        <p:spPr>
          <a:xfrm>
            <a:off x="6195986" y="3941763"/>
            <a:ext cx="5383398"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31C24898-1792-CD67-F599-CB4F7B268C8A}"/>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02D5811E-6562-F244-6F21-774A39E6BECA}"/>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6465CAC1-8F11-474A-4A58-2161E656CA1C}"/>
              </a:ext>
            </a:extLst>
          </p:cNvPr>
          <p:cNvSpPr>
            <a:spLocks noGrp="1"/>
          </p:cNvSpPr>
          <p:nvPr>
            <p:ph type="sldNum" sz="quarter" idx="12"/>
          </p:nvPr>
        </p:nvSpPr>
        <p:spPr>
          <a:xfrm>
            <a:off x="8735325" y="6278563"/>
            <a:ext cx="2844059" cy="457200"/>
          </a:xfrm>
        </p:spPr>
        <p:txBody>
          <a:bodyPr/>
          <a:lstStyle>
            <a:lvl1pPr>
              <a:defRPr/>
            </a:lvl1pPr>
          </a:lstStyle>
          <a:p>
            <a:fld id="{1F07DE89-1E54-457E-AF1A-4F64655C05B3}" type="slidenum">
              <a:rPr lang="en-US" altLang="en-US"/>
              <a:pPr/>
              <a:t>‹#›</a:t>
            </a:fld>
            <a:endParaRPr lang="en-US" altLang="en-US"/>
          </a:p>
        </p:txBody>
      </p:sp>
    </p:spTree>
    <p:extLst>
      <p:ext uri="{BB962C8B-B14F-4D97-AF65-F5344CB8AC3E}">
        <p14:creationId xmlns:p14="http://schemas.microsoft.com/office/powerpoint/2010/main" val="23188669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DF9C0-0033-B7C8-C2BB-7F51C61C33E9}"/>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7A2C081-D259-37B8-C05E-9162853BBA99}"/>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3C4C26-DA0C-BE60-A1BB-04FEE522CB34}"/>
              </a:ext>
            </a:extLst>
          </p:cNvPr>
          <p:cNvSpPr>
            <a:spLocks noGrp="1"/>
          </p:cNvSpPr>
          <p:nvPr>
            <p:ph type="body"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1D7A5C-32F1-2F80-E564-0A6581665A37}"/>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4FC1E4C-3DD6-6D8C-6D16-A9BD736A201B}"/>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419E835-FB8F-ABE9-1332-4994E97F8E72}"/>
              </a:ext>
            </a:extLst>
          </p:cNvPr>
          <p:cNvSpPr>
            <a:spLocks noGrp="1"/>
          </p:cNvSpPr>
          <p:nvPr>
            <p:ph type="sldNum" sz="quarter" idx="12"/>
          </p:nvPr>
        </p:nvSpPr>
        <p:spPr>
          <a:xfrm>
            <a:off x="8735325" y="6278563"/>
            <a:ext cx="2844059" cy="457200"/>
          </a:xfrm>
        </p:spPr>
        <p:txBody>
          <a:bodyPr/>
          <a:lstStyle>
            <a:lvl1pPr>
              <a:defRPr/>
            </a:lvl1pPr>
          </a:lstStyle>
          <a:p>
            <a:fld id="{6BC924A2-1BDB-47CF-98ED-4E3ACD4BB5F2}" type="slidenum">
              <a:rPr lang="en-US" altLang="en-US"/>
              <a:pPr/>
              <a:t>‹#›</a:t>
            </a:fld>
            <a:endParaRPr lang="en-US" altLang="en-US"/>
          </a:p>
        </p:txBody>
      </p:sp>
    </p:spTree>
    <p:extLst>
      <p:ext uri="{BB962C8B-B14F-4D97-AF65-F5344CB8AC3E}">
        <p14:creationId xmlns:p14="http://schemas.microsoft.com/office/powerpoint/2010/main" val="2565935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lvl1pPr>
              <a:defRPr>
                <a:solidFill>
                  <a:schemeClr val="tx2">
                    <a:lumMod val="50000"/>
                  </a:schemeClr>
                </a:solidFill>
              </a:defRPr>
            </a:lvl1p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lvl1pPr>
              <a:defRPr>
                <a:solidFill>
                  <a:schemeClr val="tx2">
                    <a:lumMod val="50000"/>
                  </a:schemeClr>
                </a:solidFill>
              </a:defRPr>
            </a:lvl1pPr>
          </a:lstStyle>
          <a:p>
            <a:fld id="{DF28FB93-0A08-4E7D-8E63-9EFA29F1E093}" type="slidenum">
              <a:rPr lang="en-US" smtClean="0"/>
              <a:pPr/>
              <a:t>‹#›</a:t>
            </a:fld>
            <a:endParaRPr lang="en-US" dirty="0"/>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1220660" y="2386584"/>
            <a:ext cx="9747504" cy="4014216"/>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AEE196DA-ED88-0EDC-A28F-7426416C0CA5}"/>
              </a:ext>
            </a:extLst>
          </p:cNvPr>
          <p:cNvSpPr>
            <a:spLocks noGrp="1"/>
          </p:cNvSpPr>
          <p:nvPr>
            <p:ph type="title"/>
          </p:nvPr>
        </p:nvSpPr>
        <p:spPr>
          <a:xfrm>
            <a:off x="1220660" y="640080"/>
            <a:ext cx="9747504" cy="1625600"/>
          </a:xfrm>
        </p:spPr>
        <p:txBody>
          <a:bodyP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3030462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336" y="1769541"/>
            <a:ext cx="9437576" cy="1828801"/>
          </a:xfrm>
        </p:spPr>
        <p:txBody>
          <a:bodyPr anchor="b">
            <a:normAutofit/>
          </a:bodyPr>
          <a:lstStyle>
            <a:lvl1pPr algn="ctr">
              <a:defRPr sz="5398"/>
            </a:lvl1pPr>
          </a:lstStyle>
          <a:p>
            <a:r>
              <a:rPr lang="en-US"/>
              <a:t>Click to edit Master title style</a:t>
            </a:r>
            <a:endParaRPr lang="en-US" dirty="0"/>
          </a:p>
        </p:txBody>
      </p:sp>
      <p:sp>
        <p:nvSpPr>
          <p:cNvPr id="3" name="Subtitle 2"/>
          <p:cNvSpPr>
            <a:spLocks noGrp="1"/>
          </p:cNvSpPr>
          <p:nvPr>
            <p:ph type="subTitle" idx="1"/>
          </p:nvPr>
        </p:nvSpPr>
        <p:spPr>
          <a:xfrm>
            <a:off x="1370336" y="3773490"/>
            <a:ext cx="9437576" cy="1049867"/>
          </a:xfrm>
        </p:spPr>
        <p:txBody>
          <a:bodyPr anchor="t"/>
          <a:lstStyle>
            <a:lvl1pPr marL="0" indent="0" algn="ctr">
              <a:buNone/>
              <a:defRPr>
                <a:solidFill>
                  <a:schemeClr val="tx1"/>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4/1/2026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7043986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4/1/2026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83531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064" y="1761068"/>
            <a:ext cx="9588052" cy="1828813"/>
          </a:xfrm>
        </p:spPr>
        <p:txBody>
          <a:bodyPr anchor="b"/>
          <a:lstStyle>
            <a:lvl1pPr algn="ctr">
              <a:defRPr sz="3999" b="0" cap="none"/>
            </a:lvl1pPr>
          </a:lstStyle>
          <a:p>
            <a:r>
              <a:rPr lang="en-US"/>
              <a:t>Click to edit Master title style</a:t>
            </a:r>
            <a:endParaRPr lang="en-US" dirty="0"/>
          </a:p>
        </p:txBody>
      </p:sp>
      <p:sp>
        <p:nvSpPr>
          <p:cNvPr id="3" name="Text Placeholder 2"/>
          <p:cNvSpPr>
            <a:spLocks noGrp="1"/>
          </p:cNvSpPr>
          <p:nvPr>
            <p:ph type="body" idx="1"/>
          </p:nvPr>
        </p:nvSpPr>
        <p:spPr>
          <a:xfrm>
            <a:off x="1295064" y="3763439"/>
            <a:ext cx="9588052" cy="1333494"/>
          </a:xfrm>
        </p:spPr>
        <p:txBody>
          <a:bodyPr anchor="t"/>
          <a:lstStyle>
            <a:lvl1pPr marL="0" indent="0" algn="ctr">
              <a:buNone/>
              <a:defRPr sz="19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4/1/2026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0923539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557" y="609600"/>
            <a:ext cx="10351066"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558" y="2076450"/>
            <a:ext cx="4855576"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09047" y="2076451"/>
            <a:ext cx="4855576"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4/1/2026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899525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3557" y="1734507"/>
            <a:ext cx="502789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36733" y="1734507"/>
            <a:ext cx="5027890" cy="4099959"/>
          </a:xfrm>
          <a:prstGeom prst="rect">
            <a:avLst/>
          </a:prstGeom>
        </p:spPr>
      </p:pic>
      <p:sp>
        <p:nvSpPr>
          <p:cNvPr id="2" name="Title 1"/>
          <p:cNvSpPr>
            <a:spLocks noGrp="1"/>
          </p:cNvSpPr>
          <p:nvPr>
            <p:ph type="title"/>
          </p:nvPr>
        </p:nvSpPr>
        <p:spPr>
          <a:xfrm>
            <a:off x="913557" y="609600"/>
            <a:ext cx="10351066"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5741" y="1855153"/>
            <a:ext cx="4763523" cy="692494"/>
          </a:xfrm>
        </p:spPr>
        <p:txBody>
          <a:bodyPr anchor="b">
            <a:noAutofit/>
          </a:bodyPr>
          <a:lstStyle>
            <a:lvl1pPr marL="0" indent="0" algn="ctr">
              <a:buNone/>
              <a:defRPr sz="23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1045741" y="2702104"/>
            <a:ext cx="4763523" cy="3043533"/>
          </a:xfrm>
        </p:spPr>
        <p:txBody>
          <a:bodyPr anchor="t">
            <a:normAutofit/>
          </a:bodyPr>
          <a:lstStyle>
            <a:lvl1pPr>
              <a:defRPr sz="1799"/>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1509" y="1855153"/>
            <a:ext cx="4778337" cy="692495"/>
          </a:xfrm>
        </p:spPr>
        <p:txBody>
          <a:bodyPr anchor="b">
            <a:noAutofit/>
          </a:bodyPr>
          <a:lstStyle>
            <a:lvl1pPr marL="0" indent="0" algn="ctr">
              <a:buNone/>
              <a:defRPr sz="23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1511" y="2702104"/>
            <a:ext cx="4778336" cy="3043533"/>
          </a:xfrm>
        </p:spPr>
        <p:txBody>
          <a:bodyPr anchor="t">
            <a:normAutofit/>
          </a:bodyPr>
          <a:lstStyle>
            <a:lvl1pPr>
              <a:defRPr sz="1799"/>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4/1/2026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032514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4/1/2026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218960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4/1/2026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298625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557" y="609600"/>
            <a:ext cx="3705924" cy="1821918"/>
          </a:xfrm>
        </p:spPr>
        <p:txBody>
          <a:bodyPr anchor="b">
            <a:normAutofit/>
          </a:bodyPr>
          <a:lstStyle>
            <a:lvl1pPr algn="ctr">
              <a:defRPr sz="2799" b="0"/>
            </a:lvl1pPr>
          </a:lstStyle>
          <a:p>
            <a:r>
              <a:rPr lang="en-US"/>
              <a:t>Click to edit Master title style</a:t>
            </a:r>
            <a:endParaRPr lang="en-US" dirty="0"/>
          </a:p>
        </p:txBody>
      </p:sp>
      <p:sp>
        <p:nvSpPr>
          <p:cNvPr id="3" name="Content Placeholder 2"/>
          <p:cNvSpPr>
            <a:spLocks noGrp="1"/>
          </p:cNvSpPr>
          <p:nvPr>
            <p:ph idx="1"/>
          </p:nvPr>
        </p:nvSpPr>
        <p:spPr>
          <a:xfrm>
            <a:off x="4854369" y="609601"/>
            <a:ext cx="641025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557" y="2673351"/>
            <a:ext cx="3705924" cy="3016250"/>
          </a:xfrm>
        </p:spPr>
        <p:txBody>
          <a:bodyPr anchor="t">
            <a:normAutofit/>
          </a:bodyPr>
          <a:lstStyle>
            <a:lvl1pPr marL="0" indent="0" algn="ctr">
              <a:buNone/>
              <a:defRPr sz="16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4/1/2026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2586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91765" y="609600"/>
            <a:ext cx="3583233" cy="5204832"/>
          </a:xfrm>
          <a:prstGeom prst="rect">
            <a:avLst/>
          </a:prstGeom>
        </p:spPr>
      </p:pic>
      <p:sp>
        <p:nvSpPr>
          <p:cNvPr id="2" name="Title 1"/>
          <p:cNvSpPr>
            <a:spLocks noGrp="1"/>
          </p:cNvSpPr>
          <p:nvPr>
            <p:ph type="title"/>
          </p:nvPr>
        </p:nvSpPr>
        <p:spPr>
          <a:xfrm>
            <a:off x="913557" y="763702"/>
            <a:ext cx="5706413" cy="1675559"/>
          </a:xfrm>
        </p:spPr>
        <p:txBody>
          <a:bodyPr anchor="b">
            <a:noAutofit/>
          </a:bodyPr>
          <a:lstStyle>
            <a:lvl1pPr algn="ctr">
              <a:defRPr sz="3199"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0613" y="763702"/>
            <a:ext cx="3274898" cy="4912822"/>
          </a:xfrm>
          <a:effectLst>
            <a:outerShdw blurRad="38100" dist="25400" dir="4440000">
              <a:srgbClr val="000000">
                <a:alpha val="36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314" y="2679700"/>
            <a:ext cx="4586899" cy="3135695"/>
          </a:xfrm>
        </p:spPr>
        <p:txBody>
          <a:bodyPr anchor="t">
            <a:normAutofit/>
          </a:bodyPr>
          <a:lstStyle>
            <a:lvl1pPr marL="0" indent="0" algn="ctr">
              <a:buNone/>
              <a:defRPr sz="16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4/1/2026</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113435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13619" y="547807"/>
            <a:ext cx="10139158" cy="3816806"/>
          </a:xfrm>
          <a:prstGeom prst="rect">
            <a:avLst/>
          </a:prstGeom>
        </p:spPr>
      </p:pic>
      <p:sp>
        <p:nvSpPr>
          <p:cNvPr id="2" name="Title 1"/>
          <p:cNvSpPr>
            <a:spLocks noGrp="1"/>
          </p:cNvSpPr>
          <p:nvPr>
            <p:ph type="title"/>
          </p:nvPr>
        </p:nvSpPr>
        <p:spPr>
          <a:xfrm>
            <a:off x="913568" y="4565255"/>
            <a:ext cx="10352629" cy="543472"/>
          </a:xfrm>
        </p:spPr>
        <p:txBody>
          <a:bodyPr anchor="b">
            <a:normAutofit/>
          </a:bodyPr>
          <a:lstStyle>
            <a:lvl1pPr algn="ctr">
              <a:defRPr sz="2799"/>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045" y="695010"/>
            <a:ext cx="9842782" cy="3525671"/>
          </a:xfrm>
          <a:effectLst>
            <a:outerShdw blurRad="38100" dist="25400" dir="4440000">
              <a:srgbClr val="000000">
                <a:alpha val="36000"/>
              </a:srgbClr>
            </a:outerShdw>
          </a:effectLst>
        </p:spPr>
        <p:txBody>
          <a:bodyPr anchor="t">
            <a:normAutofit/>
          </a:bodyPr>
          <a:lstStyle>
            <a:lvl1pPr marL="0" indent="0" algn="ctr">
              <a:buNone/>
              <a:defRPr sz="1999"/>
            </a:lvl1pPr>
            <a:lvl2pPr marL="457063" indent="0">
              <a:buNone/>
              <a:defRPr sz="1999"/>
            </a:lvl2pPr>
            <a:lvl3pPr marL="914126" indent="0">
              <a:buNone/>
              <a:defRPr sz="19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endParaRPr lang="en-US" dirty="0"/>
          </a:p>
        </p:txBody>
      </p:sp>
      <p:sp>
        <p:nvSpPr>
          <p:cNvPr id="4" name="Text Placeholder 3"/>
          <p:cNvSpPr>
            <a:spLocks noGrp="1"/>
          </p:cNvSpPr>
          <p:nvPr>
            <p:ph type="body" sz="half" idx="2"/>
          </p:nvPr>
        </p:nvSpPr>
        <p:spPr>
          <a:xfrm>
            <a:off x="913557" y="5247728"/>
            <a:ext cx="10351066" cy="543472"/>
          </a:xfrm>
        </p:spPr>
        <p:txBody>
          <a:bodyPr anchor="t"/>
          <a:lstStyle>
            <a:lvl1pPr marL="0" indent="0" algn="ctr">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4/1/2026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7709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two content, and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0" y="0"/>
            <a:ext cx="3355848" cy="6858000"/>
          </a:xfrm>
          <a:solidFill>
            <a:schemeClr val="bg2"/>
          </a:solidFill>
        </p:spPr>
        <p:txBody>
          <a:bodyPr anchor="ctr"/>
          <a:lstStyle>
            <a:lvl1pPr marL="0" indent="0" algn="ctr">
              <a:buNone/>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p>
            <a:fld id="{DF28FB93-0A08-4E7D-8E63-9EFA29F1E093}" type="slidenum">
              <a:rPr lang="en-US" smtClean="0"/>
              <a:pPr/>
              <a:t>‹#›</a:t>
            </a:fld>
            <a:endParaRPr lang="en-US" dirty="0"/>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4178808" y="2862072"/>
            <a:ext cx="7397496" cy="1572768"/>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4178808" y="640080"/>
            <a:ext cx="7397496" cy="1773936"/>
          </a:xfrm>
        </p:spPr>
        <p:txBody>
          <a:bodyPr anchor="t" anchorCtr="0"/>
          <a:lstStyle/>
          <a:p>
            <a:r>
              <a:rPr lang="en-US"/>
              <a:t>Click to edit Master title style</a:t>
            </a:r>
            <a:endParaRPr lang="en-US" dirty="0"/>
          </a:p>
        </p:txBody>
      </p:sp>
      <p:sp>
        <p:nvSpPr>
          <p:cNvPr id="2" name="Content Placeholder 8">
            <a:extLst>
              <a:ext uri="{FF2B5EF4-FFF2-40B4-BE49-F238E27FC236}">
                <a16:creationId xmlns:a16="http://schemas.microsoft.com/office/drawing/2014/main" id="{D5E17843-7672-6C71-1608-D794830CE89C}"/>
              </a:ext>
            </a:extLst>
          </p:cNvPr>
          <p:cNvSpPr>
            <a:spLocks noGrp="1"/>
          </p:cNvSpPr>
          <p:nvPr>
            <p:ph sz="quarter" idx="15"/>
          </p:nvPr>
        </p:nvSpPr>
        <p:spPr>
          <a:xfrm>
            <a:off x="4160520" y="4846320"/>
            <a:ext cx="7397496" cy="1170432"/>
          </a:xfrm>
        </p:spPr>
        <p:txBody>
          <a:bodyPr>
            <a:noAutofit/>
          </a:bodyPr>
          <a:lstStyle>
            <a:lvl1pPr>
              <a:spcBef>
                <a:spcPts val="1200"/>
              </a:spcBef>
              <a:defRPr sz="1200"/>
            </a:lvl1pPr>
            <a:lvl2pPr>
              <a:spcBef>
                <a:spcPts val="1200"/>
              </a:spcBef>
              <a:defRPr sz="1200"/>
            </a:lvl2pPr>
            <a:lvl3pPr>
              <a:spcBef>
                <a:spcPts val="1200"/>
              </a:spcBef>
              <a:defRPr sz="1200"/>
            </a:lvl3pPr>
            <a:lvl4pPr>
              <a:spcBef>
                <a:spcPts val="1200"/>
              </a:spcBef>
              <a:defRPr sz="1200"/>
            </a:lvl4pPr>
            <a:lvl5pPr>
              <a:spcBef>
                <a:spcPts val="12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77177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557" y="608437"/>
            <a:ext cx="10351066" cy="3534344"/>
          </a:xfrm>
        </p:spPr>
        <p:txBody>
          <a:bodyPr anchor="ctr">
            <a:normAutofit/>
          </a:bodyPr>
          <a:lstStyle>
            <a:lvl1pPr>
              <a:defRPr sz="3999"/>
            </a:lvl1pPr>
          </a:lstStyle>
          <a:p>
            <a:r>
              <a:rPr lang="en-US"/>
              <a:t>Click to edit Master title style</a:t>
            </a:r>
            <a:endParaRPr lang="en-US" dirty="0"/>
          </a:p>
        </p:txBody>
      </p:sp>
      <p:sp>
        <p:nvSpPr>
          <p:cNvPr id="4" name="Text Placeholder 3"/>
          <p:cNvSpPr>
            <a:spLocks noGrp="1"/>
          </p:cNvSpPr>
          <p:nvPr>
            <p:ph type="body" sz="half" idx="2"/>
          </p:nvPr>
        </p:nvSpPr>
        <p:spPr>
          <a:xfrm>
            <a:off x="913556" y="4295180"/>
            <a:ext cx="10351067" cy="1501826"/>
          </a:xfrm>
        </p:spPr>
        <p:txBody>
          <a:bodyPr anchor="ctr"/>
          <a:lstStyle>
            <a:lvl1pPr marL="0" indent="0" algn="ctr">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4/1/2026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272430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5836" y="609600"/>
            <a:ext cx="9300329" cy="2992904"/>
          </a:xfrm>
        </p:spPr>
        <p:txBody>
          <a:bodyPr anchor="ctr">
            <a:normAutofit/>
          </a:bodyPr>
          <a:lstStyle>
            <a:lvl1pPr>
              <a:defRPr sz="3599"/>
            </a:lvl1pPr>
          </a:lstStyle>
          <a:p>
            <a:r>
              <a:rPr lang="en-US"/>
              <a:t>Click to edit Master title style</a:t>
            </a:r>
            <a:endParaRPr lang="en-US" dirty="0"/>
          </a:p>
        </p:txBody>
      </p:sp>
      <p:sp>
        <p:nvSpPr>
          <p:cNvPr id="12" name="Text Placeholder 3"/>
          <p:cNvSpPr>
            <a:spLocks noGrp="1"/>
          </p:cNvSpPr>
          <p:nvPr>
            <p:ph type="body" sz="half" idx="13"/>
          </p:nvPr>
        </p:nvSpPr>
        <p:spPr>
          <a:xfrm>
            <a:off x="1720196" y="3610033"/>
            <a:ext cx="8750020" cy="532749"/>
          </a:xfrm>
        </p:spPr>
        <p:txBody>
          <a:bodyPr anchor="t">
            <a:normAutofit/>
          </a:bodyPr>
          <a:lstStyle>
            <a:lvl1pPr marL="0" indent="0" algn="r">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556" y="4304353"/>
            <a:ext cx="10351067" cy="1489496"/>
          </a:xfrm>
        </p:spPr>
        <p:txBody>
          <a:bodyPr anchor="ctr">
            <a:normAutofit/>
          </a:bodyPr>
          <a:lstStyle>
            <a:lvl1pPr marL="0" indent="0" algn="ctr">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4/1/2026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342" y="884796"/>
            <a:ext cx="609441" cy="584776"/>
          </a:xfrm>
          <a:prstGeom prst="rect">
            <a:avLst/>
          </a:prstGeom>
        </p:spPr>
        <p:txBody>
          <a:bodyPr vert="horz" lIns="91416" tIns="45708" rIns="91416" bIns="4570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998"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1981" y="2928258"/>
            <a:ext cx="609441" cy="584776"/>
          </a:xfrm>
          <a:prstGeom prst="rect">
            <a:avLst/>
          </a:prstGeom>
        </p:spPr>
        <p:txBody>
          <a:bodyPr vert="horz" lIns="91416" tIns="45708" rIns="91416" bIns="4570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998" dirty="0">
                <a:solidFill>
                  <a:schemeClr val="tx1"/>
                </a:solidFill>
                <a:effectLst/>
              </a:rPr>
              <a:t>”</a:t>
            </a:r>
          </a:p>
        </p:txBody>
      </p:sp>
    </p:spTree>
    <p:extLst>
      <p:ext uri="{BB962C8B-B14F-4D97-AF65-F5344CB8AC3E}">
        <p14:creationId xmlns:p14="http://schemas.microsoft.com/office/powerpoint/2010/main" val="33886873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556" y="2126943"/>
            <a:ext cx="10351067" cy="2511835"/>
          </a:xfrm>
        </p:spPr>
        <p:txBody>
          <a:bodyPr anchor="b"/>
          <a:lstStyle>
            <a:lvl1pPr>
              <a:defRPr sz="3199"/>
            </a:lvl1pPr>
          </a:lstStyle>
          <a:p>
            <a:r>
              <a:rPr lang="en-US"/>
              <a:t>Click to edit Master title style</a:t>
            </a:r>
            <a:endParaRPr lang="en-US" dirty="0"/>
          </a:p>
        </p:txBody>
      </p:sp>
      <p:sp>
        <p:nvSpPr>
          <p:cNvPr id="4" name="Text Placeholder 3"/>
          <p:cNvSpPr>
            <a:spLocks noGrp="1"/>
          </p:cNvSpPr>
          <p:nvPr>
            <p:ph type="body" sz="half" idx="2"/>
          </p:nvPr>
        </p:nvSpPr>
        <p:spPr>
          <a:xfrm>
            <a:off x="913547" y="4650556"/>
            <a:ext cx="10349503" cy="1140644"/>
          </a:xfrm>
        </p:spPr>
        <p:txBody>
          <a:bodyPr anchor="t"/>
          <a:lstStyle>
            <a:lvl1pPr marL="0" indent="0" algn="ctr">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4/1/2026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171489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557" y="609600"/>
            <a:ext cx="10351066"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557" y="1885950"/>
            <a:ext cx="3300124" cy="764782"/>
          </a:xfrm>
        </p:spPr>
        <p:txBody>
          <a:bodyPr anchor="b">
            <a:noAutofit/>
          </a:bodyPr>
          <a:lstStyle>
            <a:lvl1pPr marL="0" indent="0" algn="ctr">
              <a:buNone/>
              <a:defRPr sz="21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557" y="2768112"/>
            <a:ext cx="3300124" cy="3023088"/>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5553" y="1885950"/>
            <a:ext cx="3300124" cy="764783"/>
          </a:xfrm>
        </p:spPr>
        <p:txBody>
          <a:bodyPr anchor="b">
            <a:noAutofit/>
          </a:bodyPr>
          <a:lstStyle>
            <a:lvl1pPr marL="0" indent="0" algn="ctr">
              <a:buNone/>
              <a:defRPr sz="21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0279" y="2768112"/>
            <a:ext cx="3300124" cy="3023088"/>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4498" y="1885950"/>
            <a:ext cx="3300124" cy="764782"/>
          </a:xfrm>
        </p:spPr>
        <p:txBody>
          <a:bodyPr anchor="b">
            <a:noAutofit/>
          </a:bodyPr>
          <a:lstStyle>
            <a:lvl1pPr marL="0" indent="0" algn="ctr">
              <a:buNone/>
              <a:defRPr sz="21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4498" y="2768111"/>
            <a:ext cx="3300124" cy="3023089"/>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4/1/2026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821572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7728" y="1818215"/>
            <a:ext cx="333910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02653" y="1818215"/>
            <a:ext cx="333910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33984" y="1818215"/>
            <a:ext cx="3339102" cy="1847851"/>
          </a:xfrm>
          <a:prstGeom prst="rect">
            <a:avLst/>
          </a:prstGeom>
        </p:spPr>
      </p:pic>
      <p:sp>
        <p:nvSpPr>
          <p:cNvPr id="30" name="Title 1"/>
          <p:cNvSpPr>
            <a:spLocks noGrp="1"/>
          </p:cNvSpPr>
          <p:nvPr>
            <p:ph type="title"/>
          </p:nvPr>
        </p:nvSpPr>
        <p:spPr>
          <a:xfrm>
            <a:off x="913556" y="609600"/>
            <a:ext cx="10351067"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557" y="3904106"/>
            <a:ext cx="3300124" cy="576262"/>
          </a:xfrm>
        </p:spPr>
        <p:txBody>
          <a:bodyPr anchor="b">
            <a:noAutofit/>
          </a:bodyPr>
          <a:lstStyle>
            <a:lvl1pPr marL="0" indent="0" algn="ctr">
              <a:buNone/>
              <a:defRPr sz="19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7837" y="1938918"/>
            <a:ext cx="3091563"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557" y="4572443"/>
            <a:ext cx="3300124" cy="1218758"/>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1631" y="3904106"/>
            <a:ext cx="3300124" cy="576262"/>
          </a:xfrm>
        </p:spPr>
        <p:txBody>
          <a:bodyPr anchor="b">
            <a:noAutofit/>
          </a:bodyPr>
          <a:lstStyle>
            <a:lvl1pPr marL="0" indent="0" algn="ctr">
              <a:buNone/>
              <a:defRPr sz="19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4559" y="1939094"/>
            <a:ext cx="3091563"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0279" y="4572442"/>
            <a:ext cx="3300124" cy="1218758"/>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4623" y="3904106"/>
            <a:ext cx="3300124" cy="576262"/>
          </a:xfrm>
        </p:spPr>
        <p:txBody>
          <a:bodyPr anchor="b">
            <a:noAutofit/>
          </a:bodyPr>
          <a:lstStyle>
            <a:lvl1pPr marL="0" indent="0" algn="ctr">
              <a:buNone/>
              <a:defRPr sz="19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3595" y="1934432"/>
            <a:ext cx="3091563"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4498" y="4572442"/>
            <a:ext cx="3300124" cy="1218758"/>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4/1/2026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417185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HD-ShadowLong.png">
            <a:extLst>
              <a:ext uri="{FF2B5EF4-FFF2-40B4-BE49-F238E27FC236}">
                <a16:creationId xmlns:a16="http://schemas.microsoft.com/office/drawing/2014/main" id="{6D00AD4C-015D-0AEB-FB23-2341B789E1B3}"/>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4243389"/>
            <a:ext cx="896598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HD-ShadowShort.png">
            <a:extLst>
              <a:ext uri="{FF2B5EF4-FFF2-40B4-BE49-F238E27FC236}">
                <a16:creationId xmlns:a16="http://schemas.microsoft.com/office/drawing/2014/main" id="{9FF381C2-82A9-29D5-4B84-1E21DD1E14A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09878" y="4243388"/>
            <a:ext cx="307471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1553270-1411-8298-F585-3961DC3D9591}"/>
              </a:ext>
            </a:extLst>
          </p:cNvPr>
          <p:cNvSpPr/>
          <p:nvPr/>
        </p:nvSpPr>
        <p:spPr>
          <a:xfrm>
            <a:off x="0" y="2590800"/>
            <a:ext cx="8965982" cy="165893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a:extLst>
              <a:ext uri="{FF2B5EF4-FFF2-40B4-BE49-F238E27FC236}">
                <a16:creationId xmlns:a16="http://schemas.microsoft.com/office/drawing/2014/main" id="{45EC355A-2F2E-A6EF-CD98-91E36513580B}"/>
              </a:ext>
            </a:extLst>
          </p:cNvPr>
          <p:cNvSpPr/>
          <p:nvPr/>
        </p:nvSpPr>
        <p:spPr>
          <a:xfrm>
            <a:off x="9109878" y="2590800"/>
            <a:ext cx="3076832" cy="16589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145" y="2733709"/>
            <a:ext cx="8090250" cy="1373070"/>
          </a:xfrm>
        </p:spPr>
        <p:txBody>
          <a:bodyPr anchor="b">
            <a:noAutofit/>
          </a:bodyPr>
          <a:lstStyle>
            <a:lvl1pPr algn="r">
              <a:defRPr sz="4800"/>
            </a:lvl1pPr>
          </a:lstStyle>
          <a:p>
            <a:r>
              <a:rPr lang="en-US"/>
              <a:t>Click to edit Master title style</a:t>
            </a:r>
            <a:endParaRPr lang="en-US" dirty="0"/>
          </a:p>
        </p:txBody>
      </p:sp>
      <p:sp>
        <p:nvSpPr>
          <p:cNvPr id="3" name="Subtitle 2"/>
          <p:cNvSpPr>
            <a:spLocks noGrp="1"/>
          </p:cNvSpPr>
          <p:nvPr>
            <p:ph type="subTitle" idx="1"/>
          </p:nvPr>
        </p:nvSpPr>
        <p:spPr>
          <a:xfrm>
            <a:off x="680145" y="4394041"/>
            <a:ext cx="814201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Date Placeholder 3">
            <a:extLst>
              <a:ext uri="{FF2B5EF4-FFF2-40B4-BE49-F238E27FC236}">
                <a16:creationId xmlns:a16="http://schemas.microsoft.com/office/drawing/2014/main" id="{5D682DF9-A999-C5B3-FA06-CF566B8BC801}"/>
              </a:ext>
            </a:extLst>
          </p:cNvPr>
          <p:cNvSpPr>
            <a:spLocks noGrp="1"/>
          </p:cNvSpPr>
          <p:nvPr>
            <p:ph type="dt" sz="half" idx="10"/>
          </p:nvPr>
        </p:nvSpPr>
        <p:spPr>
          <a:xfrm>
            <a:off x="6073251" y="5935664"/>
            <a:ext cx="2742486" cy="365125"/>
          </a:xfrm>
        </p:spPr>
        <p:txBody>
          <a:bodyPr/>
          <a:lstStyle>
            <a:lvl1pPr>
              <a:defRPr/>
            </a:lvl1pPr>
          </a:lstStyle>
          <a:p>
            <a:pPr>
              <a:defRPr/>
            </a:pPr>
            <a:fld id="{E62B6F06-4889-4F94-8A02-D278B48B2E41}" type="datetimeFigureOut">
              <a:rPr lang="en-US"/>
              <a:pPr>
                <a:defRPr/>
              </a:pPr>
              <a:t>4/1/2026</a:t>
            </a:fld>
            <a:endParaRPr lang="en-US" dirty="0"/>
          </a:p>
        </p:txBody>
      </p:sp>
      <p:sp>
        <p:nvSpPr>
          <p:cNvPr id="9" name="Footer Placeholder 4">
            <a:extLst>
              <a:ext uri="{FF2B5EF4-FFF2-40B4-BE49-F238E27FC236}">
                <a16:creationId xmlns:a16="http://schemas.microsoft.com/office/drawing/2014/main" id="{6FA3AA02-126A-3089-904C-B776742C095C}"/>
              </a:ext>
            </a:extLst>
          </p:cNvPr>
          <p:cNvSpPr>
            <a:spLocks noGrp="1"/>
          </p:cNvSpPr>
          <p:nvPr>
            <p:ph type="ftr" sz="quarter" idx="11"/>
          </p:nvPr>
        </p:nvSpPr>
        <p:spPr>
          <a:xfrm>
            <a:off x="711015" y="5935664"/>
            <a:ext cx="5360121" cy="365125"/>
          </a:xfrm>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58246E42-F771-95C4-468A-F9E5D0136ACD}"/>
              </a:ext>
            </a:extLst>
          </p:cNvPr>
          <p:cNvSpPr>
            <a:spLocks noGrp="1"/>
          </p:cNvSpPr>
          <p:nvPr>
            <p:ph type="sldNum" sz="quarter" idx="12"/>
          </p:nvPr>
        </p:nvSpPr>
        <p:spPr>
          <a:xfrm>
            <a:off x="9344767" y="2749551"/>
            <a:ext cx="1826208" cy="1357313"/>
          </a:xfrm>
        </p:spPr>
        <p:txBody>
          <a:bodyPr/>
          <a:lstStyle>
            <a:lvl1pPr>
              <a:defRPr/>
            </a:lvl1pPr>
          </a:lstStyle>
          <a:p>
            <a:fld id="{B0FE04E8-6B72-4E75-9BA1-A6AC37EF2146}" type="slidenum">
              <a:rPr lang="en-US" altLang="en-US"/>
              <a:pPr/>
              <a:t>‹#›</a:t>
            </a:fld>
            <a:endParaRPr lang="en-US" altLang="en-US"/>
          </a:p>
        </p:txBody>
      </p:sp>
    </p:spTree>
    <p:extLst>
      <p:ext uri="{BB962C8B-B14F-4D97-AF65-F5344CB8AC3E}">
        <p14:creationId xmlns:p14="http://schemas.microsoft.com/office/powerpoint/2010/main" val="37983182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2B2DF10C-4DC0-CAE2-6859-E8B0C705DABD}"/>
              </a:ext>
            </a:extLst>
          </p:cNvPr>
          <p:cNvGrpSpPr>
            <a:grpSpLocks/>
          </p:cNvGrpSpPr>
          <p:nvPr/>
        </p:nvGrpSpPr>
        <p:grpSpPr bwMode="auto">
          <a:xfrm>
            <a:off x="1" y="609600"/>
            <a:ext cx="12212103" cy="1676400"/>
            <a:chOff x="0" y="2895600"/>
            <a:chExt cx="9161969" cy="1677035"/>
          </a:xfrm>
        </p:grpSpPr>
        <p:pic>
          <p:nvPicPr>
            <p:cNvPr id="5" name="Picture 8" descr="HD-ShadowLong.png">
              <a:extLst>
                <a:ext uri="{FF2B5EF4-FFF2-40B4-BE49-F238E27FC236}">
                  <a16:creationId xmlns:a16="http://schemas.microsoft.com/office/drawing/2014/main" id="{4E891CB2-0950-4E0F-6993-8D5EA4DCE249}"/>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HD-ShadowShort.png">
              <a:extLst>
                <a:ext uri="{FF2B5EF4-FFF2-40B4-BE49-F238E27FC236}">
                  <a16:creationId xmlns:a16="http://schemas.microsoft.com/office/drawing/2014/main" id="{6B3C1B10-DB92-FDE2-1207-63F72B945AFC}"/>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FCA5A286-DC81-89DD-F526-56EA007170D3}"/>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6AEB9F59-BA4A-5372-1E4A-8DC475221F3D}"/>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3">
            <a:extLst>
              <a:ext uri="{FF2B5EF4-FFF2-40B4-BE49-F238E27FC236}">
                <a16:creationId xmlns:a16="http://schemas.microsoft.com/office/drawing/2014/main" id="{89238C41-92D7-A35C-E608-74E7A792ED83}"/>
              </a:ext>
            </a:extLst>
          </p:cNvPr>
          <p:cNvSpPr>
            <a:spLocks noGrp="1"/>
          </p:cNvSpPr>
          <p:nvPr>
            <p:ph type="dt" sz="half" idx="10"/>
          </p:nvPr>
        </p:nvSpPr>
        <p:spPr/>
        <p:txBody>
          <a:bodyPr/>
          <a:lstStyle>
            <a:lvl1pPr>
              <a:defRPr/>
            </a:lvl1pPr>
          </a:lstStyle>
          <a:p>
            <a:pPr>
              <a:defRPr/>
            </a:pPr>
            <a:fld id="{CA52738C-EC5F-481C-B5B1-00ED9D4084A5}" type="datetimeFigureOut">
              <a:rPr lang="en-US"/>
              <a:pPr>
                <a:defRPr/>
              </a:pPr>
              <a:t>4/1/2026</a:t>
            </a:fld>
            <a:endParaRPr lang="en-US" dirty="0"/>
          </a:p>
        </p:txBody>
      </p:sp>
      <p:sp>
        <p:nvSpPr>
          <p:cNvPr id="10" name="Footer Placeholder 4">
            <a:extLst>
              <a:ext uri="{FF2B5EF4-FFF2-40B4-BE49-F238E27FC236}">
                <a16:creationId xmlns:a16="http://schemas.microsoft.com/office/drawing/2014/main" id="{51BCD740-9408-E554-545C-A633ADBC2C63}"/>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BB7E50E5-64DC-A389-A2AC-68E6664CC8D2}"/>
              </a:ext>
            </a:extLst>
          </p:cNvPr>
          <p:cNvSpPr>
            <a:spLocks noGrp="1"/>
          </p:cNvSpPr>
          <p:nvPr>
            <p:ph type="sldNum" sz="quarter" idx="12"/>
          </p:nvPr>
        </p:nvSpPr>
        <p:spPr/>
        <p:txBody>
          <a:bodyPr/>
          <a:lstStyle>
            <a:lvl1pPr>
              <a:defRPr/>
            </a:lvl1pPr>
          </a:lstStyle>
          <a:p>
            <a:fld id="{C4E77159-5613-42EE-A5D7-F60859032951}" type="slidenum">
              <a:rPr lang="en-US" altLang="en-US"/>
              <a:pPr/>
              <a:t>‹#›</a:t>
            </a:fld>
            <a:endParaRPr lang="en-US" altLang="en-US"/>
          </a:p>
        </p:txBody>
      </p:sp>
    </p:spTree>
    <p:extLst>
      <p:ext uri="{BB962C8B-B14F-4D97-AF65-F5344CB8AC3E}">
        <p14:creationId xmlns:p14="http://schemas.microsoft.com/office/powerpoint/2010/main" val="13620593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B1D3F944-06CB-F274-E1AE-A72FD0905ACB}"/>
              </a:ext>
            </a:extLst>
          </p:cNvPr>
          <p:cNvGrpSpPr>
            <a:grpSpLocks/>
          </p:cNvGrpSpPr>
          <p:nvPr/>
        </p:nvGrpSpPr>
        <p:grpSpPr bwMode="auto">
          <a:xfrm>
            <a:off x="1" y="2728913"/>
            <a:ext cx="12212103" cy="1676400"/>
            <a:chOff x="0" y="2895600"/>
            <a:chExt cx="9161969" cy="1677035"/>
          </a:xfrm>
        </p:grpSpPr>
        <p:pic>
          <p:nvPicPr>
            <p:cNvPr id="5" name="Picture 8" descr="HD-ShadowLong.png">
              <a:extLst>
                <a:ext uri="{FF2B5EF4-FFF2-40B4-BE49-F238E27FC236}">
                  <a16:creationId xmlns:a16="http://schemas.microsoft.com/office/drawing/2014/main" id="{5113A0AF-DE36-54AA-0009-85AC3404F311}"/>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HD-ShadowShort.png">
              <a:extLst>
                <a:ext uri="{FF2B5EF4-FFF2-40B4-BE49-F238E27FC236}">
                  <a16:creationId xmlns:a16="http://schemas.microsoft.com/office/drawing/2014/main" id="{DF42FA9C-F5D3-66BD-6BFF-9BA73AA8C3D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C00847AD-95FD-B67D-3CDC-D95169DBD25B}"/>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7EA8434C-A33D-107F-0B8B-B8B8528785B7}"/>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08668" y="2869895"/>
            <a:ext cx="9183141" cy="1090788"/>
          </a:xfrm>
        </p:spPr>
        <p:txBody>
          <a:bodyP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708668" y="4232173"/>
            <a:ext cx="9183141"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Date Placeholder 3">
            <a:extLst>
              <a:ext uri="{FF2B5EF4-FFF2-40B4-BE49-F238E27FC236}">
                <a16:creationId xmlns:a16="http://schemas.microsoft.com/office/drawing/2014/main" id="{D129C342-D03F-6DE4-ADB5-9341B6C4951D}"/>
              </a:ext>
            </a:extLst>
          </p:cNvPr>
          <p:cNvSpPr>
            <a:spLocks noGrp="1"/>
          </p:cNvSpPr>
          <p:nvPr>
            <p:ph type="dt" sz="half" idx="10"/>
          </p:nvPr>
        </p:nvSpPr>
        <p:spPr>
          <a:xfrm>
            <a:off x="7152470" y="5935664"/>
            <a:ext cx="2742486" cy="365125"/>
          </a:xfrm>
        </p:spPr>
        <p:txBody>
          <a:bodyPr/>
          <a:lstStyle>
            <a:lvl1pPr>
              <a:defRPr/>
            </a:lvl1pPr>
          </a:lstStyle>
          <a:p>
            <a:pPr>
              <a:defRPr/>
            </a:pPr>
            <a:fld id="{EBB25A37-3F0A-418A-AB32-C88538887461}" type="datetimeFigureOut">
              <a:rPr lang="en-US"/>
              <a:pPr>
                <a:defRPr/>
              </a:pPr>
              <a:t>4/1/2026</a:t>
            </a:fld>
            <a:endParaRPr lang="en-US" dirty="0"/>
          </a:p>
        </p:txBody>
      </p:sp>
      <p:sp>
        <p:nvSpPr>
          <p:cNvPr id="10" name="Footer Placeholder 4">
            <a:extLst>
              <a:ext uri="{FF2B5EF4-FFF2-40B4-BE49-F238E27FC236}">
                <a16:creationId xmlns:a16="http://schemas.microsoft.com/office/drawing/2014/main" id="{2F118420-2F38-73BE-626F-705EAB0C1B2A}"/>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4FD5E049-CFF5-93C4-CCAA-0802B0DB4062}"/>
              </a:ext>
            </a:extLst>
          </p:cNvPr>
          <p:cNvSpPr>
            <a:spLocks noGrp="1"/>
          </p:cNvSpPr>
          <p:nvPr>
            <p:ph type="sldNum" sz="quarter" idx="12"/>
          </p:nvPr>
        </p:nvSpPr>
        <p:spPr>
          <a:xfrm>
            <a:off x="10472656" y="2870201"/>
            <a:ext cx="1532068" cy="1090613"/>
          </a:xfrm>
        </p:spPr>
        <p:txBody>
          <a:bodyPr/>
          <a:lstStyle>
            <a:lvl1pPr>
              <a:defRPr/>
            </a:lvl1pPr>
          </a:lstStyle>
          <a:p>
            <a:fld id="{6BAB702A-8BA8-4297-8EE6-2CB75AD72CFE}" type="slidenum">
              <a:rPr lang="en-US" altLang="en-US"/>
              <a:pPr/>
              <a:t>‹#›</a:t>
            </a:fld>
            <a:endParaRPr lang="en-US" altLang="en-US"/>
          </a:p>
        </p:txBody>
      </p:sp>
    </p:spTree>
    <p:extLst>
      <p:ext uri="{BB962C8B-B14F-4D97-AF65-F5344CB8AC3E}">
        <p14:creationId xmlns:p14="http://schemas.microsoft.com/office/powerpoint/2010/main" val="17869548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oup 7">
            <a:extLst>
              <a:ext uri="{FF2B5EF4-FFF2-40B4-BE49-F238E27FC236}">
                <a16:creationId xmlns:a16="http://schemas.microsoft.com/office/drawing/2014/main" id="{3CC608CA-58D3-F78A-5D84-0E40B7CF9ED1}"/>
              </a:ext>
            </a:extLst>
          </p:cNvPr>
          <p:cNvGrpSpPr>
            <a:grpSpLocks/>
          </p:cNvGrpSpPr>
          <p:nvPr/>
        </p:nvGrpSpPr>
        <p:grpSpPr bwMode="auto">
          <a:xfrm>
            <a:off x="1" y="609600"/>
            <a:ext cx="12212103" cy="1676400"/>
            <a:chOff x="0" y="2895600"/>
            <a:chExt cx="9161969" cy="1677035"/>
          </a:xfrm>
        </p:grpSpPr>
        <p:pic>
          <p:nvPicPr>
            <p:cNvPr id="6" name="Picture 8" descr="HD-ShadowLong.png">
              <a:extLst>
                <a:ext uri="{FF2B5EF4-FFF2-40B4-BE49-F238E27FC236}">
                  <a16:creationId xmlns:a16="http://schemas.microsoft.com/office/drawing/2014/main" id="{9ED1B6B0-8D2D-93B4-AC76-86F59C18995A}"/>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HD-ShadowShort.png">
              <a:extLst>
                <a:ext uri="{FF2B5EF4-FFF2-40B4-BE49-F238E27FC236}">
                  <a16:creationId xmlns:a16="http://schemas.microsoft.com/office/drawing/2014/main" id="{D792C644-6ECB-D6CB-DEE0-916EC637BC2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C81E5764-EC92-C0A2-8295-8FBB56C7789B}"/>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17675F7B-25E9-799F-EDCD-D9484D8A5A1E}"/>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11015" y="753228"/>
            <a:ext cx="9180795" cy="108093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11015" y="2336873"/>
            <a:ext cx="4476033"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413428" y="2336873"/>
            <a:ext cx="4478381"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4">
            <a:extLst>
              <a:ext uri="{FF2B5EF4-FFF2-40B4-BE49-F238E27FC236}">
                <a16:creationId xmlns:a16="http://schemas.microsoft.com/office/drawing/2014/main" id="{6F106A11-53B9-4D3E-4B31-F03885B8C7B1}"/>
              </a:ext>
            </a:extLst>
          </p:cNvPr>
          <p:cNvSpPr>
            <a:spLocks noGrp="1"/>
          </p:cNvSpPr>
          <p:nvPr>
            <p:ph type="dt" sz="half" idx="10"/>
          </p:nvPr>
        </p:nvSpPr>
        <p:spPr/>
        <p:txBody>
          <a:bodyPr/>
          <a:lstStyle>
            <a:lvl1pPr>
              <a:defRPr/>
            </a:lvl1pPr>
          </a:lstStyle>
          <a:p>
            <a:pPr>
              <a:defRPr/>
            </a:pPr>
            <a:fld id="{607D42AD-35E0-41FF-9BC1-886559BE5962}" type="datetimeFigureOut">
              <a:rPr lang="en-US"/>
              <a:pPr>
                <a:defRPr/>
              </a:pPr>
              <a:t>4/1/2026</a:t>
            </a:fld>
            <a:endParaRPr lang="en-US" dirty="0"/>
          </a:p>
        </p:txBody>
      </p:sp>
      <p:sp>
        <p:nvSpPr>
          <p:cNvPr id="11" name="Footer Placeholder 5">
            <a:extLst>
              <a:ext uri="{FF2B5EF4-FFF2-40B4-BE49-F238E27FC236}">
                <a16:creationId xmlns:a16="http://schemas.microsoft.com/office/drawing/2014/main" id="{4121640C-9214-FA2F-186A-D1A4CBFD35A7}"/>
              </a:ext>
            </a:extLst>
          </p:cNvPr>
          <p:cNvSpPr>
            <a:spLocks noGrp="1"/>
          </p:cNvSpPr>
          <p:nvPr>
            <p:ph type="ftr" sz="quarter" idx="11"/>
          </p:nvPr>
        </p:nvSpPr>
        <p:spPr/>
        <p:txBody>
          <a:bodyPr/>
          <a:lstStyle>
            <a:lvl1pPr>
              <a:defRPr/>
            </a:lvl1pPr>
          </a:lstStyle>
          <a:p>
            <a:pPr>
              <a:defRPr/>
            </a:pPr>
            <a:endParaRPr lang="en-US"/>
          </a:p>
        </p:txBody>
      </p:sp>
      <p:sp>
        <p:nvSpPr>
          <p:cNvPr id="12" name="Slide Number Placeholder 6">
            <a:extLst>
              <a:ext uri="{FF2B5EF4-FFF2-40B4-BE49-F238E27FC236}">
                <a16:creationId xmlns:a16="http://schemas.microsoft.com/office/drawing/2014/main" id="{38A674DC-2B6B-9447-FB29-9B7AF0109030}"/>
              </a:ext>
            </a:extLst>
          </p:cNvPr>
          <p:cNvSpPr>
            <a:spLocks noGrp="1"/>
          </p:cNvSpPr>
          <p:nvPr>
            <p:ph type="sldNum" sz="quarter" idx="12"/>
          </p:nvPr>
        </p:nvSpPr>
        <p:spPr/>
        <p:txBody>
          <a:bodyPr/>
          <a:lstStyle>
            <a:lvl1pPr>
              <a:defRPr/>
            </a:lvl1pPr>
          </a:lstStyle>
          <a:p>
            <a:fld id="{A35D9E00-1001-48A6-BB62-B460F633BA51}" type="slidenum">
              <a:rPr lang="en-US" altLang="en-US"/>
              <a:pPr/>
              <a:t>‹#›</a:t>
            </a:fld>
            <a:endParaRPr lang="en-US" altLang="en-US"/>
          </a:p>
        </p:txBody>
      </p:sp>
    </p:spTree>
    <p:extLst>
      <p:ext uri="{BB962C8B-B14F-4D97-AF65-F5344CB8AC3E}">
        <p14:creationId xmlns:p14="http://schemas.microsoft.com/office/powerpoint/2010/main" val="5361387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7" name="Group 7">
            <a:extLst>
              <a:ext uri="{FF2B5EF4-FFF2-40B4-BE49-F238E27FC236}">
                <a16:creationId xmlns:a16="http://schemas.microsoft.com/office/drawing/2014/main" id="{6CBC99B2-089F-8BB3-6BAC-168F15F33ADE}"/>
              </a:ext>
            </a:extLst>
          </p:cNvPr>
          <p:cNvGrpSpPr>
            <a:grpSpLocks/>
          </p:cNvGrpSpPr>
          <p:nvPr/>
        </p:nvGrpSpPr>
        <p:grpSpPr bwMode="auto">
          <a:xfrm>
            <a:off x="1" y="609600"/>
            <a:ext cx="12212103" cy="1676400"/>
            <a:chOff x="0" y="2895600"/>
            <a:chExt cx="9161969" cy="1677035"/>
          </a:xfrm>
        </p:grpSpPr>
        <p:pic>
          <p:nvPicPr>
            <p:cNvPr id="8" name="Picture 8" descr="HD-ShadowLong.png">
              <a:extLst>
                <a:ext uri="{FF2B5EF4-FFF2-40B4-BE49-F238E27FC236}">
                  <a16:creationId xmlns:a16="http://schemas.microsoft.com/office/drawing/2014/main" id="{CEAFDDFD-47A6-8CC3-CC07-78B0E52A7892}"/>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HD-ShadowShort.png">
              <a:extLst>
                <a:ext uri="{FF2B5EF4-FFF2-40B4-BE49-F238E27FC236}">
                  <a16:creationId xmlns:a16="http://schemas.microsoft.com/office/drawing/2014/main" id="{23D80849-FA6A-D98C-5929-C9DD819D00B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6D0362D5-6BB7-A16C-C97F-6EC9C47A3A84}"/>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254A7C0A-1930-0295-C1A6-69BEEFE96EBD}"/>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08667" y="753231"/>
            <a:ext cx="9192984"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14386" y="2336875"/>
            <a:ext cx="4192348"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08667" y="3030010"/>
            <a:ext cx="4488224"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708708" y="2336873"/>
            <a:ext cx="4192944"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413428" y="3030010"/>
            <a:ext cx="4488223"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6">
            <a:extLst>
              <a:ext uri="{FF2B5EF4-FFF2-40B4-BE49-F238E27FC236}">
                <a16:creationId xmlns:a16="http://schemas.microsoft.com/office/drawing/2014/main" id="{E515729D-A780-5C2A-D7EA-251C81163995}"/>
              </a:ext>
            </a:extLst>
          </p:cNvPr>
          <p:cNvSpPr>
            <a:spLocks noGrp="1"/>
          </p:cNvSpPr>
          <p:nvPr>
            <p:ph type="dt" sz="half" idx="10"/>
          </p:nvPr>
        </p:nvSpPr>
        <p:spPr/>
        <p:txBody>
          <a:bodyPr/>
          <a:lstStyle>
            <a:lvl1pPr>
              <a:defRPr/>
            </a:lvl1pPr>
          </a:lstStyle>
          <a:p>
            <a:pPr>
              <a:defRPr/>
            </a:pPr>
            <a:fld id="{46ACBD33-30AE-4B44-9857-AB54CCB80256}" type="datetimeFigureOut">
              <a:rPr lang="en-US"/>
              <a:pPr>
                <a:defRPr/>
              </a:pPr>
              <a:t>4/1/2026</a:t>
            </a:fld>
            <a:endParaRPr lang="en-US" dirty="0"/>
          </a:p>
        </p:txBody>
      </p:sp>
      <p:sp>
        <p:nvSpPr>
          <p:cNvPr id="13" name="Footer Placeholder 7">
            <a:extLst>
              <a:ext uri="{FF2B5EF4-FFF2-40B4-BE49-F238E27FC236}">
                <a16:creationId xmlns:a16="http://schemas.microsoft.com/office/drawing/2014/main" id="{B2CA82E9-5F2E-60EE-F506-51D71425D0A4}"/>
              </a:ext>
            </a:extLst>
          </p:cNvPr>
          <p:cNvSpPr>
            <a:spLocks noGrp="1"/>
          </p:cNvSpPr>
          <p:nvPr>
            <p:ph type="ftr" sz="quarter" idx="11"/>
          </p:nvPr>
        </p:nvSpPr>
        <p:spPr/>
        <p:txBody>
          <a:bodyPr/>
          <a:lstStyle>
            <a:lvl1pPr>
              <a:defRPr/>
            </a:lvl1pPr>
          </a:lstStyle>
          <a:p>
            <a:pPr>
              <a:defRPr/>
            </a:pPr>
            <a:endParaRPr lang="en-US"/>
          </a:p>
        </p:txBody>
      </p:sp>
      <p:sp>
        <p:nvSpPr>
          <p:cNvPr id="14" name="Slide Number Placeholder 8">
            <a:extLst>
              <a:ext uri="{FF2B5EF4-FFF2-40B4-BE49-F238E27FC236}">
                <a16:creationId xmlns:a16="http://schemas.microsoft.com/office/drawing/2014/main" id="{704F0AF4-55AC-D4D8-212F-8F92C41C6991}"/>
              </a:ext>
            </a:extLst>
          </p:cNvPr>
          <p:cNvSpPr>
            <a:spLocks noGrp="1"/>
          </p:cNvSpPr>
          <p:nvPr>
            <p:ph type="sldNum" sz="quarter" idx="12"/>
          </p:nvPr>
        </p:nvSpPr>
        <p:spPr/>
        <p:txBody>
          <a:bodyPr/>
          <a:lstStyle>
            <a:lvl1pPr>
              <a:defRPr/>
            </a:lvl1pPr>
          </a:lstStyle>
          <a:p>
            <a:fld id="{DE24286F-709E-46DC-BFD9-95F33B79C19C}" type="slidenum">
              <a:rPr lang="en-US" altLang="en-US"/>
              <a:pPr/>
              <a:t>‹#›</a:t>
            </a:fld>
            <a:endParaRPr lang="en-US" altLang="en-US"/>
          </a:p>
        </p:txBody>
      </p:sp>
    </p:spTree>
    <p:extLst>
      <p:ext uri="{BB962C8B-B14F-4D97-AF65-F5344CB8AC3E}">
        <p14:creationId xmlns:p14="http://schemas.microsoft.com/office/powerpoint/2010/main" val="2855906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wo content, and picture 2">
    <p:bg>
      <p:bgPr>
        <a:solidFill>
          <a:schemeClr val="accent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8915400" y="0"/>
            <a:ext cx="2587752" cy="6858000"/>
          </a:xfrm>
          <a:solidFill>
            <a:schemeClr val="bg2"/>
          </a:solidFill>
        </p:spPr>
        <p:txBody>
          <a:bodyPr anchor="ctr"/>
          <a:lstStyle>
            <a:lvl1pPr marL="0" indent="0" algn="ctr">
              <a:buNone/>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p>
            <a:fld id="{DF28FB93-0A08-4E7D-8E63-9EFA29F1E093}" type="slidenum">
              <a:rPr lang="en-US" smtClean="0"/>
              <a:pPr/>
              <a:t>‹#›</a:t>
            </a:fld>
            <a:endParaRPr lang="en-US" dirty="0"/>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640080" y="2679192"/>
            <a:ext cx="7242048" cy="1170432"/>
          </a:xfrm>
        </p:spPr>
        <p:txBody>
          <a:bodyPr>
            <a:noAutofit/>
          </a:bodyPr>
          <a:lstStyle>
            <a:lvl1pPr>
              <a:spcBef>
                <a:spcPts val="1200"/>
              </a:spcBef>
              <a:buClr>
                <a:schemeClr val="accent2">
                  <a:lumMod val="20000"/>
                  <a:lumOff val="80000"/>
                </a:schemeClr>
              </a:buClr>
              <a:defRPr sz="1200">
                <a:solidFill>
                  <a:schemeClr val="accent2">
                    <a:lumMod val="20000"/>
                    <a:lumOff val="80000"/>
                  </a:schemeClr>
                </a:solidFill>
              </a:defRPr>
            </a:lvl1pPr>
            <a:lvl2pPr>
              <a:spcBef>
                <a:spcPts val="1200"/>
              </a:spcBef>
              <a:buClr>
                <a:schemeClr val="accent2">
                  <a:lumMod val="20000"/>
                  <a:lumOff val="80000"/>
                </a:schemeClr>
              </a:buClr>
              <a:defRPr sz="1200">
                <a:solidFill>
                  <a:schemeClr val="accent2">
                    <a:lumMod val="20000"/>
                    <a:lumOff val="80000"/>
                  </a:schemeClr>
                </a:solidFill>
              </a:defRPr>
            </a:lvl2pPr>
            <a:lvl3pPr>
              <a:spcBef>
                <a:spcPts val="1200"/>
              </a:spcBef>
              <a:buClr>
                <a:schemeClr val="accent2">
                  <a:lumMod val="20000"/>
                  <a:lumOff val="80000"/>
                </a:schemeClr>
              </a:buClr>
              <a:defRPr sz="1200">
                <a:solidFill>
                  <a:schemeClr val="accent2">
                    <a:lumMod val="20000"/>
                    <a:lumOff val="80000"/>
                  </a:schemeClr>
                </a:solidFill>
              </a:defRPr>
            </a:lvl3pPr>
            <a:lvl4pPr>
              <a:spcBef>
                <a:spcPts val="1200"/>
              </a:spcBef>
              <a:buClr>
                <a:schemeClr val="accent2">
                  <a:lumMod val="20000"/>
                  <a:lumOff val="80000"/>
                </a:schemeClr>
              </a:buClr>
              <a:defRPr sz="1200">
                <a:solidFill>
                  <a:schemeClr val="accent2">
                    <a:lumMod val="20000"/>
                    <a:lumOff val="80000"/>
                  </a:schemeClr>
                </a:solidFill>
              </a:defRPr>
            </a:lvl4pPr>
            <a:lvl5pPr>
              <a:spcBef>
                <a:spcPts val="1200"/>
              </a:spcBef>
              <a:buClr>
                <a:schemeClr val="accent2">
                  <a:lumMod val="20000"/>
                  <a:lumOff val="80000"/>
                </a:schemeClr>
              </a:buClr>
              <a:defRPr sz="1200">
                <a:solidFill>
                  <a:schemeClr val="accent2">
                    <a:lumMod val="20000"/>
                    <a:lumOff val="8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640080" y="640080"/>
            <a:ext cx="6858000" cy="1700784"/>
          </a:xfrm>
        </p:spPr>
        <p:txBody>
          <a:bodyPr/>
          <a:lstStyle>
            <a:lvl1pPr>
              <a:defRPr>
                <a:solidFill>
                  <a:schemeClr val="accent2">
                    <a:lumMod val="20000"/>
                    <a:lumOff val="80000"/>
                  </a:schemeClr>
                </a:solidFill>
              </a:defRPr>
            </a:lvl1pPr>
          </a:lstStyle>
          <a:p>
            <a:r>
              <a:rPr lang="en-US"/>
              <a:t>Click to edit Master title style</a:t>
            </a:r>
            <a:endParaRPr lang="en-US" dirty="0"/>
          </a:p>
        </p:txBody>
      </p:sp>
      <p:sp>
        <p:nvSpPr>
          <p:cNvPr id="2" name="Content Placeholder 8">
            <a:extLst>
              <a:ext uri="{FF2B5EF4-FFF2-40B4-BE49-F238E27FC236}">
                <a16:creationId xmlns:a16="http://schemas.microsoft.com/office/drawing/2014/main" id="{7856CD97-B46D-FEB2-B35C-2890C62DB543}"/>
              </a:ext>
            </a:extLst>
          </p:cNvPr>
          <p:cNvSpPr>
            <a:spLocks noGrp="1"/>
          </p:cNvSpPr>
          <p:nvPr>
            <p:ph sz="quarter" idx="15"/>
          </p:nvPr>
        </p:nvSpPr>
        <p:spPr>
          <a:xfrm>
            <a:off x="640080" y="4059936"/>
            <a:ext cx="7242048" cy="2130552"/>
          </a:xfrm>
        </p:spPr>
        <p:txBody>
          <a:bodyPr>
            <a:normAutofit/>
          </a:bodyPr>
          <a:lstStyle>
            <a:lvl1pPr>
              <a:buClr>
                <a:schemeClr val="accent2">
                  <a:lumMod val="20000"/>
                  <a:lumOff val="80000"/>
                </a:schemeClr>
              </a:buClr>
              <a:defRPr sz="1200">
                <a:solidFill>
                  <a:schemeClr val="accent2">
                    <a:lumMod val="20000"/>
                    <a:lumOff val="80000"/>
                  </a:schemeClr>
                </a:solidFill>
              </a:defRPr>
            </a:lvl1pPr>
            <a:lvl2pPr>
              <a:buClr>
                <a:schemeClr val="accent2">
                  <a:lumMod val="20000"/>
                  <a:lumOff val="80000"/>
                </a:schemeClr>
              </a:buClr>
              <a:defRPr sz="1200">
                <a:solidFill>
                  <a:schemeClr val="accent2">
                    <a:lumMod val="20000"/>
                    <a:lumOff val="80000"/>
                  </a:schemeClr>
                </a:solidFill>
              </a:defRPr>
            </a:lvl2pPr>
            <a:lvl3pPr>
              <a:buClr>
                <a:schemeClr val="accent2">
                  <a:lumMod val="20000"/>
                  <a:lumOff val="80000"/>
                </a:schemeClr>
              </a:buClr>
              <a:defRPr sz="1200">
                <a:solidFill>
                  <a:schemeClr val="accent2">
                    <a:lumMod val="20000"/>
                    <a:lumOff val="80000"/>
                  </a:schemeClr>
                </a:solidFill>
              </a:defRPr>
            </a:lvl3pPr>
            <a:lvl4pPr>
              <a:buClr>
                <a:schemeClr val="accent2">
                  <a:lumMod val="20000"/>
                  <a:lumOff val="80000"/>
                </a:schemeClr>
              </a:buClr>
              <a:defRPr sz="1200">
                <a:solidFill>
                  <a:schemeClr val="accent2">
                    <a:lumMod val="20000"/>
                    <a:lumOff val="80000"/>
                  </a:schemeClr>
                </a:solidFill>
              </a:defRPr>
            </a:lvl4pPr>
            <a:lvl5pPr>
              <a:buClr>
                <a:schemeClr val="accent2">
                  <a:lumMod val="20000"/>
                  <a:lumOff val="80000"/>
                </a:schemeClr>
              </a:buClr>
              <a:defRPr sz="1200">
                <a:solidFill>
                  <a:schemeClr val="accent2">
                    <a:lumMod val="20000"/>
                    <a:lumOff val="8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597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011FC7F-73A9-E1C5-A45A-8F2252C2B97F}"/>
              </a:ext>
            </a:extLst>
          </p:cNvPr>
          <p:cNvGrpSpPr>
            <a:grpSpLocks/>
          </p:cNvGrpSpPr>
          <p:nvPr/>
        </p:nvGrpSpPr>
        <p:grpSpPr bwMode="auto">
          <a:xfrm>
            <a:off x="1" y="609600"/>
            <a:ext cx="12212103" cy="1676400"/>
            <a:chOff x="0" y="2895600"/>
            <a:chExt cx="9161969" cy="1677035"/>
          </a:xfrm>
        </p:grpSpPr>
        <p:pic>
          <p:nvPicPr>
            <p:cNvPr id="4" name="Picture 8" descr="HD-ShadowLong.png">
              <a:extLst>
                <a:ext uri="{FF2B5EF4-FFF2-40B4-BE49-F238E27FC236}">
                  <a16:creationId xmlns:a16="http://schemas.microsoft.com/office/drawing/2014/main" id="{3E095E81-CA1D-CA90-3363-5F46D83FAC16}"/>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HD-ShadowShort.png">
              <a:extLst>
                <a:ext uri="{FF2B5EF4-FFF2-40B4-BE49-F238E27FC236}">
                  <a16:creationId xmlns:a16="http://schemas.microsoft.com/office/drawing/2014/main" id="{BDD2AC32-9D87-876A-E63C-2B335D6C9C1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8247757-E1BB-5697-4A35-777E8E20EB58}"/>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a:extLst>
                <a:ext uri="{FF2B5EF4-FFF2-40B4-BE49-F238E27FC236}">
                  <a16:creationId xmlns:a16="http://schemas.microsoft.com/office/drawing/2014/main" id="{C519753D-CFE8-697C-87CF-0C1B1C97BBD0}"/>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a:t>Click to edit Master title style</a:t>
            </a:r>
            <a:endParaRPr lang="en-US" dirty="0"/>
          </a:p>
        </p:txBody>
      </p:sp>
      <p:sp>
        <p:nvSpPr>
          <p:cNvPr id="8" name="Date Placeholder 2">
            <a:extLst>
              <a:ext uri="{FF2B5EF4-FFF2-40B4-BE49-F238E27FC236}">
                <a16:creationId xmlns:a16="http://schemas.microsoft.com/office/drawing/2014/main" id="{06D84532-6845-B802-D0C3-8867E4429939}"/>
              </a:ext>
            </a:extLst>
          </p:cNvPr>
          <p:cNvSpPr>
            <a:spLocks noGrp="1"/>
          </p:cNvSpPr>
          <p:nvPr>
            <p:ph type="dt" sz="half" idx="10"/>
          </p:nvPr>
        </p:nvSpPr>
        <p:spPr/>
        <p:txBody>
          <a:bodyPr/>
          <a:lstStyle>
            <a:lvl1pPr>
              <a:defRPr/>
            </a:lvl1pPr>
          </a:lstStyle>
          <a:p>
            <a:pPr>
              <a:defRPr/>
            </a:pPr>
            <a:fld id="{3B5D885F-CABE-4214-830A-17CD3DC35247}" type="datetimeFigureOut">
              <a:rPr lang="en-US"/>
              <a:pPr>
                <a:defRPr/>
              </a:pPr>
              <a:t>4/1/2026</a:t>
            </a:fld>
            <a:endParaRPr lang="en-US" dirty="0"/>
          </a:p>
        </p:txBody>
      </p:sp>
      <p:sp>
        <p:nvSpPr>
          <p:cNvPr id="9" name="Footer Placeholder 3">
            <a:extLst>
              <a:ext uri="{FF2B5EF4-FFF2-40B4-BE49-F238E27FC236}">
                <a16:creationId xmlns:a16="http://schemas.microsoft.com/office/drawing/2014/main" id="{4B319FC8-5D0C-9B33-CC1F-064BE668752A}"/>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4">
            <a:extLst>
              <a:ext uri="{FF2B5EF4-FFF2-40B4-BE49-F238E27FC236}">
                <a16:creationId xmlns:a16="http://schemas.microsoft.com/office/drawing/2014/main" id="{171AB1AC-0F01-B339-68BB-D0F91DCE5971}"/>
              </a:ext>
            </a:extLst>
          </p:cNvPr>
          <p:cNvSpPr>
            <a:spLocks noGrp="1"/>
          </p:cNvSpPr>
          <p:nvPr>
            <p:ph type="sldNum" sz="quarter" idx="12"/>
          </p:nvPr>
        </p:nvSpPr>
        <p:spPr/>
        <p:txBody>
          <a:bodyPr/>
          <a:lstStyle>
            <a:lvl1pPr>
              <a:defRPr/>
            </a:lvl1pPr>
          </a:lstStyle>
          <a:p>
            <a:fld id="{DA0AAE3C-7EF1-4BB0-9A0E-77191775DE31}" type="slidenum">
              <a:rPr lang="en-US" altLang="en-US"/>
              <a:pPr/>
              <a:t>‹#›</a:t>
            </a:fld>
            <a:endParaRPr lang="en-US" altLang="en-US"/>
          </a:p>
        </p:txBody>
      </p:sp>
    </p:spTree>
    <p:extLst>
      <p:ext uri="{BB962C8B-B14F-4D97-AF65-F5344CB8AC3E}">
        <p14:creationId xmlns:p14="http://schemas.microsoft.com/office/powerpoint/2010/main" val="28309474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7" descr="HD-ShadowShort.png">
            <a:extLst>
              <a:ext uri="{FF2B5EF4-FFF2-40B4-BE49-F238E27FC236}">
                <a16:creationId xmlns:a16="http://schemas.microsoft.com/office/drawing/2014/main" id="{E142C74D-30DF-A3A4-08A7-235BDF6B4AA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286439" y="1973263"/>
            <a:ext cx="1925665"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FBEE1F51-4B28-DDE1-992C-2C9D9113EA15}"/>
              </a:ext>
            </a:extLst>
          </p:cNvPr>
          <p:cNvSpPr/>
          <p:nvPr/>
        </p:nvSpPr>
        <p:spPr>
          <a:xfrm>
            <a:off x="10277973" y="609601"/>
            <a:ext cx="1910852"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1">
            <a:extLst>
              <a:ext uri="{FF2B5EF4-FFF2-40B4-BE49-F238E27FC236}">
                <a16:creationId xmlns:a16="http://schemas.microsoft.com/office/drawing/2014/main" id="{DBA29CF8-E168-E5B9-9400-A07145DF57D8}"/>
              </a:ext>
            </a:extLst>
          </p:cNvPr>
          <p:cNvSpPr>
            <a:spLocks noGrp="1"/>
          </p:cNvSpPr>
          <p:nvPr>
            <p:ph type="dt" sz="half" idx="10"/>
          </p:nvPr>
        </p:nvSpPr>
        <p:spPr/>
        <p:txBody>
          <a:bodyPr/>
          <a:lstStyle>
            <a:lvl1pPr>
              <a:defRPr/>
            </a:lvl1pPr>
          </a:lstStyle>
          <a:p>
            <a:pPr>
              <a:defRPr/>
            </a:pPr>
            <a:fld id="{05205981-EE05-47B3-930D-587759CC2192}" type="datetimeFigureOut">
              <a:rPr lang="en-US"/>
              <a:pPr>
                <a:defRPr/>
              </a:pPr>
              <a:t>4/1/2026</a:t>
            </a:fld>
            <a:endParaRPr lang="en-US" dirty="0"/>
          </a:p>
        </p:txBody>
      </p:sp>
      <p:sp>
        <p:nvSpPr>
          <p:cNvPr id="5" name="Footer Placeholder 2">
            <a:extLst>
              <a:ext uri="{FF2B5EF4-FFF2-40B4-BE49-F238E27FC236}">
                <a16:creationId xmlns:a16="http://schemas.microsoft.com/office/drawing/2014/main" id="{84EC1833-8DFE-8E18-98AC-815A79DB981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3">
            <a:extLst>
              <a:ext uri="{FF2B5EF4-FFF2-40B4-BE49-F238E27FC236}">
                <a16:creationId xmlns:a16="http://schemas.microsoft.com/office/drawing/2014/main" id="{F19D40FF-B845-5538-4143-F6B7A875C1AE}"/>
              </a:ext>
            </a:extLst>
          </p:cNvPr>
          <p:cNvSpPr>
            <a:spLocks noGrp="1"/>
          </p:cNvSpPr>
          <p:nvPr>
            <p:ph type="sldNum" sz="quarter" idx="12"/>
          </p:nvPr>
        </p:nvSpPr>
        <p:spPr/>
        <p:txBody>
          <a:bodyPr/>
          <a:lstStyle>
            <a:lvl1pPr>
              <a:defRPr/>
            </a:lvl1pPr>
          </a:lstStyle>
          <a:p>
            <a:fld id="{FAEE13CD-E7A3-44AF-B22F-A6DA85E8CED6}" type="slidenum">
              <a:rPr lang="en-US" altLang="en-US"/>
              <a:pPr/>
              <a:t>‹#›</a:t>
            </a:fld>
            <a:endParaRPr lang="en-US" altLang="en-US"/>
          </a:p>
        </p:txBody>
      </p:sp>
    </p:spTree>
    <p:extLst>
      <p:ext uri="{BB962C8B-B14F-4D97-AF65-F5344CB8AC3E}">
        <p14:creationId xmlns:p14="http://schemas.microsoft.com/office/powerpoint/2010/main" val="30659601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5" name="Group 7">
            <a:extLst>
              <a:ext uri="{FF2B5EF4-FFF2-40B4-BE49-F238E27FC236}">
                <a16:creationId xmlns:a16="http://schemas.microsoft.com/office/drawing/2014/main" id="{3CC57E3A-A0D4-82AD-0CD8-89FCE38E8DFA}"/>
              </a:ext>
            </a:extLst>
          </p:cNvPr>
          <p:cNvGrpSpPr>
            <a:grpSpLocks/>
          </p:cNvGrpSpPr>
          <p:nvPr/>
        </p:nvGrpSpPr>
        <p:grpSpPr bwMode="auto">
          <a:xfrm>
            <a:off x="1" y="609600"/>
            <a:ext cx="12212103" cy="1676400"/>
            <a:chOff x="0" y="2895600"/>
            <a:chExt cx="9161969" cy="1677035"/>
          </a:xfrm>
        </p:grpSpPr>
        <p:pic>
          <p:nvPicPr>
            <p:cNvPr id="6" name="Picture 8" descr="HD-ShadowLong.png">
              <a:extLst>
                <a:ext uri="{FF2B5EF4-FFF2-40B4-BE49-F238E27FC236}">
                  <a16:creationId xmlns:a16="http://schemas.microsoft.com/office/drawing/2014/main" id="{1903F0F0-E857-858E-6301-AE236879562B}"/>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HD-ShadowShort.png">
              <a:extLst>
                <a:ext uri="{FF2B5EF4-FFF2-40B4-BE49-F238E27FC236}">
                  <a16:creationId xmlns:a16="http://schemas.microsoft.com/office/drawing/2014/main" id="{5AB0075E-5B1A-570D-8C45-7902069F61E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D5B0FC99-0BCB-2688-D2D0-EA0D661E3E50}"/>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88BE54F3-3C08-6EF8-9E98-06D997E77596}"/>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08667" y="753227"/>
            <a:ext cx="9192984" cy="1080940"/>
          </a:xfrm>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4626" y="2336875"/>
            <a:ext cx="5217025"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11016" y="2336874"/>
            <a:ext cx="3727349"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Date Placeholder 4">
            <a:extLst>
              <a:ext uri="{FF2B5EF4-FFF2-40B4-BE49-F238E27FC236}">
                <a16:creationId xmlns:a16="http://schemas.microsoft.com/office/drawing/2014/main" id="{1599CE2F-E55D-3E72-831C-8C6531CC8C7B}"/>
              </a:ext>
            </a:extLst>
          </p:cNvPr>
          <p:cNvSpPr>
            <a:spLocks noGrp="1"/>
          </p:cNvSpPr>
          <p:nvPr>
            <p:ph type="dt" sz="half" idx="10"/>
          </p:nvPr>
        </p:nvSpPr>
        <p:spPr/>
        <p:txBody>
          <a:bodyPr/>
          <a:lstStyle>
            <a:lvl1pPr>
              <a:defRPr/>
            </a:lvl1pPr>
          </a:lstStyle>
          <a:p>
            <a:pPr>
              <a:defRPr/>
            </a:pPr>
            <a:fld id="{48AFF8DD-18F5-4445-8E07-140828A3AAE9}" type="datetimeFigureOut">
              <a:rPr lang="en-US"/>
              <a:pPr>
                <a:defRPr/>
              </a:pPr>
              <a:t>4/1/2026</a:t>
            </a:fld>
            <a:endParaRPr lang="en-US" dirty="0"/>
          </a:p>
        </p:txBody>
      </p:sp>
      <p:sp>
        <p:nvSpPr>
          <p:cNvPr id="11" name="Footer Placeholder 5">
            <a:extLst>
              <a:ext uri="{FF2B5EF4-FFF2-40B4-BE49-F238E27FC236}">
                <a16:creationId xmlns:a16="http://schemas.microsoft.com/office/drawing/2014/main" id="{5308A124-A002-925A-7BD5-3861C29B7A82}"/>
              </a:ext>
            </a:extLst>
          </p:cNvPr>
          <p:cNvSpPr>
            <a:spLocks noGrp="1"/>
          </p:cNvSpPr>
          <p:nvPr>
            <p:ph type="ftr" sz="quarter" idx="11"/>
          </p:nvPr>
        </p:nvSpPr>
        <p:spPr/>
        <p:txBody>
          <a:bodyPr/>
          <a:lstStyle>
            <a:lvl1pPr>
              <a:defRPr/>
            </a:lvl1pPr>
          </a:lstStyle>
          <a:p>
            <a:pPr>
              <a:defRPr/>
            </a:pPr>
            <a:endParaRPr lang="en-US"/>
          </a:p>
        </p:txBody>
      </p:sp>
      <p:sp>
        <p:nvSpPr>
          <p:cNvPr id="12" name="Slide Number Placeholder 6">
            <a:extLst>
              <a:ext uri="{FF2B5EF4-FFF2-40B4-BE49-F238E27FC236}">
                <a16:creationId xmlns:a16="http://schemas.microsoft.com/office/drawing/2014/main" id="{43995BD1-EFBB-2BA7-31F9-FCA9D9296B72}"/>
              </a:ext>
            </a:extLst>
          </p:cNvPr>
          <p:cNvSpPr>
            <a:spLocks noGrp="1"/>
          </p:cNvSpPr>
          <p:nvPr>
            <p:ph type="sldNum" sz="quarter" idx="12"/>
          </p:nvPr>
        </p:nvSpPr>
        <p:spPr/>
        <p:txBody>
          <a:bodyPr/>
          <a:lstStyle>
            <a:lvl1pPr>
              <a:defRPr/>
            </a:lvl1pPr>
          </a:lstStyle>
          <a:p>
            <a:fld id="{590131C0-12C0-49E0-B7BF-9DB230834AD7}" type="slidenum">
              <a:rPr lang="en-US" altLang="en-US"/>
              <a:pPr/>
              <a:t>‹#›</a:t>
            </a:fld>
            <a:endParaRPr lang="en-US" altLang="en-US"/>
          </a:p>
        </p:txBody>
      </p:sp>
    </p:spTree>
    <p:extLst>
      <p:ext uri="{BB962C8B-B14F-4D97-AF65-F5344CB8AC3E}">
        <p14:creationId xmlns:p14="http://schemas.microsoft.com/office/powerpoint/2010/main" val="35366101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5" name="Group 7">
            <a:extLst>
              <a:ext uri="{FF2B5EF4-FFF2-40B4-BE49-F238E27FC236}">
                <a16:creationId xmlns:a16="http://schemas.microsoft.com/office/drawing/2014/main" id="{94A3F359-D06F-5DC7-5B8F-0818D16F122B}"/>
              </a:ext>
            </a:extLst>
          </p:cNvPr>
          <p:cNvGrpSpPr>
            <a:grpSpLocks/>
          </p:cNvGrpSpPr>
          <p:nvPr/>
        </p:nvGrpSpPr>
        <p:grpSpPr bwMode="auto">
          <a:xfrm>
            <a:off x="1" y="609600"/>
            <a:ext cx="12212103" cy="1676400"/>
            <a:chOff x="0" y="2895600"/>
            <a:chExt cx="9161969" cy="1677035"/>
          </a:xfrm>
        </p:grpSpPr>
        <p:pic>
          <p:nvPicPr>
            <p:cNvPr id="6" name="Picture 8" descr="HD-ShadowLong.png">
              <a:extLst>
                <a:ext uri="{FF2B5EF4-FFF2-40B4-BE49-F238E27FC236}">
                  <a16:creationId xmlns:a16="http://schemas.microsoft.com/office/drawing/2014/main" id="{761BCC46-32EF-79C4-3006-51145CA38B25}"/>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HD-ShadowShort.png">
              <a:extLst>
                <a:ext uri="{FF2B5EF4-FFF2-40B4-BE49-F238E27FC236}">
                  <a16:creationId xmlns:a16="http://schemas.microsoft.com/office/drawing/2014/main" id="{3AC76F71-64E8-F5E9-4D47-50721DD6F874}"/>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BD3559CC-85FC-EAFE-A0B4-C6E37F591B8D}"/>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398D228E-09C7-ABFE-C9AE-06733EA45DAB}"/>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08667" y="753228"/>
            <a:ext cx="9192984" cy="1080938"/>
          </a:xfrm>
        </p:spPr>
        <p:txBody>
          <a:bodyP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680056" y="2336874"/>
            <a:ext cx="5221596" cy="3599312"/>
          </a:xfrm>
          <a:noFill/>
          <a:ln>
            <a:noFill/>
          </a:ln>
          <a:effectLst>
            <a:outerShdw blurRad="76200" dist="63500" dir="5040000" algn="tl" rotWithShape="0">
              <a:srgbClr val="000000">
                <a:alpha val="41000"/>
              </a:srgb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708667" y="2336875"/>
            <a:ext cx="3730344"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Date Placeholder 4">
            <a:extLst>
              <a:ext uri="{FF2B5EF4-FFF2-40B4-BE49-F238E27FC236}">
                <a16:creationId xmlns:a16="http://schemas.microsoft.com/office/drawing/2014/main" id="{EE347B64-BE34-D713-0C00-608FDEC66838}"/>
              </a:ext>
            </a:extLst>
          </p:cNvPr>
          <p:cNvSpPr>
            <a:spLocks noGrp="1"/>
          </p:cNvSpPr>
          <p:nvPr>
            <p:ph type="dt" sz="half" idx="10"/>
          </p:nvPr>
        </p:nvSpPr>
        <p:spPr/>
        <p:txBody>
          <a:bodyPr/>
          <a:lstStyle>
            <a:lvl1pPr>
              <a:defRPr/>
            </a:lvl1pPr>
          </a:lstStyle>
          <a:p>
            <a:pPr>
              <a:defRPr/>
            </a:pPr>
            <a:fld id="{3EDB68EA-DF0B-48EC-ACE2-5827604E6F24}" type="datetimeFigureOut">
              <a:rPr lang="en-US"/>
              <a:pPr>
                <a:defRPr/>
              </a:pPr>
              <a:t>4/1/2026</a:t>
            </a:fld>
            <a:endParaRPr lang="en-US" dirty="0"/>
          </a:p>
        </p:txBody>
      </p:sp>
      <p:sp>
        <p:nvSpPr>
          <p:cNvPr id="11" name="Footer Placeholder 5">
            <a:extLst>
              <a:ext uri="{FF2B5EF4-FFF2-40B4-BE49-F238E27FC236}">
                <a16:creationId xmlns:a16="http://schemas.microsoft.com/office/drawing/2014/main" id="{468076EF-1963-8B71-10B9-02FB20F94DDE}"/>
              </a:ext>
            </a:extLst>
          </p:cNvPr>
          <p:cNvSpPr>
            <a:spLocks noGrp="1"/>
          </p:cNvSpPr>
          <p:nvPr>
            <p:ph type="ftr" sz="quarter" idx="11"/>
          </p:nvPr>
        </p:nvSpPr>
        <p:spPr/>
        <p:txBody>
          <a:bodyPr/>
          <a:lstStyle>
            <a:lvl1pPr>
              <a:defRPr/>
            </a:lvl1pPr>
          </a:lstStyle>
          <a:p>
            <a:pPr>
              <a:defRPr/>
            </a:pPr>
            <a:endParaRPr lang="en-US"/>
          </a:p>
        </p:txBody>
      </p:sp>
      <p:sp>
        <p:nvSpPr>
          <p:cNvPr id="12" name="Slide Number Placeholder 6">
            <a:extLst>
              <a:ext uri="{FF2B5EF4-FFF2-40B4-BE49-F238E27FC236}">
                <a16:creationId xmlns:a16="http://schemas.microsoft.com/office/drawing/2014/main" id="{46796F4F-27A3-FD31-6BD8-61A7053B972B}"/>
              </a:ext>
            </a:extLst>
          </p:cNvPr>
          <p:cNvSpPr>
            <a:spLocks noGrp="1"/>
          </p:cNvSpPr>
          <p:nvPr>
            <p:ph type="sldNum" sz="quarter" idx="12"/>
          </p:nvPr>
        </p:nvSpPr>
        <p:spPr/>
        <p:txBody>
          <a:bodyPr/>
          <a:lstStyle>
            <a:lvl1pPr>
              <a:defRPr/>
            </a:lvl1pPr>
          </a:lstStyle>
          <a:p>
            <a:fld id="{D55AD756-43F2-434B-9B7F-B47468E715B9}" type="slidenum">
              <a:rPr lang="en-US" altLang="en-US"/>
              <a:pPr/>
              <a:t>‹#›</a:t>
            </a:fld>
            <a:endParaRPr lang="en-US" altLang="en-US"/>
          </a:p>
        </p:txBody>
      </p:sp>
    </p:spTree>
    <p:extLst>
      <p:ext uri="{BB962C8B-B14F-4D97-AF65-F5344CB8AC3E}">
        <p14:creationId xmlns:p14="http://schemas.microsoft.com/office/powerpoint/2010/main" val="8634916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5" name="Group 7">
            <a:extLst>
              <a:ext uri="{FF2B5EF4-FFF2-40B4-BE49-F238E27FC236}">
                <a16:creationId xmlns:a16="http://schemas.microsoft.com/office/drawing/2014/main" id="{98D0788D-EAF5-F3B7-FFC1-737D600A19A7}"/>
              </a:ext>
            </a:extLst>
          </p:cNvPr>
          <p:cNvGrpSpPr>
            <a:grpSpLocks/>
          </p:cNvGrpSpPr>
          <p:nvPr/>
        </p:nvGrpSpPr>
        <p:grpSpPr bwMode="auto">
          <a:xfrm>
            <a:off x="1" y="4572000"/>
            <a:ext cx="12212103" cy="1676400"/>
            <a:chOff x="0" y="2895600"/>
            <a:chExt cx="9161969" cy="1677035"/>
          </a:xfrm>
        </p:grpSpPr>
        <p:pic>
          <p:nvPicPr>
            <p:cNvPr id="6" name="Picture 8" descr="HD-ShadowLong.png">
              <a:extLst>
                <a:ext uri="{FF2B5EF4-FFF2-40B4-BE49-F238E27FC236}">
                  <a16:creationId xmlns:a16="http://schemas.microsoft.com/office/drawing/2014/main" id="{031FD678-FF83-B4BE-87AA-18903606E0C0}"/>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HD-ShadowShort.png">
              <a:extLst>
                <a:ext uri="{FF2B5EF4-FFF2-40B4-BE49-F238E27FC236}">
                  <a16:creationId xmlns:a16="http://schemas.microsoft.com/office/drawing/2014/main" id="{C1114F2D-1B99-9187-35A1-A34DEFD6415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B7E8D133-1E46-7873-3A2B-FE9205B473F9}"/>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4C26DE22-7601-CB4F-4BD5-4C32420B9176}"/>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11019" y="4711617"/>
            <a:ext cx="9190633" cy="544482"/>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08667" y="609599"/>
            <a:ext cx="9192984" cy="3589575"/>
          </a:xfrm>
          <a:noFill/>
          <a:ln>
            <a:noFill/>
          </a:ln>
          <a:effectLst>
            <a:outerShdw blurRad="76200" dist="63500" dir="5040000" algn="tl" rotWithShape="0">
              <a:srgbClr val="000000">
                <a:alpha val="41000"/>
              </a:srgb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711016" y="5256099"/>
            <a:ext cx="9190635" cy="5478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Date Placeholder 4">
            <a:extLst>
              <a:ext uri="{FF2B5EF4-FFF2-40B4-BE49-F238E27FC236}">
                <a16:creationId xmlns:a16="http://schemas.microsoft.com/office/drawing/2014/main" id="{22AFFC67-75C8-7FF2-AB35-63D099A03BC8}"/>
              </a:ext>
            </a:extLst>
          </p:cNvPr>
          <p:cNvSpPr>
            <a:spLocks noGrp="1"/>
          </p:cNvSpPr>
          <p:nvPr>
            <p:ph type="dt" sz="half" idx="10"/>
          </p:nvPr>
        </p:nvSpPr>
        <p:spPr/>
        <p:txBody>
          <a:bodyPr/>
          <a:lstStyle>
            <a:lvl1pPr>
              <a:defRPr/>
            </a:lvl1pPr>
          </a:lstStyle>
          <a:p>
            <a:pPr>
              <a:defRPr/>
            </a:pPr>
            <a:fld id="{4D2DCE14-587C-465F-8787-E9B75888AA5E}" type="datetimeFigureOut">
              <a:rPr lang="en-US"/>
              <a:pPr>
                <a:defRPr/>
              </a:pPr>
              <a:t>4/1/2026</a:t>
            </a:fld>
            <a:endParaRPr lang="en-US" dirty="0"/>
          </a:p>
        </p:txBody>
      </p:sp>
      <p:sp>
        <p:nvSpPr>
          <p:cNvPr id="11" name="Footer Placeholder 5">
            <a:extLst>
              <a:ext uri="{FF2B5EF4-FFF2-40B4-BE49-F238E27FC236}">
                <a16:creationId xmlns:a16="http://schemas.microsoft.com/office/drawing/2014/main" id="{430DDECE-4932-5C1A-257C-3E40D8E47785}"/>
              </a:ext>
            </a:extLst>
          </p:cNvPr>
          <p:cNvSpPr>
            <a:spLocks noGrp="1"/>
          </p:cNvSpPr>
          <p:nvPr>
            <p:ph type="ftr" sz="quarter" idx="11"/>
          </p:nvPr>
        </p:nvSpPr>
        <p:spPr/>
        <p:txBody>
          <a:bodyPr/>
          <a:lstStyle>
            <a:lvl1pPr>
              <a:defRPr/>
            </a:lvl1pPr>
          </a:lstStyle>
          <a:p>
            <a:pPr>
              <a:defRPr/>
            </a:pPr>
            <a:endParaRPr lang="en-US"/>
          </a:p>
        </p:txBody>
      </p:sp>
      <p:sp>
        <p:nvSpPr>
          <p:cNvPr id="12" name="Slide Number Placeholder 6">
            <a:extLst>
              <a:ext uri="{FF2B5EF4-FFF2-40B4-BE49-F238E27FC236}">
                <a16:creationId xmlns:a16="http://schemas.microsoft.com/office/drawing/2014/main" id="{BCEB6C91-DAB7-A0A0-73B9-6D7FD4736EB2}"/>
              </a:ext>
            </a:extLst>
          </p:cNvPr>
          <p:cNvSpPr>
            <a:spLocks noGrp="1"/>
          </p:cNvSpPr>
          <p:nvPr>
            <p:ph type="sldNum" sz="quarter" idx="12"/>
          </p:nvPr>
        </p:nvSpPr>
        <p:spPr>
          <a:xfrm>
            <a:off x="10472656" y="4711701"/>
            <a:ext cx="1532068" cy="1090613"/>
          </a:xfrm>
        </p:spPr>
        <p:txBody>
          <a:bodyPr/>
          <a:lstStyle>
            <a:lvl1pPr>
              <a:defRPr/>
            </a:lvl1pPr>
          </a:lstStyle>
          <a:p>
            <a:fld id="{54878EAD-434D-4DC7-9E5B-B760603882DE}" type="slidenum">
              <a:rPr lang="en-US" altLang="en-US"/>
              <a:pPr/>
              <a:t>‹#›</a:t>
            </a:fld>
            <a:endParaRPr lang="en-US" altLang="en-US"/>
          </a:p>
        </p:txBody>
      </p:sp>
    </p:spTree>
    <p:extLst>
      <p:ext uri="{BB962C8B-B14F-4D97-AF65-F5344CB8AC3E}">
        <p14:creationId xmlns:p14="http://schemas.microsoft.com/office/powerpoint/2010/main" val="7266997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D65CAA3C-CBDD-073E-8386-A74B09515F51}"/>
              </a:ext>
            </a:extLst>
          </p:cNvPr>
          <p:cNvGrpSpPr>
            <a:grpSpLocks/>
          </p:cNvGrpSpPr>
          <p:nvPr/>
        </p:nvGrpSpPr>
        <p:grpSpPr bwMode="auto">
          <a:xfrm>
            <a:off x="1" y="4572000"/>
            <a:ext cx="12212103" cy="1676400"/>
            <a:chOff x="0" y="2895600"/>
            <a:chExt cx="9161969" cy="1677035"/>
          </a:xfrm>
        </p:grpSpPr>
        <p:pic>
          <p:nvPicPr>
            <p:cNvPr id="5" name="Picture 8" descr="HD-ShadowLong.png">
              <a:extLst>
                <a:ext uri="{FF2B5EF4-FFF2-40B4-BE49-F238E27FC236}">
                  <a16:creationId xmlns:a16="http://schemas.microsoft.com/office/drawing/2014/main" id="{8DC65718-1C81-7179-63E1-0931A154E28F}"/>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HD-ShadowShort.png">
              <a:extLst>
                <a:ext uri="{FF2B5EF4-FFF2-40B4-BE49-F238E27FC236}">
                  <a16:creationId xmlns:a16="http://schemas.microsoft.com/office/drawing/2014/main" id="{C18D1C81-029C-F2CD-D1ED-833B0BBDB265}"/>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DA392460-236B-6B45-3717-9FD8ABB39A48}"/>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9250481A-D58F-D390-2C91-2AFAB4105D23}"/>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98825" y="609597"/>
            <a:ext cx="9192984" cy="3592750"/>
          </a:xfrm>
        </p:spPr>
        <p:txBody>
          <a:bodyP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708667" y="4710340"/>
            <a:ext cx="9183143" cy="1101764"/>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4">
            <a:extLst>
              <a:ext uri="{FF2B5EF4-FFF2-40B4-BE49-F238E27FC236}">
                <a16:creationId xmlns:a16="http://schemas.microsoft.com/office/drawing/2014/main" id="{5FF5FA53-F27E-A345-A81D-FFEA03C58DA9}"/>
              </a:ext>
            </a:extLst>
          </p:cNvPr>
          <p:cNvSpPr>
            <a:spLocks noGrp="1"/>
          </p:cNvSpPr>
          <p:nvPr>
            <p:ph type="dt" sz="half" idx="10"/>
          </p:nvPr>
        </p:nvSpPr>
        <p:spPr/>
        <p:txBody>
          <a:bodyPr/>
          <a:lstStyle>
            <a:lvl1pPr>
              <a:defRPr/>
            </a:lvl1pPr>
          </a:lstStyle>
          <a:p>
            <a:pPr>
              <a:defRPr/>
            </a:pPr>
            <a:fld id="{30AEBC83-24D8-424E-8372-15AA37935231}" type="datetimeFigureOut">
              <a:rPr lang="en-US"/>
              <a:pPr>
                <a:defRPr/>
              </a:pPr>
              <a:t>4/1/2026</a:t>
            </a:fld>
            <a:endParaRPr lang="en-US" dirty="0"/>
          </a:p>
        </p:txBody>
      </p:sp>
      <p:sp>
        <p:nvSpPr>
          <p:cNvPr id="10" name="Footer Placeholder 5">
            <a:extLst>
              <a:ext uri="{FF2B5EF4-FFF2-40B4-BE49-F238E27FC236}">
                <a16:creationId xmlns:a16="http://schemas.microsoft.com/office/drawing/2014/main" id="{7E9B8B07-AAD5-C9FF-2032-9913BA524200}"/>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6">
            <a:extLst>
              <a:ext uri="{FF2B5EF4-FFF2-40B4-BE49-F238E27FC236}">
                <a16:creationId xmlns:a16="http://schemas.microsoft.com/office/drawing/2014/main" id="{06A465D1-53B7-CE10-9039-BAD7FA27F074}"/>
              </a:ext>
            </a:extLst>
          </p:cNvPr>
          <p:cNvSpPr>
            <a:spLocks noGrp="1"/>
          </p:cNvSpPr>
          <p:nvPr>
            <p:ph type="sldNum" sz="quarter" idx="12"/>
          </p:nvPr>
        </p:nvSpPr>
        <p:spPr>
          <a:xfrm>
            <a:off x="10472656" y="4711701"/>
            <a:ext cx="1532068" cy="1090613"/>
          </a:xfrm>
        </p:spPr>
        <p:txBody>
          <a:bodyPr/>
          <a:lstStyle>
            <a:lvl1pPr>
              <a:defRPr/>
            </a:lvl1pPr>
          </a:lstStyle>
          <a:p>
            <a:fld id="{E969DE60-1520-413D-AD36-E206B58BEF65}" type="slidenum">
              <a:rPr lang="en-US" altLang="en-US"/>
              <a:pPr/>
              <a:t>‹#›</a:t>
            </a:fld>
            <a:endParaRPr lang="en-US" altLang="en-US"/>
          </a:p>
        </p:txBody>
      </p:sp>
    </p:spTree>
    <p:extLst>
      <p:ext uri="{BB962C8B-B14F-4D97-AF65-F5344CB8AC3E}">
        <p14:creationId xmlns:p14="http://schemas.microsoft.com/office/powerpoint/2010/main" val="19595781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4AB05CB4-D14C-53CF-7AE8-1BE7D579887E}"/>
              </a:ext>
            </a:extLst>
          </p:cNvPr>
          <p:cNvGrpSpPr>
            <a:grpSpLocks/>
          </p:cNvGrpSpPr>
          <p:nvPr/>
        </p:nvGrpSpPr>
        <p:grpSpPr bwMode="auto">
          <a:xfrm>
            <a:off x="1" y="4572000"/>
            <a:ext cx="12212103" cy="1676400"/>
            <a:chOff x="0" y="2895600"/>
            <a:chExt cx="9161969" cy="1677035"/>
          </a:xfrm>
        </p:grpSpPr>
        <p:pic>
          <p:nvPicPr>
            <p:cNvPr id="5" name="Picture 8" descr="HD-ShadowLong.png">
              <a:extLst>
                <a:ext uri="{FF2B5EF4-FFF2-40B4-BE49-F238E27FC236}">
                  <a16:creationId xmlns:a16="http://schemas.microsoft.com/office/drawing/2014/main" id="{6AAB5D2E-2CDD-2622-89E6-19B6618FB4B7}"/>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HD-ShadowShort.png">
              <a:extLst>
                <a:ext uri="{FF2B5EF4-FFF2-40B4-BE49-F238E27FC236}">
                  <a16:creationId xmlns:a16="http://schemas.microsoft.com/office/drawing/2014/main" id="{AB42A866-2B89-2BAC-1BF3-DD0C5AF4A0A5}"/>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BB137420-D0CD-A6B1-4A80-A30F672AA8F6}"/>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A7F5282E-93A5-E437-41D3-7CF2C11472C1}"/>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9" name="TextBox 8">
            <a:extLst>
              <a:ext uri="{FF2B5EF4-FFF2-40B4-BE49-F238E27FC236}">
                <a16:creationId xmlns:a16="http://schemas.microsoft.com/office/drawing/2014/main" id="{25D33B6D-E6CA-704E-5F8D-22EF0479ABAD}"/>
              </a:ext>
            </a:extLst>
          </p:cNvPr>
          <p:cNvSpPr txBox="1"/>
          <p:nvPr/>
        </p:nvSpPr>
        <p:spPr>
          <a:xfrm>
            <a:off x="361856" y="747714"/>
            <a:ext cx="711015" cy="585787"/>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eaLnBrk="1" fontAlgn="auto" hangingPunct="1">
              <a:spcAft>
                <a:spcPts val="0"/>
              </a:spcAft>
              <a:defRPr/>
            </a:pPr>
            <a:r>
              <a:rPr lang="en-US" sz="7200" dirty="0">
                <a:effectLst/>
                <a:latin typeface="+mn-lt"/>
              </a:rPr>
              <a:t>“</a:t>
            </a:r>
          </a:p>
        </p:txBody>
      </p:sp>
      <p:sp>
        <p:nvSpPr>
          <p:cNvPr id="10" name="TextBox 9">
            <a:extLst>
              <a:ext uri="{FF2B5EF4-FFF2-40B4-BE49-F238E27FC236}">
                <a16:creationId xmlns:a16="http://schemas.microsoft.com/office/drawing/2014/main" id="{06488BC4-F7A4-C007-8B2F-3AF31A67E8FF}"/>
              </a:ext>
            </a:extLst>
          </p:cNvPr>
          <p:cNvSpPr txBox="1"/>
          <p:nvPr/>
        </p:nvSpPr>
        <p:spPr>
          <a:xfrm>
            <a:off x="9287632" y="2998788"/>
            <a:ext cx="609441"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eaLnBrk="1" fontAlgn="auto" hangingPunct="1">
              <a:spcAft>
                <a:spcPts val="0"/>
              </a:spcAft>
              <a:defRPr/>
            </a:pPr>
            <a:r>
              <a:rPr lang="en-US" sz="7200" dirty="0">
                <a:effectLst/>
                <a:latin typeface="+mn-lt"/>
              </a:rPr>
              <a:t>”</a:t>
            </a:r>
          </a:p>
        </p:txBody>
      </p:sp>
      <p:sp>
        <p:nvSpPr>
          <p:cNvPr id="2" name="Title 1"/>
          <p:cNvSpPr>
            <a:spLocks noGrp="1"/>
          </p:cNvSpPr>
          <p:nvPr>
            <p:ph type="title"/>
          </p:nvPr>
        </p:nvSpPr>
        <p:spPr>
          <a:xfrm>
            <a:off x="1023629" y="616984"/>
            <a:ext cx="8564632" cy="3036061"/>
          </a:xfrm>
        </p:spPr>
        <p:txBody>
          <a:bodyP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18908" y="3660763"/>
            <a:ext cx="7981562" cy="548968"/>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708667" y="4710340"/>
            <a:ext cx="9202828" cy="1101764"/>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Date Placeholder 4">
            <a:extLst>
              <a:ext uri="{FF2B5EF4-FFF2-40B4-BE49-F238E27FC236}">
                <a16:creationId xmlns:a16="http://schemas.microsoft.com/office/drawing/2014/main" id="{ACB6C308-50EE-43C2-7AAE-F98782D7A49A}"/>
              </a:ext>
            </a:extLst>
          </p:cNvPr>
          <p:cNvSpPr>
            <a:spLocks noGrp="1"/>
          </p:cNvSpPr>
          <p:nvPr>
            <p:ph type="dt" sz="half" idx="14"/>
          </p:nvPr>
        </p:nvSpPr>
        <p:spPr/>
        <p:txBody>
          <a:bodyPr/>
          <a:lstStyle>
            <a:lvl1pPr>
              <a:defRPr/>
            </a:lvl1pPr>
          </a:lstStyle>
          <a:p>
            <a:pPr>
              <a:defRPr/>
            </a:pPr>
            <a:fld id="{38579FEA-1480-404F-B507-0740C56172A8}" type="datetimeFigureOut">
              <a:rPr lang="en-US"/>
              <a:pPr>
                <a:defRPr/>
              </a:pPr>
              <a:t>4/1/2026</a:t>
            </a:fld>
            <a:endParaRPr lang="en-US" dirty="0"/>
          </a:p>
        </p:txBody>
      </p:sp>
      <p:sp>
        <p:nvSpPr>
          <p:cNvPr id="13" name="Footer Placeholder 5">
            <a:extLst>
              <a:ext uri="{FF2B5EF4-FFF2-40B4-BE49-F238E27FC236}">
                <a16:creationId xmlns:a16="http://schemas.microsoft.com/office/drawing/2014/main" id="{47603A52-D2AC-C8FA-8700-6C6659317D8F}"/>
              </a:ext>
            </a:extLst>
          </p:cNvPr>
          <p:cNvSpPr>
            <a:spLocks noGrp="1"/>
          </p:cNvSpPr>
          <p:nvPr>
            <p:ph type="ftr" sz="quarter" idx="15"/>
          </p:nvPr>
        </p:nvSpPr>
        <p:spPr/>
        <p:txBody>
          <a:bodyPr/>
          <a:lstStyle>
            <a:lvl1pPr>
              <a:defRPr/>
            </a:lvl1pPr>
          </a:lstStyle>
          <a:p>
            <a:pPr>
              <a:defRPr/>
            </a:pPr>
            <a:endParaRPr lang="en-US"/>
          </a:p>
        </p:txBody>
      </p:sp>
      <p:sp>
        <p:nvSpPr>
          <p:cNvPr id="14" name="Slide Number Placeholder 6">
            <a:extLst>
              <a:ext uri="{FF2B5EF4-FFF2-40B4-BE49-F238E27FC236}">
                <a16:creationId xmlns:a16="http://schemas.microsoft.com/office/drawing/2014/main" id="{4878587E-E4A5-385B-8256-45B55C64E9C8}"/>
              </a:ext>
            </a:extLst>
          </p:cNvPr>
          <p:cNvSpPr>
            <a:spLocks noGrp="1"/>
          </p:cNvSpPr>
          <p:nvPr>
            <p:ph type="sldNum" sz="quarter" idx="16"/>
          </p:nvPr>
        </p:nvSpPr>
        <p:spPr>
          <a:xfrm>
            <a:off x="10472656" y="4710113"/>
            <a:ext cx="1532068" cy="1090612"/>
          </a:xfrm>
        </p:spPr>
        <p:txBody>
          <a:bodyPr/>
          <a:lstStyle>
            <a:lvl1pPr>
              <a:defRPr/>
            </a:lvl1pPr>
          </a:lstStyle>
          <a:p>
            <a:fld id="{701FE393-D1EA-40A7-AD31-70BD31542231}" type="slidenum">
              <a:rPr lang="en-US" altLang="en-US"/>
              <a:pPr/>
              <a:t>‹#›</a:t>
            </a:fld>
            <a:endParaRPr lang="en-US" altLang="en-US"/>
          </a:p>
        </p:txBody>
      </p:sp>
    </p:spTree>
    <p:extLst>
      <p:ext uri="{BB962C8B-B14F-4D97-AF65-F5344CB8AC3E}">
        <p14:creationId xmlns:p14="http://schemas.microsoft.com/office/powerpoint/2010/main" val="8281912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A7B8B483-5DD6-AE0D-87EB-2AE42BD9E6C0}"/>
              </a:ext>
            </a:extLst>
          </p:cNvPr>
          <p:cNvGrpSpPr>
            <a:grpSpLocks/>
          </p:cNvGrpSpPr>
          <p:nvPr/>
        </p:nvGrpSpPr>
        <p:grpSpPr bwMode="auto">
          <a:xfrm>
            <a:off x="1" y="4572000"/>
            <a:ext cx="12212103" cy="1676400"/>
            <a:chOff x="0" y="2895600"/>
            <a:chExt cx="9161969" cy="1677035"/>
          </a:xfrm>
        </p:grpSpPr>
        <p:pic>
          <p:nvPicPr>
            <p:cNvPr id="5" name="Picture 8" descr="HD-ShadowLong.png">
              <a:extLst>
                <a:ext uri="{FF2B5EF4-FFF2-40B4-BE49-F238E27FC236}">
                  <a16:creationId xmlns:a16="http://schemas.microsoft.com/office/drawing/2014/main" id="{23C3CA9D-3BB1-6665-F0FC-E1F4952489AE}"/>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HD-ShadowShort.png">
              <a:extLst>
                <a:ext uri="{FF2B5EF4-FFF2-40B4-BE49-F238E27FC236}">
                  <a16:creationId xmlns:a16="http://schemas.microsoft.com/office/drawing/2014/main" id="{E2E04F71-8E00-62B9-0F87-0BC3BCE7A81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273F65A7-47AC-0344-FACA-9CA28231AF56}"/>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C7B3D803-9C0F-5B96-E795-DE6948288DB9}"/>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08666" y="4710340"/>
            <a:ext cx="9192984" cy="589812"/>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708667" y="5300150"/>
            <a:ext cx="9192984" cy="51195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4">
            <a:extLst>
              <a:ext uri="{FF2B5EF4-FFF2-40B4-BE49-F238E27FC236}">
                <a16:creationId xmlns:a16="http://schemas.microsoft.com/office/drawing/2014/main" id="{9DAAE742-0886-E408-85AF-B6B83543CEF0}"/>
              </a:ext>
            </a:extLst>
          </p:cNvPr>
          <p:cNvSpPr>
            <a:spLocks noGrp="1"/>
          </p:cNvSpPr>
          <p:nvPr>
            <p:ph type="dt" sz="half" idx="10"/>
          </p:nvPr>
        </p:nvSpPr>
        <p:spPr/>
        <p:txBody>
          <a:bodyPr/>
          <a:lstStyle>
            <a:lvl1pPr>
              <a:defRPr/>
            </a:lvl1pPr>
          </a:lstStyle>
          <a:p>
            <a:pPr>
              <a:defRPr/>
            </a:pPr>
            <a:fld id="{8C73E702-500A-4013-A982-7A2E0652DC40}" type="datetimeFigureOut">
              <a:rPr lang="en-US"/>
              <a:pPr>
                <a:defRPr/>
              </a:pPr>
              <a:t>4/1/2026</a:t>
            </a:fld>
            <a:endParaRPr lang="en-US" dirty="0"/>
          </a:p>
        </p:txBody>
      </p:sp>
      <p:sp>
        <p:nvSpPr>
          <p:cNvPr id="10" name="Footer Placeholder 5">
            <a:extLst>
              <a:ext uri="{FF2B5EF4-FFF2-40B4-BE49-F238E27FC236}">
                <a16:creationId xmlns:a16="http://schemas.microsoft.com/office/drawing/2014/main" id="{37477F1D-1EA6-93BD-7D4B-133AABC81805}"/>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6">
            <a:extLst>
              <a:ext uri="{FF2B5EF4-FFF2-40B4-BE49-F238E27FC236}">
                <a16:creationId xmlns:a16="http://schemas.microsoft.com/office/drawing/2014/main" id="{908F8406-EEEA-375F-ED57-7A00BB9F98A8}"/>
              </a:ext>
            </a:extLst>
          </p:cNvPr>
          <p:cNvSpPr>
            <a:spLocks noGrp="1"/>
          </p:cNvSpPr>
          <p:nvPr>
            <p:ph type="sldNum" sz="quarter" idx="12"/>
          </p:nvPr>
        </p:nvSpPr>
        <p:spPr>
          <a:xfrm>
            <a:off x="10472656" y="4710113"/>
            <a:ext cx="1532068" cy="1090612"/>
          </a:xfrm>
        </p:spPr>
        <p:txBody>
          <a:bodyPr/>
          <a:lstStyle>
            <a:lvl1pPr>
              <a:defRPr/>
            </a:lvl1pPr>
          </a:lstStyle>
          <a:p>
            <a:fld id="{F1C1244D-FBDE-4677-B096-0463D44B41A5}" type="slidenum">
              <a:rPr lang="en-US" altLang="en-US"/>
              <a:pPr/>
              <a:t>‹#›</a:t>
            </a:fld>
            <a:endParaRPr lang="en-US" altLang="en-US"/>
          </a:p>
        </p:txBody>
      </p:sp>
    </p:spTree>
    <p:extLst>
      <p:ext uri="{BB962C8B-B14F-4D97-AF65-F5344CB8AC3E}">
        <p14:creationId xmlns:p14="http://schemas.microsoft.com/office/powerpoint/2010/main" val="19081478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7978C2C8-4A00-9B27-C5F2-A8F5F14D4169}"/>
              </a:ext>
            </a:extLst>
          </p:cNvPr>
          <p:cNvGrpSpPr>
            <a:grpSpLocks/>
          </p:cNvGrpSpPr>
          <p:nvPr/>
        </p:nvGrpSpPr>
        <p:grpSpPr bwMode="auto">
          <a:xfrm>
            <a:off x="1" y="609600"/>
            <a:ext cx="12212103" cy="1676400"/>
            <a:chOff x="0" y="2895600"/>
            <a:chExt cx="9161969" cy="1677035"/>
          </a:xfrm>
        </p:grpSpPr>
        <p:pic>
          <p:nvPicPr>
            <p:cNvPr id="3" name="Picture 8" descr="HD-ShadowLong.png">
              <a:extLst>
                <a:ext uri="{FF2B5EF4-FFF2-40B4-BE49-F238E27FC236}">
                  <a16:creationId xmlns:a16="http://schemas.microsoft.com/office/drawing/2014/main" id="{B04A30BE-75A5-023B-0619-52C1178D4518}"/>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HD-ShadowShort.png">
              <a:extLst>
                <a:ext uri="{FF2B5EF4-FFF2-40B4-BE49-F238E27FC236}">
                  <a16:creationId xmlns:a16="http://schemas.microsoft.com/office/drawing/2014/main" id="{D266EEA6-DC98-584A-C041-6708BCBDCD4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9A384DD3-F70E-19FF-599E-E9E2E2446677}"/>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B63203C6-A974-E316-63EA-6CD3D1B46749}"/>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5" name="Title 1"/>
          <p:cNvSpPr>
            <a:spLocks noGrp="1"/>
          </p:cNvSpPr>
          <p:nvPr>
            <p:ph type="title"/>
          </p:nvPr>
        </p:nvSpPr>
        <p:spPr>
          <a:xfrm>
            <a:off x="708667" y="753228"/>
            <a:ext cx="9192984"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709987" y="2329489"/>
            <a:ext cx="2925318"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719515" y="3015291"/>
            <a:ext cx="2925318" cy="2913513"/>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836885" y="2336873"/>
            <a:ext cx="2925318"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838613" y="3007907"/>
            <a:ext cx="2925318" cy="2913513"/>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6966367" y="2336873"/>
            <a:ext cx="2925318"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6976209" y="3007906"/>
            <a:ext cx="2925318" cy="2913513"/>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Date Placeholder 2">
            <a:extLst>
              <a:ext uri="{FF2B5EF4-FFF2-40B4-BE49-F238E27FC236}">
                <a16:creationId xmlns:a16="http://schemas.microsoft.com/office/drawing/2014/main" id="{9FF4D76B-D8DC-1B31-D525-C30DAC7285F1}"/>
              </a:ext>
            </a:extLst>
          </p:cNvPr>
          <p:cNvSpPr>
            <a:spLocks noGrp="1"/>
          </p:cNvSpPr>
          <p:nvPr>
            <p:ph type="dt" sz="half" idx="18"/>
          </p:nvPr>
        </p:nvSpPr>
        <p:spPr/>
        <p:txBody>
          <a:bodyPr/>
          <a:lstStyle>
            <a:lvl1pPr>
              <a:defRPr/>
            </a:lvl1pPr>
          </a:lstStyle>
          <a:p>
            <a:pPr>
              <a:defRPr/>
            </a:pPr>
            <a:fld id="{3AD6BB72-86F4-4CE6-8D63-4EDD3ED8FAEF}" type="datetimeFigureOut">
              <a:rPr lang="en-US"/>
              <a:pPr>
                <a:defRPr/>
              </a:pPr>
              <a:t>4/1/2026</a:t>
            </a:fld>
            <a:endParaRPr lang="en-US" dirty="0"/>
          </a:p>
        </p:txBody>
      </p:sp>
      <p:sp>
        <p:nvSpPr>
          <p:cNvPr id="14" name="Footer Placeholder 3">
            <a:extLst>
              <a:ext uri="{FF2B5EF4-FFF2-40B4-BE49-F238E27FC236}">
                <a16:creationId xmlns:a16="http://schemas.microsoft.com/office/drawing/2014/main" id="{B83233C2-A7E7-7244-4C7D-BF5A4B469A7C}"/>
              </a:ext>
            </a:extLst>
          </p:cNvPr>
          <p:cNvSpPr>
            <a:spLocks noGrp="1"/>
          </p:cNvSpPr>
          <p:nvPr>
            <p:ph type="ftr" sz="quarter" idx="19"/>
          </p:nvPr>
        </p:nvSpPr>
        <p:spPr/>
        <p:txBody>
          <a:bodyPr/>
          <a:lstStyle>
            <a:lvl1pPr>
              <a:defRPr/>
            </a:lvl1pPr>
          </a:lstStyle>
          <a:p>
            <a:pPr>
              <a:defRPr/>
            </a:pPr>
            <a:endParaRPr lang="en-US"/>
          </a:p>
        </p:txBody>
      </p:sp>
      <p:sp>
        <p:nvSpPr>
          <p:cNvPr id="16" name="Slide Number Placeholder 4">
            <a:extLst>
              <a:ext uri="{FF2B5EF4-FFF2-40B4-BE49-F238E27FC236}">
                <a16:creationId xmlns:a16="http://schemas.microsoft.com/office/drawing/2014/main" id="{551BEC9C-5E12-5176-7D9C-980F5EB619E2}"/>
              </a:ext>
            </a:extLst>
          </p:cNvPr>
          <p:cNvSpPr>
            <a:spLocks noGrp="1"/>
          </p:cNvSpPr>
          <p:nvPr>
            <p:ph type="sldNum" sz="quarter" idx="20"/>
          </p:nvPr>
        </p:nvSpPr>
        <p:spPr/>
        <p:txBody>
          <a:bodyPr/>
          <a:lstStyle>
            <a:lvl1pPr>
              <a:defRPr/>
            </a:lvl1pPr>
          </a:lstStyle>
          <a:p>
            <a:fld id="{743669E0-68CF-4418-A8A7-2F4ACCBA269D}" type="slidenum">
              <a:rPr lang="en-US" altLang="en-US"/>
              <a:pPr/>
              <a:t>‹#›</a:t>
            </a:fld>
            <a:endParaRPr lang="en-US" altLang="en-US"/>
          </a:p>
        </p:txBody>
      </p:sp>
    </p:spTree>
    <p:extLst>
      <p:ext uri="{BB962C8B-B14F-4D97-AF65-F5344CB8AC3E}">
        <p14:creationId xmlns:p14="http://schemas.microsoft.com/office/powerpoint/2010/main" val="12264279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30563595-278E-8F49-ACD3-8CBC9D81A94A}"/>
              </a:ext>
            </a:extLst>
          </p:cNvPr>
          <p:cNvGrpSpPr>
            <a:grpSpLocks/>
          </p:cNvGrpSpPr>
          <p:nvPr/>
        </p:nvGrpSpPr>
        <p:grpSpPr bwMode="auto">
          <a:xfrm>
            <a:off x="1" y="609600"/>
            <a:ext cx="12212103" cy="1676400"/>
            <a:chOff x="0" y="2895600"/>
            <a:chExt cx="9161969" cy="1677035"/>
          </a:xfrm>
        </p:grpSpPr>
        <p:pic>
          <p:nvPicPr>
            <p:cNvPr id="3" name="Picture 8" descr="HD-ShadowLong.png">
              <a:extLst>
                <a:ext uri="{FF2B5EF4-FFF2-40B4-BE49-F238E27FC236}">
                  <a16:creationId xmlns:a16="http://schemas.microsoft.com/office/drawing/2014/main" id="{C5047419-1014-BD22-09EB-A135F6CCCAAC}"/>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HD-ShadowShort.png">
              <a:extLst>
                <a:ext uri="{FF2B5EF4-FFF2-40B4-BE49-F238E27FC236}">
                  <a16:creationId xmlns:a16="http://schemas.microsoft.com/office/drawing/2014/main" id="{04902D1C-7486-AFFF-CD59-DF5D8818D3E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1A3378EF-8ABD-CCA3-181B-8AE542FE8A97}"/>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8C574663-8A31-C5F7-9E52-AF55BFA7CBB1}"/>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0" name="Title 1"/>
          <p:cNvSpPr>
            <a:spLocks noGrp="1"/>
          </p:cNvSpPr>
          <p:nvPr>
            <p:ph type="title"/>
          </p:nvPr>
        </p:nvSpPr>
        <p:spPr>
          <a:xfrm>
            <a:off x="708667" y="753228"/>
            <a:ext cx="9192984"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709671" y="4297503"/>
            <a:ext cx="2922248"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709671" y="2336873"/>
            <a:ext cx="2922248" cy="1524000"/>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1" name="Text Placeholder 3"/>
          <p:cNvSpPr>
            <a:spLocks noGrp="1"/>
          </p:cNvSpPr>
          <p:nvPr>
            <p:ph type="body" sz="half" idx="18"/>
          </p:nvPr>
        </p:nvSpPr>
        <p:spPr>
          <a:xfrm>
            <a:off x="709671" y="4873765"/>
            <a:ext cx="2922248" cy="106242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826332" y="4297503"/>
            <a:ext cx="2952658"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826332" y="2336873"/>
            <a:ext cx="2952658" cy="1524000"/>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4" name="Text Placeholder 3"/>
          <p:cNvSpPr>
            <a:spLocks noGrp="1"/>
          </p:cNvSpPr>
          <p:nvPr>
            <p:ph type="body" sz="half" idx="19"/>
          </p:nvPr>
        </p:nvSpPr>
        <p:spPr>
          <a:xfrm>
            <a:off x="3824981" y="4873764"/>
            <a:ext cx="2956569" cy="106242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6972889" y="4297503"/>
            <a:ext cx="292501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6972887" y="2336873"/>
            <a:ext cx="2925015" cy="1524000"/>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7" name="Text Placeholder 3"/>
          <p:cNvSpPr>
            <a:spLocks noGrp="1"/>
          </p:cNvSpPr>
          <p:nvPr>
            <p:ph type="body" sz="half" idx="20"/>
          </p:nvPr>
        </p:nvSpPr>
        <p:spPr>
          <a:xfrm>
            <a:off x="6972763" y="4873762"/>
            <a:ext cx="2928889" cy="106242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2">
            <a:extLst>
              <a:ext uri="{FF2B5EF4-FFF2-40B4-BE49-F238E27FC236}">
                <a16:creationId xmlns:a16="http://schemas.microsoft.com/office/drawing/2014/main" id="{9899FE8B-302B-692B-F394-1CEBB0EBB43F}"/>
              </a:ext>
            </a:extLst>
          </p:cNvPr>
          <p:cNvSpPr>
            <a:spLocks noGrp="1"/>
          </p:cNvSpPr>
          <p:nvPr>
            <p:ph type="dt" sz="half" idx="23"/>
          </p:nvPr>
        </p:nvSpPr>
        <p:spPr/>
        <p:txBody>
          <a:bodyPr/>
          <a:lstStyle>
            <a:lvl1pPr>
              <a:defRPr/>
            </a:lvl1pPr>
          </a:lstStyle>
          <a:p>
            <a:pPr>
              <a:defRPr/>
            </a:pPr>
            <a:fld id="{8A13F7A1-8A1E-4DF9-8BDD-59AB30DD3393}" type="datetimeFigureOut">
              <a:rPr lang="en-US"/>
              <a:pPr>
                <a:defRPr/>
              </a:pPr>
              <a:t>4/1/2026</a:t>
            </a:fld>
            <a:endParaRPr lang="en-US" dirty="0"/>
          </a:p>
        </p:txBody>
      </p:sp>
      <p:sp>
        <p:nvSpPr>
          <p:cNvPr id="8" name="Footer Placeholder 3">
            <a:extLst>
              <a:ext uri="{FF2B5EF4-FFF2-40B4-BE49-F238E27FC236}">
                <a16:creationId xmlns:a16="http://schemas.microsoft.com/office/drawing/2014/main" id="{1A2926F3-5BFD-3489-1797-B656A487E10B}"/>
              </a:ext>
            </a:extLst>
          </p:cNvPr>
          <p:cNvSpPr>
            <a:spLocks noGrp="1"/>
          </p:cNvSpPr>
          <p:nvPr>
            <p:ph type="ftr" sz="quarter" idx="24"/>
          </p:nvPr>
        </p:nvSpPr>
        <p:spPr/>
        <p:txBody>
          <a:bodyPr/>
          <a:lstStyle>
            <a:lvl1pPr>
              <a:defRPr/>
            </a:lvl1pPr>
          </a:lstStyle>
          <a:p>
            <a:pPr>
              <a:defRPr/>
            </a:pPr>
            <a:endParaRPr lang="en-US"/>
          </a:p>
        </p:txBody>
      </p:sp>
      <p:sp>
        <p:nvSpPr>
          <p:cNvPr id="9" name="Slide Number Placeholder 4">
            <a:extLst>
              <a:ext uri="{FF2B5EF4-FFF2-40B4-BE49-F238E27FC236}">
                <a16:creationId xmlns:a16="http://schemas.microsoft.com/office/drawing/2014/main" id="{09C0B254-E20C-95C9-DA62-AEE02D57DD82}"/>
              </a:ext>
            </a:extLst>
          </p:cNvPr>
          <p:cNvSpPr>
            <a:spLocks noGrp="1"/>
          </p:cNvSpPr>
          <p:nvPr>
            <p:ph type="sldNum" sz="quarter" idx="25"/>
          </p:nvPr>
        </p:nvSpPr>
        <p:spPr/>
        <p:txBody>
          <a:bodyPr/>
          <a:lstStyle>
            <a:lvl1pPr>
              <a:defRPr/>
            </a:lvl1pPr>
          </a:lstStyle>
          <a:p>
            <a:fld id="{63167E41-8DA4-47CB-BA4B-56C709AC6C97}" type="slidenum">
              <a:rPr lang="en-US" altLang="en-US"/>
              <a:pPr/>
              <a:t>‹#›</a:t>
            </a:fld>
            <a:endParaRPr lang="en-US" altLang="en-US"/>
          </a:p>
        </p:txBody>
      </p:sp>
    </p:spTree>
    <p:extLst>
      <p:ext uri="{BB962C8B-B14F-4D97-AF65-F5344CB8AC3E}">
        <p14:creationId xmlns:p14="http://schemas.microsoft.com/office/powerpoint/2010/main" val="4149960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8157CF4D-A5B0-F63D-3033-42520894BFE3}"/>
              </a:ext>
            </a:extLst>
          </p:cNvPr>
          <p:cNvSpPr>
            <a:spLocks noGrp="1"/>
          </p:cNvSpPr>
          <p:nvPr>
            <p:ph type="pic" sz="quarter" idx="13"/>
          </p:nvPr>
        </p:nvSpPr>
        <p:spPr>
          <a:xfrm>
            <a:off x="-1" y="0"/>
            <a:ext cx="12188825" cy="6858000"/>
          </a:xfrm>
          <a:custGeom>
            <a:avLst/>
            <a:gdLst>
              <a:gd name="connsiteX0" fmla="*/ 4759389 w 12188825"/>
              <a:gd name="connsiteY0" fmla="*/ 4787265 h 6858000"/>
              <a:gd name="connsiteX1" fmla="*/ 4759389 w 12188825"/>
              <a:gd name="connsiteY1" fmla="*/ 4814697 h 6858000"/>
              <a:gd name="connsiteX2" fmla="*/ 7429437 w 12188825"/>
              <a:gd name="connsiteY2" fmla="*/ 4814697 h 6858000"/>
              <a:gd name="connsiteX3" fmla="*/ 7429437 w 12188825"/>
              <a:gd name="connsiteY3" fmla="*/ 4787265 h 6858000"/>
              <a:gd name="connsiteX4" fmla="*/ 0 w 12188825"/>
              <a:gd name="connsiteY4" fmla="*/ 0 h 6858000"/>
              <a:gd name="connsiteX5" fmla="*/ 12188825 w 12188825"/>
              <a:gd name="connsiteY5" fmla="*/ 0 h 6858000"/>
              <a:gd name="connsiteX6" fmla="*/ 12188825 w 12188825"/>
              <a:gd name="connsiteY6" fmla="*/ 6858000 h 6858000"/>
              <a:gd name="connsiteX7" fmla="*/ 0 w 121888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6858000">
                <a:moveTo>
                  <a:pt x="4759389" y="4787265"/>
                </a:moveTo>
                <a:lnTo>
                  <a:pt x="4759389" y="4814697"/>
                </a:lnTo>
                <a:lnTo>
                  <a:pt x="7429437" y="4814697"/>
                </a:lnTo>
                <a:lnTo>
                  <a:pt x="7429437" y="4787265"/>
                </a:lnTo>
                <a:close/>
                <a:moveTo>
                  <a:pt x="0" y="0"/>
                </a:moveTo>
                <a:lnTo>
                  <a:pt x="12188825" y="0"/>
                </a:lnTo>
                <a:lnTo>
                  <a:pt x="12188825" y="6858000"/>
                </a:lnTo>
                <a:lnTo>
                  <a:pt x="0" y="6858000"/>
                </a:lnTo>
                <a:close/>
              </a:path>
            </a:pathLst>
          </a:custGeom>
          <a:solidFill>
            <a:schemeClr val="accent2"/>
          </a:solidFill>
        </p:spPr>
        <p:txBody>
          <a:bodyPr wrap="square" anchor="ctr">
            <a:noAutofit/>
          </a:bodyPr>
          <a:lstStyle>
            <a:lvl1pPr marL="0" indent="0" algn="ctr">
              <a:buNone/>
              <a:defRPr/>
            </a:lvl1pPr>
          </a:lstStyle>
          <a:p>
            <a:r>
              <a:rPr lang="en-US"/>
              <a:t>Click icon to add picture</a:t>
            </a:r>
            <a:endParaRPr lang="en-US" dirty="0"/>
          </a:p>
        </p:txBody>
      </p:sp>
      <p:sp>
        <p:nvSpPr>
          <p:cNvPr id="2" name="Title 1"/>
          <p:cNvSpPr>
            <a:spLocks noGrp="1"/>
          </p:cNvSpPr>
          <p:nvPr>
            <p:ph type="title" hasCustomPrompt="1"/>
          </p:nvPr>
        </p:nvSpPr>
        <p:spPr>
          <a:xfrm>
            <a:off x="415988" y="3657600"/>
            <a:ext cx="11356848" cy="941832"/>
          </a:xfrm>
        </p:spPr>
        <p:txBody>
          <a:bodyPr anchor="t">
            <a:normAutofit/>
          </a:bodyPr>
          <a:lstStyle>
            <a:lvl1pPr algn="ctr">
              <a:lnSpc>
                <a:spcPct val="90000"/>
              </a:lnSpc>
              <a:defRPr sz="4800" b="0" cap="none" baseline="0">
                <a:solidFill>
                  <a:schemeClr val="accent2">
                    <a:lumMod val="20000"/>
                    <a:lumOff val="80000"/>
                  </a:schemeClr>
                </a:solidFill>
              </a:defRPr>
            </a:lvl1pPr>
          </a:lstStyle>
          <a:p>
            <a:r>
              <a:rPr lang="en-US" dirty="0"/>
              <a:t>CLICK TO EDIT MASTER TITLE STYLE</a:t>
            </a:r>
          </a:p>
        </p:txBody>
      </p:sp>
      <p:sp>
        <p:nvSpPr>
          <p:cNvPr id="3" name="Text Placeholder 2"/>
          <p:cNvSpPr>
            <a:spLocks noGrp="1"/>
          </p:cNvSpPr>
          <p:nvPr>
            <p:ph type="body" idx="1"/>
          </p:nvPr>
        </p:nvSpPr>
        <p:spPr>
          <a:xfrm>
            <a:off x="1380680" y="5129784"/>
            <a:ext cx="9427464" cy="987552"/>
          </a:xfrm>
        </p:spPr>
        <p:txBody>
          <a:bodyPr anchor="t">
            <a:normAutofit/>
          </a:bodyPr>
          <a:lstStyle>
            <a:lvl1pPr marL="0" indent="0" algn="ctr">
              <a:spcBef>
                <a:spcPts val="0"/>
              </a:spcBef>
              <a:buNone/>
              <a:defRPr sz="2400" cap="all" baseline="0">
                <a:solidFill>
                  <a:schemeClr val="accent4">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6" name="Rectangle 15">
            <a:extLst>
              <a:ext uri="{FF2B5EF4-FFF2-40B4-BE49-F238E27FC236}">
                <a16:creationId xmlns:a16="http://schemas.microsoft.com/office/drawing/2014/main" id="{DDC6E071-6E0A-A6A5-AC43-072450B96555}"/>
              </a:ext>
            </a:extLst>
          </p:cNvPr>
          <p:cNvSpPr/>
          <p:nvPr userDrawn="1"/>
        </p:nvSpPr>
        <p:spPr>
          <a:xfrm>
            <a:off x="4759388" y="4787265"/>
            <a:ext cx="2670048" cy="2743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52628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83E32D44-8722-D231-F471-59C5F79F729A}"/>
              </a:ext>
            </a:extLst>
          </p:cNvPr>
          <p:cNvGrpSpPr>
            <a:grpSpLocks/>
          </p:cNvGrpSpPr>
          <p:nvPr/>
        </p:nvGrpSpPr>
        <p:grpSpPr bwMode="auto">
          <a:xfrm>
            <a:off x="1" y="609600"/>
            <a:ext cx="12212103" cy="1676400"/>
            <a:chOff x="0" y="2895600"/>
            <a:chExt cx="9161969" cy="1677035"/>
          </a:xfrm>
        </p:grpSpPr>
        <p:pic>
          <p:nvPicPr>
            <p:cNvPr id="5" name="Picture 8" descr="HD-ShadowLong.png">
              <a:extLst>
                <a:ext uri="{FF2B5EF4-FFF2-40B4-BE49-F238E27FC236}">
                  <a16:creationId xmlns:a16="http://schemas.microsoft.com/office/drawing/2014/main" id="{9BCFF3BF-8694-8C3F-0E5D-01D812606EEE}"/>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HD-ShadowShort.png">
              <a:extLst>
                <a:ext uri="{FF2B5EF4-FFF2-40B4-BE49-F238E27FC236}">
                  <a16:creationId xmlns:a16="http://schemas.microsoft.com/office/drawing/2014/main" id="{1173B695-B648-05E3-6D2F-0B6BBF604E3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6C8761E5-C034-3CCE-4305-360C6C4E53EE}"/>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8CE30751-FCE4-2D86-6BBA-8D5B19FB82B1}"/>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08667" y="753228"/>
            <a:ext cx="9192984" cy="1080938"/>
          </a:xfrm>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3">
            <a:extLst>
              <a:ext uri="{FF2B5EF4-FFF2-40B4-BE49-F238E27FC236}">
                <a16:creationId xmlns:a16="http://schemas.microsoft.com/office/drawing/2014/main" id="{ADCE733B-5716-57AF-8403-D02DA199E5BA}"/>
              </a:ext>
            </a:extLst>
          </p:cNvPr>
          <p:cNvSpPr>
            <a:spLocks noGrp="1"/>
          </p:cNvSpPr>
          <p:nvPr>
            <p:ph type="dt" sz="half" idx="10"/>
          </p:nvPr>
        </p:nvSpPr>
        <p:spPr/>
        <p:txBody>
          <a:bodyPr/>
          <a:lstStyle>
            <a:lvl1pPr>
              <a:defRPr/>
            </a:lvl1pPr>
          </a:lstStyle>
          <a:p>
            <a:pPr>
              <a:defRPr/>
            </a:pPr>
            <a:fld id="{255D28F8-857D-48CF-A72E-1F1426CE4D99}" type="datetimeFigureOut">
              <a:rPr lang="en-US"/>
              <a:pPr>
                <a:defRPr/>
              </a:pPr>
              <a:t>4/1/2026</a:t>
            </a:fld>
            <a:endParaRPr lang="en-US" dirty="0"/>
          </a:p>
        </p:txBody>
      </p:sp>
      <p:sp>
        <p:nvSpPr>
          <p:cNvPr id="10" name="Footer Placeholder 4">
            <a:extLst>
              <a:ext uri="{FF2B5EF4-FFF2-40B4-BE49-F238E27FC236}">
                <a16:creationId xmlns:a16="http://schemas.microsoft.com/office/drawing/2014/main" id="{707D2F29-270E-6306-122E-ABF4841A48FC}"/>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60FB694F-8DDF-A9B6-82B6-27B6D912BBF4}"/>
              </a:ext>
            </a:extLst>
          </p:cNvPr>
          <p:cNvSpPr>
            <a:spLocks noGrp="1"/>
          </p:cNvSpPr>
          <p:nvPr>
            <p:ph type="sldNum" sz="quarter" idx="12"/>
          </p:nvPr>
        </p:nvSpPr>
        <p:spPr/>
        <p:txBody>
          <a:bodyPr/>
          <a:lstStyle>
            <a:lvl1pPr>
              <a:defRPr/>
            </a:lvl1pPr>
          </a:lstStyle>
          <a:p>
            <a:fld id="{014CAF07-69C2-4CC5-9067-1D620A38387D}" type="slidenum">
              <a:rPr lang="en-US" altLang="en-US"/>
              <a:pPr/>
              <a:t>‹#›</a:t>
            </a:fld>
            <a:endParaRPr lang="en-US" altLang="en-US"/>
          </a:p>
        </p:txBody>
      </p:sp>
    </p:spTree>
    <p:extLst>
      <p:ext uri="{BB962C8B-B14F-4D97-AF65-F5344CB8AC3E}">
        <p14:creationId xmlns:p14="http://schemas.microsoft.com/office/powerpoint/2010/main" val="31836748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8791F10E-2BC1-5201-C9DC-E241D4C8EACE}"/>
              </a:ext>
            </a:extLst>
          </p:cNvPr>
          <p:cNvGrpSpPr>
            <a:grpSpLocks/>
          </p:cNvGrpSpPr>
          <p:nvPr/>
        </p:nvGrpSpPr>
        <p:grpSpPr bwMode="auto">
          <a:xfrm rot="5400000">
            <a:off x="7241248" y="2520395"/>
            <a:ext cx="6862763" cy="1821975"/>
            <a:chOff x="2281445" y="609600"/>
            <a:chExt cx="6862555" cy="1368199"/>
          </a:xfrm>
        </p:grpSpPr>
        <p:sp>
          <p:nvSpPr>
            <p:cNvPr id="5" name="Rectangle 4">
              <a:extLst>
                <a:ext uri="{FF2B5EF4-FFF2-40B4-BE49-F238E27FC236}">
                  <a16:creationId xmlns:a16="http://schemas.microsoft.com/office/drawing/2014/main" id="{E1793EEC-E60A-D0CC-FB39-06C83E25AFC3}"/>
                </a:ext>
              </a:extLst>
            </p:cNvPr>
            <p:cNvSpPr/>
            <p:nvPr/>
          </p:nvSpPr>
          <p:spPr>
            <a:xfrm>
              <a:off x="2281445" y="609600"/>
              <a:ext cx="5286215" cy="136819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11D5DF38-FEA9-4417-2A77-99A3DD4B23A3}"/>
                </a:ext>
              </a:extLst>
            </p:cNvPr>
            <p:cNvSpPr/>
            <p:nvPr/>
          </p:nvSpPr>
          <p:spPr>
            <a:xfrm>
              <a:off x="7710530" y="609600"/>
              <a:ext cx="1433470" cy="1368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9950472" y="609597"/>
            <a:ext cx="1425765" cy="446193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145" y="609599"/>
            <a:ext cx="8766195"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177373EA-5362-9CFE-549F-864C41633492}"/>
              </a:ext>
            </a:extLst>
          </p:cNvPr>
          <p:cNvSpPr>
            <a:spLocks noGrp="1"/>
          </p:cNvSpPr>
          <p:nvPr>
            <p:ph type="dt" sz="half" idx="10"/>
          </p:nvPr>
        </p:nvSpPr>
        <p:spPr>
          <a:xfrm>
            <a:off x="6703854" y="5935664"/>
            <a:ext cx="2742486" cy="365125"/>
          </a:xfrm>
        </p:spPr>
        <p:txBody>
          <a:bodyPr/>
          <a:lstStyle>
            <a:lvl1pPr>
              <a:defRPr/>
            </a:lvl1pPr>
          </a:lstStyle>
          <a:p>
            <a:pPr>
              <a:defRPr/>
            </a:pPr>
            <a:fld id="{D7CDF307-F2B9-49BF-BC35-83D6433EDE8E}" type="datetimeFigureOut">
              <a:rPr lang="en-US"/>
              <a:pPr>
                <a:defRPr/>
              </a:pPr>
              <a:t>4/1/2026</a:t>
            </a:fld>
            <a:endParaRPr lang="en-US" dirty="0"/>
          </a:p>
        </p:txBody>
      </p:sp>
      <p:sp>
        <p:nvSpPr>
          <p:cNvPr id="8" name="Footer Placeholder 4">
            <a:extLst>
              <a:ext uri="{FF2B5EF4-FFF2-40B4-BE49-F238E27FC236}">
                <a16:creationId xmlns:a16="http://schemas.microsoft.com/office/drawing/2014/main" id="{23973852-B7BF-F6CD-CA76-6AB04BB2FE6A}"/>
              </a:ext>
            </a:extLst>
          </p:cNvPr>
          <p:cNvSpPr>
            <a:spLocks noGrp="1"/>
          </p:cNvSpPr>
          <p:nvPr>
            <p:ph type="ftr" sz="quarter" idx="11"/>
          </p:nvPr>
        </p:nvSpPr>
        <p:spPr>
          <a:xfrm>
            <a:off x="679274" y="5935664"/>
            <a:ext cx="6024580" cy="365125"/>
          </a:xfrm>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47F9DA7-07C3-F56A-D8CE-8D1BC9A9B0C0}"/>
              </a:ext>
            </a:extLst>
          </p:cNvPr>
          <p:cNvSpPr>
            <a:spLocks noGrp="1"/>
          </p:cNvSpPr>
          <p:nvPr>
            <p:ph type="sldNum" sz="quarter" idx="12"/>
          </p:nvPr>
        </p:nvSpPr>
        <p:spPr>
          <a:xfrm>
            <a:off x="9905537" y="5432426"/>
            <a:ext cx="1532068" cy="1273175"/>
          </a:xfrm>
        </p:spPr>
        <p:txBody>
          <a:bodyPr anchor="t"/>
          <a:lstStyle>
            <a:lvl1pPr algn="ctr">
              <a:defRPr/>
            </a:lvl1pPr>
          </a:lstStyle>
          <a:p>
            <a:fld id="{095198DD-12BF-482D-BA30-F89810EAF9AA}" type="slidenum">
              <a:rPr lang="en-US" altLang="en-US"/>
              <a:pPr/>
              <a:t>‹#›</a:t>
            </a:fld>
            <a:endParaRPr lang="en-US" altLang="en-US"/>
          </a:p>
        </p:txBody>
      </p:sp>
    </p:spTree>
    <p:extLst>
      <p:ext uri="{BB962C8B-B14F-4D97-AF65-F5344CB8AC3E}">
        <p14:creationId xmlns:p14="http://schemas.microsoft.com/office/powerpoint/2010/main" val="35542690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4338" name="Group 2">
            <a:extLst>
              <a:ext uri="{FF2B5EF4-FFF2-40B4-BE49-F238E27FC236}">
                <a16:creationId xmlns:a16="http://schemas.microsoft.com/office/drawing/2014/main" id="{9B095FB6-77E1-0BAB-6DA6-76924EAF2688}"/>
              </a:ext>
            </a:extLst>
          </p:cNvPr>
          <p:cNvGrpSpPr>
            <a:grpSpLocks/>
          </p:cNvGrpSpPr>
          <p:nvPr/>
        </p:nvGrpSpPr>
        <p:grpSpPr bwMode="auto">
          <a:xfrm>
            <a:off x="5065981" y="1789114"/>
            <a:ext cx="7118612" cy="5056187"/>
            <a:chOff x="2394" y="1127"/>
            <a:chExt cx="3364" cy="3185"/>
          </a:xfrm>
        </p:grpSpPr>
        <p:sp>
          <p:nvSpPr>
            <p:cNvPr id="14339" name="Rectangle 3">
              <a:extLst>
                <a:ext uri="{FF2B5EF4-FFF2-40B4-BE49-F238E27FC236}">
                  <a16:creationId xmlns:a16="http://schemas.microsoft.com/office/drawing/2014/main" id="{E3A9A9C3-62B8-445C-713D-1B5B6B1FB244}"/>
                </a:ext>
              </a:extLst>
            </p:cNvPr>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0" name="Oval 4">
              <a:extLst>
                <a:ext uri="{FF2B5EF4-FFF2-40B4-BE49-F238E27FC236}">
                  <a16:creationId xmlns:a16="http://schemas.microsoft.com/office/drawing/2014/main" id="{296E22A9-AE59-60AB-592B-86D780EB42B4}"/>
                </a:ext>
              </a:extLst>
            </p:cNvPr>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1" name="Rectangle 5">
              <a:extLst>
                <a:ext uri="{FF2B5EF4-FFF2-40B4-BE49-F238E27FC236}">
                  <a16:creationId xmlns:a16="http://schemas.microsoft.com/office/drawing/2014/main" id="{F86DDABB-337E-C7F2-D4FC-1F29A8D13448}"/>
                </a:ext>
              </a:extLst>
            </p:cNvPr>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2" name="Freeform 6">
              <a:extLst>
                <a:ext uri="{FF2B5EF4-FFF2-40B4-BE49-F238E27FC236}">
                  <a16:creationId xmlns:a16="http://schemas.microsoft.com/office/drawing/2014/main" id="{5273351B-A09F-CF08-235A-0FEB9F84E0EC}"/>
                </a:ext>
              </a:extLst>
            </p:cNvPr>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43" name="Rectangle 7">
              <a:extLst>
                <a:ext uri="{FF2B5EF4-FFF2-40B4-BE49-F238E27FC236}">
                  <a16:creationId xmlns:a16="http://schemas.microsoft.com/office/drawing/2014/main" id="{F398324B-8A67-6602-DB9F-D723C583C3EA}"/>
                </a:ext>
              </a:extLst>
            </p:cNvPr>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4" name="Rectangle 8">
              <a:extLst>
                <a:ext uri="{FF2B5EF4-FFF2-40B4-BE49-F238E27FC236}">
                  <a16:creationId xmlns:a16="http://schemas.microsoft.com/office/drawing/2014/main" id="{E5883AD2-59A6-BABA-8BC6-0FB005FA7C22}"/>
                </a:ext>
              </a:extLst>
            </p:cNvPr>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5" name="Rectangle 9">
              <a:extLst>
                <a:ext uri="{FF2B5EF4-FFF2-40B4-BE49-F238E27FC236}">
                  <a16:creationId xmlns:a16="http://schemas.microsoft.com/office/drawing/2014/main" id="{631515C1-97F8-FAD1-5B32-7390722913EA}"/>
                </a:ext>
              </a:extLst>
            </p:cNvPr>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6" name="Rectangle 10">
              <a:extLst>
                <a:ext uri="{FF2B5EF4-FFF2-40B4-BE49-F238E27FC236}">
                  <a16:creationId xmlns:a16="http://schemas.microsoft.com/office/drawing/2014/main" id="{23CCD698-CBA5-767B-B08A-0B5BA083F0FE}"/>
                </a:ext>
              </a:extLst>
            </p:cNvPr>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7" name="Rectangle 11">
              <a:extLst>
                <a:ext uri="{FF2B5EF4-FFF2-40B4-BE49-F238E27FC236}">
                  <a16:creationId xmlns:a16="http://schemas.microsoft.com/office/drawing/2014/main" id="{58B29350-017C-4BA8-0061-ADCC78C519C2}"/>
                </a:ext>
              </a:extLst>
            </p:cNvPr>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8" name="Freeform 12">
              <a:extLst>
                <a:ext uri="{FF2B5EF4-FFF2-40B4-BE49-F238E27FC236}">
                  <a16:creationId xmlns:a16="http://schemas.microsoft.com/office/drawing/2014/main" id="{402C378A-CE03-6511-99B5-AD9B347E3D01}"/>
                </a:ext>
              </a:extLst>
            </p:cNvPr>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49" name="Freeform 13">
              <a:extLst>
                <a:ext uri="{FF2B5EF4-FFF2-40B4-BE49-F238E27FC236}">
                  <a16:creationId xmlns:a16="http://schemas.microsoft.com/office/drawing/2014/main" id="{D1052A0B-0F0C-49EE-92DC-D7156509B518}"/>
                </a:ext>
              </a:extLst>
            </p:cNvPr>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0" name="Freeform 14">
              <a:extLst>
                <a:ext uri="{FF2B5EF4-FFF2-40B4-BE49-F238E27FC236}">
                  <a16:creationId xmlns:a16="http://schemas.microsoft.com/office/drawing/2014/main" id="{8343462C-FA7E-9914-0A7C-2EA26002E28E}"/>
                </a:ext>
              </a:extLst>
            </p:cNvPr>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1" name="Freeform 15">
              <a:extLst>
                <a:ext uri="{FF2B5EF4-FFF2-40B4-BE49-F238E27FC236}">
                  <a16:creationId xmlns:a16="http://schemas.microsoft.com/office/drawing/2014/main" id="{A4FA5957-99E2-3036-1212-C28BED9BA7D7}"/>
                </a:ext>
              </a:extLst>
            </p:cNvPr>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2" name="Freeform 16">
              <a:extLst>
                <a:ext uri="{FF2B5EF4-FFF2-40B4-BE49-F238E27FC236}">
                  <a16:creationId xmlns:a16="http://schemas.microsoft.com/office/drawing/2014/main" id="{9D159353-0AF6-EFE0-1CA6-7AED5B465AE2}"/>
                </a:ext>
              </a:extLst>
            </p:cNvPr>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3" name="Freeform 17">
              <a:extLst>
                <a:ext uri="{FF2B5EF4-FFF2-40B4-BE49-F238E27FC236}">
                  <a16:creationId xmlns:a16="http://schemas.microsoft.com/office/drawing/2014/main" id="{C3F74D4E-80D7-0F17-9580-6A126CEE80C7}"/>
                </a:ext>
              </a:extLst>
            </p:cNvPr>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4" name="Freeform 18">
              <a:extLst>
                <a:ext uri="{FF2B5EF4-FFF2-40B4-BE49-F238E27FC236}">
                  <a16:creationId xmlns:a16="http://schemas.microsoft.com/office/drawing/2014/main" id="{4A3005C4-0B13-40D7-0CFC-8BA35A7CF0D6}"/>
                </a:ext>
              </a:extLst>
            </p:cNvPr>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5" name="Freeform 19">
              <a:extLst>
                <a:ext uri="{FF2B5EF4-FFF2-40B4-BE49-F238E27FC236}">
                  <a16:creationId xmlns:a16="http://schemas.microsoft.com/office/drawing/2014/main" id="{E54B07E4-B6BD-DA0A-4C44-82C6227AE59D}"/>
                </a:ext>
              </a:extLst>
            </p:cNvPr>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6" name="Freeform 20">
              <a:extLst>
                <a:ext uri="{FF2B5EF4-FFF2-40B4-BE49-F238E27FC236}">
                  <a16:creationId xmlns:a16="http://schemas.microsoft.com/office/drawing/2014/main" id="{187C7170-E9AA-F867-A44A-A96ADE977047}"/>
                </a:ext>
              </a:extLst>
            </p:cNvPr>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7" name="Freeform 21">
              <a:extLst>
                <a:ext uri="{FF2B5EF4-FFF2-40B4-BE49-F238E27FC236}">
                  <a16:creationId xmlns:a16="http://schemas.microsoft.com/office/drawing/2014/main" id="{4E883896-DD05-537A-6250-80E91CC0101D}"/>
                </a:ext>
              </a:extLst>
            </p:cNvPr>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8" name="Freeform 22">
              <a:extLst>
                <a:ext uri="{FF2B5EF4-FFF2-40B4-BE49-F238E27FC236}">
                  <a16:creationId xmlns:a16="http://schemas.microsoft.com/office/drawing/2014/main" id="{AC3C964C-D3FE-76A9-CF57-6E149E776FA9}"/>
                </a:ext>
              </a:extLst>
            </p:cNvPr>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9" name="Freeform 23">
              <a:extLst>
                <a:ext uri="{FF2B5EF4-FFF2-40B4-BE49-F238E27FC236}">
                  <a16:creationId xmlns:a16="http://schemas.microsoft.com/office/drawing/2014/main" id="{E819CD36-C76D-73BD-4377-5707696432D6}"/>
                </a:ext>
              </a:extLst>
            </p:cNvPr>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0" name="Freeform 24">
              <a:extLst>
                <a:ext uri="{FF2B5EF4-FFF2-40B4-BE49-F238E27FC236}">
                  <a16:creationId xmlns:a16="http://schemas.microsoft.com/office/drawing/2014/main" id="{447AD8C7-83DD-3B47-4EEC-16274B23C657}"/>
                </a:ext>
              </a:extLst>
            </p:cNvPr>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1" name="Freeform 25">
              <a:extLst>
                <a:ext uri="{FF2B5EF4-FFF2-40B4-BE49-F238E27FC236}">
                  <a16:creationId xmlns:a16="http://schemas.microsoft.com/office/drawing/2014/main" id="{586BDCD1-CC34-A0B8-4876-88A92AB77FF3}"/>
                </a:ext>
              </a:extLst>
            </p:cNvPr>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2" name="Freeform 26">
              <a:extLst>
                <a:ext uri="{FF2B5EF4-FFF2-40B4-BE49-F238E27FC236}">
                  <a16:creationId xmlns:a16="http://schemas.microsoft.com/office/drawing/2014/main" id="{80181035-985F-3599-FA92-E05C73609795}"/>
                </a:ext>
              </a:extLst>
            </p:cNvPr>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3" name="Oval 27">
              <a:extLst>
                <a:ext uri="{FF2B5EF4-FFF2-40B4-BE49-F238E27FC236}">
                  <a16:creationId xmlns:a16="http://schemas.microsoft.com/office/drawing/2014/main" id="{775E6A9D-81B8-D5A2-A6C8-D44A599556FF}"/>
                </a:ext>
              </a:extLst>
            </p:cNvPr>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4" name="Oval 28">
              <a:extLst>
                <a:ext uri="{FF2B5EF4-FFF2-40B4-BE49-F238E27FC236}">
                  <a16:creationId xmlns:a16="http://schemas.microsoft.com/office/drawing/2014/main" id="{F72FE5A9-61F4-92A5-B744-0EDD57B1DA16}"/>
                </a:ext>
              </a:extLst>
            </p:cNvPr>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5" name="Oval 29">
              <a:extLst>
                <a:ext uri="{FF2B5EF4-FFF2-40B4-BE49-F238E27FC236}">
                  <a16:creationId xmlns:a16="http://schemas.microsoft.com/office/drawing/2014/main" id="{C63C7E43-35E5-DA5A-D4FD-6BDE769FBB47}"/>
                </a:ext>
              </a:extLst>
            </p:cNvPr>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6" name="Freeform 30">
              <a:extLst>
                <a:ext uri="{FF2B5EF4-FFF2-40B4-BE49-F238E27FC236}">
                  <a16:creationId xmlns:a16="http://schemas.microsoft.com/office/drawing/2014/main" id="{6D7846E5-A1CF-2231-BAB2-E6D544B4EF4F}"/>
                </a:ext>
              </a:extLst>
            </p:cNvPr>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7" name="Freeform 31">
              <a:extLst>
                <a:ext uri="{FF2B5EF4-FFF2-40B4-BE49-F238E27FC236}">
                  <a16:creationId xmlns:a16="http://schemas.microsoft.com/office/drawing/2014/main" id="{8CD67641-2F5B-D94D-132B-9E8EBCD8C5F6}"/>
                </a:ext>
              </a:extLst>
            </p:cNvPr>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8" name="Rectangle 32">
              <a:extLst>
                <a:ext uri="{FF2B5EF4-FFF2-40B4-BE49-F238E27FC236}">
                  <a16:creationId xmlns:a16="http://schemas.microsoft.com/office/drawing/2014/main" id="{F3A8F2A5-4B53-BE7E-2A9A-E453DF8C5F24}"/>
                </a:ext>
              </a:extLst>
            </p:cNvPr>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9" name="Rectangle 33">
              <a:extLst>
                <a:ext uri="{FF2B5EF4-FFF2-40B4-BE49-F238E27FC236}">
                  <a16:creationId xmlns:a16="http://schemas.microsoft.com/office/drawing/2014/main" id="{6005AF2B-23A9-F134-01CB-32ADDF1BEA6F}"/>
                </a:ext>
              </a:extLst>
            </p:cNvPr>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70" name="AutoShape 34">
              <a:extLst>
                <a:ext uri="{FF2B5EF4-FFF2-40B4-BE49-F238E27FC236}">
                  <a16:creationId xmlns:a16="http://schemas.microsoft.com/office/drawing/2014/main" id="{AD7F7668-54F6-E079-0E3E-01C9C302AF91}"/>
                </a:ext>
              </a:extLst>
            </p:cNvPr>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71" name="Freeform 35">
              <a:extLst>
                <a:ext uri="{FF2B5EF4-FFF2-40B4-BE49-F238E27FC236}">
                  <a16:creationId xmlns:a16="http://schemas.microsoft.com/office/drawing/2014/main" id="{F770DCEC-8270-A78C-114B-139DDF743393}"/>
                </a:ext>
              </a:extLst>
            </p:cNvPr>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72" name="Freeform 36">
              <a:extLst>
                <a:ext uri="{FF2B5EF4-FFF2-40B4-BE49-F238E27FC236}">
                  <a16:creationId xmlns:a16="http://schemas.microsoft.com/office/drawing/2014/main" id="{C2B15AFB-BE69-1229-7BC6-601B26765264}"/>
                </a:ext>
              </a:extLst>
            </p:cNvPr>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4373" name="Rectangle 37">
            <a:extLst>
              <a:ext uri="{FF2B5EF4-FFF2-40B4-BE49-F238E27FC236}">
                <a16:creationId xmlns:a16="http://schemas.microsoft.com/office/drawing/2014/main" id="{BFBF4167-04CD-0987-C291-94BA84C3F5A2}"/>
              </a:ext>
            </a:extLst>
          </p:cNvPr>
          <p:cNvSpPr>
            <a:spLocks noGrp="1" noChangeArrowheads="1"/>
          </p:cNvSpPr>
          <p:nvPr>
            <p:ph type="dt" sz="half" idx="2"/>
          </p:nvPr>
        </p:nvSpPr>
        <p:spPr/>
        <p:txBody>
          <a:bodyPr/>
          <a:lstStyle>
            <a:lvl1pPr>
              <a:defRPr/>
            </a:lvl1pPr>
          </a:lstStyle>
          <a:p>
            <a:endParaRPr lang="en-US" altLang="en-US"/>
          </a:p>
        </p:txBody>
      </p:sp>
      <p:sp>
        <p:nvSpPr>
          <p:cNvPr id="14374" name="Rectangle 38">
            <a:extLst>
              <a:ext uri="{FF2B5EF4-FFF2-40B4-BE49-F238E27FC236}">
                <a16:creationId xmlns:a16="http://schemas.microsoft.com/office/drawing/2014/main" id="{0C831918-79B8-053E-782A-A54680562010}"/>
              </a:ext>
            </a:extLst>
          </p:cNvPr>
          <p:cNvSpPr>
            <a:spLocks noGrp="1" noChangeArrowheads="1"/>
          </p:cNvSpPr>
          <p:nvPr>
            <p:ph type="ftr" sz="quarter" idx="3"/>
          </p:nvPr>
        </p:nvSpPr>
        <p:spPr/>
        <p:txBody>
          <a:bodyPr/>
          <a:lstStyle>
            <a:lvl1pPr>
              <a:defRPr/>
            </a:lvl1pPr>
          </a:lstStyle>
          <a:p>
            <a:endParaRPr lang="en-US" altLang="en-US"/>
          </a:p>
        </p:txBody>
      </p:sp>
      <p:sp>
        <p:nvSpPr>
          <p:cNvPr id="14375" name="Rectangle 39">
            <a:extLst>
              <a:ext uri="{FF2B5EF4-FFF2-40B4-BE49-F238E27FC236}">
                <a16:creationId xmlns:a16="http://schemas.microsoft.com/office/drawing/2014/main" id="{4C5701DF-796B-91A7-D97E-76CD31647966}"/>
              </a:ext>
            </a:extLst>
          </p:cNvPr>
          <p:cNvSpPr>
            <a:spLocks noGrp="1" noChangeArrowheads="1"/>
          </p:cNvSpPr>
          <p:nvPr>
            <p:ph type="subTitle" idx="1"/>
          </p:nvPr>
        </p:nvSpPr>
        <p:spPr>
          <a:xfrm>
            <a:off x="1828324" y="3886200"/>
            <a:ext cx="8532178"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4376" name="Rectangle 40">
            <a:extLst>
              <a:ext uri="{FF2B5EF4-FFF2-40B4-BE49-F238E27FC236}">
                <a16:creationId xmlns:a16="http://schemas.microsoft.com/office/drawing/2014/main" id="{FC53769D-3223-291C-B1E2-85777C4F6487}"/>
              </a:ext>
            </a:extLst>
          </p:cNvPr>
          <p:cNvSpPr>
            <a:spLocks noGrp="1" noChangeArrowheads="1"/>
          </p:cNvSpPr>
          <p:nvPr>
            <p:ph type="ctrTitle"/>
          </p:nvPr>
        </p:nvSpPr>
        <p:spPr>
          <a:xfrm>
            <a:off x="914162" y="1768476"/>
            <a:ext cx="10360501" cy="1736725"/>
          </a:xfrm>
        </p:spPr>
        <p:txBody>
          <a:bodyPr anchor="b" anchorCtr="1"/>
          <a:lstStyle>
            <a:lvl1pPr>
              <a:defRPr sz="5400"/>
            </a:lvl1pPr>
          </a:lstStyle>
          <a:p>
            <a:pPr lvl="0"/>
            <a:r>
              <a:rPr lang="en-US" altLang="en-US" noProof="0"/>
              <a:t>Click to edit Master title style</a:t>
            </a:r>
          </a:p>
        </p:txBody>
      </p:sp>
      <p:sp>
        <p:nvSpPr>
          <p:cNvPr id="14377" name="Rectangle 41">
            <a:extLst>
              <a:ext uri="{FF2B5EF4-FFF2-40B4-BE49-F238E27FC236}">
                <a16:creationId xmlns:a16="http://schemas.microsoft.com/office/drawing/2014/main" id="{303119A4-8C48-5438-C94D-97FD8DA6C736}"/>
              </a:ext>
            </a:extLst>
          </p:cNvPr>
          <p:cNvSpPr>
            <a:spLocks noGrp="1" noChangeArrowheads="1"/>
          </p:cNvSpPr>
          <p:nvPr>
            <p:ph type="sldNum" sz="quarter" idx="4"/>
          </p:nvPr>
        </p:nvSpPr>
        <p:spPr/>
        <p:txBody>
          <a:bodyPr/>
          <a:lstStyle>
            <a:lvl1pPr>
              <a:defRPr/>
            </a:lvl1pPr>
          </a:lstStyle>
          <a:p>
            <a:fld id="{F9F175F0-9D5B-46A9-AC38-00D35DBA05EE}" type="slidenum">
              <a:rPr lang="en-US" altLang="en-US"/>
              <a:pPr/>
              <a:t>‹#›</a:t>
            </a:fld>
            <a:endParaRPr lang="en-US" altLang="en-US"/>
          </a:p>
        </p:txBody>
      </p:sp>
    </p:spTree>
    <p:extLst>
      <p:ext uri="{BB962C8B-B14F-4D97-AF65-F5344CB8AC3E}">
        <p14:creationId xmlns:p14="http://schemas.microsoft.com/office/powerpoint/2010/main" val="18556529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67072-6ED3-A06A-56A4-7EF1A665EF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D92F39-A693-76E7-AB6D-C47D04E01C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508ACC-B3EF-4690-D3C0-4BE169C808B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8E39478-3618-A9AE-4CF7-82560086E8C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85003C2-ED2D-9124-9AD3-3E4E4FB03F58}"/>
              </a:ext>
            </a:extLst>
          </p:cNvPr>
          <p:cNvSpPr>
            <a:spLocks noGrp="1"/>
          </p:cNvSpPr>
          <p:nvPr>
            <p:ph type="sldNum" sz="quarter" idx="12"/>
          </p:nvPr>
        </p:nvSpPr>
        <p:spPr/>
        <p:txBody>
          <a:bodyPr/>
          <a:lstStyle>
            <a:lvl1pPr>
              <a:defRPr/>
            </a:lvl1pPr>
          </a:lstStyle>
          <a:p>
            <a:fld id="{1A99BF5C-8843-4DB9-94A6-D37CC1BC8C1F}" type="slidenum">
              <a:rPr lang="en-US" altLang="en-US"/>
              <a:pPr/>
              <a:t>‹#›</a:t>
            </a:fld>
            <a:endParaRPr lang="en-US" altLang="en-US"/>
          </a:p>
        </p:txBody>
      </p:sp>
    </p:spTree>
    <p:extLst>
      <p:ext uri="{BB962C8B-B14F-4D97-AF65-F5344CB8AC3E}">
        <p14:creationId xmlns:p14="http://schemas.microsoft.com/office/powerpoint/2010/main" val="22181199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BBD1-48B2-8622-6390-EBC19390E41D}"/>
              </a:ext>
            </a:extLst>
          </p:cNvPr>
          <p:cNvSpPr>
            <a:spLocks noGrp="1"/>
          </p:cNvSpPr>
          <p:nvPr>
            <p:ph type="title"/>
          </p:nvPr>
        </p:nvSpPr>
        <p:spPr>
          <a:xfrm>
            <a:off x="831634" y="1709739"/>
            <a:ext cx="10512862"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759EC93-E8A5-1FFC-06ED-44A9DA924E11}"/>
              </a:ext>
            </a:extLst>
          </p:cNvPr>
          <p:cNvSpPr>
            <a:spLocks noGrp="1"/>
          </p:cNvSpPr>
          <p:nvPr>
            <p:ph type="body" idx="1"/>
          </p:nvPr>
        </p:nvSpPr>
        <p:spPr>
          <a:xfrm>
            <a:off x="831634" y="4589464"/>
            <a:ext cx="1051286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698D5467-5E07-5556-9105-CB5145D6A69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DF3BBE5-AB4C-53B3-E7F1-DA37FA3DC14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B0316EF-EBEE-9BA8-DA45-BE240A46C19D}"/>
              </a:ext>
            </a:extLst>
          </p:cNvPr>
          <p:cNvSpPr>
            <a:spLocks noGrp="1"/>
          </p:cNvSpPr>
          <p:nvPr>
            <p:ph type="sldNum" sz="quarter" idx="12"/>
          </p:nvPr>
        </p:nvSpPr>
        <p:spPr/>
        <p:txBody>
          <a:bodyPr/>
          <a:lstStyle>
            <a:lvl1pPr>
              <a:defRPr/>
            </a:lvl1pPr>
          </a:lstStyle>
          <a:p>
            <a:fld id="{274C538F-B2DE-4614-9EB4-95F818E1FD63}" type="slidenum">
              <a:rPr lang="en-US" altLang="en-US"/>
              <a:pPr/>
              <a:t>‹#›</a:t>
            </a:fld>
            <a:endParaRPr lang="en-US" altLang="en-US"/>
          </a:p>
        </p:txBody>
      </p:sp>
    </p:spTree>
    <p:extLst>
      <p:ext uri="{BB962C8B-B14F-4D97-AF65-F5344CB8AC3E}">
        <p14:creationId xmlns:p14="http://schemas.microsoft.com/office/powerpoint/2010/main" val="5997514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B688F-A540-885C-141C-2597642C9F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9A8CA5-4FDC-60C3-B377-3B426B4203F4}"/>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2EBCF7-DEFA-C6F0-FFA2-3BCBB4CACD5A}"/>
              </a:ext>
            </a:extLst>
          </p:cNvPr>
          <p:cNvSpPr>
            <a:spLocks noGrp="1"/>
          </p:cNvSpPr>
          <p:nvPr>
            <p:ph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CBF23D-815D-54B1-B631-9CD7975BACB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8638D64-3563-0E86-2356-2C0953B2616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FC87376-2FE3-B479-EF07-2C9DA89C6B7E}"/>
              </a:ext>
            </a:extLst>
          </p:cNvPr>
          <p:cNvSpPr>
            <a:spLocks noGrp="1"/>
          </p:cNvSpPr>
          <p:nvPr>
            <p:ph type="sldNum" sz="quarter" idx="12"/>
          </p:nvPr>
        </p:nvSpPr>
        <p:spPr/>
        <p:txBody>
          <a:bodyPr/>
          <a:lstStyle>
            <a:lvl1pPr>
              <a:defRPr/>
            </a:lvl1pPr>
          </a:lstStyle>
          <a:p>
            <a:fld id="{2C987D46-DD0B-4060-A878-D7130F1B6362}" type="slidenum">
              <a:rPr lang="en-US" altLang="en-US"/>
              <a:pPr/>
              <a:t>‹#›</a:t>
            </a:fld>
            <a:endParaRPr lang="en-US" altLang="en-US"/>
          </a:p>
        </p:txBody>
      </p:sp>
    </p:spTree>
    <p:extLst>
      <p:ext uri="{BB962C8B-B14F-4D97-AF65-F5344CB8AC3E}">
        <p14:creationId xmlns:p14="http://schemas.microsoft.com/office/powerpoint/2010/main" val="24197089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9C63D-D010-7A7C-B2FC-48879B051DF8}"/>
              </a:ext>
            </a:extLst>
          </p:cNvPr>
          <p:cNvSpPr>
            <a:spLocks noGrp="1"/>
          </p:cNvSpPr>
          <p:nvPr>
            <p:ph type="title"/>
          </p:nvPr>
        </p:nvSpPr>
        <p:spPr>
          <a:xfrm>
            <a:off x="840098" y="365126"/>
            <a:ext cx="1051286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33726A-7238-3169-484B-433B5F2289F8}"/>
              </a:ext>
            </a:extLst>
          </p:cNvPr>
          <p:cNvSpPr>
            <a:spLocks noGrp="1"/>
          </p:cNvSpPr>
          <p:nvPr>
            <p:ph type="body" idx="1"/>
          </p:nvPr>
        </p:nvSpPr>
        <p:spPr>
          <a:xfrm>
            <a:off x="840099" y="1681163"/>
            <a:ext cx="5156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09A304-264D-47A4-988E-6DBF2F74DBEA}"/>
              </a:ext>
            </a:extLst>
          </p:cNvPr>
          <p:cNvSpPr>
            <a:spLocks noGrp="1"/>
          </p:cNvSpPr>
          <p:nvPr>
            <p:ph sz="half" idx="2"/>
          </p:nvPr>
        </p:nvSpPr>
        <p:spPr>
          <a:xfrm>
            <a:off x="840099" y="2505075"/>
            <a:ext cx="515697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762C92-96A5-A8CB-B7E1-AECAA4716945}"/>
              </a:ext>
            </a:extLst>
          </p:cNvPr>
          <p:cNvSpPr>
            <a:spLocks noGrp="1"/>
          </p:cNvSpPr>
          <p:nvPr>
            <p:ph type="body" sz="quarter" idx="3"/>
          </p:nvPr>
        </p:nvSpPr>
        <p:spPr>
          <a:xfrm>
            <a:off x="6170593" y="1681163"/>
            <a:ext cx="51823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CF4697-4AD1-361F-D697-80E72C4068D1}"/>
              </a:ext>
            </a:extLst>
          </p:cNvPr>
          <p:cNvSpPr>
            <a:spLocks noGrp="1"/>
          </p:cNvSpPr>
          <p:nvPr>
            <p:ph sz="quarter" idx="4"/>
          </p:nvPr>
        </p:nvSpPr>
        <p:spPr>
          <a:xfrm>
            <a:off x="6170593" y="2505075"/>
            <a:ext cx="518236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7814AF-0134-0D46-165F-6B9CAD839585}"/>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B2EC5439-7CF4-FFFB-AC13-2BC9AC64F950}"/>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DA6BB59A-13D8-2C57-7270-2D831A6F8CAC}"/>
              </a:ext>
            </a:extLst>
          </p:cNvPr>
          <p:cNvSpPr>
            <a:spLocks noGrp="1"/>
          </p:cNvSpPr>
          <p:nvPr>
            <p:ph type="sldNum" sz="quarter" idx="12"/>
          </p:nvPr>
        </p:nvSpPr>
        <p:spPr/>
        <p:txBody>
          <a:bodyPr/>
          <a:lstStyle>
            <a:lvl1pPr>
              <a:defRPr/>
            </a:lvl1pPr>
          </a:lstStyle>
          <a:p>
            <a:fld id="{559E2FB4-9869-40BE-B90D-312B9D62D58B}" type="slidenum">
              <a:rPr lang="en-US" altLang="en-US"/>
              <a:pPr/>
              <a:t>‹#›</a:t>
            </a:fld>
            <a:endParaRPr lang="en-US" altLang="en-US"/>
          </a:p>
        </p:txBody>
      </p:sp>
    </p:spTree>
    <p:extLst>
      <p:ext uri="{BB962C8B-B14F-4D97-AF65-F5344CB8AC3E}">
        <p14:creationId xmlns:p14="http://schemas.microsoft.com/office/powerpoint/2010/main" val="31993789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A5B51-359D-967C-0471-DEDE58BBE6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374753-4318-62D8-763B-8F401E867237}"/>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8F0ED2CB-2964-CB3C-8E07-A1895F0A9D3D}"/>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6495CDE6-F48C-6F9F-59D3-7B38CA75A090}"/>
              </a:ext>
            </a:extLst>
          </p:cNvPr>
          <p:cNvSpPr>
            <a:spLocks noGrp="1"/>
          </p:cNvSpPr>
          <p:nvPr>
            <p:ph type="sldNum" sz="quarter" idx="12"/>
          </p:nvPr>
        </p:nvSpPr>
        <p:spPr/>
        <p:txBody>
          <a:bodyPr/>
          <a:lstStyle>
            <a:lvl1pPr>
              <a:defRPr/>
            </a:lvl1pPr>
          </a:lstStyle>
          <a:p>
            <a:fld id="{82829BAC-BA2A-402A-8913-2DE7EACA5588}" type="slidenum">
              <a:rPr lang="en-US" altLang="en-US"/>
              <a:pPr/>
              <a:t>‹#›</a:t>
            </a:fld>
            <a:endParaRPr lang="en-US" altLang="en-US"/>
          </a:p>
        </p:txBody>
      </p:sp>
    </p:spTree>
    <p:extLst>
      <p:ext uri="{BB962C8B-B14F-4D97-AF65-F5344CB8AC3E}">
        <p14:creationId xmlns:p14="http://schemas.microsoft.com/office/powerpoint/2010/main" val="10297472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B60E47-E82E-7465-A264-3A5ADCE0DF4E}"/>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24305C51-7D37-EC11-8CBD-3458B1A52847}"/>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5F733322-F063-E9AE-9A20-678D7C81BA25}"/>
              </a:ext>
            </a:extLst>
          </p:cNvPr>
          <p:cNvSpPr>
            <a:spLocks noGrp="1"/>
          </p:cNvSpPr>
          <p:nvPr>
            <p:ph type="sldNum" sz="quarter" idx="12"/>
          </p:nvPr>
        </p:nvSpPr>
        <p:spPr/>
        <p:txBody>
          <a:bodyPr/>
          <a:lstStyle>
            <a:lvl1pPr>
              <a:defRPr/>
            </a:lvl1pPr>
          </a:lstStyle>
          <a:p>
            <a:fld id="{1034D024-DF66-407E-9494-13EC89589C20}" type="slidenum">
              <a:rPr lang="en-US" altLang="en-US"/>
              <a:pPr/>
              <a:t>‹#›</a:t>
            </a:fld>
            <a:endParaRPr lang="en-US" altLang="en-US"/>
          </a:p>
        </p:txBody>
      </p:sp>
    </p:spTree>
    <p:extLst>
      <p:ext uri="{BB962C8B-B14F-4D97-AF65-F5344CB8AC3E}">
        <p14:creationId xmlns:p14="http://schemas.microsoft.com/office/powerpoint/2010/main" val="21819311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0F743-796C-56C0-8385-B1B9A02DDC6E}"/>
              </a:ext>
            </a:extLst>
          </p:cNvPr>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253AC5A-B7D9-6ED2-3094-B62CF2E02ADC}"/>
              </a:ext>
            </a:extLst>
          </p:cNvPr>
          <p:cNvSpPr>
            <a:spLocks noGrp="1"/>
          </p:cNvSpPr>
          <p:nvPr>
            <p:ph idx="1"/>
          </p:nvPr>
        </p:nvSpPr>
        <p:spPr>
          <a:xfrm>
            <a:off x="5182367"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F60B52-9E2F-DE64-A7BC-A7556B8D66CA}"/>
              </a:ext>
            </a:extLst>
          </p:cNvPr>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132357-2B16-C26E-C893-2ED7EA54576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16C836B-637B-A4BD-714D-AE5B991FCAD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C7CB0DE-E15C-1927-B717-2C0CE41948F4}"/>
              </a:ext>
            </a:extLst>
          </p:cNvPr>
          <p:cNvSpPr>
            <a:spLocks noGrp="1"/>
          </p:cNvSpPr>
          <p:nvPr>
            <p:ph type="sldNum" sz="quarter" idx="12"/>
          </p:nvPr>
        </p:nvSpPr>
        <p:spPr/>
        <p:txBody>
          <a:bodyPr/>
          <a:lstStyle>
            <a:lvl1pPr>
              <a:defRPr/>
            </a:lvl1pPr>
          </a:lstStyle>
          <a:p>
            <a:fld id="{8FE959A2-1A33-439C-B326-56ADC53F4314}" type="slidenum">
              <a:rPr lang="en-US" altLang="en-US"/>
              <a:pPr/>
              <a:t>‹#›</a:t>
            </a:fld>
            <a:endParaRPr lang="en-US" altLang="en-US"/>
          </a:p>
        </p:txBody>
      </p:sp>
    </p:spTree>
    <p:extLst>
      <p:ext uri="{BB962C8B-B14F-4D97-AF65-F5344CB8AC3E}">
        <p14:creationId xmlns:p14="http://schemas.microsoft.com/office/powerpoint/2010/main" val="712816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6CCC78F-07A7-7F5C-E67F-2CFC846E0DE1}"/>
              </a:ext>
            </a:extLst>
          </p:cNvPr>
          <p:cNvSpPr/>
          <p:nvPr userDrawn="1"/>
        </p:nvSpPr>
        <p:spPr>
          <a:xfrm>
            <a:off x="3813048" y="612648"/>
            <a:ext cx="7635240" cy="548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icture Placeholder 16">
            <a:extLst>
              <a:ext uri="{FF2B5EF4-FFF2-40B4-BE49-F238E27FC236}">
                <a16:creationId xmlns:a16="http://schemas.microsoft.com/office/drawing/2014/main" id="{5D7FFB3F-B685-7C31-5080-632B0441EADA}"/>
              </a:ext>
            </a:extLst>
          </p:cNvPr>
          <p:cNvSpPr>
            <a:spLocks noGrp="1"/>
          </p:cNvSpPr>
          <p:nvPr>
            <p:ph type="pic" sz="quarter" idx="13"/>
          </p:nvPr>
        </p:nvSpPr>
        <p:spPr>
          <a:xfrm>
            <a:off x="0" y="0"/>
            <a:ext cx="8906256" cy="6858000"/>
          </a:xfrm>
          <a:custGeom>
            <a:avLst/>
            <a:gdLst>
              <a:gd name="connsiteX0" fmla="*/ 0 w 8906256"/>
              <a:gd name="connsiteY0" fmla="*/ 0 h 6858000"/>
              <a:gd name="connsiteX1" fmla="*/ 8906256 w 8906256"/>
              <a:gd name="connsiteY1" fmla="*/ 0 h 6858000"/>
              <a:gd name="connsiteX2" fmla="*/ 8906256 w 8906256"/>
              <a:gd name="connsiteY2" fmla="*/ 612648 h 6858000"/>
              <a:gd name="connsiteX3" fmla="*/ 4945285 w 8906256"/>
              <a:gd name="connsiteY3" fmla="*/ 612648 h 6858000"/>
              <a:gd name="connsiteX4" fmla="*/ 3813048 w 8906256"/>
              <a:gd name="connsiteY4" fmla="*/ 612648 h 6858000"/>
              <a:gd name="connsiteX5" fmla="*/ 3813048 w 8906256"/>
              <a:gd name="connsiteY5" fmla="*/ 6099048 h 6858000"/>
              <a:gd name="connsiteX6" fmla="*/ 4945285 w 8906256"/>
              <a:gd name="connsiteY6" fmla="*/ 6099048 h 6858000"/>
              <a:gd name="connsiteX7" fmla="*/ 8906256 w 8906256"/>
              <a:gd name="connsiteY7" fmla="*/ 6099048 h 6858000"/>
              <a:gd name="connsiteX8" fmla="*/ 8906256 w 8906256"/>
              <a:gd name="connsiteY8" fmla="*/ 6858000 h 6858000"/>
              <a:gd name="connsiteX9" fmla="*/ 0 w 8906256"/>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06256" h="6858000">
                <a:moveTo>
                  <a:pt x="0" y="0"/>
                </a:moveTo>
                <a:lnTo>
                  <a:pt x="8906256" y="0"/>
                </a:lnTo>
                <a:lnTo>
                  <a:pt x="8906256" y="612648"/>
                </a:lnTo>
                <a:lnTo>
                  <a:pt x="4945285" y="612648"/>
                </a:lnTo>
                <a:lnTo>
                  <a:pt x="3813048" y="612648"/>
                </a:lnTo>
                <a:lnTo>
                  <a:pt x="3813048" y="6099048"/>
                </a:lnTo>
                <a:lnTo>
                  <a:pt x="4945285" y="6099048"/>
                </a:lnTo>
                <a:lnTo>
                  <a:pt x="8906256" y="6099048"/>
                </a:lnTo>
                <a:lnTo>
                  <a:pt x="8906256" y="6858000"/>
                </a:lnTo>
                <a:lnTo>
                  <a:pt x="0" y="6858000"/>
                </a:lnTo>
                <a:close/>
              </a:path>
            </a:pathLst>
          </a:custGeom>
          <a:solidFill>
            <a:schemeClr val="bg2"/>
          </a:solidFill>
        </p:spPr>
        <p:txBody>
          <a:bodyPr wrap="square" anchor="ctr">
            <a:noAutofit/>
          </a:bodyPr>
          <a:lstStyle>
            <a:lvl1pPr marL="0" indent="0" algn="ctr">
              <a:buNone/>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p>
            <a:fld id="{DF28FB93-0A08-4E7D-8E63-9EFA29F1E093}" type="slidenum">
              <a:rPr lang="en-US" smtClean="0"/>
              <a:pPr/>
              <a:t>‹#›</a:t>
            </a:fld>
            <a:endParaRPr lang="en-US" dirty="0"/>
          </a:p>
        </p:txBody>
      </p:sp>
      <p:cxnSp>
        <p:nvCxnSpPr>
          <p:cNvPr id="11" name="Straight Connector 10">
            <a:extLst>
              <a:ext uri="{FF2B5EF4-FFF2-40B4-BE49-F238E27FC236}">
                <a16:creationId xmlns:a16="http://schemas.microsoft.com/office/drawing/2014/main" id="{21A4DAAA-F386-CC30-C391-320517CB5974}"/>
              </a:ext>
            </a:extLst>
          </p:cNvPr>
          <p:cNvCxnSpPr>
            <a:cxnSpLocks/>
          </p:cNvCxnSpPr>
          <p:nvPr userDrawn="1"/>
        </p:nvCxnSpPr>
        <p:spPr>
          <a:xfrm>
            <a:off x="4570412" y="3886200"/>
            <a:ext cx="687185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89B1E0A-D5BC-6920-B6F6-E799F22323B0}"/>
              </a:ext>
            </a:extLst>
          </p:cNvPr>
          <p:cNvCxnSpPr>
            <a:cxnSpLocks/>
          </p:cNvCxnSpPr>
          <p:nvPr userDrawn="1"/>
        </p:nvCxnSpPr>
        <p:spPr>
          <a:xfrm>
            <a:off x="11444684" y="3886200"/>
            <a:ext cx="744141"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4434840" y="1389888"/>
            <a:ext cx="6327648" cy="2304288"/>
          </a:xfrm>
        </p:spPr>
        <p:txBody>
          <a:bodyPr/>
          <a:lstStyle>
            <a:lvl1pPr>
              <a:defRPr>
                <a:solidFill>
                  <a:schemeClr val="tx2">
                    <a:lumMod val="50000"/>
                  </a:schemeClr>
                </a:solidFill>
              </a:defRPr>
            </a:lvl1pPr>
          </a:lstStyle>
          <a:p>
            <a:r>
              <a:rPr lang="en-US"/>
              <a:t>Click to edit Master title style</a:t>
            </a:r>
            <a:endParaRPr lang="en-US" dirty="0"/>
          </a:p>
        </p:txBody>
      </p:sp>
      <p:sp>
        <p:nvSpPr>
          <p:cNvPr id="13" name="Text Placeholder 2">
            <a:extLst>
              <a:ext uri="{FF2B5EF4-FFF2-40B4-BE49-F238E27FC236}">
                <a16:creationId xmlns:a16="http://schemas.microsoft.com/office/drawing/2014/main" id="{B4A24C6E-B46B-052B-14AF-08C705E55A2E}"/>
              </a:ext>
            </a:extLst>
          </p:cNvPr>
          <p:cNvSpPr>
            <a:spLocks noGrp="1"/>
          </p:cNvSpPr>
          <p:nvPr>
            <p:ph type="body" idx="1"/>
          </p:nvPr>
        </p:nvSpPr>
        <p:spPr>
          <a:xfrm>
            <a:off x="5230368" y="3813048"/>
            <a:ext cx="2112264" cy="711200"/>
          </a:xfrm>
        </p:spPr>
        <p:txBody>
          <a:bodyPr anchor="b">
            <a:normAutofit/>
          </a:bodyPr>
          <a:lstStyle>
            <a:lvl1pPr marL="0" indent="0">
              <a:lnSpc>
                <a:spcPct val="90000"/>
              </a:lnSpc>
              <a:spcBef>
                <a:spcPts val="0"/>
              </a:spcBef>
              <a:buNone/>
              <a:defRPr sz="16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3">
            <a:extLst>
              <a:ext uri="{FF2B5EF4-FFF2-40B4-BE49-F238E27FC236}">
                <a16:creationId xmlns:a16="http://schemas.microsoft.com/office/drawing/2014/main" id="{D803DA3C-F09E-61FF-139B-50144783786A}"/>
              </a:ext>
            </a:extLst>
          </p:cNvPr>
          <p:cNvSpPr>
            <a:spLocks noGrp="1"/>
          </p:cNvSpPr>
          <p:nvPr>
            <p:ph sz="half" idx="2"/>
          </p:nvPr>
        </p:nvSpPr>
        <p:spPr>
          <a:xfrm>
            <a:off x="5230368" y="4617720"/>
            <a:ext cx="1901952" cy="1316736"/>
          </a:xfrm>
        </p:spPr>
        <p:txBody>
          <a:bodyPr>
            <a:normAutofit/>
          </a:bodyPr>
          <a:lstStyle>
            <a:lvl1pPr>
              <a:lnSpc>
                <a:spcPct val="100000"/>
              </a:lnSpc>
              <a:spcBef>
                <a:spcPts val="400"/>
              </a:spcBef>
              <a:defRPr sz="1600"/>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p>
        </p:txBody>
      </p:sp>
      <p:sp>
        <p:nvSpPr>
          <p:cNvPr id="15" name="Text Placeholder 4">
            <a:extLst>
              <a:ext uri="{FF2B5EF4-FFF2-40B4-BE49-F238E27FC236}">
                <a16:creationId xmlns:a16="http://schemas.microsoft.com/office/drawing/2014/main" id="{8D23143E-34D4-7916-690C-3BE380588664}"/>
              </a:ext>
            </a:extLst>
          </p:cNvPr>
          <p:cNvSpPr>
            <a:spLocks noGrp="1"/>
          </p:cNvSpPr>
          <p:nvPr>
            <p:ph type="body" sz="quarter" idx="3"/>
          </p:nvPr>
        </p:nvSpPr>
        <p:spPr>
          <a:xfrm>
            <a:off x="8074152" y="3813048"/>
            <a:ext cx="1901952" cy="711200"/>
          </a:xfrm>
        </p:spPr>
        <p:txBody>
          <a:bodyPr anchor="b">
            <a:noAutofit/>
          </a:bodyPr>
          <a:lstStyle>
            <a:lvl1pPr marL="0" indent="0">
              <a:lnSpc>
                <a:spcPct val="90000"/>
              </a:lnSpc>
              <a:spcBef>
                <a:spcPts val="0"/>
              </a:spcBef>
              <a:buNone/>
              <a:defRPr sz="16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5">
            <a:extLst>
              <a:ext uri="{FF2B5EF4-FFF2-40B4-BE49-F238E27FC236}">
                <a16:creationId xmlns:a16="http://schemas.microsoft.com/office/drawing/2014/main" id="{6FEC2F71-3E9B-0E18-C638-41C2B0C8D5D6}"/>
              </a:ext>
            </a:extLst>
          </p:cNvPr>
          <p:cNvSpPr>
            <a:spLocks noGrp="1"/>
          </p:cNvSpPr>
          <p:nvPr>
            <p:ph sz="quarter" idx="4"/>
          </p:nvPr>
        </p:nvSpPr>
        <p:spPr>
          <a:xfrm>
            <a:off x="8074152" y="4617720"/>
            <a:ext cx="1901952" cy="1316736"/>
          </a:xfrm>
        </p:spPr>
        <p:txBody>
          <a:bodyPr>
            <a:normAutofit/>
          </a:bodyPr>
          <a:lstStyle>
            <a:lvl1pPr>
              <a:lnSpc>
                <a:spcPct val="100000"/>
              </a:lnSpc>
              <a:spcBef>
                <a:spcPts val="400"/>
              </a:spcBef>
              <a:defRPr sz="1600"/>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p>
        </p:txBody>
      </p:sp>
    </p:spTree>
    <p:extLst>
      <p:ext uri="{BB962C8B-B14F-4D97-AF65-F5344CB8AC3E}">
        <p14:creationId xmlns:p14="http://schemas.microsoft.com/office/powerpoint/2010/main" val="3926549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A680C-7E90-B47E-56E4-6FD27B0720EB}"/>
              </a:ext>
            </a:extLst>
          </p:cNvPr>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C6F51A-5663-A5DB-DAC3-683EBEFABAEF}"/>
              </a:ext>
            </a:extLst>
          </p:cNvPr>
          <p:cNvSpPr>
            <a:spLocks noGrp="1"/>
          </p:cNvSpPr>
          <p:nvPr>
            <p:ph type="pic" idx="1"/>
          </p:nvPr>
        </p:nvSpPr>
        <p:spPr>
          <a:xfrm>
            <a:off x="5182367" y="987426"/>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BB11D5-7719-B4B0-B61A-CF467AEE53A9}"/>
              </a:ext>
            </a:extLst>
          </p:cNvPr>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79370F-E5CD-C22A-92F1-9C84EF0C3D4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AFEE2DB-D6A7-3545-B4F8-E05C3C8E6FB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3954A8F-1D98-3939-D207-5B4DE94E427C}"/>
              </a:ext>
            </a:extLst>
          </p:cNvPr>
          <p:cNvSpPr>
            <a:spLocks noGrp="1"/>
          </p:cNvSpPr>
          <p:nvPr>
            <p:ph type="sldNum" sz="quarter" idx="12"/>
          </p:nvPr>
        </p:nvSpPr>
        <p:spPr/>
        <p:txBody>
          <a:bodyPr/>
          <a:lstStyle>
            <a:lvl1pPr>
              <a:defRPr/>
            </a:lvl1pPr>
          </a:lstStyle>
          <a:p>
            <a:fld id="{23E70572-ED22-4DE0-92D6-80A73EF8FE01}" type="slidenum">
              <a:rPr lang="en-US" altLang="en-US"/>
              <a:pPr/>
              <a:t>‹#›</a:t>
            </a:fld>
            <a:endParaRPr lang="en-US" altLang="en-US"/>
          </a:p>
        </p:txBody>
      </p:sp>
    </p:spTree>
    <p:extLst>
      <p:ext uri="{BB962C8B-B14F-4D97-AF65-F5344CB8AC3E}">
        <p14:creationId xmlns:p14="http://schemas.microsoft.com/office/powerpoint/2010/main" val="27027754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EFB00-480A-CF69-2763-47AE2E4F99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EBEC9A-FF1B-E3FD-F17D-AAB5F305AD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6D5877-7A84-232A-07AD-917CBAA719C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4DE2B4B-0D0B-E179-E569-33386784EBF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D63C9F3-381F-9460-2184-61D64B1A7A85}"/>
              </a:ext>
            </a:extLst>
          </p:cNvPr>
          <p:cNvSpPr>
            <a:spLocks noGrp="1"/>
          </p:cNvSpPr>
          <p:nvPr>
            <p:ph type="sldNum" sz="quarter" idx="12"/>
          </p:nvPr>
        </p:nvSpPr>
        <p:spPr/>
        <p:txBody>
          <a:bodyPr/>
          <a:lstStyle>
            <a:lvl1pPr>
              <a:defRPr/>
            </a:lvl1pPr>
          </a:lstStyle>
          <a:p>
            <a:fld id="{1292EAE8-06F2-47E1-8A5B-760833B5A481}" type="slidenum">
              <a:rPr lang="en-US" altLang="en-US"/>
              <a:pPr/>
              <a:t>‹#›</a:t>
            </a:fld>
            <a:endParaRPr lang="en-US" altLang="en-US"/>
          </a:p>
        </p:txBody>
      </p:sp>
    </p:spTree>
    <p:extLst>
      <p:ext uri="{BB962C8B-B14F-4D97-AF65-F5344CB8AC3E}">
        <p14:creationId xmlns:p14="http://schemas.microsoft.com/office/powerpoint/2010/main" val="4149407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DAEB1A-CDB8-9D68-F1E2-50DAB5E85272}"/>
              </a:ext>
            </a:extLst>
          </p:cNvPr>
          <p:cNvSpPr>
            <a:spLocks noGrp="1"/>
          </p:cNvSpPr>
          <p:nvPr>
            <p:ph type="title" orient="vert"/>
          </p:nvPr>
        </p:nvSpPr>
        <p:spPr>
          <a:xfrm>
            <a:off x="8836898" y="277813"/>
            <a:ext cx="2742486" cy="58531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197543-E3D1-AC8E-842B-787865A04F10}"/>
              </a:ext>
            </a:extLst>
          </p:cNvPr>
          <p:cNvSpPr>
            <a:spLocks noGrp="1"/>
          </p:cNvSpPr>
          <p:nvPr>
            <p:ph type="body" orient="vert" idx="1"/>
          </p:nvPr>
        </p:nvSpPr>
        <p:spPr>
          <a:xfrm>
            <a:off x="609441" y="277813"/>
            <a:ext cx="802431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EED13F-F29D-FC53-B12B-783CB612A4C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A975109-2420-9B15-117C-1E7B766D4E3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3CDDE11-1DD9-5DC6-AFE9-EC227E2CB66C}"/>
              </a:ext>
            </a:extLst>
          </p:cNvPr>
          <p:cNvSpPr>
            <a:spLocks noGrp="1"/>
          </p:cNvSpPr>
          <p:nvPr>
            <p:ph type="sldNum" sz="quarter" idx="12"/>
          </p:nvPr>
        </p:nvSpPr>
        <p:spPr/>
        <p:txBody>
          <a:bodyPr/>
          <a:lstStyle>
            <a:lvl1pPr>
              <a:defRPr/>
            </a:lvl1pPr>
          </a:lstStyle>
          <a:p>
            <a:fld id="{C92633F6-8B58-42F3-BA05-03EB0BAED811}" type="slidenum">
              <a:rPr lang="en-US" altLang="en-US"/>
              <a:pPr/>
              <a:t>‹#›</a:t>
            </a:fld>
            <a:endParaRPr lang="en-US" altLang="en-US"/>
          </a:p>
        </p:txBody>
      </p:sp>
    </p:spTree>
    <p:extLst>
      <p:ext uri="{BB962C8B-B14F-4D97-AF65-F5344CB8AC3E}">
        <p14:creationId xmlns:p14="http://schemas.microsoft.com/office/powerpoint/2010/main" val="27185843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1065-2311-5B4C-944F-4DD1AA54187C}"/>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B61DBF5A-87D7-7923-8D77-D1E5C52733CB}"/>
              </a:ext>
            </a:extLst>
          </p:cNvPr>
          <p:cNvSpPr>
            <a:spLocks noGrp="1"/>
          </p:cNvSpPr>
          <p:nvPr>
            <p:ph type="body"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691748-99C6-C960-BA0C-5534B34BA4DE}"/>
              </a:ext>
            </a:extLst>
          </p:cNvPr>
          <p:cNvSpPr>
            <a:spLocks noGrp="1"/>
          </p:cNvSpPr>
          <p:nvPr>
            <p:ph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D5541D-ADAC-3246-9DA8-FCA18EA9398B}"/>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4570BE2-5581-6C78-B639-A5A10BB3D487}"/>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9163869-5A83-FFF6-4EBE-05B68C2FE0BD}"/>
              </a:ext>
            </a:extLst>
          </p:cNvPr>
          <p:cNvSpPr>
            <a:spLocks noGrp="1"/>
          </p:cNvSpPr>
          <p:nvPr>
            <p:ph type="sldNum" sz="quarter" idx="12"/>
          </p:nvPr>
        </p:nvSpPr>
        <p:spPr>
          <a:xfrm>
            <a:off x="8735325" y="6278563"/>
            <a:ext cx="2844059" cy="457200"/>
          </a:xfrm>
        </p:spPr>
        <p:txBody>
          <a:bodyPr/>
          <a:lstStyle>
            <a:lvl1pPr>
              <a:defRPr/>
            </a:lvl1pPr>
          </a:lstStyle>
          <a:p>
            <a:fld id="{48F2EF35-7C5D-4A4C-85CF-370848E5AB7C}" type="slidenum">
              <a:rPr lang="en-US" altLang="en-US"/>
              <a:pPr/>
              <a:t>‹#›</a:t>
            </a:fld>
            <a:endParaRPr lang="en-US" altLang="en-US"/>
          </a:p>
        </p:txBody>
      </p:sp>
    </p:spTree>
    <p:extLst>
      <p:ext uri="{BB962C8B-B14F-4D97-AF65-F5344CB8AC3E}">
        <p14:creationId xmlns:p14="http://schemas.microsoft.com/office/powerpoint/2010/main" val="14030343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B4FCE-2863-907A-B3F8-5DDAEB233426}"/>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02C9BEF-C567-CAE4-F887-91392A153F88}"/>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9C3C38-ED69-BC7B-1A88-10EC604AFE14}"/>
              </a:ext>
            </a:extLst>
          </p:cNvPr>
          <p:cNvSpPr>
            <a:spLocks noGrp="1"/>
          </p:cNvSpPr>
          <p:nvPr>
            <p:ph sz="quarter" idx="2"/>
          </p:nvPr>
        </p:nvSpPr>
        <p:spPr>
          <a:xfrm>
            <a:off x="6195986" y="1600201"/>
            <a:ext cx="5383398"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9C64C0E5-C21D-AADC-E6FB-786FBBCCC770}"/>
              </a:ext>
            </a:extLst>
          </p:cNvPr>
          <p:cNvSpPr>
            <a:spLocks noGrp="1"/>
          </p:cNvSpPr>
          <p:nvPr>
            <p:ph sz="quarter" idx="3"/>
          </p:nvPr>
        </p:nvSpPr>
        <p:spPr>
          <a:xfrm>
            <a:off x="6195986" y="3941763"/>
            <a:ext cx="5383398"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20DFCB7C-E843-9D82-A8B0-8028261EC94D}"/>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F80BE9ED-3C61-12CA-EBC5-84A219AC0F3B}"/>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86B10505-9479-A49C-7590-F5C3400AC2EA}"/>
              </a:ext>
            </a:extLst>
          </p:cNvPr>
          <p:cNvSpPr>
            <a:spLocks noGrp="1"/>
          </p:cNvSpPr>
          <p:nvPr>
            <p:ph type="sldNum" sz="quarter" idx="12"/>
          </p:nvPr>
        </p:nvSpPr>
        <p:spPr>
          <a:xfrm>
            <a:off x="8735325" y="6278563"/>
            <a:ext cx="2844059" cy="457200"/>
          </a:xfrm>
        </p:spPr>
        <p:txBody>
          <a:bodyPr/>
          <a:lstStyle>
            <a:lvl1pPr>
              <a:defRPr/>
            </a:lvl1pPr>
          </a:lstStyle>
          <a:p>
            <a:fld id="{32F82356-9B92-46D8-872B-185DC49A30AD}" type="slidenum">
              <a:rPr lang="en-US" altLang="en-US"/>
              <a:pPr/>
              <a:t>‹#›</a:t>
            </a:fld>
            <a:endParaRPr lang="en-US" altLang="en-US"/>
          </a:p>
        </p:txBody>
      </p:sp>
    </p:spTree>
    <p:extLst>
      <p:ext uri="{BB962C8B-B14F-4D97-AF65-F5344CB8AC3E}">
        <p14:creationId xmlns:p14="http://schemas.microsoft.com/office/powerpoint/2010/main" val="22330944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3CA73-4E6C-3B10-1CC0-4D1663931048}"/>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3570CB6-4A02-70D8-987D-7BE908D1AC06}"/>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B87512-988B-CEFF-04B5-45B636C180CF}"/>
              </a:ext>
            </a:extLst>
          </p:cNvPr>
          <p:cNvSpPr>
            <a:spLocks noGrp="1"/>
          </p:cNvSpPr>
          <p:nvPr>
            <p:ph type="body"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477774-50F5-92F6-46A3-BE672151FB0E}"/>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209EA4B-D32C-DCAA-BB15-3883B7B7B675}"/>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F9C91F1-37B4-6B67-29D5-2117A818C60E}"/>
              </a:ext>
            </a:extLst>
          </p:cNvPr>
          <p:cNvSpPr>
            <a:spLocks noGrp="1"/>
          </p:cNvSpPr>
          <p:nvPr>
            <p:ph type="sldNum" sz="quarter" idx="12"/>
          </p:nvPr>
        </p:nvSpPr>
        <p:spPr>
          <a:xfrm>
            <a:off x="8735325" y="6278563"/>
            <a:ext cx="2844059" cy="457200"/>
          </a:xfrm>
        </p:spPr>
        <p:txBody>
          <a:bodyPr/>
          <a:lstStyle>
            <a:lvl1pPr>
              <a:defRPr/>
            </a:lvl1pPr>
          </a:lstStyle>
          <a:p>
            <a:fld id="{C01026E3-8F86-4A08-882E-0250E19C5156}" type="slidenum">
              <a:rPr lang="en-US" altLang="en-US"/>
              <a:pPr/>
              <a:t>‹#›</a:t>
            </a:fld>
            <a:endParaRPr lang="en-US" altLang="en-US"/>
          </a:p>
        </p:txBody>
      </p:sp>
    </p:spTree>
    <p:extLst>
      <p:ext uri="{BB962C8B-B14F-4D97-AF65-F5344CB8AC3E}">
        <p14:creationId xmlns:p14="http://schemas.microsoft.com/office/powerpoint/2010/main" val="22874641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4338" name="Group 2">
            <a:extLst>
              <a:ext uri="{FF2B5EF4-FFF2-40B4-BE49-F238E27FC236}">
                <a16:creationId xmlns:a16="http://schemas.microsoft.com/office/drawing/2014/main" id="{10108434-17BB-3FCE-CD11-9A480ED64B06}"/>
              </a:ext>
            </a:extLst>
          </p:cNvPr>
          <p:cNvGrpSpPr>
            <a:grpSpLocks/>
          </p:cNvGrpSpPr>
          <p:nvPr/>
        </p:nvGrpSpPr>
        <p:grpSpPr bwMode="auto">
          <a:xfrm>
            <a:off x="5065981" y="1789114"/>
            <a:ext cx="7118612" cy="5056187"/>
            <a:chOff x="2394" y="1127"/>
            <a:chExt cx="3364" cy="3185"/>
          </a:xfrm>
        </p:grpSpPr>
        <p:sp>
          <p:nvSpPr>
            <p:cNvPr id="14339" name="Rectangle 3">
              <a:extLst>
                <a:ext uri="{FF2B5EF4-FFF2-40B4-BE49-F238E27FC236}">
                  <a16:creationId xmlns:a16="http://schemas.microsoft.com/office/drawing/2014/main" id="{B576350D-26E9-4646-9D70-23846965F27F}"/>
                </a:ext>
              </a:extLst>
            </p:cNvPr>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0" name="Oval 4">
              <a:extLst>
                <a:ext uri="{FF2B5EF4-FFF2-40B4-BE49-F238E27FC236}">
                  <a16:creationId xmlns:a16="http://schemas.microsoft.com/office/drawing/2014/main" id="{29798DAE-FED3-B724-3A9A-82043C49713D}"/>
                </a:ext>
              </a:extLst>
            </p:cNvPr>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1" name="Rectangle 5">
              <a:extLst>
                <a:ext uri="{FF2B5EF4-FFF2-40B4-BE49-F238E27FC236}">
                  <a16:creationId xmlns:a16="http://schemas.microsoft.com/office/drawing/2014/main" id="{6A9190C5-0268-5D28-47EE-50BBC6C8121B}"/>
                </a:ext>
              </a:extLst>
            </p:cNvPr>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2" name="Freeform 6">
              <a:extLst>
                <a:ext uri="{FF2B5EF4-FFF2-40B4-BE49-F238E27FC236}">
                  <a16:creationId xmlns:a16="http://schemas.microsoft.com/office/drawing/2014/main" id="{2520AE4D-4F33-E9E6-8D35-2B0AB4A0AC27}"/>
                </a:ext>
              </a:extLst>
            </p:cNvPr>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43" name="Rectangle 7">
              <a:extLst>
                <a:ext uri="{FF2B5EF4-FFF2-40B4-BE49-F238E27FC236}">
                  <a16:creationId xmlns:a16="http://schemas.microsoft.com/office/drawing/2014/main" id="{7E3F7E62-A9DA-35F4-058C-744037C4F330}"/>
                </a:ext>
              </a:extLst>
            </p:cNvPr>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4" name="Rectangle 8">
              <a:extLst>
                <a:ext uri="{FF2B5EF4-FFF2-40B4-BE49-F238E27FC236}">
                  <a16:creationId xmlns:a16="http://schemas.microsoft.com/office/drawing/2014/main" id="{CB434AC4-1C70-BEC1-CD31-2698CA9F1611}"/>
                </a:ext>
              </a:extLst>
            </p:cNvPr>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5" name="Rectangle 9">
              <a:extLst>
                <a:ext uri="{FF2B5EF4-FFF2-40B4-BE49-F238E27FC236}">
                  <a16:creationId xmlns:a16="http://schemas.microsoft.com/office/drawing/2014/main" id="{0F7A57E8-8F34-7870-0165-16E565D85BB3}"/>
                </a:ext>
              </a:extLst>
            </p:cNvPr>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6" name="Rectangle 10">
              <a:extLst>
                <a:ext uri="{FF2B5EF4-FFF2-40B4-BE49-F238E27FC236}">
                  <a16:creationId xmlns:a16="http://schemas.microsoft.com/office/drawing/2014/main" id="{1160FF3E-4404-AE70-DF54-AC90A9BB28D8}"/>
                </a:ext>
              </a:extLst>
            </p:cNvPr>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7" name="Rectangle 11">
              <a:extLst>
                <a:ext uri="{FF2B5EF4-FFF2-40B4-BE49-F238E27FC236}">
                  <a16:creationId xmlns:a16="http://schemas.microsoft.com/office/drawing/2014/main" id="{D81EEF63-62DD-EAA7-259C-E63AC248162E}"/>
                </a:ext>
              </a:extLst>
            </p:cNvPr>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8" name="Freeform 12">
              <a:extLst>
                <a:ext uri="{FF2B5EF4-FFF2-40B4-BE49-F238E27FC236}">
                  <a16:creationId xmlns:a16="http://schemas.microsoft.com/office/drawing/2014/main" id="{23C5FC39-3283-8402-CFA4-BC5A171F73C2}"/>
                </a:ext>
              </a:extLst>
            </p:cNvPr>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49" name="Freeform 13">
              <a:extLst>
                <a:ext uri="{FF2B5EF4-FFF2-40B4-BE49-F238E27FC236}">
                  <a16:creationId xmlns:a16="http://schemas.microsoft.com/office/drawing/2014/main" id="{81249491-1222-9439-4ED6-634E40760C30}"/>
                </a:ext>
              </a:extLst>
            </p:cNvPr>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0" name="Freeform 14">
              <a:extLst>
                <a:ext uri="{FF2B5EF4-FFF2-40B4-BE49-F238E27FC236}">
                  <a16:creationId xmlns:a16="http://schemas.microsoft.com/office/drawing/2014/main" id="{15A0BB46-E00A-C629-03D4-26A53362EF44}"/>
                </a:ext>
              </a:extLst>
            </p:cNvPr>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1" name="Freeform 15">
              <a:extLst>
                <a:ext uri="{FF2B5EF4-FFF2-40B4-BE49-F238E27FC236}">
                  <a16:creationId xmlns:a16="http://schemas.microsoft.com/office/drawing/2014/main" id="{3EF20011-E217-FEBB-C36C-270401ED320B}"/>
                </a:ext>
              </a:extLst>
            </p:cNvPr>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2" name="Freeform 16">
              <a:extLst>
                <a:ext uri="{FF2B5EF4-FFF2-40B4-BE49-F238E27FC236}">
                  <a16:creationId xmlns:a16="http://schemas.microsoft.com/office/drawing/2014/main" id="{07F88A23-961F-AB47-0F82-FBF83ACE7507}"/>
                </a:ext>
              </a:extLst>
            </p:cNvPr>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3" name="Freeform 17">
              <a:extLst>
                <a:ext uri="{FF2B5EF4-FFF2-40B4-BE49-F238E27FC236}">
                  <a16:creationId xmlns:a16="http://schemas.microsoft.com/office/drawing/2014/main" id="{0B23AA5F-0AED-EDB5-F652-07591FAAC496}"/>
                </a:ext>
              </a:extLst>
            </p:cNvPr>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4" name="Freeform 18">
              <a:extLst>
                <a:ext uri="{FF2B5EF4-FFF2-40B4-BE49-F238E27FC236}">
                  <a16:creationId xmlns:a16="http://schemas.microsoft.com/office/drawing/2014/main" id="{2C5CCD3D-A756-54B8-842D-8996BA72B2E7}"/>
                </a:ext>
              </a:extLst>
            </p:cNvPr>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5" name="Freeform 19">
              <a:extLst>
                <a:ext uri="{FF2B5EF4-FFF2-40B4-BE49-F238E27FC236}">
                  <a16:creationId xmlns:a16="http://schemas.microsoft.com/office/drawing/2014/main" id="{2A78668D-2225-3903-7DE0-614A99A7BB96}"/>
                </a:ext>
              </a:extLst>
            </p:cNvPr>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6" name="Freeform 20">
              <a:extLst>
                <a:ext uri="{FF2B5EF4-FFF2-40B4-BE49-F238E27FC236}">
                  <a16:creationId xmlns:a16="http://schemas.microsoft.com/office/drawing/2014/main" id="{CAD37A48-DEE0-F1EF-A37F-F55D42BAA825}"/>
                </a:ext>
              </a:extLst>
            </p:cNvPr>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7" name="Freeform 21">
              <a:extLst>
                <a:ext uri="{FF2B5EF4-FFF2-40B4-BE49-F238E27FC236}">
                  <a16:creationId xmlns:a16="http://schemas.microsoft.com/office/drawing/2014/main" id="{252DD3FE-F22F-F535-7166-1A9F08433782}"/>
                </a:ext>
              </a:extLst>
            </p:cNvPr>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8" name="Freeform 22">
              <a:extLst>
                <a:ext uri="{FF2B5EF4-FFF2-40B4-BE49-F238E27FC236}">
                  <a16:creationId xmlns:a16="http://schemas.microsoft.com/office/drawing/2014/main" id="{9E7790CF-54CF-2F5A-4C4C-700027A5ED55}"/>
                </a:ext>
              </a:extLst>
            </p:cNvPr>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9" name="Freeform 23">
              <a:extLst>
                <a:ext uri="{FF2B5EF4-FFF2-40B4-BE49-F238E27FC236}">
                  <a16:creationId xmlns:a16="http://schemas.microsoft.com/office/drawing/2014/main" id="{B2CE8230-0214-83D0-8939-21A74845839D}"/>
                </a:ext>
              </a:extLst>
            </p:cNvPr>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0" name="Freeform 24">
              <a:extLst>
                <a:ext uri="{FF2B5EF4-FFF2-40B4-BE49-F238E27FC236}">
                  <a16:creationId xmlns:a16="http://schemas.microsoft.com/office/drawing/2014/main" id="{731C657A-523E-6AB3-208A-05E10D48717A}"/>
                </a:ext>
              </a:extLst>
            </p:cNvPr>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1" name="Freeform 25">
              <a:extLst>
                <a:ext uri="{FF2B5EF4-FFF2-40B4-BE49-F238E27FC236}">
                  <a16:creationId xmlns:a16="http://schemas.microsoft.com/office/drawing/2014/main" id="{B9629C53-837B-F354-4E2A-814AE6FFA3E0}"/>
                </a:ext>
              </a:extLst>
            </p:cNvPr>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2" name="Freeform 26">
              <a:extLst>
                <a:ext uri="{FF2B5EF4-FFF2-40B4-BE49-F238E27FC236}">
                  <a16:creationId xmlns:a16="http://schemas.microsoft.com/office/drawing/2014/main" id="{AFC999D8-9BA1-903B-6915-C7837DB530DF}"/>
                </a:ext>
              </a:extLst>
            </p:cNvPr>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3" name="Oval 27">
              <a:extLst>
                <a:ext uri="{FF2B5EF4-FFF2-40B4-BE49-F238E27FC236}">
                  <a16:creationId xmlns:a16="http://schemas.microsoft.com/office/drawing/2014/main" id="{7010FBD7-1F9D-4C2D-A597-06A476213401}"/>
                </a:ext>
              </a:extLst>
            </p:cNvPr>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4" name="Oval 28">
              <a:extLst>
                <a:ext uri="{FF2B5EF4-FFF2-40B4-BE49-F238E27FC236}">
                  <a16:creationId xmlns:a16="http://schemas.microsoft.com/office/drawing/2014/main" id="{3F598FA5-7009-301F-6B1F-A63F9F1DC8B0}"/>
                </a:ext>
              </a:extLst>
            </p:cNvPr>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5" name="Oval 29">
              <a:extLst>
                <a:ext uri="{FF2B5EF4-FFF2-40B4-BE49-F238E27FC236}">
                  <a16:creationId xmlns:a16="http://schemas.microsoft.com/office/drawing/2014/main" id="{CBB6A91A-49B2-DAF9-F27B-7E86401882B2}"/>
                </a:ext>
              </a:extLst>
            </p:cNvPr>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6" name="Freeform 30">
              <a:extLst>
                <a:ext uri="{FF2B5EF4-FFF2-40B4-BE49-F238E27FC236}">
                  <a16:creationId xmlns:a16="http://schemas.microsoft.com/office/drawing/2014/main" id="{B9C38685-527A-D78E-375E-55CC7A751AD2}"/>
                </a:ext>
              </a:extLst>
            </p:cNvPr>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7" name="Freeform 31">
              <a:extLst>
                <a:ext uri="{FF2B5EF4-FFF2-40B4-BE49-F238E27FC236}">
                  <a16:creationId xmlns:a16="http://schemas.microsoft.com/office/drawing/2014/main" id="{E1ED2594-41F5-7FF2-DB76-FF9DE2A8A1C6}"/>
                </a:ext>
              </a:extLst>
            </p:cNvPr>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8" name="Rectangle 32">
              <a:extLst>
                <a:ext uri="{FF2B5EF4-FFF2-40B4-BE49-F238E27FC236}">
                  <a16:creationId xmlns:a16="http://schemas.microsoft.com/office/drawing/2014/main" id="{93964385-7EF9-6C4B-C91D-B9E25A9B1A62}"/>
                </a:ext>
              </a:extLst>
            </p:cNvPr>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9" name="Rectangle 33">
              <a:extLst>
                <a:ext uri="{FF2B5EF4-FFF2-40B4-BE49-F238E27FC236}">
                  <a16:creationId xmlns:a16="http://schemas.microsoft.com/office/drawing/2014/main" id="{34AE5159-0DA9-7365-335B-39BD513B95C8}"/>
                </a:ext>
              </a:extLst>
            </p:cNvPr>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70" name="AutoShape 34">
              <a:extLst>
                <a:ext uri="{FF2B5EF4-FFF2-40B4-BE49-F238E27FC236}">
                  <a16:creationId xmlns:a16="http://schemas.microsoft.com/office/drawing/2014/main" id="{F2D02E43-8C9F-BEA6-C936-0730D3416453}"/>
                </a:ext>
              </a:extLst>
            </p:cNvPr>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71" name="Freeform 35">
              <a:extLst>
                <a:ext uri="{FF2B5EF4-FFF2-40B4-BE49-F238E27FC236}">
                  <a16:creationId xmlns:a16="http://schemas.microsoft.com/office/drawing/2014/main" id="{26259BA1-4B5F-7880-817E-58095EB3A32F}"/>
                </a:ext>
              </a:extLst>
            </p:cNvPr>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72" name="Freeform 36">
              <a:extLst>
                <a:ext uri="{FF2B5EF4-FFF2-40B4-BE49-F238E27FC236}">
                  <a16:creationId xmlns:a16="http://schemas.microsoft.com/office/drawing/2014/main" id="{82530F3F-8B2E-D194-B3C8-2DFD9CE6B5E4}"/>
                </a:ext>
              </a:extLst>
            </p:cNvPr>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4373" name="Rectangle 37">
            <a:extLst>
              <a:ext uri="{FF2B5EF4-FFF2-40B4-BE49-F238E27FC236}">
                <a16:creationId xmlns:a16="http://schemas.microsoft.com/office/drawing/2014/main" id="{61477447-2507-8C44-9326-AEE968C6F46E}"/>
              </a:ext>
            </a:extLst>
          </p:cNvPr>
          <p:cNvSpPr>
            <a:spLocks noGrp="1" noChangeArrowheads="1"/>
          </p:cNvSpPr>
          <p:nvPr>
            <p:ph type="dt" sz="half" idx="2"/>
          </p:nvPr>
        </p:nvSpPr>
        <p:spPr/>
        <p:txBody>
          <a:bodyPr/>
          <a:lstStyle>
            <a:lvl1pPr>
              <a:defRPr/>
            </a:lvl1pPr>
          </a:lstStyle>
          <a:p>
            <a:endParaRPr lang="en-US" altLang="en-US"/>
          </a:p>
        </p:txBody>
      </p:sp>
      <p:sp>
        <p:nvSpPr>
          <p:cNvPr id="14374" name="Rectangle 38">
            <a:extLst>
              <a:ext uri="{FF2B5EF4-FFF2-40B4-BE49-F238E27FC236}">
                <a16:creationId xmlns:a16="http://schemas.microsoft.com/office/drawing/2014/main" id="{BDF49355-229A-FCA8-ACC9-704AD0CB2664}"/>
              </a:ext>
            </a:extLst>
          </p:cNvPr>
          <p:cNvSpPr>
            <a:spLocks noGrp="1" noChangeArrowheads="1"/>
          </p:cNvSpPr>
          <p:nvPr>
            <p:ph type="ftr" sz="quarter" idx="3"/>
          </p:nvPr>
        </p:nvSpPr>
        <p:spPr/>
        <p:txBody>
          <a:bodyPr/>
          <a:lstStyle>
            <a:lvl1pPr>
              <a:defRPr/>
            </a:lvl1pPr>
          </a:lstStyle>
          <a:p>
            <a:endParaRPr lang="en-US" altLang="en-US"/>
          </a:p>
        </p:txBody>
      </p:sp>
      <p:sp>
        <p:nvSpPr>
          <p:cNvPr id="14375" name="Rectangle 39">
            <a:extLst>
              <a:ext uri="{FF2B5EF4-FFF2-40B4-BE49-F238E27FC236}">
                <a16:creationId xmlns:a16="http://schemas.microsoft.com/office/drawing/2014/main" id="{0B31D504-E073-038C-2646-09EC382367F3}"/>
              </a:ext>
            </a:extLst>
          </p:cNvPr>
          <p:cNvSpPr>
            <a:spLocks noGrp="1" noChangeArrowheads="1"/>
          </p:cNvSpPr>
          <p:nvPr>
            <p:ph type="subTitle" idx="1"/>
          </p:nvPr>
        </p:nvSpPr>
        <p:spPr>
          <a:xfrm>
            <a:off x="1828324" y="3886200"/>
            <a:ext cx="8532178"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4376" name="Rectangle 40">
            <a:extLst>
              <a:ext uri="{FF2B5EF4-FFF2-40B4-BE49-F238E27FC236}">
                <a16:creationId xmlns:a16="http://schemas.microsoft.com/office/drawing/2014/main" id="{1290CE4D-3E76-9DB5-6481-4B5CDB88BDA0}"/>
              </a:ext>
            </a:extLst>
          </p:cNvPr>
          <p:cNvSpPr>
            <a:spLocks noGrp="1" noChangeArrowheads="1"/>
          </p:cNvSpPr>
          <p:nvPr>
            <p:ph type="ctrTitle"/>
          </p:nvPr>
        </p:nvSpPr>
        <p:spPr>
          <a:xfrm>
            <a:off x="914162" y="1768476"/>
            <a:ext cx="10360501" cy="1736725"/>
          </a:xfrm>
        </p:spPr>
        <p:txBody>
          <a:bodyPr anchor="b" anchorCtr="1"/>
          <a:lstStyle>
            <a:lvl1pPr>
              <a:defRPr sz="5400"/>
            </a:lvl1pPr>
          </a:lstStyle>
          <a:p>
            <a:pPr lvl="0"/>
            <a:r>
              <a:rPr lang="en-US" altLang="en-US" noProof="0"/>
              <a:t>Click to edit Master title style</a:t>
            </a:r>
          </a:p>
        </p:txBody>
      </p:sp>
      <p:sp>
        <p:nvSpPr>
          <p:cNvPr id="14377" name="Rectangle 41">
            <a:extLst>
              <a:ext uri="{FF2B5EF4-FFF2-40B4-BE49-F238E27FC236}">
                <a16:creationId xmlns:a16="http://schemas.microsoft.com/office/drawing/2014/main" id="{CEF8955F-3493-66E7-F1E7-78099157E040}"/>
              </a:ext>
            </a:extLst>
          </p:cNvPr>
          <p:cNvSpPr>
            <a:spLocks noGrp="1" noChangeArrowheads="1"/>
          </p:cNvSpPr>
          <p:nvPr>
            <p:ph type="sldNum" sz="quarter" idx="4"/>
          </p:nvPr>
        </p:nvSpPr>
        <p:spPr/>
        <p:txBody>
          <a:bodyPr/>
          <a:lstStyle>
            <a:lvl1pPr>
              <a:defRPr/>
            </a:lvl1pPr>
          </a:lstStyle>
          <a:p>
            <a:fld id="{A7F4D09B-A719-4C2E-9F3D-4289CF4E27F6}" type="slidenum">
              <a:rPr lang="en-US" altLang="en-US"/>
              <a:pPr/>
              <a:t>‹#›</a:t>
            </a:fld>
            <a:endParaRPr lang="en-US" altLang="en-US"/>
          </a:p>
        </p:txBody>
      </p:sp>
    </p:spTree>
    <p:extLst>
      <p:ext uri="{BB962C8B-B14F-4D97-AF65-F5344CB8AC3E}">
        <p14:creationId xmlns:p14="http://schemas.microsoft.com/office/powerpoint/2010/main" val="32641935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D50DE-348F-18EF-6925-61249D781D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311885-FB31-8863-1F80-2CC2513E93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96E83E-4B54-0144-52D4-4BB1425C1B6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6BF60B4-3B9A-5676-08D7-F44054379BC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52C2422-B3D6-4248-818B-7F401CBB50CC}"/>
              </a:ext>
            </a:extLst>
          </p:cNvPr>
          <p:cNvSpPr>
            <a:spLocks noGrp="1"/>
          </p:cNvSpPr>
          <p:nvPr>
            <p:ph type="sldNum" sz="quarter" idx="12"/>
          </p:nvPr>
        </p:nvSpPr>
        <p:spPr/>
        <p:txBody>
          <a:bodyPr/>
          <a:lstStyle>
            <a:lvl1pPr>
              <a:defRPr/>
            </a:lvl1pPr>
          </a:lstStyle>
          <a:p>
            <a:fld id="{EE4823F1-A9D6-42DF-95B7-3554F4924400}" type="slidenum">
              <a:rPr lang="en-US" altLang="en-US"/>
              <a:pPr/>
              <a:t>‹#›</a:t>
            </a:fld>
            <a:endParaRPr lang="en-US" altLang="en-US"/>
          </a:p>
        </p:txBody>
      </p:sp>
    </p:spTree>
    <p:extLst>
      <p:ext uri="{BB962C8B-B14F-4D97-AF65-F5344CB8AC3E}">
        <p14:creationId xmlns:p14="http://schemas.microsoft.com/office/powerpoint/2010/main" val="11651387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BE0A5-AB94-D0D0-FF81-490277E62994}"/>
              </a:ext>
            </a:extLst>
          </p:cNvPr>
          <p:cNvSpPr>
            <a:spLocks noGrp="1"/>
          </p:cNvSpPr>
          <p:nvPr>
            <p:ph type="title"/>
          </p:nvPr>
        </p:nvSpPr>
        <p:spPr>
          <a:xfrm>
            <a:off x="831634" y="1709739"/>
            <a:ext cx="10512862"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36D626-E9D6-2499-FB55-15F1051A3106}"/>
              </a:ext>
            </a:extLst>
          </p:cNvPr>
          <p:cNvSpPr>
            <a:spLocks noGrp="1"/>
          </p:cNvSpPr>
          <p:nvPr>
            <p:ph type="body" idx="1"/>
          </p:nvPr>
        </p:nvSpPr>
        <p:spPr>
          <a:xfrm>
            <a:off x="831634" y="4589464"/>
            <a:ext cx="1051286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7F275B77-DD2D-0CC8-95F9-C2BF866C7DA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FBD3A7B-6EB3-9E94-9DEE-45FFAE0A520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F43D40B-526F-EB30-7FF4-9F4991F4C11F}"/>
              </a:ext>
            </a:extLst>
          </p:cNvPr>
          <p:cNvSpPr>
            <a:spLocks noGrp="1"/>
          </p:cNvSpPr>
          <p:nvPr>
            <p:ph type="sldNum" sz="quarter" idx="12"/>
          </p:nvPr>
        </p:nvSpPr>
        <p:spPr/>
        <p:txBody>
          <a:bodyPr/>
          <a:lstStyle>
            <a:lvl1pPr>
              <a:defRPr/>
            </a:lvl1pPr>
          </a:lstStyle>
          <a:p>
            <a:fld id="{E5313D7E-A535-4D33-9DB4-F99A3FF0FF0F}" type="slidenum">
              <a:rPr lang="en-US" altLang="en-US"/>
              <a:pPr/>
              <a:t>‹#›</a:t>
            </a:fld>
            <a:endParaRPr lang="en-US" altLang="en-US"/>
          </a:p>
        </p:txBody>
      </p:sp>
    </p:spTree>
    <p:extLst>
      <p:ext uri="{BB962C8B-B14F-4D97-AF65-F5344CB8AC3E}">
        <p14:creationId xmlns:p14="http://schemas.microsoft.com/office/powerpoint/2010/main" val="8834936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19D2D-FC0C-2CDD-8354-CDCB99216E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2FCAF0-805E-7D28-208F-8D19B3AD0475}"/>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8E4AFE-8B1C-4413-ECA4-B982BA84F326}"/>
              </a:ext>
            </a:extLst>
          </p:cNvPr>
          <p:cNvSpPr>
            <a:spLocks noGrp="1"/>
          </p:cNvSpPr>
          <p:nvPr>
            <p:ph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C9BCA1-A64F-F271-DCFB-FAA73757FBA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56E1608-9870-0FBC-CD53-C22298BC648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355679F-228C-D13F-32E9-F5F109FCBCA7}"/>
              </a:ext>
            </a:extLst>
          </p:cNvPr>
          <p:cNvSpPr>
            <a:spLocks noGrp="1"/>
          </p:cNvSpPr>
          <p:nvPr>
            <p:ph type="sldNum" sz="quarter" idx="12"/>
          </p:nvPr>
        </p:nvSpPr>
        <p:spPr/>
        <p:txBody>
          <a:bodyPr/>
          <a:lstStyle>
            <a:lvl1pPr>
              <a:defRPr/>
            </a:lvl1pPr>
          </a:lstStyle>
          <a:p>
            <a:fld id="{9D06610E-E2ED-4C35-8AA1-770AF366AF51}" type="slidenum">
              <a:rPr lang="en-US" altLang="en-US"/>
              <a:pPr/>
              <a:t>‹#›</a:t>
            </a:fld>
            <a:endParaRPr lang="en-US" altLang="en-US"/>
          </a:p>
        </p:txBody>
      </p:sp>
    </p:spTree>
    <p:extLst>
      <p:ext uri="{BB962C8B-B14F-4D97-AF65-F5344CB8AC3E}">
        <p14:creationId xmlns:p14="http://schemas.microsoft.com/office/powerpoint/2010/main" val="2983972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1444752"/>
            <a:ext cx="10360152" cy="4416552"/>
          </a:xfrm>
        </p:spPr>
        <p:txBody>
          <a:bodyPr lIns="91440" rIns="91440" anchor="t">
            <a:noAutofit/>
          </a:bodyPr>
          <a:lstStyle>
            <a:lvl1pPr algn="l">
              <a:lnSpc>
                <a:spcPct val="100000"/>
              </a:lnSpc>
              <a:defRPr sz="4000" b="0" cap="none" baseline="0">
                <a:solidFill>
                  <a:schemeClr val="accent1">
                    <a:lumMod val="20000"/>
                    <a:lumOff val="80000"/>
                  </a:schemeClr>
                </a:solidFill>
              </a:defRPr>
            </a:lvl1pPr>
          </a:lstStyle>
          <a:p>
            <a:r>
              <a:rPr lang="en-US" dirty="0"/>
              <a:t>CLICK TO EDIT MASTER TITLE STYLE</a:t>
            </a:r>
          </a:p>
        </p:txBody>
      </p:sp>
      <p:sp>
        <p:nvSpPr>
          <p:cNvPr id="3" name="Text Placeholder 2"/>
          <p:cNvSpPr>
            <a:spLocks noGrp="1"/>
          </p:cNvSpPr>
          <p:nvPr>
            <p:ph type="body" idx="1"/>
          </p:nvPr>
        </p:nvSpPr>
        <p:spPr>
          <a:xfrm>
            <a:off x="7543800" y="5495544"/>
            <a:ext cx="4494212" cy="484632"/>
          </a:xfrm>
        </p:spPr>
        <p:txBody>
          <a:bodyPr anchor="t">
            <a:noAutofit/>
          </a:bodyPr>
          <a:lstStyle>
            <a:lvl1pPr marL="0" indent="0" algn="l">
              <a:spcBef>
                <a:spcPts val="0"/>
              </a:spcBef>
              <a:buNone/>
              <a:defRPr sz="2400" cap="all" baseline="0">
                <a:solidFill>
                  <a:schemeClr val="accent4">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4" name="Straight Connector 3">
            <a:extLst>
              <a:ext uri="{FF2B5EF4-FFF2-40B4-BE49-F238E27FC236}">
                <a16:creationId xmlns:a16="http://schemas.microsoft.com/office/drawing/2014/main" id="{37B62AAD-BDB5-5645-A722-E6A8180BB714}"/>
              </a:ext>
            </a:extLst>
          </p:cNvPr>
          <p:cNvCxnSpPr>
            <a:cxnSpLocks/>
          </p:cNvCxnSpPr>
          <p:nvPr userDrawn="1"/>
        </p:nvCxnSpPr>
        <p:spPr>
          <a:xfrm>
            <a:off x="7618412" y="6172200"/>
            <a:ext cx="4570413" cy="0"/>
          </a:xfrm>
          <a:prstGeom prst="line">
            <a:avLst/>
          </a:prstGeom>
          <a:ln w="254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644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9C312-A541-63C8-DE05-5CDDFCCAF7ED}"/>
              </a:ext>
            </a:extLst>
          </p:cNvPr>
          <p:cNvSpPr>
            <a:spLocks noGrp="1"/>
          </p:cNvSpPr>
          <p:nvPr>
            <p:ph type="title"/>
          </p:nvPr>
        </p:nvSpPr>
        <p:spPr>
          <a:xfrm>
            <a:off x="840098" y="365126"/>
            <a:ext cx="1051286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5B7413-481C-C9A2-6D01-836EB31DD3F8}"/>
              </a:ext>
            </a:extLst>
          </p:cNvPr>
          <p:cNvSpPr>
            <a:spLocks noGrp="1"/>
          </p:cNvSpPr>
          <p:nvPr>
            <p:ph type="body" idx="1"/>
          </p:nvPr>
        </p:nvSpPr>
        <p:spPr>
          <a:xfrm>
            <a:off x="840099" y="1681163"/>
            <a:ext cx="5156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A3824F-5A7B-FD3F-3206-EA5538C333FC}"/>
              </a:ext>
            </a:extLst>
          </p:cNvPr>
          <p:cNvSpPr>
            <a:spLocks noGrp="1"/>
          </p:cNvSpPr>
          <p:nvPr>
            <p:ph sz="half" idx="2"/>
          </p:nvPr>
        </p:nvSpPr>
        <p:spPr>
          <a:xfrm>
            <a:off x="840099" y="2505075"/>
            <a:ext cx="515697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0340CF-DECF-7763-AA41-03A910323493}"/>
              </a:ext>
            </a:extLst>
          </p:cNvPr>
          <p:cNvSpPr>
            <a:spLocks noGrp="1"/>
          </p:cNvSpPr>
          <p:nvPr>
            <p:ph type="body" sz="quarter" idx="3"/>
          </p:nvPr>
        </p:nvSpPr>
        <p:spPr>
          <a:xfrm>
            <a:off x="6170593" y="1681163"/>
            <a:ext cx="51823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2E08AB-94BD-8114-0A98-8752BD247EE6}"/>
              </a:ext>
            </a:extLst>
          </p:cNvPr>
          <p:cNvSpPr>
            <a:spLocks noGrp="1"/>
          </p:cNvSpPr>
          <p:nvPr>
            <p:ph sz="quarter" idx="4"/>
          </p:nvPr>
        </p:nvSpPr>
        <p:spPr>
          <a:xfrm>
            <a:off x="6170593" y="2505075"/>
            <a:ext cx="518236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AB7DA9-A500-C18B-EC99-802C25A1F99D}"/>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A68DA593-4CD1-8DAC-1F45-559606034234}"/>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2C08AC1D-13B4-7769-98A5-E8BCBA449A92}"/>
              </a:ext>
            </a:extLst>
          </p:cNvPr>
          <p:cNvSpPr>
            <a:spLocks noGrp="1"/>
          </p:cNvSpPr>
          <p:nvPr>
            <p:ph type="sldNum" sz="quarter" idx="12"/>
          </p:nvPr>
        </p:nvSpPr>
        <p:spPr/>
        <p:txBody>
          <a:bodyPr/>
          <a:lstStyle>
            <a:lvl1pPr>
              <a:defRPr/>
            </a:lvl1pPr>
          </a:lstStyle>
          <a:p>
            <a:fld id="{E2C04A3B-0F6B-4E1E-B2C2-F9D3A6FA5DE0}" type="slidenum">
              <a:rPr lang="en-US" altLang="en-US"/>
              <a:pPr/>
              <a:t>‹#›</a:t>
            </a:fld>
            <a:endParaRPr lang="en-US" altLang="en-US"/>
          </a:p>
        </p:txBody>
      </p:sp>
    </p:spTree>
    <p:extLst>
      <p:ext uri="{BB962C8B-B14F-4D97-AF65-F5344CB8AC3E}">
        <p14:creationId xmlns:p14="http://schemas.microsoft.com/office/powerpoint/2010/main" val="3455869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F5A43-0F61-AF7B-B18D-0A82C0FE82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07F129D-156E-4A2E-C8BD-EF097C03A6D1}"/>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D3DC6680-81C8-7665-427F-9FA4C06F669F}"/>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4961D5F8-CBB9-B99C-0982-56290FB69738}"/>
              </a:ext>
            </a:extLst>
          </p:cNvPr>
          <p:cNvSpPr>
            <a:spLocks noGrp="1"/>
          </p:cNvSpPr>
          <p:nvPr>
            <p:ph type="sldNum" sz="quarter" idx="12"/>
          </p:nvPr>
        </p:nvSpPr>
        <p:spPr/>
        <p:txBody>
          <a:bodyPr/>
          <a:lstStyle>
            <a:lvl1pPr>
              <a:defRPr/>
            </a:lvl1pPr>
          </a:lstStyle>
          <a:p>
            <a:fld id="{55A8EE46-7836-4A3E-8B0A-6613521668C7}" type="slidenum">
              <a:rPr lang="en-US" altLang="en-US"/>
              <a:pPr/>
              <a:t>‹#›</a:t>
            </a:fld>
            <a:endParaRPr lang="en-US" altLang="en-US"/>
          </a:p>
        </p:txBody>
      </p:sp>
    </p:spTree>
    <p:extLst>
      <p:ext uri="{BB962C8B-B14F-4D97-AF65-F5344CB8AC3E}">
        <p14:creationId xmlns:p14="http://schemas.microsoft.com/office/powerpoint/2010/main" val="25226644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1994D2-F44E-B465-40AC-5AD23F48104D}"/>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7998B1CA-1D4D-47F3-68DC-006C6398B798}"/>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C97FDADD-3CA3-DDFE-90B8-2ACC9B56C3A3}"/>
              </a:ext>
            </a:extLst>
          </p:cNvPr>
          <p:cNvSpPr>
            <a:spLocks noGrp="1"/>
          </p:cNvSpPr>
          <p:nvPr>
            <p:ph type="sldNum" sz="quarter" idx="12"/>
          </p:nvPr>
        </p:nvSpPr>
        <p:spPr/>
        <p:txBody>
          <a:bodyPr/>
          <a:lstStyle>
            <a:lvl1pPr>
              <a:defRPr/>
            </a:lvl1pPr>
          </a:lstStyle>
          <a:p>
            <a:fld id="{96D8DB0B-2F81-41D2-9F64-F35B4EB63FCA}" type="slidenum">
              <a:rPr lang="en-US" altLang="en-US"/>
              <a:pPr/>
              <a:t>‹#›</a:t>
            </a:fld>
            <a:endParaRPr lang="en-US" altLang="en-US"/>
          </a:p>
        </p:txBody>
      </p:sp>
    </p:spTree>
    <p:extLst>
      <p:ext uri="{BB962C8B-B14F-4D97-AF65-F5344CB8AC3E}">
        <p14:creationId xmlns:p14="http://schemas.microsoft.com/office/powerpoint/2010/main" val="30905079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81158-AF4F-D3B3-ADB0-19BEA6C0170C}"/>
              </a:ext>
            </a:extLst>
          </p:cNvPr>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D7EE1A-3C6D-558B-62C6-890374012524}"/>
              </a:ext>
            </a:extLst>
          </p:cNvPr>
          <p:cNvSpPr>
            <a:spLocks noGrp="1"/>
          </p:cNvSpPr>
          <p:nvPr>
            <p:ph idx="1"/>
          </p:nvPr>
        </p:nvSpPr>
        <p:spPr>
          <a:xfrm>
            <a:off x="5182367"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D6ADE7-953E-8F3B-5811-5146621D2385}"/>
              </a:ext>
            </a:extLst>
          </p:cNvPr>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6636D5-83F1-A196-72D0-CC9352A1334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4AAF4C5-A8A5-1F72-567A-E818C39FD85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AE6FC97-6A04-F9FC-2894-B81B4E377CC4}"/>
              </a:ext>
            </a:extLst>
          </p:cNvPr>
          <p:cNvSpPr>
            <a:spLocks noGrp="1"/>
          </p:cNvSpPr>
          <p:nvPr>
            <p:ph type="sldNum" sz="quarter" idx="12"/>
          </p:nvPr>
        </p:nvSpPr>
        <p:spPr/>
        <p:txBody>
          <a:bodyPr/>
          <a:lstStyle>
            <a:lvl1pPr>
              <a:defRPr/>
            </a:lvl1pPr>
          </a:lstStyle>
          <a:p>
            <a:fld id="{93759709-EAB7-4AF7-A344-DF0D02FB863B}" type="slidenum">
              <a:rPr lang="en-US" altLang="en-US"/>
              <a:pPr/>
              <a:t>‹#›</a:t>
            </a:fld>
            <a:endParaRPr lang="en-US" altLang="en-US"/>
          </a:p>
        </p:txBody>
      </p:sp>
    </p:spTree>
    <p:extLst>
      <p:ext uri="{BB962C8B-B14F-4D97-AF65-F5344CB8AC3E}">
        <p14:creationId xmlns:p14="http://schemas.microsoft.com/office/powerpoint/2010/main" val="40646883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56E11-C450-6FDC-0822-34E9F0ACD93A}"/>
              </a:ext>
            </a:extLst>
          </p:cNvPr>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4A11EF-5156-5C11-0C42-70E0631322C9}"/>
              </a:ext>
            </a:extLst>
          </p:cNvPr>
          <p:cNvSpPr>
            <a:spLocks noGrp="1"/>
          </p:cNvSpPr>
          <p:nvPr>
            <p:ph type="pic" idx="1"/>
          </p:nvPr>
        </p:nvSpPr>
        <p:spPr>
          <a:xfrm>
            <a:off x="5182367" y="987426"/>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872FA19-A5CB-604B-1BB1-895BF6803500}"/>
              </a:ext>
            </a:extLst>
          </p:cNvPr>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A59245-0F2D-F10A-E459-D140557634E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564ADE8-CF0D-F8CC-0D33-62424ABBDDD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8DB0CA7-66FC-F6F4-BD1E-6BBF94B2690A}"/>
              </a:ext>
            </a:extLst>
          </p:cNvPr>
          <p:cNvSpPr>
            <a:spLocks noGrp="1"/>
          </p:cNvSpPr>
          <p:nvPr>
            <p:ph type="sldNum" sz="quarter" idx="12"/>
          </p:nvPr>
        </p:nvSpPr>
        <p:spPr/>
        <p:txBody>
          <a:bodyPr/>
          <a:lstStyle>
            <a:lvl1pPr>
              <a:defRPr/>
            </a:lvl1pPr>
          </a:lstStyle>
          <a:p>
            <a:fld id="{8313D4AC-24E9-4453-AF5A-165169E8E229}" type="slidenum">
              <a:rPr lang="en-US" altLang="en-US"/>
              <a:pPr/>
              <a:t>‹#›</a:t>
            </a:fld>
            <a:endParaRPr lang="en-US" altLang="en-US"/>
          </a:p>
        </p:txBody>
      </p:sp>
    </p:spTree>
    <p:extLst>
      <p:ext uri="{BB962C8B-B14F-4D97-AF65-F5344CB8AC3E}">
        <p14:creationId xmlns:p14="http://schemas.microsoft.com/office/powerpoint/2010/main" val="19000754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D7605-DB3A-EA66-4195-B491CCF0C4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582839-C989-BEA5-A6A9-1FEA954131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941FCB-77DE-6705-F034-4C092DA1977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B306ADE-7C97-5F10-0257-20AC40FD26A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26429B6-1090-5C37-6C3A-3A43A9942C80}"/>
              </a:ext>
            </a:extLst>
          </p:cNvPr>
          <p:cNvSpPr>
            <a:spLocks noGrp="1"/>
          </p:cNvSpPr>
          <p:nvPr>
            <p:ph type="sldNum" sz="quarter" idx="12"/>
          </p:nvPr>
        </p:nvSpPr>
        <p:spPr/>
        <p:txBody>
          <a:bodyPr/>
          <a:lstStyle>
            <a:lvl1pPr>
              <a:defRPr/>
            </a:lvl1pPr>
          </a:lstStyle>
          <a:p>
            <a:fld id="{9E66F869-B167-4529-ABC9-06F7A18D1FA0}" type="slidenum">
              <a:rPr lang="en-US" altLang="en-US"/>
              <a:pPr/>
              <a:t>‹#›</a:t>
            </a:fld>
            <a:endParaRPr lang="en-US" altLang="en-US"/>
          </a:p>
        </p:txBody>
      </p:sp>
    </p:spTree>
    <p:extLst>
      <p:ext uri="{BB962C8B-B14F-4D97-AF65-F5344CB8AC3E}">
        <p14:creationId xmlns:p14="http://schemas.microsoft.com/office/powerpoint/2010/main" val="18491012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C19640-3E5D-98BF-E5D9-300C3252B2F7}"/>
              </a:ext>
            </a:extLst>
          </p:cNvPr>
          <p:cNvSpPr>
            <a:spLocks noGrp="1"/>
          </p:cNvSpPr>
          <p:nvPr>
            <p:ph type="title" orient="vert"/>
          </p:nvPr>
        </p:nvSpPr>
        <p:spPr>
          <a:xfrm>
            <a:off x="8836898" y="277813"/>
            <a:ext cx="2742486" cy="58531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5474F6F-50D8-EB5C-D0AA-4FBDC2BC97E6}"/>
              </a:ext>
            </a:extLst>
          </p:cNvPr>
          <p:cNvSpPr>
            <a:spLocks noGrp="1"/>
          </p:cNvSpPr>
          <p:nvPr>
            <p:ph type="body" orient="vert" idx="1"/>
          </p:nvPr>
        </p:nvSpPr>
        <p:spPr>
          <a:xfrm>
            <a:off x="609441" y="277813"/>
            <a:ext cx="802431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58C6C-5D2D-1221-0F63-66CA73DB9B6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F1347F8-651E-4704-B647-DF3E694214A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CFEA6BA-F97D-AB11-70B5-0BDC97B8480F}"/>
              </a:ext>
            </a:extLst>
          </p:cNvPr>
          <p:cNvSpPr>
            <a:spLocks noGrp="1"/>
          </p:cNvSpPr>
          <p:nvPr>
            <p:ph type="sldNum" sz="quarter" idx="12"/>
          </p:nvPr>
        </p:nvSpPr>
        <p:spPr/>
        <p:txBody>
          <a:bodyPr/>
          <a:lstStyle>
            <a:lvl1pPr>
              <a:defRPr/>
            </a:lvl1pPr>
          </a:lstStyle>
          <a:p>
            <a:fld id="{329D792E-EC69-42AE-86FE-E0A27C35E8CE}" type="slidenum">
              <a:rPr lang="en-US" altLang="en-US"/>
              <a:pPr/>
              <a:t>‹#›</a:t>
            </a:fld>
            <a:endParaRPr lang="en-US" altLang="en-US"/>
          </a:p>
        </p:txBody>
      </p:sp>
    </p:spTree>
    <p:extLst>
      <p:ext uri="{BB962C8B-B14F-4D97-AF65-F5344CB8AC3E}">
        <p14:creationId xmlns:p14="http://schemas.microsoft.com/office/powerpoint/2010/main" val="26269716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3DBE1-AA21-81D1-806E-136634D0647D}"/>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SmartArt Placeholder 2">
            <a:extLst>
              <a:ext uri="{FF2B5EF4-FFF2-40B4-BE49-F238E27FC236}">
                <a16:creationId xmlns:a16="http://schemas.microsoft.com/office/drawing/2014/main" id="{1084A5B8-EF9A-BDAD-AA1D-F739F32660DC}"/>
              </a:ext>
            </a:extLst>
          </p:cNvPr>
          <p:cNvSpPr>
            <a:spLocks noGrp="1"/>
          </p:cNvSpPr>
          <p:nvPr>
            <p:ph type="dgm" idx="1"/>
          </p:nvPr>
        </p:nvSpPr>
        <p:spPr>
          <a:xfrm>
            <a:off x="609441" y="1600201"/>
            <a:ext cx="10969943" cy="4530725"/>
          </a:xfrm>
        </p:spPr>
        <p:txBody>
          <a:bodyPr/>
          <a:lstStyle/>
          <a:p>
            <a:endParaRPr lang="en-US"/>
          </a:p>
        </p:txBody>
      </p:sp>
      <p:sp>
        <p:nvSpPr>
          <p:cNvPr id="4" name="Date Placeholder 3">
            <a:extLst>
              <a:ext uri="{FF2B5EF4-FFF2-40B4-BE49-F238E27FC236}">
                <a16:creationId xmlns:a16="http://schemas.microsoft.com/office/drawing/2014/main" id="{DA17A45E-B348-4236-591D-7CDB792F39E9}"/>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30A2137-ACCD-AE4B-9ECE-2B01C4F8A332}"/>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5B82569-9B30-0A34-9048-2E7036D568DF}"/>
              </a:ext>
            </a:extLst>
          </p:cNvPr>
          <p:cNvSpPr>
            <a:spLocks noGrp="1"/>
          </p:cNvSpPr>
          <p:nvPr>
            <p:ph type="sldNum" sz="quarter" idx="12"/>
          </p:nvPr>
        </p:nvSpPr>
        <p:spPr>
          <a:xfrm>
            <a:off x="8735325" y="6278563"/>
            <a:ext cx="2844059" cy="457200"/>
          </a:xfrm>
        </p:spPr>
        <p:txBody>
          <a:bodyPr/>
          <a:lstStyle>
            <a:lvl1pPr>
              <a:defRPr/>
            </a:lvl1pPr>
          </a:lstStyle>
          <a:p>
            <a:fld id="{4A5DCBD6-7F5B-4AC1-BC77-940210DADFD7}" type="slidenum">
              <a:rPr lang="en-US" altLang="en-US"/>
              <a:pPr/>
              <a:t>‹#›</a:t>
            </a:fld>
            <a:endParaRPr lang="en-US" altLang="en-US"/>
          </a:p>
        </p:txBody>
      </p:sp>
    </p:spTree>
    <p:extLst>
      <p:ext uri="{BB962C8B-B14F-4D97-AF65-F5344CB8AC3E}">
        <p14:creationId xmlns:p14="http://schemas.microsoft.com/office/powerpoint/2010/main" val="22597565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91AB4-71B3-AC91-1AF3-978FA84A6C97}"/>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70C289-A9EC-CF32-AFB8-B661CA6C54CC}"/>
              </a:ext>
            </a:extLst>
          </p:cNvPr>
          <p:cNvSpPr>
            <a:spLocks noGrp="1"/>
          </p:cNvSpPr>
          <p:nvPr>
            <p:ph type="body"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16AE1C-81CA-19D8-A2EA-7A79544F629B}"/>
              </a:ext>
            </a:extLst>
          </p:cNvPr>
          <p:cNvSpPr>
            <a:spLocks noGrp="1"/>
          </p:cNvSpPr>
          <p:nvPr>
            <p:ph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0C4061-DC30-19A6-D395-145E2A389B74}"/>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8C87E2E-543B-F5BF-1AF1-7CE1C1E686AE}"/>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D4EA989-3CBE-A121-4848-17B693A6CCAF}"/>
              </a:ext>
            </a:extLst>
          </p:cNvPr>
          <p:cNvSpPr>
            <a:spLocks noGrp="1"/>
          </p:cNvSpPr>
          <p:nvPr>
            <p:ph type="sldNum" sz="quarter" idx="12"/>
          </p:nvPr>
        </p:nvSpPr>
        <p:spPr>
          <a:xfrm>
            <a:off x="8735325" y="6278563"/>
            <a:ext cx="2844059" cy="457200"/>
          </a:xfrm>
        </p:spPr>
        <p:txBody>
          <a:bodyPr/>
          <a:lstStyle>
            <a:lvl1pPr>
              <a:defRPr/>
            </a:lvl1pPr>
          </a:lstStyle>
          <a:p>
            <a:fld id="{921FF523-099E-453A-9057-EDE1A8D926E0}" type="slidenum">
              <a:rPr lang="en-US" altLang="en-US"/>
              <a:pPr/>
              <a:t>‹#›</a:t>
            </a:fld>
            <a:endParaRPr lang="en-US" altLang="en-US"/>
          </a:p>
        </p:txBody>
      </p:sp>
    </p:spTree>
    <p:extLst>
      <p:ext uri="{BB962C8B-B14F-4D97-AF65-F5344CB8AC3E}">
        <p14:creationId xmlns:p14="http://schemas.microsoft.com/office/powerpoint/2010/main" val="5013447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CADF9-0DF4-EE5C-47B8-A6D9BC1928B8}"/>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10AEF0E-318E-0068-EED8-33341013F00D}"/>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623087-64DC-3E94-A505-CF51627A35D6}"/>
              </a:ext>
            </a:extLst>
          </p:cNvPr>
          <p:cNvSpPr>
            <a:spLocks noGrp="1"/>
          </p:cNvSpPr>
          <p:nvPr>
            <p:ph sz="quarter" idx="2"/>
          </p:nvPr>
        </p:nvSpPr>
        <p:spPr>
          <a:xfrm>
            <a:off x="6195986" y="1600201"/>
            <a:ext cx="5383398"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4F7B430D-0F06-FAEF-8172-865BED71FC5B}"/>
              </a:ext>
            </a:extLst>
          </p:cNvPr>
          <p:cNvSpPr>
            <a:spLocks noGrp="1"/>
          </p:cNvSpPr>
          <p:nvPr>
            <p:ph sz="quarter" idx="3"/>
          </p:nvPr>
        </p:nvSpPr>
        <p:spPr>
          <a:xfrm>
            <a:off x="6195986" y="3941763"/>
            <a:ext cx="5383398"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43A7BAD0-E3B2-D31A-CE57-1710BC009377}"/>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6E22CF23-45BD-4310-FBAF-C1566BCFD266}"/>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81849E4B-4356-5D6E-0377-29C7EC231BE2}"/>
              </a:ext>
            </a:extLst>
          </p:cNvPr>
          <p:cNvSpPr>
            <a:spLocks noGrp="1"/>
          </p:cNvSpPr>
          <p:nvPr>
            <p:ph type="sldNum" sz="quarter" idx="12"/>
          </p:nvPr>
        </p:nvSpPr>
        <p:spPr>
          <a:xfrm>
            <a:off x="8735325" y="6278563"/>
            <a:ext cx="2844059" cy="457200"/>
          </a:xfrm>
        </p:spPr>
        <p:txBody>
          <a:bodyPr/>
          <a:lstStyle>
            <a:lvl1pPr>
              <a:defRPr/>
            </a:lvl1pPr>
          </a:lstStyle>
          <a:p>
            <a:fld id="{357BE025-4A4E-4602-A54E-C78399F2905D}" type="slidenum">
              <a:rPr lang="en-US" altLang="en-US"/>
              <a:pPr/>
              <a:t>‹#›</a:t>
            </a:fld>
            <a:endParaRPr lang="en-US" altLang="en-US"/>
          </a:p>
        </p:txBody>
      </p:sp>
    </p:spTree>
    <p:extLst>
      <p:ext uri="{BB962C8B-B14F-4D97-AF65-F5344CB8AC3E}">
        <p14:creationId xmlns:p14="http://schemas.microsoft.com/office/powerpoint/2010/main" val="75030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estion">
    <p:bg>
      <p:bgPr>
        <a:solidFill>
          <a:schemeClr val="accent2"/>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D3C4F48-5124-C46E-5828-45F6F65E000F}"/>
              </a:ext>
            </a:extLst>
          </p:cNvPr>
          <p:cNvCxnSpPr>
            <a:cxnSpLocks/>
          </p:cNvCxnSpPr>
          <p:nvPr userDrawn="1"/>
        </p:nvCxnSpPr>
        <p:spPr>
          <a:xfrm>
            <a:off x="0" y="6400800"/>
            <a:ext cx="12188825"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9144000" y="0"/>
            <a:ext cx="2587752" cy="6858000"/>
          </a:xfrm>
          <a:solidFill>
            <a:schemeClr val="bg2"/>
          </a:solidFill>
        </p:spPr>
        <p:txBody>
          <a:bodyPr anchor="ctr"/>
          <a:lstStyle>
            <a:lvl1pPr marL="0" indent="0" algn="ctr">
              <a:buNone/>
              <a:defRPr/>
            </a:lvl1pPr>
          </a:lstStyle>
          <a:p>
            <a:r>
              <a:rPr lang="en-US"/>
              <a:t>Click icon to add picture</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841248" y="2414016"/>
            <a:ext cx="7013448" cy="3374136"/>
          </a:xfrm>
        </p:spPr>
        <p:txBody>
          <a:bodyPr/>
          <a:lstStyle>
            <a:lvl1pPr>
              <a:defRPr>
                <a:solidFill>
                  <a:schemeClr val="tx2">
                    <a:lumMod val="5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336317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211D6-DBEC-44BC-EC4B-03C163E3C294}"/>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4478F96-6BAF-EF67-475E-85048CBAF3F0}"/>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015507-19D0-39CB-1A10-7E1A9B4143E2}"/>
              </a:ext>
            </a:extLst>
          </p:cNvPr>
          <p:cNvSpPr>
            <a:spLocks noGrp="1"/>
          </p:cNvSpPr>
          <p:nvPr>
            <p:ph type="body"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DF9EF5-4659-4943-D6A6-BCADDD033BBD}"/>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DEB6C6C-467C-6860-1A60-C64D977B8524}"/>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3F5E97A-7FA9-AB74-4300-CC6F88EC3894}"/>
              </a:ext>
            </a:extLst>
          </p:cNvPr>
          <p:cNvSpPr>
            <a:spLocks noGrp="1"/>
          </p:cNvSpPr>
          <p:nvPr>
            <p:ph type="sldNum" sz="quarter" idx="12"/>
          </p:nvPr>
        </p:nvSpPr>
        <p:spPr>
          <a:xfrm>
            <a:off x="8735325" y="6278563"/>
            <a:ext cx="2844059" cy="457200"/>
          </a:xfrm>
        </p:spPr>
        <p:txBody>
          <a:bodyPr/>
          <a:lstStyle>
            <a:lvl1pPr>
              <a:defRPr/>
            </a:lvl1pPr>
          </a:lstStyle>
          <a:p>
            <a:fld id="{1CC86942-7060-49AE-BCB8-6ACE42FA3D40}" type="slidenum">
              <a:rPr lang="en-US" altLang="en-US"/>
              <a:pPr/>
              <a:t>‹#›</a:t>
            </a:fld>
            <a:endParaRPr lang="en-US" altLang="en-US"/>
          </a:p>
        </p:txBody>
      </p:sp>
    </p:spTree>
    <p:extLst>
      <p:ext uri="{BB962C8B-B14F-4D97-AF65-F5344CB8AC3E}">
        <p14:creationId xmlns:p14="http://schemas.microsoft.com/office/powerpoint/2010/main" val="3737105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416D9-6617-6448-7135-43072F6E6327}"/>
              </a:ext>
            </a:extLst>
          </p:cNvPr>
          <p:cNvSpPr>
            <a:spLocks noGrp="1"/>
          </p:cNvSpPr>
          <p:nvPr>
            <p:ph type="title" sz="quarter"/>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99A1163-36F8-C28D-48F6-92ACD7EF0A29}"/>
              </a:ext>
            </a:extLst>
          </p:cNvPr>
          <p:cNvSpPr>
            <a:spLocks noGrp="1"/>
          </p:cNvSpPr>
          <p:nvPr>
            <p:ph sz="quarter" idx="1"/>
          </p:nvPr>
        </p:nvSpPr>
        <p:spPr>
          <a:xfrm>
            <a:off x="609441" y="1600201"/>
            <a:ext cx="5383398"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4E2CAC-6D34-6961-D827-6E551698D524}"/>
              </a:ext>
            </a:extLst>
          </p:cNvPr>
          <p:cNvSpPr>
            <a:spLocks noGrp="1"/>
          </p:cNvSpPr>
          <p:nvPr>
            <p:ph sz="quarter" idx="2"/>
          </p:nvPr>
        </p:nvSpPr>
        <p:spPr>
          <a:xfrm>
            <a:off x="6195986" y="1600201"/>
            <a:ext cx="5383398"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1B81CD2B-4723-8571-8CDD-4BABEE3FA252}"/>
              </a:ext>
            </a:extLst>
          </p:cNvPr>
          <p:cNvSpPr>
            <a:spLocks noGrp="1"/>
          </p:cNvSpPr>
          <p:nvPr>
            <p:ph sz="quarter" idx="3"/>
          </p:nvPr>
        </p:nvSpPr>
        <p:spPr>
          <a:xfrm>
            <a:off x="609441" y="3941763"/>
            <a:ext cx="5383398"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667D4C3-0C05-A2EF-9C50-DAADA80A34DD}"/>
              </a:ext>
            </a:extLst>
          </p:cNvPr>
          <p:cNvSpPr>
            <a:spLocks noGrp="1"/>
          </p:cNvSpPr>
          <p:nvPr>
            <p:ph sz="quarter" idx="4"/>
          </p:nvPr>
        </p:nvSpPr>
        <p:spPr>
          <a:xfrm>
            <a:off x="6195986" y="3941763"/>
            <a:ext cx="5383398"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2B0431-42D6-D641-832E-EF6D22202187}"/>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7C39AE83-0A6E-2105-404E-58A9A127D9CE}"/>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5A02584F-1340-B87A-CBF2-77CDD8D9BF90}"/>
              </a:ext>
            </a:extLst>
          </p:cNvPr>
          <p:cNvSpPr>
            <a:spLocks noGrp="1"/>
          </p:cNvSpPr>
          <p:nvPr>
            <p:ph type="sldNum" sz="quarter" idx="12"/>
          </p:nvPr>
        </p:nvSpPr>
        <p:spPr>
          <a:xfrm>
            <a:off x="8735325" y="6278563"/>
            <a:ext cx="2844059" cy="457200"/>
          </a:xfrm>
        </p:spPr>
        <p:txBody>
          <a:bodyPr/>
          <a:lstStyle>
            <a:lvl1pPr>
              <a:defRPr/>
            </a:lvl1pPr>
          </a:lstStyle>
          <a:p>
            <a:fld id="{95E53750-DEDA-4E70-AD0C-06DA80E38E87}" type="slidenum">
              <a:rPr lang="en-US" altLang="en-US"/>
              <a:pPr/>
              <a:t>‹#›</a:t>
            </a:fld>
            <a:endParaRPr lang="en-US" altLang="en-US"/>
          </a:p>
        </p:txBody>
      </p:sp>
    </p:spTree>
    <p:extLst>
      <p:ext uri="{BB962C8B-B14F-4D97-AF65-F5344CB8AC3E}">
        <p14:creationId xmlns:p14="http://schemas.microsoft.com/office/powerpoint/2010/main" val="12958548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4338" name="Group 2">
            <a:extLst>
              <a:ext uri="{FF2B5EF4-FFF2-40B4-BE49-F238E27FC236}">
                <a16:creationId xmlns:a16="http://schemas.microsoft.com/office/drawing/2014/main" id="{2C9B77C4-9293-4533-973A-B3346008F712}"/>
              </a:ext>
            </a:extLst>
          </p:cNvPr>
          <p:cNvGrpSpPr>
            <a:grpSpLocks/>
          </p:cNvGrpSpPr>
          <p:nvPr/>
        </p:nvGrpSpPr>
        <p:grpSpPr bwMode="auto">
          <a:xfrm>
            <a:off x="5065981" y="1789114"/>
            <a:ext cx="7118612" cy="5056187"/>
            <a:chOff x="2394" y="1127"/>
            <a:chExt cx="3364" cy="3185"/>
          </a:xfrm>
        </p:grpSpPr>
        <p:sp>
          <p:nvSpPr>
            <p:cNvPr id="14339" name="Rectangle 3">
              <a:extLst>
                <a:ext uri="{FF2B5EF4-FFF2-40B4-BE49-F238E27FC236}">
                  <a16:creationId xmlns:a16="http://schemas.microsoft.com/office/drawing/2014/main" id="{BA4F33BB-89F8-07FB-BAF8-EBADC1F1E2E8}"/>
                </a:ext>
              </a:extLst>
            </p:cNvPr>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0" name="Oval 4">
              <a:extLst>
                <a:ext uri="{FF2B5EF4-FFF2-40B4-BE49-F238E27FC236}">
                  <a16:creationId xmlns:a16="http://schemas.microsoft.com/office/drawing/2014/main" id="{D424C642-DB39-8F97-C647-141E3C638080}"/>
                </a:ext>
              </a:extLst>
            </p:cNvPr>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1" name="Rectangle 5">
              <a:extLst>
                <a:ext uri="{FF2B5EF4-FFF2-40B4-BE49-F238E27FC236}">
                  <a16:creationId xmlns:a16="http://schemas.microsoft.com/office/drawing/2014/main" id="{C56E7108-A2B0-313F-0AF9-B3AD480A961F}"/>
                </a:ext>
              </a:extLst>
            </p:cNvPr>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2" name="Freeform 6">
              <a:extLst>
                <a:ext uri="{FF2B5EF4-FFF2-40B4-BE49-F238E27FC236}">
                  <a16:creationId xmlns:a16="http://schemas.microsoft.com/office/drawing/2014/main" id="{80CA2A69-31F4-3655-8EAD-4CCF10767DB5}"/>
                </a:ext>
              </a:extLst>
            </p:cNvPr>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43" name="Rectangle 7">
              <a:extLst>
                <a:ext uri="{FF2B5EF4-FFF2-40B4-BE49-F238E27FC236}">
                  <a16:creationId xmlns:a16="http://schemas.microsoft.com/office/drawing/2014/main" id="{EE56F61F-5B35-B49D-B100-5F41E04A780C}"/>
                </a:ext>
              </a:extLst>
            </p:cNvPr>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4" name="Rectangle 8">
              <a:extLst>
                <a:ext uri="{FF2B5EF4-FFF2-40B4-BE49-F238E27FC236}">
                  <a16:creationId xmlns:a16="http://schemas.microsoft.com/office/drawing/2014/main" id="{19EA2B86-3086-CA98-9E62-16BDEB5AE395}"/>
                </a:ext>
              </a:extLst>
            </p:cNvPr>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5" name="Rectangle 9">
              <a:extLst>
                <a:ext uri="{FF2B5EF4-FFF2-40B4-BE49-F238E27FC236}">
                  <a16:creationId xmlns:a16="http://schemas.microsoft.com/office/drawing/2014/main" id="{80C22B98-CDAE-DB7F-529A-0AFFBC910165}"/>
                </a:ext>
              </a:extLst>
            </p:cNvPr>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6" name="Rectangle 10">
              <a:extLst>
                <a:ext uri="{FF2B5EF4-FFF2-40B4-BE49-F238E27FC236}">
                  <a16:creationId xmlns:a16="http://schemas.microsoft.com/office/drawing/2014/main" id="{5A44D97B-1171-47FC-AA08-DEE068005928}"/>
                </a:ext>
              </a:extLst>
            </p:cNvPr>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7" name="Rectangle 11">
              <a:extLst>
                <a:ext uri="{FF2B5EF4-FFF2-40B4-BE49-F238E27FC236}">
                  <a16:creationId xmlns:a16="http://schemas.microsoft.com/office/drawing/2014/main" id="{8688AA9F-86C3-71D2-2F45-6ECEA0C94B23}"/>
                </a:ext>
              </a:extLst>
            </p:cNvPr>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8" name="Freeform 12">
              <a:extLst>
                <a:ext uri="{FF2B5EF4-FFF2-40B4-BE49-F238E27FC236}">
                  <a16:creationId xmlns:a16="http://schemas.microsoft.com/office/drawing/2014/main" id="{9E75508C-D021-8EAE-FB08-737B4098C1CE}"/>
                </a:ext>
              </a:extLst>
            </p:cNvPr>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49" name="Freeform 13">
              <a:extLst>
                <a:ext uri="{FF2B5EF4-FFF2-40B4-BE49-F238E27FC236}">
                  <a16:creationId xmlns:a16="http://schemas.microsoft.com/office/drawing/2014/main" id="{E1D5FF30-CE64-AC09-AABC-27909AA6954D}"/>
                </a:ext>
              </a:extLst>
            </p:cNvPr>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0" name="Freeform 14">
              <a:extLst>
                <a:ext uri="{FF2B5EF4-FFF2-40B4-BE49-F238E27FC236}">
                  <a16:creationId xmlns:a16="http://schemas.microsoft.com/office/drawing/2014/main" id="{5B43FA51-C027-F20E-3F34-9D19F98A0EF1}"/>
                </a:ext>
              </a:extLst>
            </p:cNvPr>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1" name="Freeform 15">
              <a:extLst>
                <a:ext uri="{FF2B5EF4-FFF2-40B4-BE49-F238E27FC236}">
                  <a16:creationId xmlns:a16="http://schemas.microsoft.com/office/drawing/2014/main" id="{6105043B-8E61-3883-3454-D30C92AE4A65}"/>
                </a:ext>
              </a:extLst>
            </p:cNvPr>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2" name="Freeform 16">
              <a:extLst>
                <a:ext uri="{FF2B5EF4-FFF2-40B4-BE49-F238E27FC236}">
                  <a16:creationId xmlns:a16="http://schemas.microsoft.com/office/drawing/2014/main" id="{DFA4DF79-1E0E-22EB-8D55-9E7312D0ECFF}"/>
                </a:ext>
              </a:extLst>
            </p:cNvPr>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3" name="Freeform 17">
              <a:extLst>
                <a:ext uri="{FF2B5EF4-FFF2-40B4-BE49-F238E27FC236}">
                  <a16:creationId xmlns:a16="http://schemas.microsoft.com/office/drawing/2014/main" id="{D079506E-5D12-867D-28DB-81ED64D6FB2F}"/>
                </a:ext>
              </a:extLst>
            </p:cNvPr>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4" name="Freeform 18">
              <a:extLst>
                <a:ext uri="{FF2B5EF4-FFF2-40B4-BE49-F238E27FC236}">
                  <a16:creationId xmlns:a16="http://schemas.microsoft.com/office/drawing/2014/main" id="{E6D52A4F-CBBE-32A4-32AE-B3AC2C3B2425}"/>
                </a:ext>
              </a:extLst>
            </p:cNvPr>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5" name="Freeform 19">
              <a:extLst>
                <a:ext uri="{FF2B5EF4-FFF2-40B4-BE49-F238E27FC236}">
                  <a16:creationId xmlns:a16="http://schemas.microsoft.com/office/drawing/2014/main" id="{CE3CA0C2-8AE8-B4BF-1968-CD4DD8438B23}"/>
                </a:ext>
              </a:extLst>
            </p:cNvPr>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6" name="Freeform 20">
              <a:extLst>
                <a:ext uri="{FF2B5EF4-FFF2-40B4-BE49-F238E27FC236}">
                  <a16:creationId xmlns:a16="http://schemas.microsoft.com/office/drawing/2014/main" id="{5CC3ED37-BC96-1B3D-B41B-AFBA58484DF2}"/>
                </a:ext>
              </a:extLst>
            </p:cNvPr>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7" name="Freeform 21">
              <a:extLst>
                <a:ext uri="{FF2B5EF4-FFF2-40B4-BE49-F238E27FC236}">
                  <a16:creationId xmlns:a16="http://schemas.microsoft.com/office/drawing/2014/main" id="{82D80F37-A083-9E57-16C8-E9CF997C9A4E}"/>
                </a:ext>
              </a:extLst>
            </p:cNvPr>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8" name="Freeform 22">
              <a:extLst>
                <a:ext uri="{FF2B5EF4-FFF2-40B4-BE49-F238E27FC236}">
                  <a16:creationId xmlns:a16="http://schemas.microsoft.com/office/drawing/2014/main" id="{1AE8068E-3C5A-2416-1176-BAAB46999DF9}"/>
                </a:ext>
              </a:extLst>
            </p:cNvPr>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9" name="Freeform 23">
              <a:extLst>
                <a:ext uri="{FF2B5EF4-FFF2-40B4-BE49-F238E27FC236}">
                  <a16:creationId xmlns:a16="http://schemas.microsoft.com/office/drawing/2014/main" id="{03D6748F-BAA7-441F-C8F6-4F702ACF1E4B}"/>
                </a:ext>
              </a:extLst>
            </p:cNvPr>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0" name="Freeform 24">
              <a:extLst>
                <a:ext uri="{FF2B5EF4-FFF2-40B4-BE49-F238E27FC236}">
                  <a16:creationId xmlns:a16="http://schemas.microsoft.com/office/drawing/2014/main" id="{D5BDAC67-37ED-F600-D515-B5120DF11473}"/>
                </a:ext>
              </a:extLst>
            </p:cNvPr>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1" name="Freeform 25">
              <a:extLst>
                <a:ext uri="{FF2B5EF4-FFF2-40B4-BE49-F238E27FC236}">
                  <a16:creationId xmlns:a16="http://schemas.microsoft.com/office/drawing/2014/main" id="{3EF9DBC0-143A-BC91-37B4-E395479328F6}"/>
                </a:ext>
              </a:extLst>
            </p:cNvPr>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2" name="Freeform 26">
              <a:extLst>
                <a:ext uri="{FF2B5EF4-FFF2-40B4-BE49-F238E27FC236}">
                  <a16:creationId xmlns:a16="http://schemas.microsoft.com/office/drawing/2014/main" id="{FC626BD3-7085-FD5D-A11C-0E4131DB02EE}"/>
                </a:ext>
              </a:extLst>
            </p:cNvPr>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3" name="Oval 27">
              <a:extLst>
                <a:ext uri="{FF2B5EF4-FFF2-40B4-BE49-F238E27FC236}">
                  <a16:creationId xmlns:a16="http://schemas.microsoft.com/office/drawing/2014/main" id="{684B3240-FE36-CD40-3F55-A4332B4C194A}"/>
                </a:ext>
              </a:extLst>
            </p:cNvPr>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4" name="Oval 28">
              <a:extLst>
                <a:ext uri="{FF2B5EF4-FFF2-40B4-BE49-F238E27FC236}">
                  <a16:creationId xmlns:a16="http://schemas.microsoft.com/office/drawing/2014/main" id="{77D43F97-EF16-48FE-47C3-8AE9D4550E65}"/>
                </a:ext>
              </a:extLst>
            </p:cNvPr>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5" name="Oval 29">
              <a:extLst>
                <a:ext uri="{FF2B5EF4-FFF2-40B4-BE49-F238E27FC236}">
                  <a16:creationId xmlns:a16="http://schemas.microsoft.com/office/drawing/2014/main" id="{38DD1128-BF62-FE7C-5A30-81A13AED66D4}"/>
                </a:ext>
              </a:extLst>
            </p:cNvPr>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6" name="Freeform 30">
              <a:extLst>
                <a:ext uri="{FF2B5EF4-FFF2-40B4-BE49-F238E27FC236}">
                  <a16:creationId xmlns:a16="http://schemas.microsoft.com/office/drawing/2014/main" id="{20D78A3D-24C8-C358-FD4F-00FA836B0EC2}"/>
                </a:ext>
              </a:extLst>
            </p:cNvPr>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7" name="Freeform 31">
              <a:extLst>
                <a:ext uri="{FF2B5EF4-FFF2-40B4-BE49-F238E27FC236}">
                  <a16:creationId xmlns:a16="http://schemas.microsoft.com/office/drawing/2014/main" id="{6DAB7927-45D0-DD40-65D7-916740F8A265}"/>
                </a:ext>
              </a:extLst>
            </p:cNvPr>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8" name="Rectangle 32">
              <a:extLst>
                <a:ext uri="{FF2B5EF4-FFF2-40B4-BE49-F238E27FC236}">
                  <a16:creationId xmlns:a16="http://schemas.microsoft.com/office/drawing/2014/main" id="{6726A244-9CE6-2365-7E98-0C716D722085}"/>
                </a:ext>
              </a:extLst>
            </p:cNvPr>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9" name="Rectangle 33">
              <a:extLst>
                <a:ext uri="{FF2B5EF4-FFF2-40B4-BE49-F238E27FC236}">
                  <a16:creationId xmlns:a16="http://schemas.microsoft.com/office/drawing/2014/main" id="{E01ED345-EC68-300B-77A5-4EAE71DE2C8F}"/>
                </a:ext>
              </a:extLst>
            </p:cNvPr>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70" name="AutoShape 34">
              <a:extLst>
                <a:ext uri="{FF2B5EF4-FFF2-40B4-BE49-F238E27FC236}">
                  <a16:creationId xmlns:a16="http://schemas.microsoft.com/office/drawing/2014/main" id="{EB1F92B3-F0D3-C856-9394-D8A9339349CA}"/>
                </a:ext>
              </a:extLst>
            </p:cNvPr>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71" name="Freeform 35">
              <a:extLst>
                <a:ext uri="{FF2B5EF4-FFF2-40B4-BE49-F238E27FC236}">
                  <a16:creationId xmlns:a16="http://schemas.microsoft.com/office/drawing/2014/main" id="{65A87386-FE37-BCD0-A0A1-98DBED6B7E5D}"/>
                </a:ext>
              </a:extLst>
            </p:cNvPr>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72" name="Freeform 36">
              <a:extLst>
                <a:ext uri="{FF2B5EF4-FFF2-40B4-BE49-F238E27FC236}">
                  <a16:creationId xmlns:a16="http://schemas.microsoft.com/office/drawing/2014/main" id="{1AD55738-A330-322B-0E64-6F2E4A7BA34B}"/>
                </a:ext>
              </a:extLst>
            </p:cNvPr>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4373" name="Rectangle 37">
            <a:extLst>
              <a:ext uri="{FF2B5EF4-FFF2-40B4-BE49-F238E27FC236}">
                <a16:creationId xmlns:a16="http://schemas.microsoft.com/office/drawing/2014/main" id="{DF01F72B-785A-4FB1-1E17-E364536B6D4E}"/>
              </a:ext>
            </a:extLst>
          </p:cNvPr>
          <p:cNvSpPr>
            <a:spLocks noGrp="1" noChangeArrowheads="1"/>
          </p:cNvSpPr>
          <p:nvPr>
            <p:ph type="dt" sz="half" idx="2"/>
          </p:nvPr>
        </p:nvSpPr>
        <p:spPr/>
        <p:txBody>
          <a:bodyPr/>
          <a:lstStyle>
            <a:lvl1pPr>
              <a:defRPr/>
            </a:lvl1pPr>
          </a:lstStyle>
          <a:p>
            <a:endParaRPr lang="en-US" altLang="en-US"/>
          </a:p>
        </p:txBody>
      </p:sp>
      <p:sp>
        <p:nvSpPr>
          <p:cNvPr id="14374" name="Rectangle 38">
            <a:extLst>
              <a:ext uri="{FF2B5EF4-FFF2-40B4-BE49-F238E27FC236}">
                <a16:creationId xmlns:a16="http://schemas.microsoft.com/office/drawing/2014/main" id="{F5E12DF7-F0BF-591C-93C1-400658277E80}"/>
              </a:ext>
            </a:extLst>
          </p:cNvPr>
          <p:cNvSpPr>
            <a:spLocks noGrp="1" noChangeArrowheads="1"/>
          </p:cNvSpPr>
          <p:nvPr>
            <p:ph type="ftr" sz="quarter" idx="3"/>
          </p:nvPr>
        </p:nvSpPr>
        <p:spPr/>
        <p:txBody>
          <a:bodyPr/>
          <a:lstStyle>
            <a:lvl1pPr>
              <a:defRPr/>
            </a:lvl1pPr>
          </a:lstStyle>
          <a:p>
            <a:endParaRPr lang="en-US" altLang="en-US"/>
          </a:p>
        </p:txBody>
      </p:sp>
      <p:sp>
        <p:nvSpPr>
          <p:cNvPr id="14375" name="Rectangle 39">
            <a:extLst>
              <a:ext uri="{FF2B5EF4-FFF2-40B4-BE49-F238E27FC236}">
                <a16:creationId xmlns:a16="http://schemas.microsoft.com/office/drawing/2014/main" id="{F3A98DAE-F72E-0BB2-EFC2-84A5C06A1E1D}"/>
              </a:ext>
            </a:extLst>
          </p:cNvPr>
          <p:cNvSpPr>
            <a:spLocks noGrp="1" noChangeArrowheads="1"/>
          </p:cNvSpPr>
          <p:nvPr>
            <p:ph type="subTitle" idx="1"/>
          </p:nvPr>
        </p:nvSpPr>
        <p:spPr>
          <a:xfrm>
            <a:off x="1828324" y="3886200"/>
            <a:ext cx="8532178"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4376" name="Rectangle 40">
            <a:extLst>
              <a:ext uri="{FF2B5EF4-FFF2-40B4-BE49-F238E27FC236}">
                <a16:creationId xmlns:a16="http://schemas.microsoft.com/office/drawing/2014/main" id="{3A7D6923-922F-7D5E-9E7B-E8D9D3DC5B7F}"/>
              </a:ext>
            </a:extLst>
          </p:cNvPr>
          <p:cNvSpPr>
            <a:spLocks noGrp="1" noChangeArrowheads="1"/>
          </p:cNvSpPr>
          <p:nvPr>
            <p:ph type="ctrTitle"/>
          </p:nvPr>
        </p:nvSpPr>
        <p:spPr>
          <a:xfrm>
            <a:off x="914162" y="1768476"/>
            <a:ext cx="10360501" cy="1736725"/>
          </a:xfrm>
        </p:spPr>
        <p:txBody>
          <a:bodyPr anchor="b" anchorCtr="1"/>
          <a:lstStyle>
            <a:lvl1pPr>
              <a:defRPr sz="5400"/>
            </a:lvl1pPr>
          </a:lstStyle>
          <a:p>
            <a:pPr lvl="0"/>
            <a:r>
              <a:rPr lang="en-US" altLang="en-US" noProof="0"/>
              <a:t>Click to edit Master title style</a:t>
            </a:r>
          </a:p>
        </p:txBody>
      </p:sp>
      <p:sp>
        <p:nvSpPr>
          <p:cNvPr id="14377" name="Rectangle 41">
            <a:extLst>
              <a:ext uri="{FF2B5EF4-FFF2-40B4-BE49-F238E27FC236}">
                <a16:creationId xmlns:a16="http://schemas.microsoft.com/office/drawing/2014/main" id="{424D3DD2-EFF5-EE31-B4F7-E96C041C34F3}"/>
              </a:ext>
            </a:extLst>
          </p:cNvPr>
          <p:cNvSpPr>
            <a:spLocks noGrp="1" noChangeArrowheads="1"/>
          </p:cNvSpPr>
          <p:nvPr>
            <p:ph type="sldNum" sz="quarter" idx="4"/>
          </p:nvPr>
        </p:nvSpPr>
        <p:spPr/>
        <p:txBody>
          <a:bodyPr/>
          <a:lstStyle>
            <a:lvl1pPr>
              <a:defRPr/>
            </a:lvl1pPr>
          </a:lstStyle>
          <a:p>
            <a:fld id="{7724791F-761B-42A6-893E-BBB08B2A893C}" type="slidenum">
              <a:rPr lang="en-US" altLang="en-US"/>
              <a:pPr/>
              <a:t>‹#›</a:t>
            </a:fld>
            <a:endParaRPr lang="en-US" altLang="en-US"/>
          </a:p>
        </p:txBody>
      </p:sp>
    </p:spTree>
    <p:extLst>
      <p:ext uri="{BB962C8B-B14F-4D97-AF65-F5344CB8AC3E}">
        <p14:creationId xmlns:p14="http://schemas.microsoft.com/office/powerpoint/2010/main" val="645389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29DE9-EF7E-E00A-5EF0-E6C02AA64B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433FE4-9505-98A5-5A7C-597C9FD25C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99059F-3FBA-A9BE-282F-5A2657D9BA1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E712A83-C54B-6448-4805-2535AA1479C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338C2AA-E91F-778E-D29C-29746BAA2066}"/>
              </a:ext>
            </a:extLst>
          </p:cNvPr>
          <p:cNvSpPr>
            <a:spLocks noGrp="1"/>
          </p:cNvSpPr>
          <p:nvPr>
            <p:ph type="sldNum" sz="quarter" idx="12"/>
          </p:nvPr>
        </p:nvSpPr>
        <p:spPr/>
        <p:txBody>
          <a:bodyPr/>
          <a:lstStyle>
            <a:lvl1pPr>
              <a:defRPr/>
            </a:lvl1pPr>
          </a:lstStyle>
          <a:p>
            <a:fld id="{279BFB66-0BE6-4E20-8312-483B8A6CA4B7}" type="slidenum">
              <a:rPr lang="en-US" altLang="en-US"/>
              <a:pPr/>
              <a:t>‹#›</a:t>
            </a:fld>
            <a:endParaRPr lang="en-US" altLang="en-US"/>
          </a:p>
        </p:txBody>
      </p:sp>
    </p:spTree>
    <p:extLst>
      <p:ext uri="{BB962C8B-B14F-4D97-AF65-F5344CB8AC3E}">
        <p14:creationId xmlns:p14="http://schemas.microsoft.com/office/powerpoint/2010/main" val="193741587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DF42F-543F-47E6-A3A3-368B0FCD0DF6}"/>
              </a:ext>
            </a:extLst>
          </p:cNvPr>
          <p:cNvSpPr>
            <a:spLocks noGrp="1"/>
          </p:cNvSpPr>
          <p:nvPr>
            <p:ph type="title"/>
          </p:nvPr>
        </p:nvSpPr>
        <p:spPr>
          <a:xfrm>
            <a:off x="831634" y="1709739"/>
            <a:ext cx="10512862"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C6E721-97C2-2539-13AF-ECE70CD3EE3A}"/>
              </a:ext>
            </a:extLst>
          </p:cNvPr>
          <p:cNvSpPr>
            <a:spLocks noGrp="1"/>
          </p:cNvSpPr>
          <p:nvPr>
            <p:ph type="body" idx="1"/>
          </p:nvPr>
        </p:nvSpPr>
        <p:spPr>
          <a:xfrm>
            <a:off x="831634" y="4589464"/>
            <a:ext cx="1051286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689896C0-1CB3-0C02-DAA9-9AD4BD911F7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60E221C-2079-CEAB-A7FC-8E1A958EA2F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9F7FFCC-AD4A-2AFC-C3D6-BBA5E0E08F8C}"/>
              </a:ext>
            </a:extLst>
          </p:cNvPr>
          <p:cNvSpPr>
            <a:spLocks noGrp="1"/>
          </p:cNvSpPr>
          <p:nvPr>
            <p:ph type="sldNum" sz="quarter" idx="12"/>
          </p:nvPr>
        </p:nvSpPr>
        <p:spPr/>
        <p:txBody>
          <a:bodyPr/>
          <a:lstStyle>
            <a:lvl1pPr>
              <a:defRPr/>
            </a:lvl1pPr>
          </a:lstStyle>
          <a:p>
            <a:fld id="{42D62B4E-CAC0-4C36-8CCF-E18E7E3B3C70}" type="slidenum">
              <a:rPr lang="en-US" altLang="en-US"/>
              <a:pPr/>
              <a:t>‹#›</a:t>
            </a:fld>
            <a:endParaRPr lang="en-US" altLang="en-US"/>
          </a:p>
        </p:txBody>
      </p:sp>
    </p:spTree>
    <p:extLst>
      <p:ext uri="{BB962C8B-B14F-4D97-AF65-F5344CB8AC3E}">
        <p14:creationId xmlns:p14="http://schemas.microsoft.com/office/powerpoint/2010/main" val="126792814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93EDD-EF5D-1BA1-9DCE-4120874FBA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F6FCCC-ACED-9E1F-F535-78B43E0C4452}"/>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99903C-4B81-D13C-551A-5CEC758137E3}"/>
              </a:ext>
            </a:extLst>
          </p:cNvPr>
          <p:cNvSpPr>
            <a:spLocks noGrp="1"/>
          </p:cNvSpPr>
          <p:nvPr>
            <p:ph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EBFD8C-0347-7B20-3E99-313628852F3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BFF10B7-50B1-5CE1-72CB-B345BC03F8B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00578AD-136B-3002-4D5C-DAEE222E94CD}"/>
              </a:ext>
            </a:extLst>
          </p:cNvPr>
          <p:cNvSpPr>
            <a:spLocks noGrp="1"/>
          </p:cNvSpPr>
          <p:nvPr>
            <p:ph type="sldNum" sz="quarter" idx="12"/>
          </p:nvPr>
        </p:nvSpPr>
        <p:spPr/>
        <p:txBody>
          <a:bodyPr/>
          <a:lstStyle>
            <a:lvl1pPr>
              <a:defRPr/>
            </a:lvl1pPr>
          </a:lstStyle>
          <a:p>
            <a:fld id="{CE553092-CA76-4C82-B7D7-A98DE95A6F87}" type="slidenum">
              <a:rPr lang="en-US" altLang="en-US"/>
              <a:pPr/>
              <a:t>‹#›</a:t>
            </a:fld>
            <a:endParaRPr lang="en-US" altLang="en-US"/>
          </a:p>
        </p:txBody>
      </p:sp>
    </p:spTree>
    <p:extLst>
      <p:ext uri="{BB962C8B-B14F-4D97-AF65-F5344CB8AC3E}">
        <p14:creationId xmlns:p14="http://schemas.microsoft.com/office/powerpoint/2010/main" val="311581382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540D8-FE6E-D2A2-B99A-B3940A25381E}"/>
              </a:ext>
            </a:extLst>
          </p:cNvPr>
          <p:cNvSpPr>
            <a:spLocks noGrp="1"/>
          </p:cNvSpPr>
          <p:nvPr>
            <p:ph type="title"/>
          </p:nvPr>
        </p:nvSpPr>
        <p:spPr>
          <a:xfrm>
            <a:off x="840098" y="365126"/>
            <a:ext cx="1051286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F63B63-D166-26E3-AC2D-B52754FDBE20}"/>
              </a:ext>
            </a:extLst>
          </p:cNvPr>
          <p:cNvSpPr>
            <a:spLocks noGrp="1"/>
          </p:cNvSpPr>
          <p:nvPr>
            <p:ph type="body" idx="1"/>
          </p:nvPr>
        </p:nvSpPr>
        <p:spPr>
          <a:xfrm>
            <a:off x="840099" y="1681163"/>
            <a:ext cx="5156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87D50F-31A6-6762-57D3-326791AA9DAF}"/>
              </a:ext>
            </a:extLst>
          </p:cNvPr>
          <p:cNvSpPr>
            <a:spLocks noGrp="1"/>
          </p:cNvSpPr>
          <p:nvPr>
            <p:ph sz="half" idx="2"/>
          </p:nvPr>
        </p:nvSpPr>
        <p:spPr>
          <a:xfrm>
            <a:off x="840099" y="2505075"/>
            <a:ext cx="515697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9BBA01-6400-CF2C-C144-C98E0A1D4FF5}"/>
              </a:ext>
            </a:extLst>
          </p:cNvPr>
          <p:cNvSpPr>
            <a:spLocks noGrp="1"/>
          </p:cNvSpPr>
          <p:nvPr>
            <p:ph type="body" sz="quarter" idx="3"/>
          </p:nvPr>
        </p:nvSpPr>
        <p:spPr>
          <a:xfrm>
            <a:off x="6170593" y="1681163"/>
            <a:ext cx="51823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CDD622-AA90-A58B-F6AB-B189B14BDCFA}"/>
              </a:ext>
            </a:extLst>
          </p:cNvPr>
          <p:cNvSpPr>
            <a:spLocks noGrp="1"/>
          </p:cNvSpPr>
          <p:nvPr>
            <p:ph sz="quarter" idx="4"/>
          </p:nvPr>
        </p:nvSpPr>
        <p:spPr>
          <a:xfrm>
            <a:off x="6170593" y="2505075"/>
            <a:ext cx="518236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88B70B-2F88-2528-76D6-5295C84B32A8}"/>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EAB86F41-6C13-C189-E124-F48C50F067A0}"/>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067B2603-53E5-1490-CAA0-9324BC55EF1A}"/>
              </a:ext>
            </a:extLst>
          </p:cNvPr>
          <p:cNvSpPr>
            <a:spLocks noGrp="1"/>
          </p:cNvSpPr>
          <p:nvPr>
            <p:ph type="sldNum" sz="quarter" idx="12"/>
          </p:nvPr>
        </p:nvSpPr>
        <p:spPr/>
        <p:txBody>
          <a:bodyPr/>
          <a:lstStyle>
            <a:lvl1pPr>
              <a:defRPr/>
            </a:lvl1pPr>
          </a:lstStyle>
          <a:p>
            <a:fld id="{693DD43D-82C6-429B-9177-C71A7A5BB9BE}" type="slidenum">
              <a:rPr lang="en-US" altLang="en-US"/>
              <a:pPr/>
              <a:t>‹#›</a:t>
            </a:fld>
            <a:endParaRPr lang="en-US" altLang="en-US"/>
          </a:p>
        </p:txBody>
      </p:sp>
    </p:spTree>
    <p:extLst>
      <p:ext uri="{BB962C8B-B14F-4D97-AF65-F5344CB8AC3E}">
        <p14:creationId xmlns:p14="http://schemas.microsoft.com/office/powerpoint/2010/main" val="108973385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5864F-E304-A071-F1A2-BAB6D777A3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719F81-B2D0-7F76-9797-F78DE3380661}"/>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DBA8EE75-F80E-D397-7854-D02C8603EFA3}"/>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709FDA3D-C3AC-50AD-0992-D0F4FAC6BC60}"/>
              </a:ext>
            </a:extLst>
          </p:cNvPr>
          <p:cNvSpPr>
            <a:spLocks noGrp="1"/>
          </p:cNvSpPr>
          <p:nvPr>
            <p:ph type="sldNum" sz="quarter" idx="12"/>
          </p:nvPr>
        </p:nvSpPr>
        <p:spPr/>
        <p:txBody>
          <a:bodyPr/>
          <a:lstStyle>
            <a:lvl1pPr>
              <a:defRPr/>
            </a:lvl1pPr>
          </a:lstStyle>
          <a:p>
            <a:fld id="{057CA862-B496-495E-B96F-A6E501C05598}" type="slidenum">
              <a:rPr lang="en-US" altLang="en-US"/>
              <a:pPr/>
              <a:t>‹#›</a:t>
            </a:fld>
            <a:endParaRPr lang="en-US" altLang="en-US"/>
          </a:p>
        </p:txBody>
      </p:sp>
    </p:spTree>
    <p:extLst>
      <p:ext uri="{BB962C8B-B14F-4D97-AF65-F5344CB8AC3E}">
        <p14:creationId xmlns:p14="http://schemas.microsoft.com/office/powerpoint/2010/main" val="19575188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161F0E-A2CD-EA1C-8E56-8EC31EC08358}"/>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7C9846C1-ACFF-2A12-135A-C569E8EC5984}"/>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8335DEEB-6C97-6BAE-D6DB-F25B7BB29174}"/>
              </a:ext>
            </a:extLst>
          </p:cNvPr>
          <p:cNvSpPr>
            <a:spLocks noGrp="1"/>
          </p:cNvSpPr>
          <p:nvPr>
            <p:ph type="sldNum" sz="quarter" idx="12"/>
          </p:nvPr>
        </p:nvSpPr>
        <p:spPr/>
        <p:txBody>
          <a:bodyPr/>
          <a:lstStyle>
            <a:lvl1pPr>
              <a:defRPr/>
            </a:lvl1pPr>
          </a:lstStyle>
          <a:p>
            <a:fld id="{7DA7FD12-55A4-4F31-B453-9F326ABDDF76}" type="slidenum">
              <a:rPr lang="en-US" altLang="en-US"/>
              <a:pPr/>
              <a:t>‹#›</a:t>
            </a:fld>
            <a:endParaRPr lang="en-US" altLang="en-US"/>
          </a:p>
        </p:txBody>
      </p:sp>
    </p:spTree>
    <p:extLst>
      <p:ext uri="{BB962C8B-B14F-4D97-AF65-F5344CB8AC3E}">
        <p14:creationId xmlns:p14="http://schemas.microsoft.com/office/powerpoint/2010/main" val="218101620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2E25E-D4CB-BC9D-D5EA-241C4D61DFFC}"/>
              </a:ext>
            </a:extLst>
          </p:cNvPr>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08BC9F-749B-B8E5-8C0B-4E84A8E5F1F6}"/>
              </a:ext>
            </a:extLst>
          </p:cNvPr>
          <p:cNvSpPr>
            <a:spLocks noGrp="1"/>
          </p:cNvSpPr>
          <p:nvPr>
            <p:ph idx="1"/>
          </p:nvPr>
        </p:nvSpPr>
        <p:spPr>
          <a:xfrm>
            <a:off x="5182367"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9682FD-2219-2EB8-C036-2FA05AA2C91F}"/>
              </a:ext>
            </a:extLst>
          </p:cNvPr>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1B07B4-DF4B-0EBB-2C65-36F5A7F9EA4E}"/>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52D0D0D-AD1D-8A42-29D5-F2E220C4812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EB786F5-5498-B156-8090-46D182C21287}"/>
              </a:ext>
            </a:extLst>
          </p:cNvPr>
          <p:cNvSpPr>
            <a:spLocks noGrp="1"/>
          </p:cNvSpPr>
          <p:nvPr>
            <p:ph type="sldNum" sz="quarter" idx="12"/>
          </p:nvPr>
        </p:nvSpPr>
        <p:spPr/>
        <p:txBody>
          <a:bodyPr/>
          <a:lstStyle>
            <a:lvl1pPr>
              <a:defRPr/>
            </a:lvl1pPr>
          </a:lstStyle>
          <a:p>
            <a:fld id="{F25B05B7-48B3-448F-A7A3-544A0CAB2818}" type="slidenum">
              <a:rPr lang="en-US" altLang="en-US"/>
              <a:pPr/>
              <a:t>‹#›</a:t>
            </a:fld>
            <a:endParaRPr lang="en-US" altLang="en-US"/>
          </a:p>
        </p:txBody>
      </p:sp>
    </p:spTree>
    <p:extLst>
      <p:ext uri="{BB962C8B-B14F-4D97-AF65-F5344CB8AC3E}">
        <p14:creationId xmlns:p14="http://schemas.microsoft.com/office/powerpoint/2010/main" val="4169173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6" Type="http://schemas.openxmlformats.org/officeDocument/2006/relationships/theme" Target="../theme/theme3.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theme" Target="../theme/theme4.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image" Target="../media/image7.png"/><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theme" Target="../theme/theme5.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theme" Target="../theme/theme6.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theme" Target="../theme/theme7.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theme" Target="../theme/theme8.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8883" y="431800"/>
            <a:ext cx="9751060" cy="162560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218883" y="2362200"/>
            <a:ext cx="9751060" cy="370840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rot="5400000">
            <a:off x="11183112" y="5413248"/>
            <a:ext cx="1298448" cy="219456"/>
          </a:xfrm>
          <a:prstGeom prst="rect">
            <a:avLst/>
          </a:prstGeom>
        </p:spPr>
        <p:txBody>
          <a:bodyPr vert="horz" lIns="91440" tIns="45720" rIns="91440" bIns="45720" rtlCol="0" anchor="ctr">
            <a:noAutofit/>
          </a:bodyPr>
          <a:lstStyle>
            <a:lvl1pPr algn="r">
              <a:defRPr sz="800" cap="all" baseline="0">
                <a:solidFill>
                  <a:schemeClr val="accent2">
                    <a:lumMod val="20000"/>
                    <a:lumOff val="80000"/>
                  </a:schemeClr>
                </a:solidFill>
              </a:defRPr>
            </a:lvl1pPr>
          </a:lstStyle>
          <a:p>
            <a:r>
              <a:rPr lang="en-US" dirty="0"/>
              <a:t>CLASSICAL LITERATURE</a:t>
            </a:r>
          </a:p>
        </p:txBody>
      </p:sp>
      <p:sp>
        <p:nvSpPr>
          <p:cNvPr id="6" name="Slide Number Placeholder 5"/>
          <p:cNvSpPr>
            <a:spLocks noGrp="1"/>
          </p:cNvSpPr>
          <p:nvPr>
            <p:ph type="sldNum" sz="quarter" idx="4"/>
          </p:nvPr>
        </p:nvSpPr>
        <p:spPr>
          <a:xfrm>
            <a:off x="11565572" y="6245352"/>
            <a:ext cx="548640" cy="457200"/>
          </a:xfrm>
          <a:prstGeom prst="rect">
            <a:avLst/>
          </a:prstGeom>
        </p:spPr>
        <p:txBody>
          <a:bodyPr vert="horz" lIns="0" tIns="0" rIns="0" bIns="0" rtlCol="0" anchor="ctr">
            <a:noAutofit/>
          </a:bodyPr>
          <a:lstStyle>
            <a:lvl1pPr algn="ctr">
              <a:defRPr sz="3000">
                <a:solidFill>
                  <a:schemeClr val="accent2">
                    <a:lumMod val="20000"/>
                    <a:lumOff val="80000"/>
                  </a:schemeClr>
                </a:solidFill>
                <a:latin typeface="+mj-lt"/>
              </a:defRPr>
            </a:lvl1p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507221724"/>
      </p:ext>
    </p:extLst>
  </p:cSld>
  <p:clrMap bg1="lt1" tx1="dk1" bg2="lt2" tx2="dk2" accent1="accent1" accent2="accent2" accent3="accent3" accent4="accent4" accent5="accent5" accent6="accent6" hlink="hlink" folHlink="folHlink"/>
  <p:sldLayoutIdLst>
    <p:sldLayoutId id="2147483773" r:id="rId1"/>
    <p:sldLayoutId id="2147483766" r:id="rId2"/>
    <p:sldLayoutId id="2147483767" r:id="rId3"/>
    <p:sldLayoutId id="2147483768" r:id="rId4"/>
    <p:sldLayoutId id="2147483769" r:id="rId5"/>
    <p:sldLayoutId id="2147483759" r:id="rId6"/>
    <p:sldLayoutId id="2147483770" r:id="rId7"/>
    <p:sldLayoutId id="2147483771" r:id="rId8"/>
    <p:sldLayoutId id="2147483772" r:id="rId9"/>
    <p:sldLayoutId id="2147483774" r:id="rId10"/>
    <p:sldLayoutId id="2147483775" r:id="rId11"/>
    <p:sldLayoutId id="2147483762" r:id="rId12"/>
    <p:sldLayoutId id="2147483763" r:id="rId13"/>
    <p:sldLayoutId id="2147483764" r:id="rId14"/>
    <p:sldLayoutId id="2147483765"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spcBef>
          <a:spcPct val="0"/>
        </a:spcBef>
        <a:buNone/>
        <a:defRPr sz="4800" kern="1200" cap="all" spc="100" baseline="0">
          <a:solidFill>
            <a:schemeClr val="tx1">
              <a:lumMod val="50000"/>
            </a:schemeClr>
          </a:solidFill>
          <a:latin typeface="+mj-lt"/>
          <a:ea typeface="+mj-ea"/>
          <a:cs typeface="+mj-cs"/>
        </a:defRPr>
      </a:lvl1pPr>
    </p:titleStyle>
    <p:body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24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20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8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3314" name="Group 2">
            <a:extLst>
              <a:ext uri="{FF2B5EF4-FFF2-40B4-BE49-F238E27FC236}">
                <a16:creationId xmlns:a16="http://schemas.microsoft.com/office/drawing/2014/main" id="{29C832D3-2920-F716-4368-5A0E7D6ED1C1}"/>
              </a:ext>
            </a:extLst>
          </p:cNvPr>
          <p:cNvGrpSpPr>
            <a:grpSpLocks/>
          </p:cNvGrpSpPr>
          <p:nvPr/>
        </p:nvGrpSpPr>
        <p:grpSpPr bwMode="auto">
          <a:xfrm>
            <a:off x="5065981" y="1789114"/>
            <a:ext cx="7118612" cy="5056187"/>
            <a:chOff x="2394" y="1127"/>
            <a:chExt cx="3364" cy="3185"/>
          </a:xfrm>
        </p:grpSpPr>
        <p:sp>
          <p:nvSpPr>
            <p:cNvPr id="13315" name="Rectangle 3">
              <a:extLst>
                <a:ext uri="{FF2B5EF4-FFF2-40B4-BE49-F238E27FC236}">
                  <a16:creationId xmlns:a16="http://schemas.microsoft.com/office/drawing/2014/main" id="{9AF41D7E-11DF-54D9-016C-8A1CC0121985}"/>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6" name="Oval 4">
              <a:extLst>
                <a:ext uri="{FF2B5EF4-FFF2-40B4-BE49-F238E27FC236}">
                  <a16:creationId xmlns:a16="http://schemas.microsoft.com/office/drawing/2014/main" id="{A52EFDF0-D56A-6105-BA73-CE350A5C5B6A}"/>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7" name="Rectangle 5">
              <a:extLst>
                <a:ext uri="{FF2B5EF4-FFF2-40B4-BE49-F238E27FC236}">
                  <a16:creationId xmlns:a16="http://schemas.microsoft.com/office/drawing/2014/main" id="{9696714D-FC79-311E-E9E4-6462337F25B5}"/>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8" name="Freeform 6">
              <a:extLst>
                <a:ext uri="{FF2B5EF4-FFF2-40B4-BE49-F238E27FC236}">
                  <a16:creationId xmlns:a16="http://schemas.microsoft.com/office/drawing/2014/main" id="{19C2A696-ECD6-E751-959E-0A90EDC72F00}"/>
                </a:ext>
              </a:extLst>
            </p:cNvPr>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19" name="Rectangle 7">
              <a:extLst>
                <a:ext uri="{FF2B5EF4-FFF2-40B4-BE49-F238E27FC236}">
                  <a16:creationId xmlns:a16="http://schemas.microsoft.com/office/drawing/2014/main" id="{C1A9EC82-F71E-9007-B2D4-B49C43EF9293}"/>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0" name="Rectangle 8">
              <a:extLst>
                <a:ext uri="{FF2B5EF4-FFF2-40B4-BE49-F238E27FC236}">
                  <a16:creationId xmlns:a16="http://schemas.microsoft.com/office/drawing/2014/main" id="{DF24702F-0821-3BD7-3A62-F010ECA25389}"/>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1" name="Rectangle 9">
              <a:extLst>
                <a:ext uri="{FF2B5EF4-FFF2-40B4-BE49-F238E27FC236}">
                  <a16:creationId xmlns:a16="http://schemas.microsoft.com/office/drawing/2014/main" id="{A87B71C6-CF8D-88B6-5875-B4D3A05C89F2}"/>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2" name="Rectangle 10">
              <a:extLst>
                <a:ext uri="{FF2B5EF4-FFF2-40B4-BE49-F238E27FC236}">
                  <a16:creationId xmlns:a16="http://schemas.microsoft.com/office/drawing/2014/main" id="{6E5E3C4A-DE76-25C6-41A8-5046867AB4AA}"/>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3" name="Rectangle 11">
              <a:extLst>
                <a:ext uri="{FF2B5EF4-FFF2-40B4-BE49-F238E27FC236}">
                  <a16:creationId xmlns:a16="http://schemas.microsoft.com/office/drawing/2014/main" id="{F45BDA84-24F2-52A9-9CA3-A116FB203197}"/>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4" name="Freeform 12">
              <a:extLst>
                <a:ext uri="{FF2B5EF4-FFF2-40B4-BE49-F238E27FC236}">
                  <a16:creationId xmlns:a16="http://schemas.microsoft.com/office/drawing/2014/main" id="{E1F383D7-D3F3-E848-BE5C-13A592AE4EF6}"/>
                </a:ext>
              </a:extLst>
            </p:cNvPr>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5" name="Freeform 13">
              <a:extLst>
                <a:ext uri="{FF2B5EF4-FFF2-40B4-BE49-F238E27FC236}">
                  <a16:creationId xmlns:a16="http://schemas.microsoft.com/office/drawing/2014/main" id="{096B6192-6D6F-A981-2575-CE848BC8660C}"/>
                </a:ext>
              </a:extLst>
            </p:cNvPr>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6" name="Freeform 14">
              <a:extLst>
                <a:ext uri="{FF2B5EF4-FFF2-40B4-BE49-F238E27FC236}">
                  <a16:creationId xmlns:a16="http://schemas.microsoft.com/office/drawing/2014/main" id="{832EEE56-540C-B463-59CF-AB109F2DF635}"/>
                </a:ext>
              </a:extLst>
            </p:cNvPr>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7" name="Freeform 15">
              <a:extLst>
                <a:ext uri="{FF2B5EF4-FFF2-40B4-BE49-F238E27FC236}">
                  <a16:creationId xmlns:a16="http://schemas.microsoft.com/office/drawing/2014/main" id="{D37113F4-5F1D-5998-80DB-0BA9216CFCD6}"/>
                </a:ext>
              </a:extLst>
            </p:cNvPr>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8" name="Freeform 16">
              <a:extLst>
                <a:ext uri="{FF2B5EF4-FFF2-40B4-BE49-F238E27FC236}">
                  <a16:creationId xmlns:a16="http://schemas.microsoft.com/office/drawing/2014/main" id="{DE59ECC1-CDAF-1DE8-B48C-4662C723537B}"/>
                </a:ext>
              </a:extLst>
            </p:cNvPr>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9" name="Freeform 17">
              <a:extLst>
                <a:ext uri="{FF2B5EF4-FFF2-40B4-BE49-F238E27FC236}">
                  <a16:creationId xmlns:a16="http://schemas.microsoft.com/office/drawing/2014/main" id="{504AF9A0-0CC2-12AF-CA6B-C51568BBD8CB}"/>
                </a:ext>
              </a:extLst>
            </p:cNvPr>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0" name="Freeform 18">
              <a:extLst>
                <a:ext uri="{FF2B5EF4-FFF2-40B4-BE49-F238E27FC236}">
                  <a16:creationId xmlns:a16="http://schemas.microsoft.com/office/drawing/2014/main" id="{203AA4D1-5440-E917-CD9A-7E25F27914F2}"/>
                </a:ext>
              </a:extLst>
            </p:cNvPr>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1" name="Freeform 19">
              <a:extLst>
                <a:ext uri="{FF2B5EF4-FFF2-40B4-BE49-F238E27FC236}">
                  <a16:creationId xmlns:a16="http://schemas.microsoft.com/office/drawing/2014/main" id="{1E92FDA1-5F61-397E-8A30-50DFFECAAF29}"/>
                </a:ext>
              </a:extLst>
            </p:cNvPr>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2" name="Freeform 20">
              <a:extLst>
                <a:ext uri="{FF2B5EF4-FFF2-40B4-BE49-F238E27FC236}">
                  <a16:creationId xmlns:a16="http://schemas.microsoft.com/office/drawing/2014/main" id="{60B216B3-CFA5-DEA9-0639-7AE7D6FE0873}"/>
                </a:ext>
              </a:extLst>
            </p:cNvPr>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3" name="Freeform 21">
              <a:extLst>
                <a:ext uri="{FF2B5EF4-FFF2-40B4-BE49-F238E27FC236}">
                  <a16:creationId xmlns:a16="http://schemas.microsoft.com/office/drawing/2014/main" id="{23E8D36A-02BD-EB8F-E34A-28DF020E4D42}"/>
                </a:ext>
              </a:extLst>
            </p:cNvPr>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4" name="Freeform 22">
              <a:extLst>
                <a:ext uri="{FF2B5EF4-FFF2-40B4-BE49-F238E27FC236}">
                  <a16:creationId xmlns:a16="http://schemas.microsoft.com/office/drawing/2014/main" id="{70AAD9E4-D357-96DB-03B6-06A8196A1217}"/>
                </a:ext>
              </a:extLst>
            </p:cNvPr>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5" name="Freeform 23">
              <a:extLst>
                <a:ext uri="{FF2B5EF4-FFF2-40B4-BE49-F238E27FC236}">
                  <a16:creationId xmlns:a16="http://schemas.microsoft.com/office/drawing/2014/main" id="{85BEE768-0035-1B5C-55CB-424393E155C2}"/>
                </a:ext>
              </a:extLst>
            </p:cNvPr>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6" name="Freeform 24">
              <a:extLst>
                <a:ext uri="{FF2B5EF4-FFF2-40B4-BE49-F238E27FC236}">
                  <a16:creationId xmlns:a16="http://schemas.microsoft.com/office/drawing/2014/main" id="{7D013BF9-F789-5A33-974C-875A57AD105E}"/>
                </a:ext>
              </a:extLst>
            </p:cNvPr>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7" name="Freeform 25">
              <a:extLst>
                <a:ext uri="{FF2B5EF4-FFF2-40B4-BE49-F238E27FC236}">
                  <a16:creationId xmlns:a16="http://schemas.microsoft.com/office/drawing/2014/main" id="{8B7A371B-C2DC-3510-C23B-93F281B2F06D}"/>
                </a:ext>
              </a:extLst>
            </p:cNvPr>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8" name="Freeform 26">
              <a:extLst>
                <a:ext uri="{FF2B5EF4-FFF2-40B4-BE49-F238E27FC236}">
                  <a16:creationId xmlns:a16="http://schemas.microsoft.com/office/drawing/2014/main" id="{25B028BA-7589-8ADB-47DB-E5846F02DD00}"/>
                </a:ext>
              </a:extLst>
            </p:cNvPr>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9" name="Oval 27">
              <a:extLst>
                <a:ext uri="{FF2B5EF4-FFF2-40B4-BE49-F238E27FC236}">
                  <a16:creationId xmlns:a16="http://schemas.microsoft.com/office/drawing/2014/main" id="{4D29E85F-98DF-B05B-AC9E-D09141B4216E}"/>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0" name="Oval 28">
              <a:extLst>
                <a:ext uri="{FF2B5EF4-FFF2-40B4-BE49-F238E27FC236}">
                  <a16:creationId xmlns:a16="http://schemas.microsoft.com/office/drawing/2014/main" id="{7C72B631-2DE1-1543-199C-5EC823F1F1DB}"/>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1" name="Oval 29">
              <a:extLst>
                <a:ext uri="{FF2B5EF4-FFF2-40B4-BE49-F238E27FC236}">
                  <a16:creationId xmlns:a16="http://schemas.microsoft.com/office/drawing/2014/main" id="{239A9E65-01E6-E376-BF04-5F9AF0AF53E1}"/>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2" name="Freeform 30">
              <a:extLst>
                <a:ext uri="{FF2B5EF4-FFF2-40B4-BE49-F238E27FC236}">
                  <a16:creationId xmlns:a16="http://schemas.microsoft.com/office/drawing/2014/main" id="{6B8B4EEB-69C1-AF10-5F00-5EEB9BF9400F}"/>
                </a:ext>
              </a:extLst>
            </p:cNvPr>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3" name="Freeform 31">
              <a:extLst>
                <a:ext uri="{FF2B5EF4-FFF2-40B4-BE49-F238E27FC236}">
                  <a16:creationId xmlns:a16="http://schemas.microsoft.com/office/drawing/2014/main" id="{2826C133-9B95-DA9A-5694-1B0DC1B4F0CF}"/>
                </a:ext>
              </a:extLst>
            </p:cNvPr>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4" name="Rectangle 32">
              <a:extLst>
                <a:ext uri="{FF2B5EF4-FFF2-40B4-BE49-F238E27FC236}">
                  <a16:creationId xmlns:a16="http://schemas.microsoft.com/office/drawing/2014/main" id="{4D926A8E-0ADA-CB8A-1EAB-957DAA3B6AC0}"/>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5" name="Rectangle 33">
              <a:extLst>
                <a:ext uri="{FF2B5EF4-FFF2-40B4-BE49-F238E27FC236}">
                  <a16:creationId xmlns:a16="http://schemas.microsoft.com/office/drawing/2014/main" id="{7119C94D-BB56-D439-CBE0-0C859DFDDB1F}"/>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6" name="AutoShape 34">
              <a:extLst>
                <a:ext uri="{FF2B5EF4-FFF2-40B4-BE49-F238E27FC236}">
                  <a16:creationId xmlns:a16="http://schemas.microsoft.com/office/drawing/2014/main" id="{00F4F404-EB0F-975A-BADE-9E1C0B41D376}"/>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7" name="Freeform 35">
              <a:extLst>
                <a:ext uri="{FF2B5EF4-FFF2-40B4-BE49-F238E27FC236}">
                  <a16:creationId xmlns:a16="http://schemas.microsoft.com/office/drawing/2014/main" id="{9FBB98AE-8B42-F0DC-402F-7C55AE6B8341}"/>
                </a:ext>
              </a:extLst>
            </p:cNvPr>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8" name="Freeform 36">
              <a:extLst>
                <a:ext uri="{FF2B5EF4-FFF2-40B4-BE49-F238E27FC236}">
                  <a16:creationId xmlns:a16="http://schemas.microsoft.com/office/drawing/2014/main" id="{7944696A-5500-62DF-F8AB-4B62015EA903}"/>
                </a:ext>
              </a:extLst>
            </p:cNvPr>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3349" name="Rectangle 37">
            <a:extLst>
              <a:ext uri="{FF2B5EF4-FFF2-40B4-BE49-F238E27FC236}">
                <a16:creationId xmlns:a16="http://schemas.microsoft.com/office/drawing/2014/main" id="{41BF0F0A-4A09-C294-B65A-9E64B7DB2BAA}"/>
              </a:ext>
            </a:extLst>
          </p:cNvPr>
          <p:cNvSpPr>
            <a:spLocks noGrp="1" noChangeArrowheads="1"/>
          </p:cNvSpPr>
          <p:nvPr>
            <p:ph type="title"/>
          </p:nvPr>
        </p:nvSpPr>
        <p:spPr bwMode="auto">
          <a:xfrm>
            <a:off x="609441" y="277813"/>
            <a:ext cx="1096994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50" name="Rectangle 38">
            <a:extLst>
              <a:ext uri="{FF2B5EF4-FFF2-40B4-BE49-F238E27FC236}">
                <a16:creationId xmlns:a16="http://schemas.microsoft.com/office/drawing/2014/main" id="{DD8CF8E2-FABC-1AD3-9FC1-39A8AE7A2512}"/>
              </a:ext>
            </a:extLst>
          </p:cNvPr>
          <p:cNvSpPr>
            <a:spLocks noGrp="1" noChangeArrowheads="1"/>
          </p:cNvSpPr>
          <p:nvPr>
            <p:ph type="body" idx="1"/>
          </p:nvPr>
        </p:nvSpPr>
        <p:spPr bwMode="auto">
          <a:xfrm>
            <a:off x="609441" y="1600201"/>
            <a:ext cx="10969943"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351" name="Rectangle 39">
            <a:extLst>
              <a:ext uri="{FF2B5EF4-FFF2-40B4-BE49-F238E27FC236}">
                <a16:creationId xmlns:a16="http://schemas.microsoft.com/office/drawing/2014/main" id="{F77E2C26-8E9D-49AC-22CA-3455DE5010D6}"/>
              </a:ext>
            </a:extLst>
          </p:cNvPr>
          <p:cNvSpPr>
            <a:spLocks noGrp="1" noChangeArrowheads="1"/>
          </p:cNvSpPr>
          <p:nvPr>
            <p:ph type="dt" sz="half" idx="2"/>
          </p:nvPr>
        </p:nvSpPr>
        <p:spPr bwMode="auto">
          <a:xfrm>
            <a:off x="609441" y="6278563"/>
            <a:ext cx="284405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i="0">
                <a:latin typeface="+mn-lt"/>
              </a:defRPr>
            </a:lvl1pPr>
          </a:lstStyle>
          <a:p>
            <a:endParaRPr lang="en-US" altLang="en-US"/>
          </a:p>
        </p:txBody>
      </p:sp>
      <p:sp>
        <p:nvSpPr>
          <p:cNvPr id="13352" name="Rectangle 40">
            <a:extLst>
              <a:ext uri="{FF2B5EF4-FFF2-40B4-BE49-F238E27FC236}">
                <a16:creationId xmlns:a16="http://schemas.microsoft.com/office/drawing/2014/main" id="{1AFBDC44-FD77-C05B-85C4-ACB091377045}"/>
              </a:ext>
            </a:extLst>
          </p:cNvPr>
          <p:cNvSpPr>
            <a:spLocks noGrp="1" noChangeArrowheads="1"/>
          </p:cNvSpPr>
          <p:nvPr>
            <p:ph type="ftr" sz="quarter" idx="3"/>
          </p:nvPr>
        </p:nvSpPr>
        <p:spPr bwMode="auto">
          <a:xfrm>
            <a:off x="4164515" y="6278563"/>
            <a:ext cx="385979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i="0">
                <a:latin typeface="+mn-lt"/>
              </a:defRPr>
            </a:lvl1pPr>
          </a:lstStyle>
          <a:p>
            <a:endParaRPr lang="en-US" altLang="en-US"/>
          </a:p>
        </p:txBody>
      </p:sp>
      <p:sp>
        <p:nvSpPr>
          <p:cNvPr id="13353" name="Rectangle 41">
            <a:extLst>
              <a:ext uri="{FF2B5EF4-FFF2-40B4-BE49-F238E27FC236}">
                <a16:creationId xmlns:a16="http://schemas.microsoft.com/office/drawing/2014/main" id="{8BDB3ED9-D1B9-3C9C-1D02-19B31669BA0A}"/>
              </a:ext>
            </a:extLst>
          </p:cNvPr>
          <p:cNvSpPr>
            <a:spLocks noGrp="1" noChangeArrowheads="1"/>
          </p:cNvSpPr>
          <p:nvPr>
            <p:ph type="sldNum" sz="quarter" idx="4"/>
          </p:nvPr>
        </p:nvSpPr>
        <p:spPr bwMode="auto">
          <a:xfrm>
            <a:off x="8735325" y="6278563"/>
            <a:ext cx="284405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i="0">
                <a:latin typeface="+mn-lt"/>
              </a:defRPr>
            </a:lvl1pPr>
          </a:lstStyle>
          <a:p>
            <a:fld id="{2BD6900D-FE23-44FA-8AAA-D81B4FC3AA3E}" type="slidenum">
              <a:rPr lang="en-US" altLang="en-US"/>
              <a:pPr/>
              <a:t>‹#›</a:t>
            </a:fld>
            <a:endParaRPr lang="en-US" altLang="en-US"/>
          </a:p>
        </p:txBody>
      </p:sp>
    </p:spTree>
    <p:extLst>
      <p:ext uri="{BB962C8B-B14F-4D97-AF65-F5344CB8AC3E}">
        <p14:creationId xmlns:p14="http://schemas.microsoft.com/office/powerpoint/2010/main" val="3099830809"/>
      </p:ext>
    </p:extLst>
  </p:cSld>
  <p:clrMap bg1="dk2" tx1="lt1" bg2="dk1"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Lst>
  <p:hf hdr="0" ftr="0" dt="0"/>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557" y="609600"/>
            <a:ext cx="10351066"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557" y="2076450"/>
            <a:ext cx="10351066"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6736" y="6000750"/>
            <a:ext cx="2742486"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4/1/2026</a:t>
            </a:fld>
            <a:endParaRPr lang="en-US" dirty="0"/>
          </a:p>
        </p:txBody>
      </p:sp>
      <p:sp>
        <p:nvSpPr>
          <p:cNvPr id="5" name="Footer Placeholder 4"/>
          <p:cNvSpPr>
            <a:spLocks noGrp="1"/>
          </p:cNvSpPr>
          <p:nvPr>
            <p:ph type="ftr" sz="quarter" idx="3"/>
          </p:nvPr>
        </p:nvSpPr>
        <p:spPr>
          <a:xfrm>
            <a:off x="913558" y="6000750"/>
            <a:ext cx="6671127"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1273" y="6000750"/>
            <a:ext cx="753349"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2250640645"/>
      </p:ext>
    </p:extLst>
  </p:cSld>
  <p:clrMap bg1="dk1" tx1="lt1" bg2="dk2" tx2="lt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 id="2147483806" r:id="rId15"/>
  </p:sldLayoutIdLst>
  <p:hf sldNum="0" hdr="0" ftr="0" dt="0"/>
  <p:txStyles>
    <p:titleStyle>
      <a:lvl1pPr algn="ctr" defTabSz="457063" rtl="0" eaLnBrk="1" latinLnBrk="0" hangingPunct="1">
        <a:lnSpc>
          <a:spcPct val="90000"/>
        </a:lnSpc>
        <a:spcBef>
          <a:spcPct val="0"/>
        </a:spcBef>
        <a:buNone/>
        <a:defRPr sz="45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797" indent="-305908" algn="l" defTabSz="457063" rtl="0" eaLnBrk="1" latinLnBrk="0" hangingPunct="1">
        <a:lnSpc>
          <a:spcPct val="110000"/>
        </a:lnSpc>
        <a:spcBef>
          <a:spcPct val="20000"/>
        </a:spcBef>
        <a:spcAft>
          <a:spcPts val="600"/>
        </a:spcAft>
        <a:buClr>
          <a:schemeClr val="tx2"/>
        </a:buClr>
        <a:buSzPct val="70000"/>
        <a:buFont typeface="Wingdings 2" charset="2"/>
        <a:buChar char=""/>
        <a:defRPr sz="22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19784" indent="-269919" algn="l" defTabSz="457063" rtl="0" eaLnBrk="1" latinLnBrk="0" hangingPunct="1">
        <a:spcBef>
          <a:spcPct val="20000"/>
        </a:spcBef>
        <a:spcAft>
          <a:spcPts val="600"/>
        </a:spcAft>
        <a:buClr>
          <a:schemeClr val="tx2"/>
        </a:buClr>
        <a:buSzPct val="70000"/>
        <a:buFont typeface="Wingdings 2" charset="2"/>
        <a:buChar char=""/>
        <a:defRPr sz="20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5692" indent="-215935" algn="l" defTabSz="457063" rtl="0" eaLnBrk="1" latinLnBrk="0" hangingPunct="1">
        <a:spcBef>
          <a:spcPct val="20000"/>
        </a:spcBef>
        <a:spcAft>
          <a:spcPts val="600"/>
        </a:spcAft>
        <a:buClr>
          <a:schemeClr val="tx2"/>
        </a:buClr>
        <a:buSzPct val="70000"/>
        <a:buFont typeface="Wingdings 2" charset="2"/>
        <a:buChar char=""/>
        <a:defRPr sz="17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5584" indent="-215935" algn="l" defTabSz="457063"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498" indent="-215935" algn="l" defTabSz="457063"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3996"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079"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163"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5268"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063" rtl="0" eaLnBrk="1" latinLnBrk="0" hangingPunct="1">
        <a:defRPr sz="1799" kern="1200">
          <a:solidFill>
            <a:schemeClr val="tx1"/>
          </a:solidFill>
          <a:latin typeface="+mn-lt"/>
          <a:ea typeface="+mn-ea"/>
          <a:cs typeface="+mn-cs"/>
        </a:defRPr>
      </a:lvl1pPr>
      <a:lvl2pPr marL="457063" algn="l" defTabSz="457063" rtl="0" eaLnBrk="1" latinLnBrk="0" hangingPunct="1">
        <a:defRPr sz="1799" kern="1200">
          <a:solidFill>
            <a:schemeClr val="tx1"/>
          </a:solidFill>
          <a:latin typeface="+mn-lt"/>
          <a:ea typeface="+mn-ea"/>
          <a:cs typeface="+mn-cs"/>
        </a:defRPr>
      </a:lvl2pPr>
      <a:lvl3pPr marL="914126" algn="l" defTabSz="457063" rtl="0" eaLnBrk="1" latinLnBrk="0" hangingPunct="1">
        <a:defRPr sz="1799" kern="1200">
          <a:solidFill>
            <a:schemeClr val="tx1"/>
          </a:solidFill>
          <a:latin typeface="+mn-lt"/>
          <a:ea typeface="+mn-ea"/>
          <a:cs typeface="+mn-cs"/>
        </a:defRPr>
      </a:lvl3pPr>
      <a:lvl4pPr marL="1371189" algn="l" defTabSz="457063" rtl="0" eaLnBrk="1" latinLnBrk="0" hangingPunct="1">
        <a:defRPr sz="1799" kern="1200">
          <a:solidFill>
            <a:schemeClr val="tx1"/>
          </a:solidFill>
          <a:latin typeface="+mn-lt"/>
          <a:ea typeface="+mn-ea"/>
          <a:cs typeface="+mn-cs"/>
        </a:defRPr>
      </a:lvl4pPr>
      <a:lvl5pPr marL="1828251" algn="l" defTabSz="457063" rtl="0" eaLnBrk="1" latinLnBrk="0" hangingPunct="1">
        <a:defRPr sz="1799" kern="1200">
          <a:solidFill>
            <a:schemeClr val="tx1"/>
          </a:solidFill>
          <a:latin typeface="+mn-lt"/>
          <a:ea typeface="+mn-ea"/>
          <a:cs typeface="+mn-cs"/>
        </a:defRPr>
      </a:lvl5pPr>
      <a:lvl6pPr marL="2285314" algn="l" defTabSz="457063" rtl="0" eaLnBrk="1" latinLnBrk="0" hangingPunct="1">
        <a:defRPr sz="1799" kern="1200">
          <a:solidFill>
            <a:schemeClr val="tx1"/>
          </a:solidFill>
          <a:latin typeface="+mn-lt"/>
          <a:ea typeface="+mn-ea"/>
          <a:cs typeface="+mn-cs"/>
        </a:defRPr>
      </a:lvl6pPr>
      <a:lvl7pPr marL="2742377" algn="l" defTabSz="457063" rtl="0" eaLnBrk="1" latinLnBrk="0" hangingPunct="1">
        <a:defRPr sz="1799" kern="1200">
          <a:solidFill>
            <a:schemeClr val="tx1"/>
          </a:solidFill>
          <a:latin typeface="+mn-lt"/>
          <a:ea typeface="+mn-ea"/>
          <a:cs typeface="+mn-cs"/>
        </a:defRPr>
      </a:lvl7pPr>
      <a:lvl8pPr marL="3199440" algn="l" defTabSz="457063" rtl="0" eaLnBrk="1" latinLnBrk="0" hangingPunct="1">
        <a:defRPr sz="1799" kern="1200">
          <a:solidFill>
            <a:schemeClr val="tx1"/>
          </a:solidFill>
          <a:latin typeface="+mn-lt"/>
          <a:ea typeface="+mn-ea"/>
          <a:cs typeface="+mn-cs"/>
        </a:defRPr>
      </a:lvl8pPr>
      <a:lvl9pPr marL="3656503" algn="l" defTabSz="457063"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78925"/>
            </a:gs>
            <a:gs pos="50000">
              <a:srgbClr val="D54209"/>
            </a:gs>
            <a:gs pos="100000">
              <a:srgbClr val="8D0000"/>
            </a:gs>
          </a:gsLst>
          <a:lin ang="2520000"/>
        </a:gradFill>
        <a:effectLst/>
      </p:bgPr>
    </p:bg>
    <p:spTree>
      <p:nvGrpSpPr>
        <p:cNvPr id="1" name=""/>
        <p:cNvGrpSpPr/>
        <p:nvPr/>
      </p:nvGrpSpPr>
      <p:grpSpPr>
        <a:xfrm>
          <a:off x="0" y="0"/>
          <a:ext cx="0" cy="0"/>
          <a:chOff x="0" y="0"/>
          <a:chExt cx="0" cy="0"/>
        </a:xfrm>
      </p:grpSpPr>
      <p:pic>
        <p:nvPicPr>
          <p:cNvPr id="1026" name="Picture 3" descr="C:\Users\James\Desktop\msft\Berlin\build Assets\hashOverlaySD-FullResolve.png">
            <a:extLst>
              <a:ext uri="{FF2B5EF4-FFF2-40B4-BE49-F238E27FC236}">
                <a16:creationId xmlns:a16="http://schemas.microsoft.com/office/drawing/2014/main" id="{E5ED8976-06E6-D9A9-3850-E85E4E78BF56}"/>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a:extLst>
              <a:ext uri="{FF2B5EF4-FFF2-40B4-BE49-F238E27FC236}">
                <a16:creationId xmlns:a16="http://schemas.microsoft.com/office/drawing/2014/main" id="{EE9E220E-B95C-CE92-AA51-54952B0C5B1A}"/>
              </a:ext>
            </a:extLst>
          </p:cNvPr>
          <p:cNvSpPr>
            <a:spLocks noGrp="1"/>
          </p:cNvSpPr>
          <p:nvPr>
            <p:ph type="title"/>
          </p:nvPr>
        </p:nvSpPr>
        <p:spPr bwMode="auto">
          <a:xfrm>
            <a:off x="708899" y="752475"/>
            <a:ext cx="9192406"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2A4DC8C9-623C-6F21-5A0C-0AA8DF95A43C}"/>
              </a:ext>
            </a:extLst>
          </p:cNvPr>
          <p:cNvSpPr>
            <a:spLocks noGrp="1"/>
          </p:cNvSpPr>
          <p:nvPr>
            <p:ph type="body" idx="1"/>
          </p:nvPr>
        </p:nvSpPr>
        <p:spPr bwMode="auto">
          <a:xfrm>
            <a:off x="711015" y="2336800"/>
            <a:ext cx="9181826"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44C08BE-3EB0-1002-B7FF-9DD61DA760D4}"/>
              </a:ext>
            </a:extLst>
          </p:cNvPr>
          <p:cNvSpPr>
            <a:spLocks noGrp="1"/>
          </p:cNvSpPr>
          <p:nvPr>
            <p:ph type="dt" sz="half" idx="2"/>
          </p:nvPr>
        </p:nvSpPr>
        <p:spPr>
          <a:xfrm>
            <a:off x="7154587" y="5935664"/>
            <a:ext cx="2742486" cy="365125"/>
          </a:xfrm>
          <a:prstGeom prst="rect">
            <a:avLst/>
          </a:prstGeom>
        </p:spPr>
        <p:txBody>
          <a:bodyPr vert="horz" lIns="91440" tIns="45720" rIns="91440" bIns="45720" rtlCol="0" anchor="ctr"/>
          <a:lstStyle>
            <a:lvl1pPr algn="r" eaLnBrk="1" fontAlgn="auto" hangingPunct="1">
              <a:spcBef>
                <a:spcPts val="0"/>
              </a:spcBef>
              <a:spcAft>
                <a:spcPts val="0"/>
              </a:spcAft>
              <a:defRPr sz="1050" smtClean="0">
                <a:solidFill>
                  <a:schemeClr val="tx1">
                    <a:tint val="75000"/>
                  </a:schemeClr>
                </a:solidFill>
                <a:latin typeface="+mn-lt"/>
              </a:defRPr>
            </a:lvl1pPr>
          </a:lstStyle>
          <a:p>
            <a:pPr>
              <a:defRPr/>
            </a:pPr>
            <a:fld id="{482E0A46-FF45-4E29-A423-210409A75C7A}" type="datetimeFigureOut">
              <a:rPr lang="en-US"/>
              <a:pPr>
                <a:defRPr/>
              </a:pPr>
              <a:t>4/1/2026</a:t>
            </a:fld>
            <a:endParaRPr lang="en-US" dirty="0"/>
          </a:p>
        </p:txBody>
      </p:sp>
      <p:sp>
        <p:nvSpPr>
          <p:cNvPr id="5" name="Footer Placeholder 4">
            <a:extLst>
              <a:ext uri="{FF2B5EF4-FFF2-40B4-BE49-F238E27FC236}">
                <a16:creationId xmlns:a16="http://schemas.microsoft.com/office/drawing/2014/main" id="{B64BE25E-239E-7053-0914-39965D58A3FB}"/>
              </a:ext>
            </a:extLst>
          </p:cNvPr>
          <p:cNvSpPr>
            <a:spLocks noGrp="1"/>
          </p:cNvSpPr>
          <p:nvPr>
            <p:ph type="ftr" sz="quarter" idx="3"/>
          </p:nvPr>
        </p:nvSpPr>
        <p:spPr>
          <a:xfrm>
            <a:off x="711015" y="5935664"/>
            <a:ext cx="6443572" cy="365125"/>
          </a:xfrm>
          <a:prstGeom prst="rect">
            <a:avLst/>
          </a:prstGeom>
        </p:spPr>
        <p:txBody>
          <a:bodyPr vert="horz" lIns="91440" tIns="45720" rIns="91440" bIns="45720" rtlCol="0" anchor="ctr"/>
          <a:lstStyle>
            <a:lvl1pPr algn="l" eaLnBrk="1" fontAlgn="auto" hangingPunct="1">
              <a:spcBef>
                <a:spcPts val="0"/>
              </a:spcBef>
              <a:spcAft>
                <a:spcPts val="0"/>
              </a:spcAft>
              <a:defRPr sz="1050" dirty="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F76D9CD6-7E0D-A475-866A-59894B8DAE1E}"/>
              </a:ext>
            </a:extLst>
          </p:cNvPr>
          <p:cNvSpPr>
            <a:spLocks noGrp="1"/>
          </p:cNvSpPr>
          <p:nvPr>
            <p:ph type="sldNum" sz="quarter" idx="4"/>
          </p:nvPr>
        </p:nvSpPr>
        <p:spPr>
          <a:xfrm>
            <a:off x="10462075" y="752475"/>
            <a:ext cx="1542649" cy="1092200"/>
          </a:xfrm>
          <a:prstGeom prst="rect">
            <a:avLst/>
          </a:prstGeom>
        </p:spPr>
        <p:txBody>
          <a:bodyPr vert="horz" wrap="square" lIns="91440" tIns="45720" rIns="91440" bIns="45720" numCol="1" anchor="ctr" anchorCtr="0" compatLnSpc="1">
            <a:prstTxWarp prst="textNoShape">
              <a:avLst/>
            </a:prstTxWarp>
          </a:bodyPr>
          <a:lstStyle>
            <a:lvl1pPr eaLnBrk="1" hangingPunct="1">
              <a:defRPr sz="3600">
                <a:solidFill>
                  <a:srgbClr val="FFFFFF"/>
                </a:solidFill>
              </a:defRPr>
            </a:lvl1pPr>
          </a:lstStyle>
          <a:p>
            <a:fld id="{0D3FF645-7764-4953-BB71-C48BDA0D50B9}" type="slidenum">
              <a:rPr lang="en-US" altLang="en-US"/>
              <a:pPr/>
              <a:t>‹#›</a:t>
            </a:fld>
            <a:endParaRPr lang="en-US" altLang="en-US"/>
          </a:p>
        </p:txBody>
      </p:sp>
    </p:spTree>
    <p:extLst>
      <p:ext uri="{BB962C8B-B14F-4D97-AF65-F5344CB8AC3E}">
        <p14:creationId xmlns:p14="http://schemas.microsoft.com/office/powerpoint/2010/main" val="2368484849"/>
      </p:ext>
    </p:extLst>
  </p:cSld>
  <p:clrMap bg1="dk1" tx1="lt1" bg2="dk2" tx2="lt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 id="2147483824" r:id="rId17"/>
  </p:sldLayoutIdLst>
  <p:hf sldNum="0" hdr="0" ftr="0" dt="0"/>
  <p:txStyles>
    <p:titleStyle>
      <a:lvl1pPr algn="l" rtl="0" fontAlgn="base">
        <a:lnSpc>
          <a:spcPct val="90000"/>
        </a:lnSpc>
        <a:spcBef>
          <a:spcPct val="0"/>
        </a:spcBef>
        <a:spcAft>
          <a:spcPct val="0"/>
        </a:spcAft>
        <a:defRPr sz="3600" kern="1200">
          <a:solidFill>
            <a:schemeClr val="tx1"/>
          </a:solidFill>
          <a:latin typeface="+mj-lt"/>
          <a:ea typeface="+mj-ea"/>
          <a:cs typeface="+mj-cs"/>
        </a:defRPr>
      </a:lvl1pPr>
      <a:lvl2pPr algn="l" rtl="0" fontAlgn="base">
        <a:lnSpc>
          <a:spcPct val="90000"/>
        </a:lnSpc>
        <a:spcBef>
          <a:spcPct val="0"/>
        </a:spcBef>
        <a:spcAft>
          <a:spcPct val="0"/>
        </a:spcAft>
        <a:defRPr sz="3600">
          <a:solidFill>
            <a:schemeClr val="tx1"/>
          </a:solidFill>
          <a:latin typeface="Trebuchet MS" panose="020B0603020202020204" pitchFamily="34" charset="0"/>
        </a:defRPr>
      </a:lvl2pPr>
      <a:lvl3pPr algn="l" rtl="0" fontAlgn="base">
        <a:lnSpc>
          <a:spcPct val="90000"/>
        </a:lnSpc>
        <a:spcBef>
          <a:spcPct val="0"/>
        </a:spcBef>
        <a:spcAft>
          <a:spcPct val="0"/>
        </a:spcAft>
        <a:defRPr sz="3600">
          <a:solidFill>
            <a:schemeClr val="tx1"/>
          </a:solidFill>
          <a:latin typeface="Trebuchet MS" panose="020B0603020202020204" pitchFamily="34" charset="0"/>
        </a:defRPr>
      </a:lvl3pPr>
      <a:lvl4pPr algn="l" rtl="0" fontAlgn="base">
        <a:lnSpc>
          <a:spcPct val="90000"/>
        </a:lnSpc>
        <a:spcBef>
          <a:spcPct val="0"/>
        </a:spcBef>
        <a:spcAft>
          <a:spcPct val="0"/>
        </a:spcAft>
        <a:defRPr sz="3600">
          <a:solidFill>
            <a:schemeClr val="tx1"/>
          </a:solidFill>
          <a:latin typeface="Trebuchet MS" panose="020B0603020202020204" pitchFamily="34" charset="0"/>
        </a:defRPr>
      </a:lvl4pPr>
      <a:lvl5pPr algn="l" rtl="0" fontAlgn="base">
        <a:lnSpc>
          <a:spcPct val="90000"/>
        </a:lnSpc>
        <a:spcBef>
          <a:spcPct val="0"/>
        </a:spcBef>
        <a:spcAft>
          <a:spcPct val="0"/>
        </a:spcAft>
        <a:defRPr sz="3600">
          <a:solidFill>
            <a:schemeClr val="tx1"/>
          </a:solidFill>
          <a:latin typeface="Trebuchet MS" panose="020B0603020202020204" pitchFamily="34" charset="0"/>
        </a:defRPr>
      </a:lvl5pPr>
      <a:lvl6pPr marL="457200" algn="l" rtl="0" fontAlgn="base">
        <a:lnSpc>
          <a:spcPct val="90000"/>
        </a:lnSpc>
        <a:spcBef>
          <a:spcPct val="0"/>
        </a:spcBef>
        <a:spcAft>
          <a:spcPct val="0"/>
        </a:spcAft>
        <a:defRPr sz="3600">
          <a:solidFill>
            <a:schemeClr val="tx1"/>
          </a:solidFill>
          <a:latin typeface="Trebuchet MS" panose="020B0603020202020204" pitchFamily="34" charset="0"/>
        </a:defRPr>
      </a:lvl6pPr>
      <a:lvl7pPr marL="914400" algn="l" rtl="0" fontAlgn="base">
        <a:lnSpc>
          <a:spcPct val="90000"/>
        </a:lnSpc>
        <a:spcBef>
          <a:spcPct val="0"/>
        </a:spcBef>
        <a:spcAft>
          <a:spcPct val="0"/>
        </a:spcAft>
        <a:defRPr sz="3600">
          <a:solidFill>
            <a:schemeClr val="tx1"/>
          </a:solidFill>
          <a:latin typeface="Trebuchet MS" panose="020B0603020202020204" pitchFamily="34" charset="0"/>
        </a:defRPr>
      </a:lvl7pPr>
      <a:lvl8pPr marL="1371600" algn="l" rtl="0" fontAlgn="base">
        <a:lnSpc>
          <a:spcPct val="90000"/>
        </a:lnSpc>
        <a:spcBef>
          <a:spcPct val="0"/>
        </a:spcBef>
        <a:spcAft>
          <a:spcPct val="0"/>
        </a:spcAft>
        <a:defRPr sz="3600">
          <a:solidFill>
            <a:schemeClr val="tx1"/>
          </a:solidFill>
          <a:latin typeface="Trebuchet MS" panose="020B0603020202020204" pitchFamily="34" charset="0"/>
        </a:defRPr>
      </a:lvl8pPr>
      <a:lvl9pPr marL="1828800" algn="l" rtl="0" fontAlgn="base">
        <a:lnSpc>
          <a:spcPct val="90000"/>
        </a:lnSpc>
        <a:spcBef>
          <a:spcPct val="0"/>
        </a:spcBef>
        <a:spcAft>
          <a:spcPct val="0"/>
        </a:spcAft>
        <a:defRPr sz="3600">
          <a:solidFill>
            <a:schemeClr val="tx1"/>
          </a:solidFill>
          <a:latin typeface="Trebuchet MS" panose="020B060302020202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4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3314" name="Group 2">
            <a:extLst>
              <a:ext uri="{FF2B5EF4-FFF2-40B4-BE49-F238E27FC236}">
                <a16:creationId xmlns:a16="http://schemas.microsoft.com/office/drawing/2014/main" id="{A0F0CD32-7B64-03AE-42AC-4B5A43F837FC}"/>
              </a:ext>
            </a:extLst>
          </p:cNvPr>
          <p:cNvGrpSpPr>
            <a:grpSpLocks/>
          </p:cNvGrpSpPr>
          <p:nvPr/>
        </p:nvGrpSpPr>
        <p:grpSpPr bwMode="auto">
          <a:xfrm>
            <a:off x="5065981" y="1789114"/>
            <a:ext cx="7118612" cy="5056187"/>
            <a:chOff x="2394" y="1127"/>
            <a:chExt cx="3364" cy="3185"/>
          </a:xfrm>
        </p:grpSpPr>
        <p:sp>
          <p:nvSpPr>
            <p:cNvPr id="13315" name="Rectangle 3">
              <a:extLst>
                <a:ext uri="{FF2B5EF4-FFF2-40B4-BE49-F238E27FC236}">
                  <a16:creationId xmlns:a16="http://schemas.microsoft.com/office/drawing/2014/main" id="{7CCFBC86-4109-3E2E-E082-FDEEB5E387EC}"/>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6" name="Oval 4">
              <a:extLst>
                <a:ext uri="{FF2B5EF4-FFF2-40B4-BE49-F238E27FC236}">
                  <a16:creationId xmlns:a16="http://schemas.microsoft.com/office/drawing/2014/main" id="{6C913D33-1351-7595-4462-7B28181E2460}"/>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7" name="Rectangle 5">
              <a:extLst>
                <a:ext uri="{FF2B5EF4-FFF2-40B4-BE49-F238E27FC236}">
                  <a16:creationId xmlns:a16="http://schemas.microsoft.com/office/drawing/2014/main" id="{7EB1FA0E-2CD9-4CEA-129F-08B49E9789F7}"/>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8" name="Freeform 6">
              <a:extLst>
                <a:ext uri="{FF2B5EF4-FFF2-40B4-BE49-F238E27FC236}">
                  <a16:creationId xmlns:a16="http://schemas.microsoft.com/office/drawing/2014/main" id="{2F4A5E3C-6599-7433-EA59-3557EDB2CCD1}"/>
                </a:ext>
              </a:extLst>
            </p:cNvPr>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19" name="Rectangle 7">
              <a:extLst>
                <a:ext uri="{FF2B5EF4-FFF2-40B4-BE49-F238E27FC236}">
                  <a16:creationId xmlns:a16="http://schemas.microsoft.com/office/drawing/2014/main" id="{717B299E-9A2E-41D0-4329-59650E85E114}"/>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0" name="Rectangle 8">
              <a:extLst>
                <a:ext uri="{FF2B5EF4-FFF2-40B4-BE49-F238E27FC236}">
                  <a16:creationId xmlns:a16="http://schemas.microsoft.com/office/drawing/2014/main" id="{B332364A-1CFC-92B4-0F84-E98D133E9B56}"/>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1" name="Rectangle 9">
              <a:extLst>
                <a:ext uri="{FF2B5EF4-FFF2-40B4-BE49-F238E27FC236}">
                  <a16:creationId xmlns:a16="http://schemas.microsoft.com/office/drawing/2014/main" id="{1BC75AF9-158D-1422-6B5E-05ADC6C491CD}"/>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2" name="Rectangle 10">
              <a:extLst>
                <a:ext uri="{FF2B5EF4-FFF2-40B4-BE49-F238E27FC236}">
                  <a16:creationId xmlns:a16="http://schemas.microsoft.com/office/drawing/2014/main" id="{644113F3-603C-7EA0-079C-899692C8C6F9}"/>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3" name="Rectangle 11">
              <a:extLst>
                <a:ext uri="{FF2B5EF4-FFF2-40B4-BE49-F238E27FC236}">
                  <a16:creationId xmlns:a16="http://schemas.microsoft.com/office/drawing/2014/main" id="{AF45AA85-2E26-2775-FD5E-C82EDE757071}"/>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4" name="Freeform 12">
              <a:extLst>
                <a:ext uri="{FF2B5EF4-FFF2-40B4-BE49-F238E27FC236}">
                  <a16:creationId xmlns:a16="http://schemas.microsoft.com/office/drawing/2014/main" id="{AC883A5D-2F60-2901-217A-9B0BFB42A4A5}"/>
                </a:ext>
              </a:extLst>
            </p:cNvPr>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5" name="Freeform 13">
              <a:extLst>
                <a:ext uri="{FF2B5EF4-FFF2-40B4-BE49-F238E27FC236}">
                  <a16:creationId xmlns:a16="http://schemas.microsoft.com/office/drawing/2014/main" id="{28C575BB-E00A-AB09-AE46-9468E8E8BF15}"/>
                </a:ext>
              </a:extLst>
            </p:cNvPr>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6" name="Freeform 14">
              <a:extLst>
                <a:ext uri="{FF2B5EF4-FFF2-40B4-BE49-F238E27FC236}">
                  <a16:creationId xmlns:a16="http://schemas.microsoft.com/office/drawing/2014/main" id="{C44D6646-B6D5-22C7-EB32-D2560C163B11}"/>
                </a:ext>
              </a:extLst>
            </p:cNvPr>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7" name="Freeform 15">
              <a:extLst>
                <a:ext uri="{FF2B5EF4-FFF2-40B4-BE49-F238E27FC236}">
                  <a16:creationId xmlns:a16="http://schemas.microsoft.com/office/drawing/2014/main" id="{AAC0EF01-D278-F166-4E39-6A26065571CA}"/>
                </a:ext>
              </a:extLst>
            </p:cNvPr>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8" name="Freeform 16">
              <a:extLst>
                <a:ext uri="{FF2B5EF4-FFF2-40B4-BE49-F238E27FC236}">
                  <a16:creationId xmlns:a16="http://schemas.microsoft.com/office/drawing/2014/main" id="{6E2AF501-C789-D8C4-1F43-8C491D10FB2F}"/>
                </a:ext>
              </a:extLst>
            </p:cNvPr>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9" name="Freeform 17">
              <a:extLst>
                <a:ext uri="{FF2B5EF4-FFF2-40B4-BE49-F238E27FC236}">
                  <a16:creationId xmlns:a16="http://schemas.microsoft.com/office/drawing/2014/main" id="{78A2CA19-F7F8-F06C-8EF1-3917DBBF69BD}"/>
                </a:ext>
              </a:extLst>
            </p:cNvPr>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0" name="Freeform 18">
              <a:extLst>
                <a:ext uri="{FF2B5EF4-FFF2-40B4-BE49-F238E27FC236}">
                  <a16:creationId xmlns:a16="http://schemas.microsoft.com/office/drawing/2014/main" id="{B96076D9-209F-8B89-130C-F95A2FC0439A}"/>
                </a:ext>
              </a:extLst>
            </p:cNvPr>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1" name="Freeform 19">
              <a:extLst>
                <a:ext uri="{FF2B5EF4-FFF2-40B4-BE49-F238E27FC236}">
                  <a16:creationId xmlns:a16="http://schemas.microsoft.com/office/drawing/2014/main" id="{25A36278-9524-89F5-14CC-30818720A19F}"/>
                </a:ext>
              </a:extLst>
            </p:cNvPr>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2" name="Freeform 20">
              <a:extLst>
                <a:ext uri="{FF2B5EF4-FFF2-40B4-BE49-F238E27FC236}">
                  <a16:creationId xmlns:a16="http://schemas.microsoft.com/office/drawing/2014/main" id="{DCC8006F-D7D8-AB45-2BC9-8ED1F7D29128}"/>
                </a:ext>
              </a:extLst>
            </p:cNvPr>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3" name="Freeform 21">
              <a:extLst>
                <a:ext uri="{FF2B5EF4-FFF2-40B4-BE49-F238E27FC236}">
                  <a16:creationId xmlns:a16="http://schemas.microsoft.com/office/drawing/2014/main" id="{8BB1FC9B-A85E-0948-AFE0-20B167A992D1}"/>
                </a:ext>
              </a:extLst>
            </p:cNvPr>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4" name="Freeform 22">
              <a:extLst>
                <a:ext uri="{FF2B5EF4-FFF2-40B4-BE49-F238E27FC236}">
                  <a16:creationId xmlns:a16="http://schemas.microsoft.com/office/drawing/2014/main" id="{A3CAFE8C-088B-E86F-10DD-5CE27DD994AA}"/>
                </a:ext>
              </a:extLst>
            </p:cNvPr>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5" name="Freeform 23">
              <a:extLst>
                <a:ext uri="{FF2B5EF4-FFF2-40B4-BE49-F238E27FC236}">
                  <a16:creationId xmlns:a16="http://schemas.microsoft.com/office/drawing/2014/main" id="{D138D1A1-7485-BBC8-0D87-FC3C0AD45657}"/>
                </a:ext>
              </a:extLst>
            </p:cNvPr>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6" name="Freeform 24">
              <a:extLst>
                <a:ext uri="{FF2B5EF4-FFF2-40B4-BE49-F238E27FC236}">
                  <a16:creationId xmlns:a16="http://schemas.microsoft.com/office/drawing/2014/main" id="{BD28AEF2-14B6-2CC7-FB49-76C8B1B68DA2}"/>
                </a:ext>
              </a:extLst>
            </p:cNvPr>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7" name="Freeform 25">
              <a:extLst>
                <a:ext uri="{FF2B5EF4-FFF2-40B4-BE49-F238E27FC236}">
                  <a16:creationId xmlns:a16="http://schemas.microsoft.com/office/drawing/2014/main" id="{B97BD50E-3052-2D2B-AB13-8656E1A7D736}"/>
                </a:ext>
              </a:extLst>
            </p:cNvPr>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8" name="Freeform 26">
              <a:extLst>
                <a:ext uri="{FF2B5EF4-FFF2-40B4-BE49-F238E27FC236}">
                  <a16:creationId xmlns:a16="http://schemas.microsoft.com/office/drawing/2014/main" id="{74A094B2-B1A4-C674-8C2E-9C8FD072F52B}"/>
                </a:ext>
              </a:extLst>
            </p:cNvPr>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9" name="Oval 27">
              <a:extLst>
                <a:ext uri="{FF2B5EF4-FFF2-40B4-BE49-F238E27FC236}">
                  <a16:creationId xmlns:a16="http://schemas.microsoft.com/office/drawing/2014/main" id="{C3B7457A-C1F3-CCE7-FA45-544068025F39}"/>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0" name="Oval 28">
              <a:extLst>
                <a:ext uri="{FF2B5EF4-FFF2-40B4-BE49-F238E27FC236}">
                  <a16:creationId xmlns:a16="http://schemas.microsoft.com/office/drawing/2014/main" id="{4EDBDEB6-B5E6-728D-5D3D-E2BAE0B5660A}"/>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1" name="Oval 29">
              <a:extLst>
                <a:ext uri="{FF2B5EF4-FFF2-40B4-BE49-F238E27FC236}">
                  <a16:creationId xmlns:a16="http://schemas.microsoft.com/office/drawing/2014/main" id="{233201C3-2CBC-E63B-9B63-FDEFD978A595}"/>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2" name="Freeform 30">
              <a:extLst>
                <a:ext uri="{FF2B5EF4-FFF2-40B4-BE49-F238E27FC236}">
                  <a16:creationId xmlns:a16="http://schemas.microsoft.com/office/drawing/2014/main" id="{B22E0AA8-3D14-8D8D-85BF-922229EB7B4A}"/>
                </a:ext>
              </a:extLst>
            </p:cNvPr>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3" name="Freeform 31">
              <a:extLst>
                <a:ext uri="{FF2B5EF4-FFF2-40B4-BE49-F238E27FC236}">
                  <a16:creationId xmlns:a16="http://schemas.microsoft.com/office/drawing/2014/main" id="{B639A9B8-AE55-8405-167D-AB75E40354B0}"/>
                </a:ext>
              </a:extLst>
            </p:cNvPr>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4" name="Rectangle 32">
              <a:extLst>
                <a:ext uri="{FF2B5EF4-FFF2-40B4-BE49-F238E27FC236}">
                  <a16:creationId xmlns:a16="http://schemas.microsoft.com/office/drawing/2014/main" id="{6B60A4F1-4CBC-A830-6DE3-CCA3A3A45902}"/>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5" name="Rectangle 33">
              <a:extLst>
                <a:ext uri="{FF2B5EF4-FFF2-40B4-BE49-F238E27FC236}">
                  <a16:creationId xmlns:a16="http://schemas.microsoft.com/office/drawing/2014/main" id="{E481A522-C6F7-F98B-E66A-6B1EAB5E23C9}"/>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6" name="AutoShape 34">
              <a:extLst>
                <a:ext uri="{FF2B5EF4-FFF2-40B4-BE49-F238E27FC236}">
                  <a16:creationId xmlns:a16="http://schemas.microsoft.com/office/drawing/2014/main" id="{AA96FC7C-648C-9723-E83F-9FCB65FB19B0}"/>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7" name="Freeform 35">
              <a:extLst>
                <a:ext uri="{FF2B5EF4-FFF2-40B4-BE49-F238E27FC236}">
                  <a16:creationId xmlns:a16="http://schemas.microsoft.com/office/drawing/2014/main" id="{B25617B1-79EC-24C9-1E35-82EAC56C35DD}"/>
                </a:ext>
              </a:extLst>
            </p:cNvPr>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8" name="Freeform 36">
              <a:extLst>
                <a:ext uri="{FF2B5EF4-FFF2-40B4-BE49-F238E27FC236}">
                  <a16:creationId xmlns:a16="http://schemas.microsoft.com/office/drawing/2014/main" id="{4316C6E5-00CC-55B2-0E4D-A23206B5A5D6}"/>
                </a:ext>
              </a:extLst>
            </p:cNvPr>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3349" name="Rectangle 37">
            <a:extLst>
              <a:ext uri="{FF2B5EF4-FFF2-40B4-BE49-F238E27FC236}">
                <a16:creationId xmlns:a16="http://schemas.microsoft.com/office/drawing/2014/main" id="{AE571799-E048-491D-270B-E012626491BD}"/>
              </a:ext>
            </a:extLst>
          </p:cNvPr>
          <p:cNvSpPr>
            <a:spLocks noGrp="1" noChangeArrowheads="1"/>
          </p:cNvSpPr>
          <p:nvPr>
            <p:ph type="title"/>
          </p:nvPr>
        </p:nvSpPr>
        <p:spPr bwMode="auto">
          <a:xfrm>
            <a:off x="609441" y="277813"/>
            <a:ext cx="1096994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50" name="Rectangle 38">
            <a:extLst>
              <a:ext uri="{FF2B5EF4-FFF2-40B4-BE49-F238E27FC236}">
                <a16:creationId xmlns:a16="http://schemas.microsoft.com/office/drawing/2014/main" id="{411AC596-123B-3741-EB95-FAAAF55E4816}"/>
              </a:ext>
            </a:extLst>
          </p:cNvPr>
          <p:cNvSpPr>
            <a:spLocks noGrp="1" noChangeArrowheads="1"/>
          </p:cNvSpPr>
          <p:nvPr>
            <p:ph type="body" idx="1"/>
          </p:nvPr>
        </p:nvSpPr>
        <p:spPr bwMode="auto">
          <a:xfrm>
            <a:off x="609441" y="1600201"/>
            <a:ext cx="10969943"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351" name="Rectangle 39">
            <a:extLst>
              <a:ext uri="{FF2B5EF4-FFF2-40B4-BE49-F238E27FC236}">
                <a16:creationId xmlns:a16="http://schemas.microsoft.com/office/drawing/2014/main" id="{6636F455-66D6-97BF-C82A-2775AA428776}"/>
              </a:ext>
            </a:extLst>
          </p:cNvPr>
          <p:cNvSpPr>
            <a:spLocks noGrp="1" noChangeArrowheads="1"/>
          </p:cNvSpPr>
          <p:nvPr>
            <p:ph type="dt" sz="half" idx="2"/>
          </p:nvPr>
        </p:nvSpPr>
        <p:spPr bwMode="auto">
          <a:xfrm>
            <a:off x="609441" y="6278563"/>
            <a:ext cx="284405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i="0">
                <a:latin typeface="+mn-lt"/>
              </a:defRPr>
            </a:lvl1pPr>
          </a:lstStyle>
          <a:p>
            <a:endParaRPr lang="en-US" altLang="en-US"/>
          </a:p>
        </p:txBody>
      </p:sp>
      <p:sp>
        <p:nvSpPr>
          <p:cNvPr id="13352" name="Rectangle 40">
            <a:extLst>
              <a:ext uri="{FF2B5EF4-FFF2-40B4-BE49-F238E27FC236}">
                <a16:creationId xmlns:a16="http://schemas.microsoft.com/office/drawing/2014/main" id="{8DCD570A-0108-3DC5-7175-CA8552E94B18}"/>
              </a:ext>
            </a:extLst>
          </p:cNvPr>
          <p:cNvSpPr>
            <a:spLocks noGrp="1" noChangeArrowheads="1"/>
          </p:cNvSpPr>
          <p:nvPr>
            <p:ph type="ftr" sz="quarter" idx="3"/>
          </p:nvPr>
        </p:nvSpPr>
        <p:spPr bwMode="auto">
          <a:xfrm>
            <a:off x="4164515" y="6278563"/>
            <a:ext cx="385979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i="0">
                <a:latin typeface="+mn-lt"/>
              </a:defRPr>
            </a:lvl1pPr>
          </a:lstStyle>
          <a:p>
            <a:endParaRPr lang="en-US" altLang="en-US"/>
          </a:p>
        </p:txBody>
      </p:sp>
      <p:sp>
        <p:nvSpPr>
          <p:cNvPr id="13353" name="Rectangle 41">
            <a:extLst>
              <a:ext uri="{FF2B5EF4-FFF2-40B4-BE49-F238E27FC236}">
                <a16:creationId xmlns:a16="http://schemas.microsoft.com/office/drawing/2014/main" id="{DA9DF572-E653-678E-C470-BF5CA96DEA87}"/>
              </a:ext>
            </a:extLst>
          </p:cNvPr>
          <p:cNvSpPr>
            <a:spLocks noGrp="1" noChangeArrowheads="1"/>
          </p:cNvSpPr>
          <p:nvPr>
            <p:ph type="sldNum" sz="quarter" idx="4"/>
          </p:nvPr>
        </p:nvSpPr>
        <p:spPr bwMode="auto">
          <a:xfrm>
            <a:off x="8735325" y="6278563"/>
            <a:ext cx="284405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i="0">
                <a:latin typeface="+mn-lt"/>
              </a:defRPr>
            </a:lvl1pPr>
          </a:lstStyle>
          <a:p>
            <a:fld id="{549A0DC6-07CF-4D0B-80C3-EE4AA45F56ED}" type="slidenum">
              <a:rPr lang="en-US" altLang="en-US"/>
              <a:pPr/>
              <a:t>‹#›</a:t>
            </a:fld>
            <a:endParaRPr lang="en-US" altLang="en-US"/>
          </a:p>
        </p:txBody>
      </p:sp>
    </p:spTree>
    <p:extLst>
      <p:ext uri="{BB962C8B-B14F-4D97-AF65-F5344CB8AC3E}">
        <p14:creationId xmlns:p14="http://schemas.microsoft.com/office/powerpoint/2010/main" val="1982724102"/>
      </p:ext>
    </p:extLst>
  </p:cSld>
  <p:clrMap bg1="dk2" tx1="lt1" bg2="dk1" tx2="lt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Lst>
  <p:hf hdr="0" ftr="0" dt="0"/>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3314" name="Group 2">
            <a:extLst>
              <a:ext uri="{FF2B5EF4-FFF2-40B4-BE49-F238E27FC236}">
                <a16:creationId xmlns:a16="http://schemas.microsoft.com/office/drawing/2014/main" id="{3C445861-5C2A-B1B1-A4DA-162079072A6B}"/>
              </a:ext>
            </a:extLst>
          </p:cNvPr>
          <p:cNvGrpSpPr>
            <a:grpSpLocks/>
          </p:cNvGrpSpPr>
          <p:nvPr/>
        </p:nvGrpSpPr>
        <p:grpSpPr bwMode="auto">
          <a:xfrm>
            <a:off x="5065981" y="1789114"/>
            <a:ext cx="7118612" cy="5056187"/>
            <a:chOff x="2394" y="1127"/>
            <a:chExt cx="3364" cy="3185"/>
          </a:xfrm>
        </p:grpSpPr>
        <p:sp>
          <p:nvSpPr>
            <p:cNvPr id="13315" name="Rectangle 3">
              <a:extLst>
                <a:ext uri="{FF2B5EF4-FFF2-40B4-BE49-F238E27FC236}">
                  <a16:creationId xmlns:a16="http://schemas.microsoft.com/office/drawing/2014/main" id="{BD17D374-787E-CB30-4BED-FB6146FC16A4}"/>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6" name="Oval 4">
              <a:extLst>
                <a:ext uri="{FF2B5EF4-FFF2-40B4-BE49-F238E27FC236}">
                  <a16:creationId xmlns:a16="http://schemas.microsoft.com/office/drawing/2014/main" id="{4C59AF28-CEA9-109A-4FC2-8FD88A6D9D8A}"/>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7" name="Rectangle 5">
              <a:extLst>
                <a:ext uri="{FF2B5EF4-FFF2-40B4-BE49-F238E27FC236}">
                  <a16:creationId xmlns:a16="http://schemas.microsoft.com/office/drawing/2014/main" id="{D3AA778E-1815-E6AC-710E-21FB01DCFBD5}"/>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8" name="Freeform 6">
              <a:extLst>
                <a:ext uri="{FF2B5EF4-FFF2-40B4-BE49-F238E27FC236}">
                  <a16:creationId xmlns:a16="http://schemas.microsoft.com/office/drawing/2014/main" id="{2480A0DE-6507-B1B8-40CC-DD40B089C9C2}"/>
                </a:ext>
              </a:extLst>
            </p:cNvPr>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19" name="Rectangle 7">
              <a:extLst>
                <a:ext uri="{FF2B5EF4-FFF2-40B4-BE49-F238E27FC236}">
                  <a16:creationId xmlns:a16="http://schemas.microsoft.com/office/drawing/2014/main" id="{ECD7D830-FD42-9A5F-108F-CE24DFB5DDBE}"/>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0" name="Rectangle 8">
              <a:extLst>
                <a:ext uri="{FF2B5EF4-FFF2-40B4-BE49-F238E27FC236}">
                  <a16:creationId xmlns:a16="http://schemas.microsoft.com/office/drawing/2014/main" id="{FBF9E189-DB2D-2BF6-6337-2743CCEAEA28}"/>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1" name="Rectangle 9">
              <a:extLst>
                <a:ext uri="{FF2B5EF4-FFF2-40B4-BE49-F238E27FC236}">
                  <a16:creationId xmlns:a16="http://schemas.microsoft.com/office/drawing/2014/main" id="{B5B7A6F2-3187-37DC-0AEC-85C733A4BFAE}"/>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2" name="Rectangle 10">
              <a:extLst>
                <a:ext uri="{FF2B5EF4-FFF2-40B4-BE49-F238E27FC236}">
                  <a16:creationId xmlns:a16="http://schemas.microsoft.com/office/drawing/2014/main" id="{BEE63E3A-3BF5-1EC3-94E6-BF2CBF4EAC99}"/>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3" name="Rectangle 11">
              <a:extLst>
                <a:ext uri="{FF2B5EF4-FFF2-40B4-BE49-F238E27FC236}">
                  <a16:creationId xmlns:a16="http://schemas.microsoft.com/office/drawing/2014/main" id="{765D3CEF-9B82-A73D-4534-E5649AFB8017}"/>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4" name="Freeform 12">
              <a:extLst>
                <a:ext uri="{FF2B5EF4-FFF2-40B4-BE49-F238E27FC236}">
                  <a16:creationId xmlns:a16="http://schemas.microsoft.com/office/drawing/2014/main" id="{B8213E0A-2282-F550-C519-3E4197D2A245}"/>
                </a:ext>
              </a:extLst>
            </p:cNvPr>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5" name="Freeform 13">
              <a:extLst>
                <a:ext uri="{FF2B5EF4-FFF2-40B4-BE49-F238E27FC236}">
                  <a16:creationId xmlns:a16="http://schemas.microsoft.com/office/drawing/2014/main" id="{B2C3D6B0-E9A8-F59E-3EB0-1AA5B8862097}"/>
                </a:ext>
              </a:extLst>
            </p:cNvPr>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6" name="Freeform 14">
              <a:extLst>
                <a:ext uri="{FF2B5EF4-FFF2-40B4-BE49-F238E27FC236}">
                  <a16:creationId xmlns:a16="http://schemas.microsoft.com/office/drawing/2014/main" id="{88B2C58F-8600-DF32-B308-BA7B0D06E366}"/>
                </a:ext>
              </a:extLst>
            </p:cNvPr>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7" name="Freeform 15">
              <a:extLst>
                <a:ext uri="{FF2B5EF4-FFF2-40B4-BE49-F238E27FC236}">
                  <a16:creationId xmlns:a16="http://schemas.microsoft.com/office/drawing/2014/main" id="{71D9E7A1-20E2-B313-4625-277E21290517}"/>
                </a:ext>
              </a:extLst>
            </p:cNvPr>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8" name="Freeform 16">
              <a:extLst>
                <a:ext uri="{FF2B5EF4-FFF2-40B4-BE49-F238E27FC236}">
                  <a16:creationId xmlns:a16="http://schemas.microsoft.com/office/drawing/2014/main" id="{81C15851-936A-37F0-A68C-46EBB5DE9158}"/>
                </a:ext>
              </a:extLst>
            </p:cNvPr>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9" name="Freeform 17">
              <a:extLst>
                <a:ext uri="{FF2B5EF4-FFF2-40B4-BE49-F238E27FC236}">
                  <a16:creationId xmlns:a16="http://schemas.microsoft.com/office/drawing/2014/main" id="{CA80ADAD-CED5-AA74-8D60-D4E808CA165D}"/>
                </a:ext>
              </a:extLst>
            </p:cNvPr>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0" name="Freeform 18">
              <a:extLst>
                <a:ext uri="{FF2B5EF4-FFF2-40B4-BE49-F238E27FC236}">
                  <a16:creationId xmlns:a16="http://schemas.microsoft.com/office/drawing/2014/main" id="{D963C10A-3178-AEDE-C2F3-98B430A47A7D}"/>
                </a:ext>
              </a:extLst>
            </p:cNvPr>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1" name="Freeform 19">
              <a:extLst>
                <a:ext uri="{FF2B5EF4-FFF2-40B4-BE49-F238E27FC236}">
                  <a16:creationId xmlns:a16="http://schemas.microsoft.com/office/drawing/2014/main" id="{06495B5A-30AA-694E-7A9C-461A08593EDC}"/>
                </a:ext>
              </a:extLst>
            </p:cNvPr>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2" name="Freeform 20">
              <a:extLst>
                <a:ext uri="{FF2B5EF4-FFF2-40B4-BE49-F238E27FC236}">
                  <a16:creationId xmlns:a16="http://schemas.microsoft.com/office/drawing/2014/main" id="{45838C31-E5FC-EF0F-544B-7C2BC8292A7F}"/>
                </a:ext>
              </a:extLst>
            </p:cNvPr>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3" name="Freeform 21">
              <a:extLst>
                <a:ext uri="{FF2B5EF4-FFF2-40B4-BE49-F238E27FC236}">
                  <a16:creationId xmlns:a16="http://schemas.microsoft.com/office/drawing/2014/main" id="{6149699D-AE08-A0CB-FE46-CA6B67D8FAE1}"/>
                </a:ext>
              </a:extLst>
            </p:cNvPr>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4" name="Freeform 22">
              <a:extLst>
                <a:ext uri="{FF2B5EF4-FFF2-40B4-BE49-F238E27FC236}">
                  <a16:creationId xmlns:a16="http://schemas.microsoft.com/office/drawing/2014/main" id="{EE6FCECF-4D99-A5F6-09D8-356274CF6549}"/>
                </a:ext>
              </a:extLst>
            </p:cNvPr>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5" name="Freeform 23">
              <a:extLst>
                <a:ext uri="{FF2B5EF4-FFF2-40B4-BE49-F238E27FC236}">
                  <a16:creationId xmlns:a16="http://schemas.microsoft.com/office/drawing/2014/main" id="{2B506A60-C03A-0AB7-0B41-65EDE2E35E82}"/>
                </a:ext>
              </a:extLst>
            </p:cNvPr>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6" name="Freeform 24">
              <a:extLst>
                <a:ext uri="{FF2B5EF4-FFF2-40B4-BE49-F238E27FC236}">
                  <a16:creationId xmlns:a16="http://schemas.microsoft.com/office/drawing/2014/main" id="{D13E8DF2-82D0-AE14-D8E6-5134DF2EB260}"/>
                </a:ext>
              </a:extLst>
            </p:cNvPr>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7" name="Freeform 25">
              <a:extLst>
                <a:ext uri="{FF2B5EF4-FFF2-40B4-BE49-F238E27FC236}">
                  <a16:creationId xmlns:a16="http://schemas.microsoft.com/office/drawing/2014/main" id="{15650BEC-1B10-5521-7852-4AE1417BFC73}"/>
                </a:ext>
              </a:extLst>
            </p:cNvPr>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8" name="Freeform 26">
              <a:extLst>
                <a:ext uri="{FF2B5EF4-FFF2-40B4-BE49-F238E27FC236}">
                  <a16:creationId xmlns:a16="http://schemas.microsoft.com/office/drawing/2014/main" id="{0010A475-6BD5-8E6D-3B7C-018520B9C452}"/>
                </a:ext>
              </a:extLst>
            </p:cNvPr>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9" name="Oval 27">
              <a:extLst>
                <a:ext uri="{FF2B5EF4-FFF2-40B4-BE49-F238E27FC236}">
                  <a16:creationId xmlns:a16="http://schemas.microsoft.com/office/drawing/2014/main" id="{FCDE33EE-D226-80BF-A0E4-AB96F8D78DB1}"/>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0" name="Oval 28">
              <a:extLst>
                <a:ext uri="{FF2B5EF4-FFF2-40B4-BE49-F238E27FC236}">
                  <a16:creationId xmlns:a16="http://schemas.microsoft.com/office/drawing/2014/main" id="{3C02314D-4F19-03B2-DBDE-684CDD13DA8F}"/>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1" name="Oval 29">
              <a:extLst>
                <a:ext uri="{FF2B5EF4-FFF2-40B4-BE49-F238E27FC236}">
                  <a16:creationId xmlns:a16="http://schemas.microsoft.com/office/drawing/2014/main" id="{72898044-BB4C-8EF6-DFA1-58944539B7E8}"/>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2" name="Freeform 30">
              <a:extLst>
                <a:ext uri="{FF2B5EF4-FFF2-40B4-BE49-F238E27FC236}">
                  <a16:creationId xmlns:a16="http://schemas.microsoft.com/office/drawing/2014/main" id="{B8348183-2C77-5974-3BED-78A237071DA1}"/>
                </a:ext>
              </a:extLst>
            </p:cNvPr>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3" name="Freeform 31">
              <a:extLst>
                <a:ext uri="{FF2B5EF4-FFF2-40B4-BE49-F238E27FC236}">
                  <a16:creationId xmlns:a16="http://schemas.microsoft.com/office/drawing/2014/main" id="{4A5CA0E9-1917-EC7A-6CA7-229CA07170A4}"/>
                </a:ext>
              </a:extLst>
            </p:cNvPr>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4" name="Rectangle 32">
              <a:extLst>
                <a:ext uri="{FF2B5EF4-FFF2-40B4-BE49-F238E27FC236}">
                  <a16:creationId xmlns:a16="http://schemas.microsoft.com/office/drawing/2014/main" id="{25F7673D-388B-B94F-6761-1C360B737DED}"/>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5" name="Rectangle 33">
              <a:extLst>
                <a:ext uri="{FF2B5EF4-FFF2-40B4-BE49-F238E27FC236}">
                  <a16:creationId xmlns:a16="http://schemas.microsoft.com/office/drawing/2014/main" id="{A3BC8958-2611-DA8D-927A-8915C1AA6CE6}"/>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6" name="AutoShape 34">
              <a:extLst>
                <a:ext uri="{FF2B5EF4-FFF2-40B4-BE49-F238E27FC236}">
                  <a16:creationId xmlns:a16="http://schemas.microsoft.com/office/drawing/2014/main" id="{21D41208-B33C-B33D-32B4-2204F0388146}"/>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7" name="Freeform 35">
              <a:extLst>
                <a:ext uri="{FF2B5EF4-FFF2-40B4-BE49-F238E27FC236}">
                  <a16:creationId xmlns:a16="http://schemas.microsoft.com/office/drawing/2014/main" id="{B8B9C8B9-9A46-0511-7B6D-BD330D3D4694}"/>
                </a:ext>
              </a:extLst>
            </p:cNvPr>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8" name="Freeform 36">
              <a:extLst>
                <a:ext uri="{FF2B5EF4-FFF2-40B4-BE49-F238E27FC236}">
                  <a16:creationId xmlns:a16="http://schemas.microsoft.com/office/drawing/2014/main" id="{444AFF27-8208-5F61-73BC-918E3E62794C}"/>
                </a:ext>
              </a:extLst>
            </p:cNvPr>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3349" name="Rectangle 37">
            <a:extLst>
              <a:ext uri="{FF2B5EF4-FFF2-40B4-BE49-F238E27FC236}">
                <a16:creationId xmlns:a16="http://schemas.microsoft.com/office/drawing/2014/main" id="{14C44C79-EF6D-9586-D5FF-09C4A12C2479}"/>
              </a:ext>
            </a:extLst>
          </p:cNvPr>
          <p:cNvSpPr>
            <a:spLocks noGrp="1" noChangeArrowheads="1"/>
          </p:cNvSpPr>
          <p:nvPr>
            <p:ph type="title"/>
          </p:nvPr>
        </p:nvSpPr>
        <p:spPr bwMode="auto">
          <a:xfrm>
            <a:off x="609441" y="277813"/>
            <a:ext cx="1096994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50" name="Rectangle 38">
            <a:extLst>
              <a:ext uri="{FF2B5EF4-FFF2-40B4-BE49-F238E27FC236}">
                <a16:creationId xmlns:a16="http://schemas.microsoft.com/office/drawing/2014/main" id="{E28FD547-F990-27A4-D519-B689091DCD51}"/>
              </a:ext>
            </a:extLst>
          </p:cNvPr>
          <p:cNvSpPr>
            <a:spLocks noGrp="1" noChangeArrowheads="1"/>
          </p:cNvSpPr>
          <p:nvPr>
            <p:ph type="body" idx="1"/>
          </p:nvPr>
        </p:nvSpPr>
        <p:spPr bwMode="auto">
          <a:xfrm>
            <a:off x="609441" y="1600201"/>
            <a:ext cx="10969943"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351" name="Rectangle 39">
            <a:extLst>
              <a:ext uri="{FF2B5EF4-FFF2-40B4-BE49-F238E27FC236}">
                <a16:creationId xmlns:a16="http://schemas.microsoft.com/office/drawing/2014/main" id="{C1133A90-E4E9-EACB-255C-689C857D38F9}"/>
              </a:ext>
            </a:extLst>
          </p:cNvPr>
          <p:cNvSpPr>
            <a:spLocks noGrp="1" noChangeArrowheads="1"/>
          </p:cNvSpPr>
          <p:nvPr>
            <p:ph type="dt" sz="half" idx="2"/>
          </p:nvPr>
        </p:nvSpPr>
        <p:spPr bwMode="auto">
          <a:xfrm>
            <a:off x="609441" y="6278563"/>
            <a:ext cx="284405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i="0">
                <a:latin typeface="+mn-lt"/>
              </a:defRPr>
            </a:lvl1pPr>
          </a:lstStyle>
          <a:p>
            <a:endParaRPr lang="en-US" altLang="en-US"/>
          </a:p>
        </p:txBody>
      </p:sp>
      <p:sp>
        <p:nvSpPr>
          <p:cNvPr id="13352" name="Rectangle 40">
            <a:extLst>
              <a:ext uri="{FF2B5EF4-FFF2-40B4-BE49-F238E27FC236}">
                <a16:creationId xmlns:a16="http://schemas.microsoft.com/office/drawing/2014/main" id="{FDF8457B-20AA-4A7A-7281-06469E1608FD}"/>
              </a:ext>
            </a:extLst>
          </p:cNvPr>
          <p:cNvSpPr>
            <a:spLocks noGrp="1" noChangeArrowheads="1"/>
          </p:cNvSpPr>
          <p:nvPr>
            <p:ph type="ftr" sz="quarter" idx="3"/>
          </p:nvPr>
        </p:nvSpPr>
        <p:spPr bwMode="auto">
          <a:xfrm>
            <a:off x="4164515" y="6278563"/>
            <a:ext cx="385979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i="0">
                <a:latin typeface="+mn-lt"/>
              </a:defRPr>
            </a:lvl1pPr>
          </a:lstStyle>
          <a:p>
            <a:endParaRPr lang="en-US" altLang="en-US"/>
          </a:p>
        </p:txBody>
      </p:sp>
      <p:sp>
        <p:nvSpPr>
          <p:cNvPr id="13353" name="Rectangle 41">
            <a:extLst>
              <a:ext uri="{FF2B5EF4-FFF2-40B4-BE49-F238E27FC236}">
                <a16:creationId xmlns:a16="http://schemas.microsoft.com/office/drawing/2014/main" id="{864D3F1C-8B38-B788-D9DF-C005CBE81080}"/>
              </a:ext>
            </a:extLst>
          </p:cNvPr>
          <p:cNvSpPr>
            <a:spLocks noGrp="1" noChangeArrowheads="1"/>
          </p:cNvSpPr>
          <p:nvPr>
            <p:ph type="sldNum" sz="quarter" idx="4"/>
          </p:nvPr>
        </p:nvSpPr>
        <p:spPr bwMode="auto">
          <a:xfrm>
            <a:off x="8735325" y="6278563"/>
            <a:ext cx="284405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i="0">
                <a:latin typeface="+mn-lt"/>
              </a:defRPr>
            </a:lvl1pPr>
          </a:lstStyle>
          <a:p>
            <a:fld id="{B3845A65-0639-424E-A30E-86FE63843719}" type="slidenum">
              <a:rPr lang="en-US" altLang="en-US"/>
              <a:pPr/>
              <a:t>‹#›</a:t>
            </a:fld>
            <a:endParaRPr lang="en-US" altLang="en-US"/>
          </a:p>
        </p:txBody>
      </p:sp>
    </p:spTree>
    <p:extLst>
      <p:ext uri="{BB962C8B-B14F-4D97-AF65-F5344CB8AC3E}">
        <p14:creationId xmlns:p14="http://schemas.microsoft.com/office/powerpoint/2010/main" val="2816903109"/>
      </p:ext>
    </p:extLst>
  </p:cSld>
  <p:clrMap bg1="dk2" tx1="lt1" bg2="dk1"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Lst>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3314" name="Group 2">
            <a:extLst>
              <a:ext uri="{FF2B5EF4-FFF2-40B4-BE49-F238E27FC236}">
                <a16:creationId xmlns:a16="http://schemas.microsoft.com/office/drawing/2014/main" id="{47F9ED7D-C99E-407B-1A8A-E125B14813C4}"/>
              </a:ext>
            </a:extLst>
          </p:cNvPr>
          <p:cNvGrpSpPr>
            <a:grpSpLocks/>
          </p:cNvGrpSpPr>
          <p:nvPr/>
        </p:nvGrpSpPr>
        <p:grpSpPr bwMode="auto">
          <a:xfrm>
            <a:off x="5065981" y="1789114"/>
            <a:ext cx="7118612" cy="5056187"/>
            <a:chOff x="2394" y="1127"/>
            <a:chExt cx="3364" cy="3185"/>
          </a:xfrm>
        </p:grpSpPr>
        <p:sp>
          <p:nvSpPr>
            <p:cNvPr id="13315" name="Rectangle 3">
              <a:extLst>
                <a:ext uri="{FF2B5EF4-FFF2-40B4-BE49-F238E27FC236}">
                  <a16:creationId xmlns:a16="http://schemas.microsoft.com/office/drawing/2014/main" id="{8993EB64-37C1-1160-D2D6-83883D8D57BA}"/>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6" name="Oval 4">
              <a:extLst>
                <a:ext uri="{FF2B5EF4-FFF2-40B4-BE49-F238E27FC236}">
                  <a16:creationId xmlns:a16="http://schemas.microsoft.com/office/drawing/2014/main" id="{717DAC2E-51C1-E9A8-25F9-A0F8CCD71CD4}"/>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7" name="Rectangle 5">
              <a:extLst>
                <a:ext uri="{FF2B5EF4-FFF2-40B4-BE49-F238E27FC236}">
                  <a16:creationId xmlns:a16="http://schemas.microsoft.com/office/drawing/2014/main" id="{1EC05817-B0F7-4500-2DB4-4507D85393D9}"/>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8" name="Freeform 6">
              <a:extLst>
                <a:ext uri="{FF2B5EF4-FFF2-40B4-BE49-F238E27FC236}">
                  <a16:creationId xmlns:a16="http://schemas.microsoft.com/office/drawing/2014/main" id="{B41B8401-BF31-7848-070B-A8CBD9429F91}"/>
                </a:ext>
              </a:extLst>
            </p:cNvPr>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19" name="Rectangle 7">
              <a:extLst>
                <a:ext uri="{FF2B5EF4-FFF2-40B4-BE49-F238E27FC236}">
                  <a16:creationId xmlns:a16="http://schemas.microsoft.com/office/drawing/2014/main" id="{8BA3752F-CDB9-8AF1-56CC-C2BC52E157B1}"/>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0" name="Rectangle 8">
              <a:extLst>
                <a:ext uri="{FF2B5EF4-FFF2-40B4-BE49-F238E27FC236}">
                  <a16:creationId xmlns:a16="http://schemas.microsoft.com/office/drawing/2014/main" id="{5A8009BB-81DA-8A3B-9AE9-EB09B6E542C4}"/>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1" name="Rectangle 9">
              <a:extLst>
                <a:ext uri="{FF2B5EF4-FFF2-40B4-BE49-F238E27FC236}">
                  <a16:creationId xmlns:a16="http://schemas.microsoft.com/office/drawing/2014/main" id="{58F6F58F-AFE7-77D3-94F3-F4E1778554BB}"/>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2" name="Rectangle 10">
              <a:extLst>
                <a:ext uri="{FF2B5EF4-FFF2-40B4-BE49-F238E27FC236}">
                  <a16:creationId xmlns:a16="http://schemas.microsoft.com/office/drawing/2014/main" id="{02A1C3A0-8F7E-255D-5061-0186DC9A5DB6}"/>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3" name="Rectangle 11">
              <a:extLst>
                <a:ext uri="{FF2B5EF4-FFF2-40B4-BE49-F238E27FC236}">
                  <a16:creationId xmlns:a16="http://schemas.microsoft.com/office/drawing/2014/main" id="{54EC98ED-25F4-4692-8BBB-7019BA5C45F8}"/>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4" name="Freeform 12">
              <a:extLst>
                <a:ext uri="{FF2B5EF4-FFF2-40B4-BE49-F238E27FC236}">
                  <a16:creationId xmlns:a16="http://schemas.microsoft.com/office/drawing/2014/main" id="{348ACDA3-BC77-DA5D-3021-5D3F612252AF}"/>
                </a:ext>
              </a:extLst>
            </p:cNvPr>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5" name="Freeform 13">
              <a:extLst>
                <a:ext uri="{FF2B5EF4-FFF2-40B4-BE49-F238E27FC236}">
                  <a16:creationId xmlns:a16="http://schemas.microsoft.com/office/drawing/2014/main" id="{77CA1247-0FDD-84FE-A269-C9D74FC4FC91}"/>
                </a:ext>
              </a:extLst>
            </p:cNvPr>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6" name="Freeform 14">
              <a:extLst>
                <a:ext uri="{FF2B5EF4-FFF2-40B4-BE49-F238E27FC236}">
                  <a16:creationId xmlns:a16="http://schemas.microsoft.com/office/drawing/2014/main" id="{727E4628-04C2-A928-7B42-A2737E562C8E}"/>
                </a:ext>
              </a:extLst>
            </p:cNvPr>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7" name="Freeform 15">
              <a:extLst>
                <a:ext uri="{FF2B5EF4-FFF2-40B4-BE49-F238E27FC236}">
                  <a16:creationId xmlns:a16="http://schemas.microsoft.com/office/drawing/2014/main" id="{9AB2AE83-1753-08DD-C0F3-ED0EDC2EEE3D}"/>
                </a:ext>
              </a:extLst>
            </p:cNvPr>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8" name="Freeform 16">
              <a:extLst>
                <a:ext uri="{FF2B5EF4-FFF2-40B4-BE49-F238E27FC236}">
                  <a16:creationId xmlns:a16="http://schemas.microsoft.com/office/drawing/2014/main" id="{C3FEAB65-A616-6683-24E8-85607B519640}"/>
                </a:ext>
              </a:extLst>
            </p:cNvPr>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9" name="Freeform 17">
              <a:extLst>
                <a:ext uri="{FF2B5EF4-FFF2-40B4-BE49-F238E27FC236}">
                  <a16:creationId xmlns:a16="http://schemas.microsoft.com/office/drawing/2014/main" id="{33AE44C8-C94A-4A7E-AE28-0E19EB967751}"/>
                </a:ext>
              </a:extLst>
            </p:cNvPr>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0" name="Freeform 18">
              <a:extLst>
                <a:ext uri="{FF2B5EF4-FFF2-40B4-BE49-F238E27FC236}">
                  <a16:creationId xmlns:a16="http://schemas.microsoft.com/office/drawing/2014/main" id="{73ED9D30-AB96-E7DC-D1F5-BF46F163B5A5}"/>
                </a:ext>
              </a:extLst>
            </p:cNvPr>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1" name="Freeform 19">
              <a:extLst>
                <a:ext uri="{FF2B5EF4-FFF2-40B4-BE49-F238E27FC236}">
                  <a16:creationId xmlns:a16="http://schemas.microsoft.com/office/drawing/2014/main" id="{8EA6F597-CE85-42F7-4447-E13306D0CD51}"/>
                </a:ext>
              </a:extLst>
            </p:cNvPr>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2" name="Freeform 20">
              <a:extLst>
                <a:ext uri="{FF2B5EF4-FFF2-40B4-BE49-F238E27FC236}">
                  <a16:creationId xmlns:a16="http://schemas.microsoft.com/office/drawing/2014/main" id="{5A4DA44B-D3ED-94C3-32BA-1EF0B829490D}"/>
                </a:ext>
              </a:extLst>
            </p:cNvPr>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3" name="Freeform 21">
              <a:extLst>
                <a:ext uri="{FF2B5EF4-FFF2-40B4-BE49-F238E27FC236}">
                  <a16:creationId xmlns:a16="http://schemas.microsoft.com/office/drawing/2014/main" id="{2D27749F-DD8E-7CAD-1673-1D5091F23091}"/>
                </a:ext>
              </a:extLst>
            </p:cNvPr>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4" name="Freeform 22">
              <a:extLst>
                <a:ext uri="{FF2B5EF4-FFF2-40B4-BE49-F238E27FC236}">
                  <a16:creationId xmlns:a16="http://schemas.microsoft.com/office/drawing/2014/main" id="{0156588F-BB63-87EF-400A-57808CA1DB8D}"/>
                </a:ext>
              </a:extLst>
            </p:cNvPr>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5" name="Freeform 23">
              <a:extLst>
                <a:ext uri="{FF2B5EF4-FFF2-40B4-BE49-F238E27FC236}">
                  <a16:creationId xmlns:a16="http://schemas.microsoft.com/office/drawing/2014/main" id="{AAC4078E-AC8E-0693-604E-569BEE89BB04}"/>
                </a:ext>
              </a:extLst>
            </p:cNvPr>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6" name="Freeform 24">
              <a:extLst>
                <a:ext uri="{FF2B5EF4-FFF2-40B4-BE49-F238E27FC236}">
                  <a16:creationId xmlns:a16="http://schemas.microsoft.com/office/drawing/2014/main" id="{1A76ABEA-FABE-902C-5A9D-9883BC45A957}"/>
                </a:ext>
              </a:extLst>
            </p:cNvPr>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7" name="Freeform 25">
              <a:extLst>
                <a:ext uri="{FF2B5EF4-FFF2-40B4-BE49-F238E27FC236}">
                  <a16:creationId xmlns:a16="http://schemas.microsoft.com/office/drawing/2014/main" id="{044642C3-7B56-9048-75F2-B6E45D2EE90D}"/>
                </a:ext>
              </a:extLst>
            </p:cNvPr>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8" name="Freeform 26">
              <a:extLst>
                <a:ext uri="{FF2B5EF4-FFF2-40B4-BE49-F238E27FC236}">
                  <a16:creationId xmlns:a16="http://schemas.microsoft.com/office/drawing/2014/main" id="{8360A6EF-0D65-3C54-E784-1750E703042B}"/>
                </a:ext>
              </a:extLst>
            </p:cNvPr>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9" name="Oval 27">
              <a:extLst>
                <a:ext uri="{FF2B5EF4-FFF2-40B4-BE49-F238E27FC236}">
                  <a16:creationId xmlns:a16="http://schemas.microsoft.com/office/drawing/2014/main" id="{4FD002A9-E798-6747-2319-09C92F289CFA}"/>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0" name="Oval 28">
              <a:extLst>
                <a:ext uri="{FF2B5EF4-FFF2-40B4-BE49-F238E27FC236}">
                  <a16:creationId xmlns:a16="http://schemas.microsoft.com/office/drawing/2014/main" id="{C3C77C4E-BCE9-2B91-8F48-24F2C7E02859}"/>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1" name="Oval 29">
              <a:extLst>
                <a:ext uri="{FF2B5EF4-FFF2-40B4-BE49-F238E27FC236}">
                  <a16:creationId xmlns:a16="http://schemas.microsoft.com/office/drawing/2014/main" id="{82C1DB16-44CD-5A3D-F634-2BD585516B68}"/>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2" name="Freeform 30">
              <a:extLst>
                <a:ext uri="{FF2B5EF4-FFF2-40B4-BE49-F238E27FC236}">
                  <a16:creationId xmlns:a16="http://schemas.microsoft.com/office/drawing/2014/main" id="{6CA95C78-D169-08CC-4B06-5E8E4CCEBA38}"/>
                </a:ext>
              </a:extLst>
            </p:cNvPr>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3" name="Freeform 31">
              <a:extLst>
                <a:ext uri="{FF2B5EF4-FFF2-40B4-BE49-F238E27FC236}">
                  <a16:creationId xmlns:a16="http://schemas.microsoft.com/office/drawing/2014/main" id="{39B3BDB5-0D48-D364-91EA-B9EB37346FB5}"/>
                </a:ext>
              </a:extLst>
            </p:cNvPr>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4" name="Rectangle 32">
              <a:extLst>
                <a:ext uri="{FF2B5EF4-FFF2-40B4-BE49-F238E27FC236}">
                  <a16:creationId xmlns:a16="http://schemas.microsoft.com/office/drawing/2014/main" id="{24F468E2-C3DE-3D0B-6488-DF6B7F7CE7D1}"/>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5" name="Rectangle 33">
              <a:extLst>
                <a:ext uri="{FF2B5EF4-FFF2-40B4-BE49-F238E27FC236}">
                  <a16:creationId xmlns:a16="http://schemas.microsoft.com/office/drawing/2014/main" id="{E55BE8C0-6EB7-AF33-A165-533FB7381C6C}"/>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6" name="AutoShape 34">
              <a:extLst>
                <a:ext uri="{FF2B5EF4-FFF2-40B4-BE49-F238E27FC236}">
                  <a16:creationId xmlns:a16="http://schemas.microsoft.com/office/drawing/2014/main" id="{E3ADAABE-9C6F-047D-2B3A-42FA0F6AEE00}"/>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7" name="Freeform 35">
              <a:extLst>
                <a:ext uri="{FF2B5EF4-FFF2-40B4-BE49-F238E27FC236}">
                  <a16:creationId xmlns:a16="http://schemas.microsoft.com/office/drawing/2014/main" id="{9C8D9AF6-14EA-8557-D089-869A902EB4B1}"/>
                </a:ext>
              </a:extLst>
            </p:cNvPr>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8" name="Freeform 36">
              <a:extLst>
                <a:ext uri="{FF2B5EF4-FFF2-40B4-BE49-F238E27FC236}">
                  <a16:creationId xmlns:a16="http://schemas.microsoft.com/office/drawing/2014/main" id="{A852EA27-562E-F4DE-AF7A-3BB003EE11BB}"/>
                </a:ext>
              </a:extLst>
            </p:cNvPr>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3349" name="Rectangle 37">
            <a:extLst>
              <a:ext uri="{FF2B5EF4-FFF2-40B4-BE49-F238E27FC236}">
                <a16:creationId xmlns:a16="http://schemas.microsoft.com/office/drawing/2014/main" id="{663DDD21-C028-DA0B-9FDC-0F4A59E842DB}"/>
              </a:ext>
            </a:extLst>
          </p:cNvPr>
          <p:cNvSpPr>
            <a:spLocks noGrp="1" noChangeArrowheads="1"/>
          </p:cNvSpPr>
          <p:nvPr>
            <p:ph type="title"/>
          </p:nvPr>
        </p:nvSpPr>
        <p:spPr bwMode="auto">
          <a:xfrm>
            <a:off x="609441" y="277813"/>
            <a:ext cx="1096994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50" name="Rectangle 38">
            <a:extLst>
              <a:ext uri="{FF2B5EF4-FFF2-40B4-BE49-F238E27FC236}">
                <a16:creationId xmlns:a16="http://schemas.microsoft.com/office/drawing/2014/main" id="{4DC98339-5FD1-2C9A-14E0-3DFDF081A32A}"/>
              </a:ext>
            </a:extLst>
          </p:cNvPr>
          <p:cNvSpPr>
            <a:spLocks noGrp="1" noChangeArrowheads="1"/>
          </p:cNvSpPr>
          <p:nvPr>
            <p:ph type="body" idx="1"/>
          </p:nvPr>
        </p:nvSpPr>
        <p:spPr bwMode="auto">
          <a:xfrm>
            <a:off x="609441" y="1600201"/>
            <a:ext cx="10969943"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351" name="Rectangle 39">
            <a:extLst>
              <a:ext uri="{FF2B5EF4-FFF2-40B4-BE49-F238E27FC236}">
                <a16:creationId xmlns:a16="http://schemas.microsoft.com/office/drawing/2014/main" id="{001AA792-E2AF-85A3-7771-7BD49FA3E2E6}"/>
              </a:ext>
            </a:extLst>
          </p:cNvPr>
          <p:cNvSpPr>
            <a:spLocks noGrp="1" noChangeArrowheads="1"/>
          </p:cNvSpPr>
          <p:nvPr>
            <p:ph type="dt" sz="half" idx="2"/>
          </p:nvPr>
        </p:nvSpPr>
        <p:spPr bwMode="auto">
          <a:xfrm>
            <a:off x="609441" y="6278563"/>
            <a:ext cx="284405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i="0">
                <a:latin typeface="+mn-lt"/>
              </a:defRPr>
            </a:lvl1pPr>
          </a:lstStyle>
          <a:p>
            <a:endParaRPr lang="en-US" altLang="en-US"/>
          </a:p>
        </p:txBody>
      </p:sp>
      <p:sp>
        <p:nvSpPr>
          <p:cNvPr id="13352" name="Rectangle 40">
            <a:extLst>
              <a:ext uri="{FF2B5EF4-FFF2-40B4-BE49-F238E27FC236}">
                <a16:creationId xmlns:a16="http://schemas.microsoft.com/office/drawing/2014/main" id="{D730485B-6BAB-9D7F-937E-62E1D2B0BA44}"/>
              </a:ext>
            </a:extLst>
          </p:cNvPr>
          <p:cNvSpPr>
            <a:spLocks noGrp="1" noChangeArrowheads="1"/>
          </p:cNvSpPr>
          <p:nvPr>
            <p:ph type="ftr" sz="quarter" idx="3"/>
          </p:nvPr>
        </p:nvSpPr>
        <p:spPr bwMode="auto">
          <a:xfrm>
            <a:off x="4164515" y="6278563"/>
            <a:ext cx="385979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i="0">
                <a:latin typeface="+mn-lt"/>
              </a:defRPr>
            </a:lvl1pPr>
          </a:lstStyle>
          <a:p>
            <a:endParaRPr lang="en-US" altLang="en-US"/>
          </a:p>
        </p:txBody>
      </p:sp>
      <p:sp>
        <p:nvSpPr>
          <p:cNvPr id="13353" name="Rectangle 41">
            <a:extLst>
              <a:ext uri="{FF2B5EF4-FFF2-40B4-BE49-F238E27FC236}">
                <a16:creationId xmlns:a16="http://schemas.microsoft.com/office/drawing/2014/main" id="{A7F94354-9794-EBB6-3901-26900306A421}"/>
              </a:ext>
            </a:extLst>
          </p:cNvPr>
          <p:cNvSpPr>
            <a:spLocks noGrp="1" noChangeArrowheads="1"/>
          </p:cNvSpPr>
          <p:nvPr>
            <p:ph type="sldNum" sz="quarter" idx="4"/>
          </p:nvPr>
        </p:nvSpPr>
        <p:spPr bwMode="auto">
          <a:xfrm>
            <a:off x="8735325" y="6278563"/>
            <a:ext cx="284405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i="0">
                <a:latin typeface="+mn-lt"/>
              </a:defRPr>
            </a:lvl1pPr>
          </a:lstStyle>
          <a:p>
            <a:fld id="{472B8C0C-398A-4CE8-AC26-AD44BF327C7A}" type="slidenum">
              <a:rPr lang="en-US" altLang="en-US"/>
              <a:pPr/>
              <a:t>‹#›</a:t>
            </a:fld>
            <a:endParaRPr lang="en-US" altLang="en-US"/>
          </a:p>
        </p:txBody>
      </p:sp>
    </p:spTree>
    <p:extLst>
      <p:ext uri="{BB962C8B-B14F-4D97-AF65-F5344CB8AC3E}">
        <p14:creationId xmlns:p14="http://schemas.microsoft.com/office/powerpoint/2010/main" val="2420746884"/>
      </p:ext>
    </p:extLst>
  </p:cSld>
  <p:clrMap bg1="dk2" tx1="lt1" bg2="dk1" tx2="lt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 id="2147484078" r:id="rId12"/>
    <p:sldLayoutId id="2147484079" r:id="rId13"/>
    <p:sldLayoutId id="2147484080" r:id="rId14"/>
    <p:sldLayoutId id="2147484081" r:id="rId15"/>
    <p:sldLayoutId id="2147484082" r:id="rId16"/>
  </p:sldLayoutIdLst>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222A35"/>
            </a:gs>
            <a:gs pos="100000">
              <a:srgbClr val="B5D2EC"/>
            </a:gs>
            <a:gs pos="100000">
              <a:srgbClr val="B5D2EC"/>
            </a:gs>
            <a:gs pos="100000">
              <a:srgbClr val="5B9BD5"/>
            </a:gs>
          </a:gsLst>
          <a:path path="rect">
            <a:fillToRect r="100000" b="100000"/>
          </a:path>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7982" y="365126"/>
            <a:ext cx="10512862"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7982" y="1825625"/>
            <a:ext cx="10512862"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01382AA3-CB9E-4E34-A55E-C7BA73103E0F}" type="datetime1">
              <a:rPr lang="en-US" smtClean="0"/>
              <a:t>4/1/2026</a:t>
            </a:fld>
            <a:endParaRPr lang="en-US"/>
          </a:p>
        </p:txBody>
      </p:sp>
      <p:sp>
        <p:nvSpPr>
          <p:cNvPr id="5" name="Footer Placeholder 4"/>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468A4089-86E4-4F4F-9DD0-757CBDCD554A}" type="slidenum">
              <a:rPr lang="en-US"/>
              <a:pPr>
                <a:defRPr/>
              </a:pPr>
              <a:t>‹#›</a:t>
            </a:fld>
            <a:endParaRPr lang="en-US"/>
          </a:p>
        </p:txBody>
      </p:sp>
    </p:spTree>
    <p:extLst>
      <p:ext uri="{BB962C8B-B14F-4D97-AF65-F5344CB8AC3E}">
        <p14:creationId xmlns:p14="http://schemas.microsoft.com/office/powerpoint/2010/main" val="1840413138"/>
      </p:ext>
    </p:extLst>
  </p:cSld>
  <p:clrMap bg1="lt1" tx1="dk1" bg2="lt2" tx2="dk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 id="2147484157" r:id="rId8"/>
    <p:sldLayoutId id="2147484158" r:id="rId9"/>
    <p:sldLayoutId id="2147484159" r:id="rId10"/>
    <p:sldLayoutId id="2147484160" r:id="rId11"/>
    <p:sldLayoutId id="2147484161" r:id="rId12"/>
    <p:sldLayoutId id="2147484162" r:id="rId13"/>
    <p:sldLayoutId id="2147484163" r:id="rId14"/>
  </p:sldLayoutIdLst>
  <p:hf hdr="0" ftr="0" dt="0"/>
  <p:txStyles>
    <p:titleStyle>
      <a:lvl1pPr algn="l" rtl="0" eaLnBrk="0" fontAlgn="base" hangingPunct="0">
        <a:lnSpc>
          <a:spcPct val="90000"/>
        </a:lnSpc>
        <a:spcBef>
          <a:spcPct val="0"/>
        </a:spcBef>
        <a:spcAft>
          <a:spcPct val="0"/>
        </a:spcAft>
        <a:defRPr sz="4399" kern="1200">
          <a:solidFill>
            <a:schemeClr val="tx1"/>
          </a:solidFill>
          <a:latin typeface="+mj-lt"/>
          <a:ea typeface="+mj-ea"/>
          <a:cs typeface="+mj-cs"/>
        </a:defRPr>
      </a:lvl1pPr>
      <a:lvl2pPr algn="l" rtl="0" eaLnBrk="0" fontAlgn="base" hangingPunct="0">
        <a:lnSpc>
          <a:spcPct val="90000"/>
        </a:lnSpc>
        <a:spcBef>
          <a:spcPct val="0"/>
        </a:spcBef>
        <a:spcAft>
          <a:spcPct val="0"/>
        </a:spcAft>
        <a:defRPr sz="4399">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399">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399">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399">
          <a:solidFill>
            <a:schemeClr val="tx1"/>
          </a:solidFill>
          <a:latin typeface="Calibri Light" panose="020F0302020204030204" pitchFamily="34" charset="0"/>
        </a:defRPr>
      </a:lvl5pPr>
      <a:lvl6pPr marL="457063" algn="l" rtl="0" fontAlgn="base">
        <a:lnSpc>
          <a:spcPct val="90000"/>
        </a:lnSpc>
        <a:spcBef>
          <a:spcPct val="0"/>
        </a:spcBef>
        <a:spcAft>
          <a:spcPct val="0"/>
        </a:spcAft>
        <a:defRPr sz="4399">
          <a:solidFill>
            <a:schemeClr val="tx1"/>
          </a:solidFill>
          <a:latin typeface="Calibri Light" panose="020F0302020204030204" pitchFamily="34" charset="0"/>
        </a:defRPr>
      </a:lvl6pPr>
      <a:lvl7pPr marL="914126" algn="l" rtl="0" fontAlgn="base">
        <a:lnSpc>
          <a:spcPct val="90000"/>
        </a:lnSpc>
        <a:spcBef>
          <a:spcPct val="0"/>
        </a:spcBef>
        <a:spcAft>
          <a:spcPct val="0"/>
        </a:spcAft>
        <a:defRPr sz="4399">
          <a:solidFill>
            <a:schemeClr val="tx1"/>
          </a:solidFill>
          <a:latin typeface="Calibri Light" panose="020F0302020204030204" pitchFamily="34" charset="0"/>
        </a:defRPr>
      </a:lvl7pPr>
      <a:lvl8pPr marL="1371189" algn="l" rtl="0" fontAlgn="base">
        <a:lnSpc>
          <a:spcPct val="90000"/>
        </a:lnSpc>
        <a:spcBef>
          <a:spcPct val="0"/>
        </a:spcBef>
        <a:spcAft>
          <a:spcPct val="0"/>
        </a:spcAft>
        <a:defRPr sz="4399">
          <a:solidFill>
            <a:schemeClr val="tx1"/>
          </a:solidFill>
          <a:latin typeface="Calibri Light" panose="020F0302020204030204" pitchFamily="34" charset="0"/>
        </a:defRPr>
      </a:lvl8pPr>
      <a:lvl9pPr marL="1828251" algn="l" rtl="0" fontAlgn="base">
        <a:lnSpc>
          <a:spcPct val="90000"/>
        </a:lnSpc>
        <a:spcBef>
          <a:spcPct val="0"/>
        </a:spcBef>
        <a:spcAft>
          <a:spcPct val="0"/>
        </a:spcAft>
        <a:defRPr sz="4399">
          <a:solidFill>
            <a:schemeClr val="tx1"/>
          </a:solidFill>
          <a:latin typeface="Calibri Light" panose="020F0302020204030204" pitchFamily="34" charset="0"/>
        </a:defRPr>
      </a:lvl9pPr>
    </p:titleStyle>
    <p:bodyStyle>
      <a:lvl1pPr marL="228531" indent="-228531" algn="l" rtl="0" eaLnBrk="0" fontAlgn="base" hangingPunct="0">
        <a:lnSpc>
          <a:spcPct val="90000"/>
        </a:lnSpc>
        <a:spcBef>
          <a:spcPts val="1000"/>
        </a:spcBef>
        <a:spcAft>
          <a:spcPct val="0"/>
        </a:spcAft>
        <a:buFont typeface="Arial" panose="020B0604020202020204" pitchFamily="34" charset="0"/>
        <a:buChar char="•"/>
        <a:defRPr sz="2799" kern="1200">
          <a:solidFill>
            <a:schemeClr val="tx1"/>
          </a:solidFill>
          <a:latin typeface="+mn-lt"/>
          <a:ea typeface="+mn-ea"/>
          <a:cs typeface="+mn-cs"/>
        </a:defRPr>
      </a:lvl1pPr>
      <a:lvl2pPr marL="685594" indent="-228531" algn="l" rtl="0" eaLnBrk="0" fontAlgn="base" hangingPunct="0">
        <a:lnSpc>
          <a:spcPct val="90000"/>
        </a:lnSpc>
        <a:spcBef>
          <a:spcPts val="500"/>
        </a:spcBef>
        <a:spcAft>
          <a:spcPct val="0"/>
        </a:spcAft>
        <a:buFont typeface="Arial" panose="020B0604020202020204" pitchFamily="34" charset="0"/>
        <a:buChar char="•"/>
        <a:defRPr sz="2399" kern="1200">
          <a:solidFill>
            <a:schemeClr val="tx1"/>
          </a:solidFill>
          <a:latin typeface="+mn-lt"/>
          <a:ea typeface="+mn-ea"/>
          <a:cs typeface="+mn-cs"/>
        </a:defRPr>
      </a:lvl2pPr>
      <a:lvl3pPr marL="1142657" indent="-228531" algn="l" rtl="0" eaLnBrk="0" fontAlgn="base" hangingPunct="0">
        <a:lnSpc>
          <a:spcPct val="90000"/>
        </a:lnSpc>
        <a:spcBef>
          <a:spcPts val="500"/>
        </a:spcBef>
        <a:spcAft>
          <a:spcPct val="0"/>
        </a:spcAft>
        <a:buFont typeface="Arial" panose="020B0604020202020204" pitchFamily="34" charset="0"/>
        <a:buChar char="•"/>
        <a:defRPr sz="1999" kern="1200">
          <a:solidFill>
            <a:schemeClr val="tx1"/>
          </a:solidFill>
          <a:latin typeface="+mn-lt"/>
          <a:ea typeface="+mn-ea"/>
          <a:cs typeface="+mn-cs"/>
        </a:defRPr>
      </a:lvl3pPr>
      <a:lvl4pPr marL="1599720" indent="-228531"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6783" indent="-228531"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9.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93.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5" descr="Wooden library">
            <a:extLst>
              <a:ext uri="{FF2B5EF4-FFF2-40B4-BE49-F238E27FC236}">
                <a16:creationId xmlns:a16="http://schemas.microsoft.com/office/drawing/2014/main" id="{B2CFDBFB-F04E-9E7A-5F81-0667FBC14334}"/>
              </a:ext>
            </a:extLst>
          </p:cNvPr>
          <p:cNvPicPr>
            <a:picLocks noGrp="1" noChangeAspect="1"/>
          </p:cNvPicPr>
          <p:nvPr>
            <p:ph type="pic" sz="quarter" idx="13"/>
          </p:nvPr>
        </p:nvPicPr>
        <p:blipFill rotWithShape="1">
          <a:blip r:embed="rId3" cstate="email">
            <a:extLst>
              <a:ext uri="{BEBA8EAE-BF5A-486C-A8C5-ECC9F3942E4B}">
                <a14:imgProps xmlns:a14="http://schemas.microsoft.com/office/drawing/2010/main">
                  <a14:imgLayer r:embed="rId4">
                    <a14:imgEffect>
                      <a14:saturation sat="140000"/>
                    </a14:imgEffect>
                    <a14:imgEffect>
                      <a14:brightnessContrast bright="-60000" contrast="-10000"/>
                    </a14:imgEffect>
                  </a14:imgLayer>
                </a14:imgProps>
              </a:ext>
              <a:ext uri="{28A0092B-C50C-407E-A947-70E740481C1C}">
                <a14:useLocalDpi xmlns:a14="http://schemas.microsoft.com/office/drawing/2010/main"/>
              </a:ext>
            </a:extLst>
          </a:blip>
          <a:srcRect/>
          <a:stretch/>
        </p:blipFill>
        <p:spPr>
          <a:xfrm>
            <a:off x="-1" y="6927"/>
            <a:ext cx="12188825" cy="6858000"/>
          </a:xfrm>
        </p:spPr>
      </p:pic>
      <p:sp>
        <p:nvSpPr>
          <p:cNvPr id="3" name="Title 2">
            <a:extLst>
              <a:ext uri="{FF2B5EF4-FFF2-40B4-BE49-F238E27FC236}">
                <a16:creationId xmlns:a16="http://schemas.microsoft.com/office/drawing/2014/main" id="{44A635A2-CC0C-270C-AC8A-59116BD6AE1E}"/>
              </a:ext>
            </a:extLst>
          </p:cNvPr>
          <p:cNvSpPr>
            <a:spLocks noGrp="1"/>
          </p:cNvSpPr>
          <p:nvPr>
            <p:ph type="title"/>
          </p:nvPr>
        </p:nvSpPr>
        <p:spPr/>
        <p:txBody>
          <a:bodyPr/>
          <a:lstStyle/>
          <a:p>
            <a:r>
              <a:rPr lang="en-US" dirty="0"/>
              <a:t>CHRISTIANITY</a:t>
            </a:r>
          </a:p>
        </p:txBody>
      </p:sp>
      <p:sp>
        <p:nvSpPr>
          <p:cNvPr id="6" name="Text Placeholder 5">
            <a:extLst>
              <a:ext uri="{FF2B5EF4-FFF2-40B4-BE49-F238E27FC236}">
                <a16:creationId xmlns:a16="http://schemas.microsoft.com/office/drawing/2014/main" id="{0E430ABE-5769-388C-63FF-B1EA6AB45373}"/>
              </a:ext>
            </a:extLst>
          </p:cNvPr>
          <p:cNvSpPr>
            <a:spLocks noGrp="1"/>
          </p:cNvSpPr>
          <p:nvPr>
            <p:ph type="body" idx="1"/>
          </p:nvPr>
        </p:nvSpPr>
        <p:spPr>
          <a:xfrm>
            <a:off x="1380679" y="4370832"/>
            <a:ext cx="9427464" cy="1627632"/>
          </a:xfrm>
        </p:spPr>
        <p:txBody>
          <a:bodyPr>
            <a:normAutofit/>
          </a:bodyPr>
          <a:lstStyle/>
          <a:p>
            <a:r>
              <a:rPr lang="en-US" sz="3300" cap="none" dirty="0">
                <a:latin typeface="Aptos" panose="020B0004020202020204" pitchFamily="34" charset="0"/>
                <a:cs typeface="Gill Sans" panose="020B0502020104020203"/>
              </a:rPr>
              <a:t>THE FIRST 300 YEARS</a:t>
            </a:r>
          </a:p>
          <a:p>
            <a:r>
              <a:rPr lang="en-US" sz="3300" cap="none" dirty="0">
                <a:latin typeface="Aptos" panose="020B0004020202020204" pitchFamily="34" charset="0"/>
                <a:cs typeface="Gill Sans" panose="020B0502020104020203"/>
              </a:rPr>
              <a:t>A Short History</a:t>
            </a:r>
          </a:p>
          <a:p>
            <a:endParaRPr lang="en-US" dirty="0"/>
          </a:p>
        </p:txBody>
      </p:sp>
    </p:spTree>
    <p:extLst>
      <p:ext uri="{BB962C8B-B14F-4D97-AF65-F5344CB8AC3E}">
        <p14:creationId xmlns:p14="http://schemas.microsoft.com/office/powerpoint/2010/main" val="3796457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28654"/>
            <a:ext cx="5709502" cy="6869723"/>
          </a:xfrm>
          <a:prstGeom prst="rect">
            <a:avLst/>
          </a:prstGeom>
        </p:spPr>
      </p:pic>
      <p:sp>
        <p:nvSpPr>
          <p:cNvPr id="4" name="Slide Number Placeholder 3"/>
          <p:cNvSpPr>
            <a:spLocks noGrp="1"/>
          </p:cNvSpPr>
          <p:nvPr>
            <p:ph type="sldNum" sz="quarter" idx="12"/>
          </p:nvPr>
        </p:nvSpPr>
        <p:spPr/>
        <p:txBody>
          <a:bodyPr/>
          <a:lstStyle/>
          <a:p>
            <a:pPr defTabSz="914126">
              <a:defRPr/>
            </a:pPr>
            <a:fld id="{254DD280-9EF3-47CE-9735-16719FC5628C}" type="slidenum">
              <a:rPr lang="en-US">
                <a:solidFill>
                  <a:prstClr val="black">
                    <a:tint val="75000"/>
                  </a:prstClr>
                </a:solidFill>
                <a:latin typeface="Calibri" panose="020F0502020204030204"/>
              </a:rPr>
              <a:pPr defTabSz="914126">
                <a:defRPr/>
              </a:pPr>
              <a:t>10</a:t>
            </a:fld>
            <a:endParaRPr lang="en-US">
              <a:solidFill>
                <a:prstClr val="black">
                  <a:tint val="75000"/>
                </a:prstClr>
              </a:solidFill>
              <a:latin typeface="Calibri" panose="020F0502020204030204"/>
            </a:endParaRPr>
          </a:p>
        </p:txBody>
      </p:sp>
      <p:sp>
        <p:nvSpPr>
          <p:cNvPr id="6" name="TextBox 5"/>
          <p:cNvSpPr txBox="1"/>
          <p:nvPr/>
        </p:nvSpPr>
        <p:spPr>
          <a:xfrm>
            <a:off x="6094412" y="112461"/>
            <a:ext cx="5869881" cy="6553717"/>
          </a:xfrm>
          <a:prstGeom prst="rect">
            <a:avLst/>
          </a:prstGeom>
          <a:noFill/>
        </p:spPr>
        <p:txBody>
          <a:bodyPr wrap="square" rtlCol="0">
            <a:spAutoFit/>
          </a:bodyPr>
          <a:lstStyle/>
          <a:p>
            <a:pPr defTabSz="914126" eaLnBrk="0" fontAlgn="base" hangingPunct="0">
              <a:spcBef>
                <a:spcPct val="0"/>
              </a:spcBef>
              <a:spcAft>
                <a:spcPct val="0"/>
              </a:spcAft>
            </a:pPr>
            <a:r>
              <a:rPr lang="en-US" sz="2799" dirty="0">
                <a:solidFill>
                  <a:srgbClr val="FFFF99"/>
                </a:solidFill>
                <a:latin typeface="Calibri" panose="020F0502020204030204" pitchFamily="34" charset="0"/>
              </a:rPr>
              <a:t>Samaria lay between Galilee and Judea, and due to mutual hostilities, it was generally avoided by Jews traveling north to south or vice versa on the grounds of ritual impurity or outright danger.</a:t>
            </a:r>
          </a:p>
          <a:p>
            <a:pPr defTabSz="914126" eaLnBrk="0" fontAlgn="base" hangingPunct="0">
              <a:spcBef>
                <a:spcPct val="0"/>
              </a:spcBef>
              <a:spcAft>
                <a:spcPct val="0"/>
              </a:spcAft>
            </a:pPr>
            <a:endParaRPr lang="en-US" sz="2799" dirty="0">
              <a:solidFill>
                <a:srgbClr val="FFFF99"/>
              </a:solidFill>
              <a:latin typeface="Calibri" panose="020F0502020204030204" pitchFamily="34" charset="0"/>
            </a:endParaRPr>
          </a:p>
          <a:p>
            <a:pPr defTabSz="914126" eaLnBrk="0" fontAlgn="base" hangingPunct="0">
              <a:spcBef>
                <a:spcPct val="0"/>
              </a:spcBef>
              <a:spcAft>
                <a:spcPct val="0"/>
              </a:spcAft>
            </a:pPr>
            <a:r>
              <a:rPr lang="en-US" sz="2799" dirty="0">
                <a:solidFill>
                  <a:srgbClr val="FFFF99"/>
                </a:solidFill>
                <a:latin typeface="Calibri" panose="020F0502020204030204" pitchFamily="34" charset="0"/>
              </a:rPr>
              <a:t>Samaritans had their own version of the Pentateuch and had rejected the temple in Jerusalem.</a:t>
            </a:r>
          </a:p>
          <a:p>
            <a:pPr defTabSz="914126" eaLnBrk="0" fontAlgn="base" hangingPunct="0">
              <a:spcBef>
                <a:spcPct val="0"/>
              </a:spcBef>
              <a:spcAft>
                <a:spcPct val="0"/>
              </a:spcAft>
            </a:pPr>
            <a:endParaRPr lang="en-US" sz="2799" dirty="0">
              <a:solidFill>
                <a:srgbClr val="FFFF99"/>
              </a:solidFill>
              <a:latin typeface="Calibri" panose="020F0502020204030204" pitchFamily="34" charset="0"/>
            </a:endParaRPr>
          </a:p>
          <a:p>
            <a:pPr defTabSz="914126" eaLnBrk="0" fontAlgn="base" hangingPunct="0">
              <a:spcBef>
                <a:spcPct val="0"/>
              </a:spcBef>
              <a:spcAft>
                <a:spcPct val="0"/>
              </a:spcAft>
            </a:pPr>
            <a:r>
              <a:rPr lang="en-US" sz="2799" dirty="0">
                <a:solidFill>
                  <a:srgbClr val="FFFF99"/>
                </a:solidFill>
                <a:latin typeface="Calibri" panose="020F0502020204030204" pitchFamily="34" charset="0"/>
              </a:rPr>
              <a:t>Samaritans did not use the term “messiah,” but they did believe in the </a:t>
            </a:r>
            <a:r>
              <a:rPr lang="en-US" sz="2799">
                <a:solidFill>
                  <a:srgbClr val="FFFF99"/>
                </a:solidFill>
                <a:latin typeface="Calibri" panose="020F0502020204030204" pitchFamily="34" charset="0"/>
              </a:rPr>
              <a:t>Taheeb</a:t>
            </a:r>
            <a:r>
              <a:rPr lang="en-US" sz="2799" dirty="0">
                <a:solidFill>
                  <a:srgbClr val="FFFF99"/>
                </a:solidFill>
                <a:latin typeface="Calibri" panose="020F0502020204030204" pitchFamily="34" charset="0"/>
              </a:rPr>
              <a:t>, a coming Savior and prophet like Moses.</a:t>
            </a:r>
          </a:p>
        </p:txBody>
      </p:sp>
    </p:spTree>
    <p:extLst>
      <p:ext uri="{BB962C8B-B14F-4D97-AF65-F5344CB8AC3E}">
        <p14:creationId xmlns:p14="http://schemas.microsoft.com/office/powerpoint/2010/main" val="1564822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 calcmode="lin" valueType="num">
                                      <p:cBhvr>
                                        <p:cTn id="14"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6">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 calcmode="lin" valueType="num">
                                      <p:cBhvr>
                                        <p:cTn id="21"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6">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Philip’s Preaching</a:t>
            </a:r>
          </a:p>
        </p:txBody>
      </p:sp>
      <p:sp>
        <p:nvSpPr>
          <p:cNvPr id="3" name="Content Placeholder 2"/>
          <p:cNvSpPr>
            <a:spLocks noGrp="1"/>
          </p:cNvSpPr>
          <p:nvPr>
            <p:ph idx="1"/>
          </p:nvPr>
        </p:nvSpPr>
        <p:spPr/>
        <p:txBody>
          <a:bodyPr/>
          <a:lstStyle/>
          <a:p>
            <a:pPr marL="0" indent="0">
              <a:buNone/>
            </a:pPr>
            <a:r>
              <a:rPr lang="en-US" sz="3199" b="1" dirty="0">
                <a:solidFill>
                  <a:srgbClr val="00FFFF"/>
                </a:solidFill>
                <a:effectLst>
                  <a:outerShdw blurRad="38100" dist="38100" dir="2700000" algn="tl">
                    <a:srgbClr val="000000">
                      <a:alpha val="43137"/>
                    </a:srgbClr>
                  </a:outerShdw>
                </a:effectLst>
              </a:rPr>
              <a:t>Philip may have taken as a precedent the fact that Jesus himself had once ministered in Samaria (Jn. 4).</a:t>
            </a:r>
          </a:p>
          <a:p>
            <a:r>
              <a:rPr lang="en-US" i="1" dirty="0"/>
              <a:t>Without hesitation, he preached that Jesus was the Messiah, performing miraculous healings and exorcisms, so that joyful attention was focused on what he said.</a:t>
            </a:r>
          </a:p>
          <a:p>
            <a:r>
              <a:rPr lang="en-US" i="1" dirty="0"/>
              <a:t>Many believed Philip’s word and were baptized.</a:t>
            </a:r>
          </a:p>
          <a:p>
            <a:r>
              <a:rPr lang="en-US" sz="2800" i="1" dirty="0"/>
              <a:t>The news of what was happening in Samaria made it back to Jerusalem, and the apostles felt it necessary to send a delegation to investigate. Peter and John were sent, and they confirmed that this outreach was legitimate.</a:t>
            </a:r>
            <a:endParaRPr lang="en-US" i="1" dirty="0"/>
          </a:p>
        </p:txBody>
      </p:sp>
      <p:sp>
        <p:nvSpPr>
          <p:cNvPr id="4" name="Slide Number Placeholder 3"/>
          <p:cNvSpPr>
            <a:spLocks noGrp="1"/>
          </p:cNvSpPr>
          <p:nvPr>
            <p:ph type="sldNum" sz="quarter" idx="12"/>
          </p:nvPr>
        </p:nvSpPr>
        <p:spPr/>
        <p:txBody>
          <a:bodyPr/>
          <a:lstStyle/>
          <a:p>
            <a:pPr defTabSz="914126">
              <a:defRPr/>
            </a:pPr>
            <a:fld id="{254DD280-9EF3-47CE-9735-16719FC5628C}" type="slidenum">
              <a:rPr lang="en-US">
                <a:solidFill>
                  <a:prstClr val="black">
                    <a:tint val="75000"/>
                  </a:prstClr>
                </a:solidFill>
                <a:latin typeface="Calibri" panose="020F0502020204030204"/>
              </a:rPr>
              <a:pPr defTabSz="914126">
                <a:defRPr/>
              </a:pPr>
              <a:t>11</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3694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The New Horizon</a:t>
            </a:r>
          </a:p>
        </p:txBody>
      </p:sp>
      <p:sp>
        <p:nvSpPr>
          <p:cNvPr id="3" name="Content Placeholder 2"/>
          <p:cNvSpPr>
            <a:spLocks noGrp="1"/>
          </p:cNvSpPr>
          <p:nvPr>
            <p:ph idx="1"/>
          </p:nvPr>
        </p:nvSpPr>
        <p:spPr>
          <a:xfrm>
            <a:off x="837981" y="1826043"/>
            <a:ext cx="10512862" cy="3242835"/>
          </a:xfrm>
        </p:spPr>
        <p:txBody>
          <a:bodyPr/>
          <a:lstStyle/>
          <a:p>
            <a:pPr marL="0" indent="0">
              <a:buNone/>
            </a:pPr>
            <a:r>
              <a:rPr lang="en-US" sz="3199" b="1" dirty="0">
                <a:solidFill>
                  <a:srgbClr val="00FFFF"/>
                </a:solidFill>
                <a:effectLst>
                  <a:outerShdw blurRad="38100" dist="38100" dir="2700000" algn="tl">
                    <a:srgbClr val="000000">
                      <a:alpha val="43137"/>
                    </a:srgbClr>
                  </a:outerShdw>
                </a:effectLst>
              </a:rPr>
              <a:t>The Samaritan episode changed the entire outlook of the Jerusalem church.</a:t>
            </a:r>
          </a:p>
          <a:p>
            <a:r>
              <a:rPr lang="en-US" i="1" dirty="0"/>
              <a:t>Now, not only proselytes and Hellenistic Jews could be included, but also Samaritans.</a:t>
            </a:r>
          </a:p>
          <a:p>
            <a:r>
              <a:rPr lang="en-US" i="1" dirty="0"/>
              <a:t>Peter and John, thoroughly convinced that this new direction had divine sanction, continued to preach the message of Jesus in many Samaritan villages.</a:t>
            </a:r>
          </a:p>
        </p:txBody>
      </p:sp>
      <p:sp>
        <p:nvSpPr>
          <p:cNvPr id="4" name="Slide Number Placeholder 3"/>
          <p:cNvSpPr>
            <a:spLocks noGrp="1"/>
          </p:cNvSpPr>
          <p:nvPr>
            <p:ph type="sldNum" sz="quarter" idx="12"/>
          </p:nvPr>
        </p:nvSpPr>
        <p:spPr/>
        <p:txBody>
          <a:bodyPr/>
          <a:lstStyle/>
          <a:p>
            <a:pPr defTabSz="914126">
              <a:defRPr/>
            </a:pPr>
            <a:fld id="{254DD280-9EF3-47CE-9735-16719FC5628C}" type="slidenum">
              <a:rPr lang="en-US">
                <a:solidFill>
                  <a:prstClr val="black">
                    <a:tint val="75000"/>
                  </a:prstClr>
                </a:solidFill>
                <a:latin typeface="Calibri" panose="020F0502020204030204"/>
              </a:rPr>
              <a:pPr defTabSz="914126">
                <a:defRPr/>
              </a:pPr>
              <a:t>12</a:t>
            </a:fld>
            <a:endParaRPr lang="en-US">
              <a:solidFill>
                <a:prstClr val="black">
                  <a:tint val="75000"/>
                </a:prstClr>
              </a:solidFill>
              <a:latin typeface="Calibri" panose="020F0502020204030204"/>
            </a:endParaRPr>
          </a:p>
        </p:txBody>
      </p:sp>
      <p:sp>
        <p:nvSpPr>
          <p:cNvPr id="5" name="TextBox 4"/>
          <p:cNvSpPr txBox="1"/>
          <p:nvPr/>
        </p:nvSpPr>
        <p:spPr>
          <a:xfrm>
            <a:off x="400948" y="5149071"/>
            <a:ext cx="11354852" cy="1384634"/>
          </a:xfrm>
          <a:prstGeom prst="rect">
            <a:avLst/>
          </a:prstGeom>
          <a:solidFill>
            <a:srgbClr val="FFC000"/>
          </a:solidFill>
          <a:ln>
            <a:solidFill>
              <a:schemeClr val="tx1"/>
            </a:solidFill>
          </a:ln>
        </p:spPr>
        <p:txBody>
          <a:bodyPr wrap="square" rtlCol="0">
            <a:spAutoFit/>
          </a:bodyPr>
          <a:lstStyle/>
          <a:p>
            <a:pPr defTabSz="914126" eaLnBrk="0" fontAlgn="base" hangingPunct="0">
              <a:spcBef>
                <a:spcPct val="0"/>
              </a:spcBef>
              <a:spcAft>
                <a:spcPct val="0"/>
              </a:spcAft>
            </a:pPr>
            <a:r>
              <a:rPr lang="en-US" sz="2799" dirty="0">
                <a:solidFill>
                  <a:prstClr val="black"/>
                </a:solidFill>
                <a:latin typeface="Comic Sans MS" panose="030F0702030302020204" pitchFamily="66" charset="0"/>
              </a:rPr>
              <a:t>The programmatic geographical/ethnic directive of the risen Christ, “You will be my witnesses in Jerusalem, in all Judea and Samaria…” (1:8), had begun to materialize.</a:t>
            </a:r>
          </a:p>
        </p:txBody>
      </p:sp>
    </p:spTree>
    <p:extLst>
      <p:ext uri="{BB962C8B-B14F-4D97-AF65-F5344CB8AC3E}">
        <p14:creationId xmlns:p14="http://schemas.microsoft.com/office/powerpoint/2010/main" val="2696660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5"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vertic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22790-D422-54A4-9AF4-7E18F107501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C4F91C9-6257-74E8-2C8B-B2EF26F8220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693A20">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3000" b="0" i="0" u="none" strike="noStrike" kern="1200" cap="none" spc="0" normalizeH="0" baseline="0" noProof="0" dirty="0">
              <a:ln>
                <a:noFill/>
              </a:ln>
              <a:solidFill>
                <a:srgbClr val="693A20">
                  <a:lumMod val="50000"/>
                </a:srgbClr>
              </a:solidFill>
              <a:effectLst/>
              <a:uLnTx/>
              <a:uFillTx/>
              <a:latin typeface="Book Antiqua"/>
              <a:ea typeface="+mn-ea"/>
              <a:cs typeface="+mn-cs"/>
            </a:endParaRPr>
          </a:p>
        </p:txBody>
      </p:sp>
      <p:sp>
        <p:nvSpPr>
          <p:cNvPr id="4" name="Content Placeholder 3">
            <a:extLst>
              <a:ext uri="{FF2B5EF4-FFF2-40B4-BE49-F238E27FC236}">
                <a16:creationId xmlns:a16="http://schemas.microsoft.com/office/drawing/2014/main" id="{FA92E763-31C0-4E8D-12F9-7C2865BF310A}"/>
              </a:ext>
            </a:extLst>
          </p:cNvPr>
          <p:cNvSpPr>
            <a:spLocks noGrp="1"/>
          </p:cNvSpPr>
          <p:nvPr>
            <p:ph sz="quarter" idx="14"/>
          </p:nvPr>
        </p:nvSpPr>
        <p:spPr>
          <a:xfrm>
            <a:off x="1220660" y="1676400"/>
            <a:ext cx="9747504" cy="4724400"/>
          </a:xfrm>
        </p:spPr>
        <p:txBody>
          <a:bodyPr>
            <a:normAutofit/>
          </a:bodyPr>
          <a:lstStyle/>
          <a:p>
            <a:pPr marL="0" indent="0">
              <a:buNone/>
            </a:pPr>
            <a:r>
              <a:rPr lang="en-US" sz="3200" dirty="0"/>
              <a:t>How difficult is it today to cross uncomfortable boundaries?</a:t>
            </a:r>
          </a:p>
          <a:p>
            <a:pPr marL="0" indent="0">
              <a:buNone/>
            </a:pPr>
            <a:r>
              <a:rPr lang="en-US" sz="3200" dirty="0"/>
              <a:t>It is sometimes said that Sunday morning is the most segregated hour in America.  What might contribute to this ongoing tendency?</a:t>
            </a:r>
          </a:p>
        </p:txBody>
      </p:sp>
      <p:sp>
        <p:nvSpPr>
          <p:cNvPr id="5" name="Title 4">
            <a:extLst>
              <a:ext uri="{FF2B5EF4-FFF2-40B4-BE49-F238E27FC236}">
                <a16:creationId xmlns:a16="http://schemas.microsoft.com/office/drawing/2014/main" id="{94D1776A-C9E5-A1B0-400A-BD84920043AF}"/>
              </a:ext>
            </a:extLst>
          </p:cNvPr>
          <p:cNvSpPr>
            <a:spLocks noGrp="1"/>
          </p:cNvSpPr>
          <p:nvPr>
            <p:ph type="title"/>
          </p:nvPr>
        </p:nvSpPr>
        <p:spPr>
          <a:xfrm>
            <a:off x="1220660" y="640080"/>
            <a:ext cx="9747504" cy="883920"/>
          </a:xfrm>
        </p:spPr>
        <p:txBody>
          <a:bodyPr/>
          <a:lstStyle/>
          <a:p>
            <a:pPr algn="l"/>
            <a:r>
              <a:rPr lang="en-US" dirty="0">
                <a:solidFill>
                  <a:srgbClr val="C00000"/>
                </a:solidFill>
              </a:rPr>
              <a:t>DISCUSSION</a:t>
            </a:r>
          </a:p>
        </p:txBody>
      </p:sp>
    </p:spTree>
    <p:extLst>
      <p:ext uri="{BB962C8B-B14F-4D97-AF65-F5344CB8AC3E}">
        <p14:creationId xmlns:p14="http://schemas.microsoft.com/office/powerpoint/2010/main" val="1056366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THE CONVERSION OF A GENTILE GOD-FEARER (Ac. 10:1-48)</a:t>
            </a:r>
          </a:p>
        </p:txBody>
      </p:sp>
      <p:sp>
        <p:nvSpPr>
          <p:cNvPr id="3" name="Content Placeholder 2"/>
          <p:cNvSpPr>
            <a:spLocks noGrp="1"/>
          </p:cNvSpPr>
          <p:nvPr>
            <p:ph idx="1"/>
          </p:nvPr>
        </p:nvSpPr>
        <p:spPr>
          <a:xfrm>
            <a:off x="837981" y="1826043"/>
            <a:ext cx="10512862" cy="4894575"/>
          </a:xfrm>
        </p:spPr>
        <p:txBody>
          <a:bodyPr/>
          <a:lstStyle/>
          <a:p>
            <a:pPr marL="0" indent="0">
              <a:buNone/>
            </a:pPr>
            <a:r>
              <a:rPr lang="en-US" sz="3199" b="1" dirty="0">
                <a:solidFill>
                  <a:srgbClr val="00FFFF"/>
                </a:solidFill>
                <a:effectLst>
                  <a:outerShdw blurRad="38100" dist="38100" dir="2700000" algn="tl">
                    <a:srgbClr val="000000">
                      <a:alpha val="43137"/>
                    </a:srgbClr>
                  </a:outerShdw>
                </a:effectLst>
              </a:rPr>
              <a:t>Peter’s residence with a tanner, a Jew of a despised trade, became the scene for crossing the next great ethnic barrier.</a:t>
            </a:r>
          </a:p>
          <a:p>
            <a:r>
              <a:rPr lang="en-US" i="1" dirty="0"/>
              <a:t>The story begins with a God-fearer, a Roman centurion in the administrative city of Caesarea about 30 miles north of Joppa, who was instructed by an angel to send for Peter.</a:t>
            </a:r>
          </a:p>
          <a:p>
            <a:r>
              <a:rPr lang="en-US" i="1" dirty="0"/>
              <a:t>The next day, while Peter was on the rooftop of Simon’s house (possibly to escape some of the foul odors), he had a vision of non-kosher animals (Lv. 11) and a heavenly voice that told him to “slay and eat,” with the follow-up that he should not regard anything as unclean that God had cleansed. This scenario was repeated twice.</a:t>
            </a:r>
          </a:p>
          <a:p>
            <a:r>
              <a:rPr lang="en-US" i="1" dirty="0"/>
              <a:t>At the same time, the ambassadors from Caesarea arrived.</a:t>
            </a:r>
          </a:p>
        </p:txBody>
      </p:sp>
      <p:sp>
        <p:nvSpPr>
          <p:cNvPr id="4" name="Slide Number Placeholder 3"/>
          <p:cNvSpPr>
            <a:spLocks noGrp="1"/>
          </p:cNvSpPr>
          <p:nvPr>
            <p:ph type="sldNum" sz="quarter" idx="12"/>
          </p:nvPr>
        </p:nvSpPr>
        <p:spPr/>
        <p:txBody>
          <a:bodyPr/>
          <a:lstStyle/>
          <a:p>
            <a:pPr defTabSz="914126">
              <a:defRPr/>
            </a:pPr>
            <a:fld id="{254DD280-9EF3-47CE-9735-16719FC5628C}" type="slidenum">
              <a:rPr lang="en-US">
                <a:solidFill>
                  <a:prstClr val="black">
                    <a:tint val="75000"/>
                  </a:prstClr>
                </a:solidFill>
                <a:latin typeface="Calibri" panose="020F0502020204030204"/>
              </a:rPr>
              <a:pPr defTabSz="914126">
                <a:defRPr/>
              </a:pPr>
              <a:t>14</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59581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a:xfrm>
            <a:off x="4799349" y="534154"/>
            <a:ext cx="6747958" cy="5930023"/>
          </a:xfrm>
          <a:solidFill>
            <a:srgbClr val="660033"/>
          </a:solidFill>
        </p:spPr>
        <p:txBody>
          <a:bodyPr/>
          <a:lstStyle/>
          <a:p>
            <a:r>
              <a:rPr lang="en-US" altLang="en-US" sz="3999" dirty="0">
                <a:solidFill>
                  <a:srgbClr val="FFFF99"/>
                </a:solidFill>
                <a:latin typeface="Impact" panose="020B0806030902050204" pitchFamily="34" charset="0"/>
              </a:rPr>
              <a:t> “God-fearers” </a:t>
            </a:r>
            <a:r>
              <a:rPr lang="en-US" altLang="en-US" sz="2399" dirty="0">
                <a:solidFill>
                  <a:srgbClr val="FFFF99"/>
                </a:solidFill>
                <a:latin typeface="Arial" panose="020B0604020202020204" pitchFamily="34" charset="0"/>
              </a:rPr>
              <a:t>(Ac. 10:2, 22)</a:t>
            </a:r>
            <a:br>
              <a:rPr lang="en-US" altLang="en-US" sz="2399" dirty="0">
                <a:solidFill>
                  <a:srgbClr val="FFFF99"/>
                </a:solidFill>
                <a:latin typeface="Arial" panose="020B0604020202020204" pitchFamily="34" charset="0"/>
              </a:rPr>
            </a:br>
            <a:br>
              <a:rPr lang="en-US" altLang="en-US" sz="2399" dirty="0">
                <a:solidFill>
                  <a:srgbClr val="FFFF99"/>
                </a:solidFill>
                <a:latin typeface="Arial" panose="020B0604020202020204" pitchFamily="34" charset="0"/>
              </a:rPr>
            </a:br>
            <a:r>
              <a:rPr lang="en-US" altLang="en-US" sz="2399" i="1" dirty="0">
                <a:solidFill>
                  <a:srgbClr val="FFFF99"/>
                </a:solidFill>
                <a:latin typeface="Arial" panose="020B0604020202020204" pitchFamily="34" charset="0"/>
              </a:rPr>
              <a:t>This “roster” of God-fearers from </a:t>
            </a:r>
            <a:r>
              <a:rPr lang="en-US" altLang="en-US" sz="2399" i="1" dirty="0" err="1">
                <a:solidFill>
                  <a:srgbClr val="FFFF99"/>
                </a:solidFill>
                <a:latin typeface="Arial" panose="020B0604020202020204" pitchFamily="34" charset="0"/>
              </a:rPr>
              <a:t>Aphrodisias</a:t>
            </a:r>
            <a:r>
              <a:rPr lang="en-US" altLang="en-US" sz="2399" i="1" dirty="0">
                <a:solidFill>
                  <a:srgbClr val="FFFF99"/>
                </a:solidFill>
                <a:latin typeface="Arial" panose="020B0604020202020204" pitchFamily="34" charset="0"/>
              </a:rPr>
              <a:t> (southwestern Turkey) is one of various references in inscriptions and texts to pious Gentiles who were sympathetic to Jewish religion, even though they had not themselves become proselyte Jews. Hence, they stood somewhere between full Jewishness and paganism.</a:t>
            </a:r>
            <a:br>
              <a:rPr lang="en-US" altLang="en-US" sz="2399" i="1" dirty="0">
                <a:solidFill>
                  <a:srgbClr val="FFFF99"/>
                </a:solidFill>
                <a:latin typeface="Arial" panose="020B0604020202020204" pitchFamily="34" charset="0"/>
              </a:rPr>
            </a:br>
            <a:br>
              <a:rPr lang="en-US" altLang="en-US" sz="2399" i="1" dirty="0">
                <a:solidFill>
                  <a:srgbClr val="FFFF99"/>
                </a:solidFill>
                <a:latin typeface="Arial" panose="020B0604020202020204" pitchFamily="34" charset="0"/>
              </a:rPr>
            </a:br>
            <a:r>
              <a:rPr lang="en-US" altLang="en-US" sz="2399" i="1" dirty="0">
                <a:solidFill>
                  <a:srgbClr val="FFFF99"/>
                </a:solidFill>
                <a:latin typeface="Arial" panose="020B0604020202020204" pitchFamily="34" charset="0"/>
              </a:rPr>
              <a:t>This list names 54 Gentiles who, alongside Jews from the local synagogue, contributed to relief efforts as well as construction of a place for worship. The Gentile part of the register is headed by the words “those who are God-fearers”.</a:t>
            </a:r>
            <a:endParaRPr lang="en-US" altLang="en-US" sz="2399" dirty="0">
              <a:solidFill>
                <a:srgbClr val="FFFF99"/>
              </a:solidFill>
              <a:latin typeface="Arial" panose="020B0604020202020204" pitchFamily="34" charset="0"/>
            </a:endParaRPr>
          </a:p>
        </p:txBody>
      </p:sp>
      <p:pic>
        <p:nvPicPr>
          <p:cNvPr id="350215" name="Picture 7" descr="AIS21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t="-232"/>
          <a:stretch>
            <a:fillRect/>
          </a:stretch>
        </p:blipFill>
        <p:spPr>
          <a:xfrm>
            <a:off x="1523603" y="893"/>
            <a:ext cx="3047206" cy="6856214"/>
          </a:xfr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56767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At Cornelius’ Home</a:t>
            </a:r>
          </a:p>
        </p:txBody>
      </p:sp>
      <p:sp>
        <p:nvSpPr>
          <p:cNvPr id="3" name="Content Placeholder 2"/>
          <p:cNvSpPr>
            <a:spLocks noGrp="1"/>
          </p:cNvSpPr>
          <p:nvPr>
            <p:ph idx="1"/>
          </p:nvPr>
        </p:nvSpPr>
        <p:spPr>
          <a:xfrm>
            <a:off x="837981" y="1697740"/>
            <a:ext cx="10512862" cy="5031064"/>
          </a:xfrm>
        </p:spPr>
        <p:txBody>
          <a:bodyPr/>
          <a:lstStyle/>
          <a:p>
            <a:pPr marL="0" indent="0">
              <a:buNone/>
            </a:pPr>
            <a:r>
              <a:rPr lang="en-US" sz="3199" b="1" dirty="0">
                <a:solidFill>
                  <a:srgbClr val="00FFFF"/>
                </a:solidFill>
                <a:effectLst>
                  <a:outerShdw blurRad="38100" dist="38100" dir="2700000" algn="tl">
                    <a:srgbClr val="000000">
                      <a:alpha val="43137"/>
                    </a:srgbClr>
                  </a:outerShdw>
                </a:effectLst>
              </a:rPr>
              <a:t>Peter took with him half a dozen Christian brothers when he departed for Caesarea (cf. 11:12).</a:t>
            </a:r>
          </a:p>
          <a:p>
            <a:r>
              <a:rPr lang="en-US" i="1" dirty="0"/>
              <a:t>This may have been the first time in his life that Peter had entered a Gentile home—an entry that would immediately have defiled him, a fact that Peter frankly asserted to the whole group when he arrived.</a:t>
            </a:r>
          </a:p>
          <a:p>
            <a:r>
              <a:rPr lang="en-US" i="1" dirty="0"/>
              <a:t>But Peter was quick to acknowledge that God had changed the rules!</a:t>
            </a:r>
          </a:p>
          <a:p>
            <a:r>
              <a:rPr lang="en-US" i="1" dirty="0"/>
              <a:t>Before Peter had finished speaking, the Holy Spirit fell on Cornelius, his family and his gathered friends, a clear confirmation that God had fully accepted them.</a:t>
            </a:r>
          </a:p>
          <a:p>
            <a:endParaRPr lang="en-US" i="1" dirty="0"/>
          </a:p>
        </p:txBody>
      </p:sp>
      <p:sp>
        <p:nvSpPr>
          <p:cNvPr id="4" name="Slide Number Placeholder 3"/>
          <p:cNvSpPr>
            <a:spLocks noGrp="1"/>
          </p:cNvSpPr>
          <p:nvPr>
            <p:ph type="sldNum" sz="quarter" idx="12"/>
          </p:nvPr>
        </p:nvSpPr>
        <p:spPr/>
        <p:txBody>
          <a:bodyPr/>
          <a:lstStyle/>
          <a:p>
            <a:pPr defTabSz="914126">
              <a:defRPr/>
            </a:pPr>
            <a:fld id="{254DD280-9EF3-47CE-9735-16719FC5628C}" type="slidenum">
              <a:rPr lang="en-US">
                <a:solidFill>
                  <a:prstClr val="black">
                    <a:tint val="75000"/>
                  </a:prstClr>
                </a:solidFill>
                <a:latin typeface="Calibri" panose="020F0502020204030204"/>
              </a:rPr>
              <a:pPr defTabSz="914126">
                <a:defRPr/>
              </a:pPr>
              <a:t>16</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198473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981" y="365923"/>
            <a:ext cx="11142351" cy="1460120"/>
          </a:xfrm>
        </p:spPr>
        <p:txBody>
          <a:bodyPr/>
          <a:lstStyle/>
          <a:p>
            <a:r>
              <a:rPr lang="en-US" b="1" dirty="0">
                <a:solidFill>
                  <a:srgbClr val="FFC000"/>
                </a:solidFill>
                <a:effectLst>
                  <a:outerShdw blurRad="38100" dist="38100" dir="2700000" algn="tl">
                    <a:srgbClr val="000000">
                      <a:alpha val="43137"/>
                    </a:srgbClr>
                  </a:outerShdw>
                </a:effectLst>
              </a:rPr>
              <a:t>THE JERUSALEM CHURCH AFFIRMATION (Ac. 11:1-18)</a:t>
            </a:r>
          </a:p>
        </p:txBody>
      </p:sp>
      <p:sp>
        <p:nvSpPr>
          <p:cNvPr id="3" name="Content Placeholder 2"/>
          <p:cNvSpPr>
            <a:spLocks noGrp="1"/>
          </p:cNvSpPr>
          <p:nvPr>
            <p:ph idx="1"/>
          </p:nvPr>
        </p:nvSpPr>
        <p:spPr/>
        <p:txBody>
          <a:bodyPr/>
          <a:lstStyle/>
          <a:p>
            <a:pPr marL="0" indent="0">
              <a:buNone/>
            </a:pPr>
            <a:r>
              <a:rPr lang="en-US" sz="3199" b="1" dirty="0">
                <a:solidFill>
                  <a:srgbClr val="00FFFF"/>
                </a:solidFill>
                <a:effectLst>
                  <a:outerShdw blurRad="38100" dist="38100" dir="2700000" algn="tl">
                    <a:srgbClr val="000000">
                      <a:alpha val="43137"/>
                    </a:srgbClr>
                  </a:outerShdw>
                </a:effectLst>
              </a:rPr>
              <a:t>Earlier, the Jerusalem church had sent investigative representatives to Samaria to investigate Philip’s crossing an ethnic barrier. Now, they thoroughly examined Peter!</a:t>
            </a:r>
          </a:p>
          <a:p>
            <a:r>
              <a:rPr lang="en-US" i="1" dirty="0"/>
              <a:t>In the first place, Peter’s entrance into a Gentile residence sent shock waves through the Jewish Christian community, and the fact that he even ate there suggested he had violated the Torah’s kosher laws.</a:t>
            </a:r>
          </a:p>
          <a:p>
            <a:r>
              <a:rPr lang="en-US" i="1" dirty="0"/>
              <a:t>The Jewish believers were scandalized, and the entire incident threated to divide the community.</a:t>
            </a:r>
          </a:p>
        </p:txBody>
      </p:sp>
      <p:sp>
        <p:nvSpPr>
          <p:cNvPr id="4" name="Slide Number Placeholder 3"/>
          <p:cNvSpPr>
            <a:spLocks noGrp="1"/>
          </p:cNvSpPr>
          <p:nvPr>
            <p:ph type="sldNum" sz="quarter" idx="12"/>
          </p:nvPr>
        </p:nvSpPr>
        <p:spPr/>
        <p:txBody>
          <a:bodyPr/>
          <a:lstStyle/>
          <a:p>
            <a:pPr defTabSz="914126">
              <a:defRPr/>
            </a:pPr>
            <a:fld id="{254DD280-9EF3-47CE-9735-16719FC5628C}" type="slidenum">
              <a:rPr lang="en-US">
                <a:solidFill>
                  <a:prstClr val="black">
                    <a:tint val="75000"/>
                  </a:prstClr>
                </a:solidFill>
                <a:latin typeface="Calibri" panose="020F0502020204030204"/>
              </a:rPr>
              <a:pPr defTabSz="914126">
                <a:defRPr/>
              </a:pPr>
              <a:t>17</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8930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Peter’s Explanation</a:t>
            </a:r>
          </a:p>
        </p:txBody>
      </p:sp>
      <p:sp>
        <p:nvSpPr>
          <p:cNvPr id="3" name="Content Placeholder 2"/>
          <p:cNvSpPr>
            <a:spLocks noGrp="1"/>
          </p:cNvSpPr>
          <p:nvPr>
            <p:ph idx="1"/>
          </p:nvPr>
        </p:nvSpPr>
        <p:spPr>
          <a:xfrm>
            <a:off x="837981" y="1826043"/>
            <a:ext cx="10512862" cy="3306988"/>
          </a:xfrm>
        </p:spPr>
        <p:txBody>
          <a:bodyPr/>
          <a:lstStyle/>
          <a:p>
            <a:pPr marL="0" indent="0">
              <a:buNone/>
            </a:pPr>
            <a:r>
              <a:rPr lang="en-US" sz="3199" b="1" dirty="0">
                <a:solidFill>
                  <a:srgbClr val="00FFFF"/>
                </a:solidFill>
                <a:effectLst>
                  <a:outerShdw blurRad="38100" dist="38100" dir="2700000" algn="tl">
                    <a:srgbClr val="000000">
                      <a:alpha val="43137"/>
                    </a:srgbClr>
                  </a:outerShdw>
                </a:effectLst>
              </a:rPr>
              <a:t>Peter rehearsed his story beginning with the rooftop vision, the angelic message to Cornelius, and the outpouring of the Spirit as had happened at Pentecost.</a:t>
            </a:r>
          </a:p>
          <a:p>
            <a:r>
              <a:rPr lang="en-US" i="1" dirty="0"/>
              <a:t>The six Jews who had accompanied him now were highly important for corroborating Peter’s account.</a:t>
            </a:r>
          </a:p>
          <a:p>
            <a:r>
              <a:rPr lang="en-US" i="1" dirty="0"/>
              <a:t>Peter then recalled the words of John the Baptist, suggesting that what had happened at Pentecost had now happened to Gentiles.</a:t>
            </a:r>
          </a:p>
        </p:txBody>
      </p:sp>
      <p:sp>
        <p:nvSpPr>
          <p:cNvPr id="4" name="Slide Number Placeholder 3"/>
          <p:cNvSpPr>
            <a:spLocks noGrp="1"/>
          </p:cNvSpPr>
          <p:nvPr>
            <p:ph type="sldNum" sz="quarter" idx="12"/>
          </p:nvPr>
        </p:nvSpPr>
        <p:spPr/>
        <p:txBody>
          <a:bodyPr/>
          <a:lstStyle/>
          <a:p>
            <a:pPr defTabSz="914126">
              <a:defRPr/>
            </a:pPr>
            <a:fld id="{254DD280-9EF3-47CE-9735-16719FC5628C}" type="slidenum">
              <a:rPr lang="en-US">
                <a:solidFill>
                  <a:prstClr val="black">
                    <a:tint val="75000"/>
                  </a:prstClr>
                </a:solidFill>
                <a:latin typeface="Calibri" panose="020F0502020204030204"/>
              </a:rPr>
              <a:pPr defTabSz="914126">
                <a:defRPr/>
              </a:pPr>
              <a:t>18</a:t>
            </a:fld>
            <a:endParaRPr lang="en-US">
              <a:solidFill>
                <a:prstClr val="black">
                  <a:tint val="75000"/>
                </a:prstClr>
              </a:solidFill>
              <a:latin typeface="Calibri" panose="020F0502020204030204"/>
            </a:endParaRPr>
          </a:p>
        </p:txBody>
      </p:sp>
      <p:sp>
        <p:nvSpPr>
          <p:cNvPr id="5" name="TextBox 4"/>
          <p:cNvSpPr txBox="1"/>
          <p:nvPr/>
        </p:nvSpPr>
        <p:spPr>
          <a:xfrm>
            <a:off x="304720" y="5309449"/>
            <a:ext cx="11627497" cy="1323094"/>
          </a:xfrm>
          <a:prstGeom prst="rect">
            <a:avLst/>
          </a:prstGeom>
          <a:solidFill>
            <a:srgbClr val="C00000"/>
          </a:solidFill>
          <a:ln>
            <a:solidFill>
              <a:schemeClr val="tx1"/>
            </a:solidFill>
          </a:ln>
        </p:spPr>
        <p:txBody>
          <a:bodyPr wrap="square" rtlCol="0">
            <a:spAutoFit/>
          </a:bodyPr>
          <a:lstStyle/>
          <a:p>
            <a:pPr algn="ctr" defTabSz="914126" eaLnBrk="0" fontAlgn="base" hangingPunct="0">
              <a:spcBef>
                <a:spcPct val="0"/>
              </a:spcBef>
              <a:spcAft>
                <a:spcPct val="0"/>
              </a:spcAft>
            </a:pPr>
            <a:r>
              <a:rPr lang="en-US" sz="3999" dirty="0">
                <a:solidFill>
                  <a:srgbClr val="FFFF99"/>
                </a:solidFill>
                <a:effectLst>
                  <a:outerShdw blurRad="38100" dist="38100" dir="2700000" algn="tl">
                    <a:srgbClr val="000000">
                      <a:alpha val="43137"/>
                    </a:srgbClr>
                  </a:outerShdw>
                </a:effectLst>
                <a:latin typeface="Impact" panose="020B0806030902050204" pitchFamily="34" charset="0"/>
              </a:rPr>
              <a:t>The bold conclusion: “So then, God has even granted the Gentiles repentance unto life!”</a:t>
            </a:r>
          </a:p>
        </p:txBody>
      </p:sp>
    </p:spTree>
    <p:extLst>
      <p:ext uri="{BB962C8B-B14F-4D97-AF65-F5344CB8AC3E}">
        <p14:creationId xmlns:p14="http://schemas.microsoft.com/office/powerpoint/2010/main" val="949844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5"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vertic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981" y="228914"/>
            <a:ext cx="10895230" cy="1325563"/>
          </a:xfrm>
        </p:spPr>
        <p:txBody>
          <a:bodyPr/>
          <a:lstStyle/>
          <a:p>
            <a:r>
              <a:rPr lang="en-US" b="1" dirty="0">
                <a:solidFill>
                  <a:srgbClr val="FFC000"/>
                </a:solidFill>
                <a:effectLst>
                  <a:outerShdw blurRad="38100" dist="38100" dir="2700000" algn="tl">
                    <a:srgbClr val="000000">
                      <a:alpha val="43137"/>
                    </a:srgbClr>
                  </a:outerShdw>
                </a:effectLst>
              </a:rPr>
              <a:t>THE GREEK CHURCH IN ANTIOCH (Ac. 11:19-30)</a:t>
            </a:r>
          </a:p>
        </p:txBody>
      </p:sp>
      <p:sp>
        <p:nvSpPr>
          <p:cNvPr id="3" name="Content Placeholder 2"/>
          <p:cNvSpPr>
            <a:spLocks noGrp="1"/>
          </p:cNvSpPr>
          <p:nvPr>
            <p:ph idx="1"/>
          </p:nvPr>
        </p:nvSpPr>
        <p:spPr>
          <a:xfrm>
            <a:off x="837981" y="1447800"/>
            <a:ext cx="10512862" cy="5410199"/>
          </a:xfrm>
        </p:spPr>
        <p:txBody>
          <a:bodyPr/>
          <a:lstStyle/>
          <a:p>
            <a:pPr marL="0" indent="0">
              <a:buNone/>
            </a:pPr>
            <a:r>
              <a:rPr lang="en-US" sz="3199" b="1" dirty="0">
                <a:solidFill>
                  <a:srgbClr val="00FFFF"/>
                </a:solidFill>
                <a:effectLst>
                  <a:outerShdw blurRad="38100" dist="38100" dir="2700000" algn="tl">
                    <a:srgbClr val="000000">
                      <a:alpha val="43137"/>
                    </a:srgbClr>
                  </a:outerShdw>
                </a:effectLst>
              </a:rPr>
              <a:t>If Peter’s trip to Caesarea opened the door to Gentiles, what happened in Antioch only solidified the bold conclusion.</a:t>
            </a:r>
          </a:p>
          <a:p>
            <a:r>
              <a:rPr lang="en-US" i="1" dirty="0"/>
              <a:t>Some of the Christians who now were fleeing persecution in Jerusalem went there, and some of the Cypriot and African Jewish Christians began to tell the story of Jesus to Greeks.</a:t>
            </a:r>
          </a:p>
          <a:p>
            <a:r>
              <a:rPr lang="en-US" i="1" dirty="0"/>
              <a:t>Many Greeks now became believers, and when the Jerusalem church heard about it, they did what they had done before—they sent an investigative and trusted representative, this time Barnabas of Cyprus, who confirmed that all was well!</a:t>
            </a:r>
          </a:p>
          <a:p>
            <a:r>
              <a:rPr lang="en-US" i="1" dirty="0"/>
              <a:t>The Antioch church would become the first sending church for  Christian missionaries, and the mission trips of Paul to the larger Roman world occupy the last half of the Book of Acts.</a:t>
            </a:r>
          </a:p>
        </p:txBody>
      </p:sp>
      <p:sp>
        <p:nvSpPr>
          <p:cNvPr id="4" name="Slide Number Placeholder 3"/>
          <p:cNvSpPr>
            <a:spLocks noGrp="1"/>
          </p:cNvSpPr>
          <p:nvPr>
            <p:ph type="sldNum" sz="quarter" idx="12"/>
          </p:nvPr>
        </p:nvSpPr>
        <p:spPr/>
        <p:txBody>
          <a:bodyPr/>
          <a:lstStyle/>
          <a:p>
            <a:pPr defTabSz="914126">
              <a:defRPr/>
            </a:pPr>
            <a:fld id="{254DD280-9EF3-47CE-9735-16719FC5628C}" type="slidenum">
              <a:rPr lang="en-US">
                <a:solidFill>
                  <a:prstClr val="black">
                    <a:tint val="75000"/>
                  </a:prstClr>
                </a:solidFill>
                <a:latin typeface="Calibri" panose="020F0502020204030204"/>
              </a:rPr>
              <a:pPr defTabSz="914126">
                <a:defRPr/>
              </a:pPr>
              <a:t>19</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57512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FA979-2E7F-14EE-0724-A63639EF0898}"/>
            </a:ext>
          </a:extLst>
        </p:cNvPr>
        <p:cNvGrpSpPr/>
        <p:nvPr/>
      </p:nvGrpSpPr>
      <p:grpSpPr>
        <a:xfrm>
          <a:off x="0" y="0"/>
          <a:ext cx="0" cy="0"/>
          <a:chOff x="0" y="0"/>
          <a:chExt cx="0" cy="0"/>
        </a:xfrm>
      </p:grpSpPr>
      <p:pic>
        <p:nvPicPr>
          <p:cNvPr id="11" name="Picture Placeholder 10" descr="close up of architectural spiral scrolling ornament">
            <a:extLst>
              <a:ext uri="{FF2B5EF4-FFF2-40B4-BE49-F238E27FC236}">
                <a16:creationId xmlns:a16="http://schemas.microsoft.com/office/drawing/2014/main" id="{973F94A8-B7F8-7F93-3EBD-39031E7584D4}"/>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2643093F-28DE-D782-18DB-BB25B8A13AF7}"/>
              </a:ext>
            </a:extLst>
          </p:cNvPr>
          <p:cNvSpPr>
            <a:spLocks noGrp="1"/>
          </p:cNvSpPr>
          <p:nvPr>
            <p:ph type="title"/>
          </p:nvPr>
        </p:nvSpPr>
        <p:spPr/>
        <p:txBody>
          <a:bodyPr/>
          <a:lstStyle/>
          <a:p>
            <a:r>
              <a:rPr lang="en-US" dirty="0"/>
              <a:t>1 - THE APOSTOLIC PERIOD</a:t>
            </a:r>
          </a:p>
        </p:txBody>
      </p:sp>
      <p:sp>
        <p:nvSpPr>
          <p:cNvPr id="8" name="Text Placeholder 7">
            <a:extLst>
              <a:ext uri="{FF2B5EF4-FFF2-40B4-BE49-F238E27FC236}">
                <a16:creationId xmlns:a16="http://schemas.microsoft.com/office/drawing/2014/main" id="{3226289B-4D21-FB21-40B1-EE8EAA1921A1}"/>
              </a:ext>
            </a:extLst>
          </p:cNvPr>
          <p:cNvSpPr>
            <a:spLocks noGrp="1"/>
          </p:cNvSpPr>
          <p:nvPr>
            <p:ph type="body" idx="1"/>
          </p:nvPr>
        </p:nvSpPr>
        <p:spPr/>
        <p:txBody>
          <a:bodyPr/>
          <a:lstStyle/>
          <a:p>
            <a:r>
              <a:rPr lang="en-US" cap="none" dirty="0"/>
              <a:t>Jesus and the Apostles, the Foundation</a:t>
            </a:r>
            <a:endParaRPr lang="en-US" dirty="0"/>
          </a:p>
        </p:txBody>
      </p:sp>
    </p:spTree>
    <p:extLst>
      <p:ext uri="{BB962C8B-B14F-4D97-AF65-F5344CB8AC3E}">
        <p14:creationId xmlns:p14="http://schemas.microsoft.com/office/powerpoint/2010/main" val="799042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a:xfrm>
            <a:off x="1293812" y="0"/>
            <a:ext cx="7970851" cy="1084814"/>
          </a:xfrm>
        </p:spPr>
        <p:txBody>
          <a:bodyPr/>
          <a:lstStyle/>
          <a:p>
            <a:r>
              <a:rPr lang="en-US" altLang="en-US" sz="4800" dirty="0">
                <a:solidFill>
                  <a:srgbClr val="FFC000"/>
                </a:solidFill>
                <a:latin typeface="Impact" panose="020B0806030902050204" pitchFamily="34" charset="0"/>
              </a:rPr>
              <a:t>STAGES BETWEEN JEW &amp; GENTILE</a:t>
            </a:r>
          </a:p>
        </p:txBody>
      </p:sp>
      <p:sp>
        <p:nvSpPr>
          <p:cNvPr id="365571" name="Rectangle 3"/>
          <p:cNvSpPr>
            <a:spLocks noGrp="1" noChangeArrowheads="1"/>
          </p:cNvSpPr>
          <p:nvPr>
            <p:ph type="body" idx="1"/>
          </p:nvPr>
        </p:nvSpPr>
        <p:spPr>
          <a:xfrm>
            <a:off x="2293424" y="914400"/>
            <a:ext cx="9592188" cy="5942707"/>
          </a:xfrm>
        </p:spPr>
        <p:txBody>
          <a:bodyPr/>
          <a:lstStyle/>
          <a:p>
            <a:pPr marL="0" indent="0">
              <a:lnSpc>
                <a:spcPct val="90000"/>
              </a:lnSpc>
              <a:buNone/>
            </a:pPr>
            <a:r>
              <a:rPr lang="en-US" altLang="en-US" b="1" dirty="0" err="1">
                <a:solidFill>
                  <a:srgbClr val="FFFF99"/>
                </a:solidFill>
              </a:rPr>
              <a:t>Hebraistic</a:t>
            </a:r>
            <a:r>
              <a:rPr lang="en-US" altLang="en-US" b="1" dirty="0">
                <a:solidFill>
                  <a:srgbClr val="FFFF99"/>
                </a:solidFill>
              </a:rPr>
              <a:t> Jews </a:t>
            </a:r>
            <a:r>
              <a:rPr lang="en-US" altLang="en-US" b="1" dirty="0">
                <a:solidFill>
                  <a:srgbClr val="FFFF99"/>
                </a:solidFill>
                <a:latin typeface="Symbol" panose="05050102010706020507" pitchFamily="18" charset="2"/>
              </a:rPr>
              <a:t>(</a:t>
            </a:r>
            <a:r>
              <a:rPr lang="en-US" altLang="en-US" b="1" dirty="0">
                <a:solidFill>
                  <a:srgbClr val="FFFF99"/>
                </a:solidFill>
                <a:latin typeface="Greekth" panose="02020803070505020304" pitchFamily="18" charset="0"/>
              </a:rPr>
              <a:t>e[</a:t>
            </a:r>
            <a:r>
              <a:rPr lang="en-US" altLang="en-US" b="1" dirty="0" err="1">
                <a:solidFill>
                  <a:srgbClr val="FFFF99"/>
                </a:solidFill>
                <a:latin typeface="Greekth" panose="02020803070505020304" pitchFamily="18" charset="0"/>
              </a:rPr>
              <a:t>brai?oj</a:t>
            </a:r>
            <a:r>
              <a:rPr lang="en-US" altLang="en-US" b="1" dirty="0">
                <a:solidFill>
                  <a:srgbClr val="FFFF99"/>
                </a:solidFill>
                <a:latin typeface="Symbol" panose="05050102010706020507" pitchFamily="18" charset="2"/>
              </a:rPr>
              <a:t>)</a:t>
            </a:r>
          </a:p>
          <a:p>
            <a:pPr>
              <a:lnSpc>
                <a:spcPct val="90000"/>
              </a:lnSpc>
              <a:spcBef>
                <a:spcPts val="0"/>
              </a:spcBef>
              <a:buFont typeface="Wingdings" panose="05000000000000000000" pitchFamily="2" charset="2"/>
              <a:buNone/>
            </a:pPr>
            <a:r>
              <a:rPr lang="en-US" altLang="en-US" dirty="0">
                <a:solidFill>
                  <a:srgbClr val="FFFF99"/>
                </a:solidFill>
                <a:latin typeface="Symbol" panose="05050102010706020507" pitchFamily="18" charset="2"/>
              </a:rPr>
              <a:t>		</a:t>
            </a:r>
            <a:r>
              <a:rPr lang="en-US" altLang="en-US" dirty="0">
                <a:solidFill>
                  <a:srgbClr val="FFFF99"/>
                </a:solidFill>
                <a:latin typeface="Monotype Corsiva" panose="03010101010201010101" pitchFamily="66" charset="0"/>
              </a:rPr>
              <a:t>Jews attending a Hebrew-speaking synagogue</a:t>
            </a:r>
            <a:endParaRPr lang="en-US" altLang="en-US" dirty="0">
              <a:solidFill>
                <a:srgbClr val="FFFF99"/>
              </a:solidFill>
              <a:latin typeface="Symbol" panose="05050102010706020507" pitchFamily="18" charset="2"/>
            </a:endParaRPr>
          </a:p>
          <a:p>
            <a:pPr marL="0" indent="0">
              <a:lnSpc>
                <a:spcPct val="90000"/>
              </a:lnSpc>
              <a:buNone/>
            </a:pPr>
            <a:r>
              <a:rPr lang="en-US" altLang="en-US" b="1" dirty="0">
                <a:solidFill>
                  <a:srgbClr val="FFFF99"/>
                </a:solidFill>
              </a:rPr>
              <a:t>Hellenistic Jews </a:t>
            </a:r>
            <a:r>
              <a:rPr lang="en-US" altLang="en-US" b="1" dirty="0">
                <a:solidFill>
                  <a:srgbClr val="FFFF99"/>
                </a:solidFill>
                <a:latin typeface="Symbol" panose="05050102010706020507" pitchFamily="18" charset="2"/>
              </a:rPr>
              <a:t>(</a:t>
            </a:r>
            <a:r>
              <a:rPr lang="en-US" altLang="en-US" b="1" dirty="0">
                <a:solidFill>
                  <a:srgbClr val="FFFF99"/>
                </a:solidFill>
                <a:latin typeface="Greekth" panose="02020803070505020304" pitchFamily="18" charset="0"/>
              </a:rPr>
              <a:t>e[</a:t>
            </a:r>
            <a:r>
              <a:rPr lang="en-US" altLang="en-US" b="1" dirty="0" err="1">
                <a:solidFill>
                  <a:srgbClr val="FFFF99"/>
                </a:solidFill>
                <a:latin typeface="Greekth" panose="02020803070505020304" pitchFamily="18" charset="0"/>
              </a:rPr>
              <a:t>llhnisth</a:t>
            </a:r>
            <a:r>
              <a:rPr lang="en-US" altLang="en-US" b="1" dirty="0">
                <a:solidFill>
                  <a:srgbClr val="FFFF99"/>
                </a:solidFill>
                <a:latin typeface="Greekth" panose="02020803070505020304" pitchFamily="18" charset="0"/>
              </a:rPr>
              <a:t>&lt;j</a:t>
            </a:r>
            <a:r>
              <a:rPr lang="en-US" altLang="en-US" b="1" dirty="0">
                <a:solidFill>
                  <a:srgbClr val="FFFF99"/>
                </a:solidFill>
                <a:latin typeface="Symbol" panose="05050102010706020507" pitchFamily="18" charset="2"/>
              </a:rPr>
              <a:t>)</a:t>
            </a:r>
          </a:p>
          <a:p>
            <a:pPr>
              <a:lnSpc>
                <a:spcPct val="90000"/>
              </a:lnSpc>
              <a:spcBef>
                <a:spcPts val="0"/>
              </a:spcBef>
              <a:buFont typeface="Wingdings" panose="05000000000000000000" pitchFamily="2" charset="2"/>
              <a:buNone/>
            </a:pPr>
            <a:r>
              <a:rPr lang="en-US" altLang="en-US" dirty="0">
                <a:solidFill>
                  <a:srgbClr val="FFFF99"/>
                </a:solidFill>
                <a:latin typeface="Symbol" panose="05050102010706020507" pitchFamily="18" charset="2"/>
              </a:rPr>
              <a:t>		</a:t>
            </a:r>
            <a:r>
              <a:rPr lang="en-US" altLang="en-US" dirty="0">
                <a:solidFill>
                  <a:srgbClr val="FFFF99"/>
                </a:solidFill>
                <a:latin typeface="Monotype Corsiva" panose="03010101010201010101" pitchFamily="66" charset="0"/>
              </a:rPr>
              <a:t>Jews attending a Greek-speaking synagogue</a:t>
            </a:r>
            <a:endParaRPr lang="en-US" altLang="en-US" dirty="0">
              <a:solidFill>
                <a:srgbClr val="FFFF99"/>
              </a:solidFill>
              <a:latin typeface="Symbol" panose="05050102010706020507" pitchFamily="18" charset="2"/>
            </a:endParaRPr>
          </a:p>
          <a:p>
            <a:pPr marL="0" indent="0">
              <a:lnSpc>
                <a:spcPct val="90000"/>
              </a:lnSpc>
              <a:buNone/>
            </a:pPr>
            <a:r>
              <a:rPr lang="en-US" altLang="en-US" b="1" dirty="0">
                <a:solidFill>
                  <a:srgbClr val="FFFF99"/>
                </a:solidFill>
              </a:rPr>
              <a:t>Proselytes </a:t>
            </a:r>
            <a:r>
              <a:rPr lang="en-US" altLang="en-US" b="1" dirty="0">
                <a:solidFill>
                  <a:srgbClr val="FFFF99"/>
                </a:solidFill>
                <a:latin typeface="Symbol" panose="05050102010706020507" pitchFamily="18" charset="2"/>
              </a:rPr>
              <a:t>(</a:t>
            </a:r>
            <a:r>
              <a:rPr lang="en-US" altLang="en-US" b="1" dirty="0" err="1">
                <a:solidFill>
                  <a:srgbClr val="FFFF99"/>
                </a:solidFill>
                <a:latin typeface="Greekth" panose="02020803070505020304" pitchFamily="18" charset="0"/>
              </a:rPr>
              <a:t>prosh</a:t>
            </a:r>
            <a:r>
              <a:rPr lang="en-US" altLang="en-US" b="1" dirty="0">
                <a:solidFill>
                  <a:srgbClr val="FFFF99"/>
                </a:solidFill>
                <a:latin typeface="Greekth" panose="02020803070505020304" pitchFamily="18" charset="0"/>
              </a:rPr>
              <a:t>&lt;</a:t>
            </a:r>
            <a:r>
              <a:rPr lang="en-US" altLang="en-US" b="1" dirty="0" err="1">
                <a:solidFill>
                  <a:srgbClr val="FFFF99"/>
                </a:solidFill>
                <a:latin typeface="Greekth" panose="02020803070505020304" pitchFamily="18" charset="0"/>
              </a:rPr>
              <a:t>lutoi</a:t>
            </a:r>
            <a:r>
              <a:rPr lang="en-US" altLang="en-US" b="1" dirty="0">
                <a:solidFill>
                  <a:srgbClr val="FFFF99"/>
                </a:solidFill>
                <a:latin typeface="Symbol" panose="05050102010706020507" pitchFamily="18" charset="2"/>
              </a:rPr>
              <a:t>)</a:t>
            </a:r>
          </a:p>
          <a:p>
            <a:pPr>
              <a:lnSpc>
                <a:spcPct val="90000"/>
              </a:lnSpc>
              <a:spcBef>
                <a:spcPts val="0"/>
              </a:spcBef>
              <a:buFont typeface="Wingdings" panose="05000000000000000000" pitchFamily="2" charset="2"/>
              <a:buNone/>
            </a:pPr>
            <a:r>
              <a:rPr lang="en-US" altLang="en-US" dirty="0">
                <a:solidFill>
                  <a:srgbClr val="FFFF99"/>
                </a:solidFill>
                <a:latin typeface="Symbol" panose="05050102010706020507" pitchFamily="18" charset="2"/>
              </a:rPr>
              <a:t>		</a:t>
            </a:r>
            <a:r>
              <a:rPr lang="en-US" altLang="en-US" dirty="0">
                <a:solidFill>
                  <a:srgbClr val="FFFF99"/>
                </a:solidFill>
                <a:latin typeface="Monotype Corsiva" panose="03010101010201010101" pitchFamily="66" charset="0"/>
              </a:rPr>
              <a:t>Gentiles who accepted circumcision</a:t>
            </a:r>
            <a:endParaRPr lang="en-US" altLang="en-US" dirty="0">
              <a:solidFill>
                <a:srgbClr val="FFFF99"/>
              </a:solidFill>
              <a:latin typeface="Symbol" panose="05050102010706020507" pitchFamily="18" charset="2"/>
            </a:endParaRPr>
          </a:p>
          <a:p>
            <a:pPr marL="0" indent="0">
              <a:lnSpc>
                <a:spcPct val="90000"/>
              </a:lnSpc>
              <a:buNone/>
            </a:pPr>
            <a:r>
              <a:rPr lang="en-US" altLang="en-US" b="1" dirty="0">
                <a:solidFill>
                  <a:srgbClr val="FFFF99"/>
                </a:solidFill>
              </a:rPr>
              <a:t>Samaritans</a:t>
            </a:r>
            <a:r>
              <a:rPr lang="en-US" altLang="en-US" dirty="0">
                <a:solidFill>
                  <a:srgbClr val="FFFF99"/>
                </a:solidFill>
              </a:rPr>
              <a:t> </a:t>
            </a:r>
            <a:r>
              <a:rPr lang="en-US" altLang="en-US" dirty="0">
                <a:solidFill>
                  <a:srgbClr val="FFFF99"/>
                </a:solidFill>
                <a:latin typeface="Greekth" panose="02020803070505020304" pitchFamily="18" charset="0"/>
              </a:rPr>
              <a:t>(</a:t>
            </a:r>
            <a:r>
              <a:rPr lang="en-US" altLang="en-US" dirty="0" err="1">
                <a:solidFill>
                  <a:srgbClr val="FFFF99"/>
                </a:solidFill>
                <a:latin typeface="Greekth" panose="02020803070505020304" pitchFamily="18" charset="0"/>
              </a:rPr>
              <a:t>Samaritoi</a:t>
            </a:r>
            <a:r>
              <a:rPr lang="en-US" altLang="en-US" dirty="0">
                <a:solidFill>
                  <a:srgbClr val="FFFF99"/>
                </a:solidFill>
                <a:latin typeface="Greekth" panose="02020803070505020304" pitchFamily="18" charset="0"/>
              </a:rPr>
              <a:t>)</a:t>
            </a:r>
          </a:p>
          <a:p>
            <a:pPr marL="0" indent="0">
              <a:lnSpc>
                <a:spcPct val="90000"/>
              </a:lnSpc>
              <a:spcBef>
                <a:spcPts val="0"/>
              </a:spcBef>
              <a:buNone/>
            </a:pPr>
            <a:r>
              <a:rPr lang="en-US" altLang="en-US" b="1" dirty="0">
                <a:solidFill>
                  <a:srgbClr val="FFFF99"/>
                </a:solidFill>
              </a:rPr>
              <a:t>	</a:t>
            </a:r>
            <a:r>
              <a:rPr lang="en-US" altLang="en-US" dirty="0">
                <a:solidFill>
                  <a:srgbClr val="FFFF99"/>
                </a:solidFill>
                <a:latin typeface="Monotype Corsiva" panose="03010101010201010101" pitchFamily="66" charset="0"/>
              </a:rPr>
              <a:t>Yahweh worshippers who rejected the Jerusalem temple</a:t>
            </a:r>
            <a:endParaRPr lang="en-US" altLang="en-US" dirty="0">
              <a:solidFill>
                <a:srgbClr val="FFFF99"/>
              </a:solidFill>
            </a:endParaRPr>
          </a:p>
          <a:p>
            <a:pPr marL="0" indent="0">
              <a:lnSpc>
                <a:spcPct val="90000"/>
              </a:lnSpc>
              <a:buNone/>
            </a:pPr>
            <a:r>
              <a:rPr lang="en-US" altLang="en-US" b="1" dirty="0">
                <a:solidFill>
                  <a:srgbClr val="FFFF99"/>
                </a:solidFill>
              </a:rPr>
              <a:t>God-fearers </a:t>
            </a:r>
            <a:r>
              <a:rPr lang="en-US" altLang="en-US" b="1" dirty="0">
                <a:solidFill>
                  <a:srgbClr val="FFFF99"/>
                </a:solidFill>
                <a:latin typeface="Symbol" panose="05050102010706020507" pitchFamily="18" charset="2"/>
              </a:rPr>
              <a:t>(</a:t>
            </a:r>
            <a:r>
              <a:rPr lang="en-US" altLang="en-US" b="1" dirty="0" err="1">
                <a:solidFill>
                  <a:srgbClr val="FFFF99"/>
                </a:solidFill>
                <a:latin typeface="Greekth" panose="02020803070505020304" pitchFamily="18" charset="0"/>
              </a:rPr>
              <a:t>fobou?menoi</a:t>
            </a:r>
            <a:r>
              <a:rPr lang="en-US" altLang="en-US" b="1" dirty="0">
                <a:solidFill>
                  <a:srgbClr val="FFFF99"/>
                </a:solidFill>
                <a:latin typeface="Symbol" panose="05050102010706020507" pitchFamily="18" charset="2"/>
              </a:rPr>
              <a:t>)</a:t>
            </a:r>
          </a:p>
          <a:p>
            <a:pPr>
              <a:lnSpc>
                <a:spcPct val="90000"/>
              </a:lnSpc>
              <a:spcBef>
                <a:spcPts val="0"/>
              </a:spcBef>
              <a:buFont typeface="Wingdings" panose="05000000000000000000" pitchFamily="2" charset="2"/>
              <a:buNone/>
            </a:pPr>
            <a:r>
              <a:rPr lang="en-US" altLang="en-US" dirty="0">
                <a:solidFill>
                  <a:srgbClr val="FFFF99"/>
                </a:solidFill>
                <a:latin typeface="Monotype Corsiva" panose="03010101010201010101" pitchFamily="66" charset="0"/>
              </a:rPr>
              <a:t>		Gentiles attracted to the Jewish view of God (but remaining 	uncircumcised)</a:t>
            </a:r>
            <a:endParaRPr lang="en-US" altLang="en-US" dirty="0">
              <a:solidFill>
                <a:srgbClr val="FFFF99"/>
              </a:solidFill>
              <a:latin typeface="Symbol" panose="05050102010706020507" pitchFamily="18" charset="2"/>
            </a:endParaRPr>
          </a:p>
          <a:p>
            <a:pPr marL="0" indent="0">
              <a:lnSpc>
                <a:spcPct val="90000"/>
              </a:lnSpc>
              <a:buNone/>
            </a:pPr>
            <a:r>
              <a:rPr lang="en-US" altLang="en-US" b="1" dirty="0">
                <a:solidFill>
                  <a:srgbClr val="FFFF99"/>
                </a:solidFill>
              </a:rPr>
              <a:t>Pagans </a:t>
            </a:r>
            <a:r>
              <a:rPr lang="en-US" altLang="en-US" b="1" dirty="0">
                <a:solidFill>
                  <a:srgbClr val="FFFF99"/>
                </a:solidFill>
                <a:latin typeface="Symbol" panose="05050102010706020507" pitchFamily="18" charset="2"/>
              </a:rPr>
              <a:t>(</a:t>
            </a:r>
            <a:r>
              <a:rPr lang="en-US" altLang="en-US" b="1" dirty="0" err="1">
                <a:solidFill>
                  <a:srgbClr val="FFFF99"/>
                </a:solidFill>
                <a:latin typeface="Greekth" panose="02020803070505020304" pitchFamily="18" charset="0"/>
              </a:rPr>
              <a:t>e@qnoi</a:t>
            </a:r>
            <a:r>
              <a:rPr lang="en-US" altLang="en-US" b="1" dirty="0">
                <a:solidFill>
                  <a:srgbClr val="FFFF99"/>
                </a:solidFill>
                <a:latin typeface="Symbol" panose="05050102010706020507" pitchFamily="18" charset="2"/>
              </a:rPr>
              <a:t>)</a:t>
            </a:r>
          </a:p>
          <a:p>
            <a:pPr>
              <a:lnSpc>
                <a:spcPct val="90000"/>
              </a:lnSpc>
              <a:spcBef>
                <a:spcPts val="0"/>
              </a:spcBef>
              <a:buFont typeface="Wingdings" panose="05000000000000000000" pitchFamily="2" charset="2"/>
              <a:buNone/>
            </a:pPr>
            <a:r>
              <a:rPr lang="en-US" altLang="en-US" dirty="0">
                <a:solidFill>
                  <a:srgbClr val="FFFF99"/>
                </a:solidFill>
                <a:latin typeface="Symbol" panose="05050102010706020507" pitchFamily="18" charset="2"/>
              </a:rPr>
              <a:t>		</a:t>
            </a:r>
            <a:r>
              <a:rPr lang="en-US" altLang="en-US" dirty="0">
                <a:solidFill>
                  <a:srgbClr val="FFFF99"/>
                </a:solidFill>
                <a:latin typeface="Monotype Corsiva" panose="03010101010201010101" pitchFamily="66" charset="0"/>
              </a:rPr>
              <a:t>Worshipers of the Greco-Roman pantheon</a:t>
            </a:r>
            <a:endParaRPr lang="en-US" altLang="en-US" dirty="0">
              <a:solidFill>
                <a:srgbClr val="FFFF99"/>
              </a:solidFill>
              <a:latin typeface="Symbol" panose="05050102010706020507" pitchFamily="18" charset="2"/>
            </a:endParaRPr>
          </a:p>
        </p:txBody>
      </p:sp>
    </p:spTree>
    <p:extLst>
      <p:ext uri="{BB962C8B-B14F-4D97-AF65-F5344CB8AC3E}">
        <p14:creationId xmlns:p14="http://schemas.microsoft.com/office/powerpoint/2010/main" val="1144375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5571">
                                            <p:txEl>
                                              <p:pRg st="0" end="0"/>
                                            </p:txEl>
                                          </p:spTgt>
                                        </p:tgtEl>
                                        <p:attrNameLst>
                                          <p:attrName>style.visibility</p:attrName>
                                        </p:attrNameLst>
                                      </p:cBhvr>
                                      <p:to>
                                        <p:strVal val="visible"/>
                                      </p:to>
                                    </p:set>
                                    <p:anim calcmode="lin" valueType="num">
                                      <p:cBhvr additive="base">
                                        <p:cTn id="7" dur="500" fill="hold"/>
                                        <p:tgtEl>
                                          <p:spTgt spid="3655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6557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65571">
                                            <p:txEl>
                                              <p:pRg st="1" end="1"/>
                                            </p:txEl>
                                          </p:spTgt>
                                        </p:tgtEl>
                                        <p:attrNameLst>
                                          <p:attrName>style.visibility</p:attrName>
                                        </p:attrNameLst>
                                      </p:cBhvr>
                                      <p:to>
                                        <p:strVal val="visible"/>
                                      </p:to>
                                    </p:set>
                                    <p:anim calcmode="lin" valueType="num">
                                      <p:cBhvr additive="base">
                                        <p:cTn id="11" dur="500" fill="hold"/>
                                        <p:tgtEl>
                                          <p:spTgt spid="36557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655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65571">
                                            <p:txEl>
                                              <p:pRg st="2" end="2"/>
                                            </p:txEl>
                                          </p:spTgt>
                                        </p:tgtEl>
                                        <p:attrNameLst>
                                          <p:attrName>style.visibility</p:attrName>
                                        </p:attrNameLst>
                                      </p:cBhvr>
                                      <p:to>
                                        <p:strVal val="visible"/>
                                      </p:to>
                                    </p:set>
                                    <p:anim calcmode="lin" valueType="num">
                                      <p:cBhvr additive="base">
                                        <p:cTn id="17" dur="500" fill="hold"/>
                                        <p:tgtEl>
                                          <p:spTgt spid="365571">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65571">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65571">
                                            <p:txEl>
                                              <p:pRg st="3" end="3"/>
                                            </p:txEl>
                                          </p:spTgt>
                                        </p:tgtEl>
                                        <p:attrNameLst>
                                          <p:attrName>style.visibility</p:attrName>
                                        </p:attrNameLst>
                                      </p:cBhvr>
                                      <p:to>
                                        <p:strVal val="visible"/>
                                      </p:to>
                                    </p:set>
                                    <p:anim calcmode="lin" valueType="num">
                                      <p:cBhvr additive="base">
                                        <p:cTn id="21" dur="500" fill="hold"/>
                                        <p:tgtEl>
                                          <p:spTgt spid="365571">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655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65571">
                                            <p:txEl>
                                              <p:pRg st="4" end="4"/>
                                            </p:txEl>
                                          </p:spTgt>
                                        </p:tgtEl>
                                        <p:attrNameLst>
                                          <p:attrName>style.visibility</p:attrName>
                                        </p:attrNameLst>
                                      </p:cBhvr>
                                      <p:to>
                                        <p:strVal val="visible"/>
                                      </p:to>
                                    </p:set>
                                    <p:anim calcmode="lin" valueType="num">
                                      <p:cBhvr additive="base">
                                        <p:cTn id="27" dur="500" fill="hold"/>
                                        <p:tgtEl>
                                          <p:spTgt spid="365571">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65571">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65571">
                                            <p:txEl>
                                              <p:pRg st="5" end="5"/>
                                            </p:txEl>
                                          </p:spTgt>
                                        </p:tgtEl>
                                        <p:attrNameLst>
                                          <p:attrName>style.visibility</p:attrName>
                                        </p:attrNameLst>
                                      </p:cBhvr>
                                      <p:to>
                                        <p:strVal val="visible"/>
                                      </p:to>
                                    </p:set>
                                    <p:anim calcmode="lin" valueType="num">
                                      <p:cBhvr additive="base">
                                        <p:cTn id="31" dur="500" fill="hold"/>
                                        <p:tgtEl>
                                          <p:spTgt spid="365571">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6557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65571">
                                            <p:txEl>
                                              <p:pRg st="6" end="6"/>
                                            </p:txEl>
                                          </p:spTgt>
                                        </p:tgtEl>
                                        <p:attrNameLst>
                                          <p:attrName>style.visibility</p:attrName>
                                        </p:attrNameLst>
                                      </p:cBhvr>
                                      <p:to>
                                        <p:strVal val="visible"/>
                                      </p:to>
                                    </p:set>
                                    <p:anim calcmode="lin" valueType="num">
                                      <p:cBhvr additive="base">
                                        <p:cTn id="37" dur="500" fill="hold"/>
                                        <p:tgtEl>
                                          <p:spTgt spid="365571">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65571">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65571">
                                            <p:txEl>
                                              <p:pRg st="7" end="7"/>
                                            </p:txEl>
                                          </p:spTgt>
                                        </p:tgtEl>
                                        <p:attrNameLst>
                                          <p:attrName>style.visibility</p:attrName>
                                        </p:attrNameLst>
                                      </p:cBhvr>
                                      <p:to>
                                        <p:strVal val="visible"/>
                                      </p:to>
                                    </p:set>
                                    <p:anim calcmode="lin" valueType="num">
                                      <p:cBhvr additive="base">
                                        <p:cTn id="41" dur="500" fill="hold"/>
                                        <p:tgtEl>
                                          <p:spTgt spid="365571">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6557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65571">
                                            <p:txEl>
                                              <p:pRg st="8" end="8"/>
                                            </p:txEl>
                                          </p:spTgt>
                                        </p:tgtEl>
                                        <p:attrNameLst>
                                          <p:attrName>style.visibility</p:attrName>
                                        </p:attrNameLst>
                                      </p:cBhvr>
                                      <p:to>
                                        <p:strVal val="visible"/>
                                      </p:to>
                                    </p:set>
                                    <p:anim calcmode="lin" valueType="num">
                                      <p:cBhvr additive="base">
                                        <p:cTn id="47" dur="500" fill="hold"/>
                                        <p:tgtEl>
                                          <p:spTgt spid="365571">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65571">
                                            <p:txEl>
                                              <p:pRg st="8" end="8"/>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65571">
                                            <p:txEl>
                                              <p:pRg st="9" end="9"/>
                                            </p:txEl>
                                          </p:spTgt>
                                        </p:tgtEl>
                                        <p:attrNameLst>
                                          <p:attrName>style.visibility</p:attrName>
                                        </p:attrNameLst>
                                      </p:cBhvr>
                                      <p:to>
                                        <p:strVal val="visible"/>
                                      </p:to>
                                    </p:set>
                                    <p:anim calcmode="lin" valueType="num">
                                      <p:cBhvr additive="base">
                                        <p:cTn id="51" dur="500" fill="hold"/>
                                        <p:tgtEl>
                                          <p:spTgt spid="365571">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65571">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365571">
                                            <p:txEl>
                                              <p:pRg st="10" end="10"/>
                                            </p:txEl>
                                          </p:spTgt>
                                        </p:tgtEl>
                                        <p:attrNameLst>
                                          <p:attrName>style.visibility</p:attrName>
                                        </p:attrNameLst>
                                      </p:cBhvr>
                                      <p:to>
                                        <p:strVal val="visible"/>
                                      </p:to>
                                    </p:set>
                                    <p:anim calcmode="lin" valueType="num">
                                      <p:cBhvr additive="base">
                                        <p:cTn id="57" dur="500" fill="hold"/>
                                        <p:tgtEl>
                                          <p:spTgt spid="365571">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65571">
                                            <p:txEl>
                                              <p:pRg st="10" end="10"/>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365571">
                                            <p:txEl>
                                              <p:pRg st="11" end="11"/>
                                            </p:txEl>
                                          </p:spTgt>
                                        </p:tgtEl>
                                        <p:attrNameLst>
                                          <p:attrName>style.visibility</p:attrName>
                                        </p:attrNameLst>
                                      </p:cBhvr>
                                      <p:to>
                                        <p:strVal val="visible"/>
                                      </p:to>
                                    </p:set>
                                    <p:anim calcmode="lin" valueType="num">
                                      <p:cBhvr additive="base">
                                        <p:cTn id="61" dur="500" fill="hold"/>
                                        <p:tgtEl>
                                          <p:spTgt spid="365571">
                                            <p:txEl>
                                              <p:pRg st="11" end="1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65571">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1D7AA-4DD1-BAFD-AF3F-D88E1E3FFC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E2FD01-8C4F-7468-2B39-92539B7D6002}"/>
              </a:ext>
            </a:extLst>
          </p:cNvPr>
          <p:cNvSpPr>
            <a:spLocks noGrp="1"/>
          </p:cNvSpPr>
          <p:nvPr>
            <p:ph type="title"/>
          </p:nvPr>
        </p:nvSpPr>
        <p:spPr>
          <a:xfrm>
            <a:off x="303213" y="0"/>
            <a:ext cx="4343400" cy="939800"/>
          </a:xfrm>
        </p:spPr>
        <p:txBody>
          <a:bodyPr>
            <a:normAutofit/>
          </a:bodyPr>
          <a:lstStyle/>
          <a:p>
            <a:r>
              <a:rPr lang="en-US" dirty="0">
                <a:solidFill>
                  <a:schemeClr val="accent4">
                    <a:lumMod val="90000"/>
                  </a:schemeClr>
                </a:solidFill>
                <a:effectLst>
                  <a:outerShdw blurRad="38100" dist="38100" dir="2700000" algn="tl">
                    <a:srgbClr val="000000">
                      <a:alpha val="43137"/>
                    </a:srgbClr>
                  </a:outerShdw>
                </a:effectLst>
              </a:rPr>
              <a:t>LITERATURE</a:t>
            </a:r>
          </a:p>
        </p:txBody>
      </p:sp>
      <p:sp>
        <p:nvSpPr>
          <p:cNvPr id="4" name="Text Placeholder 3">
            <a:extLst>
              <a:ext uri="{FF2B5EF4-FFF2-40B4-BE49-F238E27FC236}">
                <a16:creationId xmlns:a16="http://schemas.microsoft.com/office/drawing/2014/main" id="{6CA38CE6-48A7-3C16-0996-321B756984C8}"/>
              </a:ext>
            </a:extLst>
          </p:cNvPr>
          <p:cNvSpPr>
            <a:spLocks noGrp="1"/>
          </p:cNvSpPr>
          <p:nvPr>
            <p:ph type="body" sz="half" idx="2"/>
          </p:nvPr>
        </p:nvSpPr>
        <p:spPr>
          <a:xfrm>
            <a:off x="303213" y="939800"/>
            <a:ext cx="4495800" cy="5918200"/>
          </a:xfrm>
        </p:spPr>
        <p:txBody>
          <a:bodyPr>
            <a:normAutofit/>
          </a:bodyPr>
          <a:lstStyle/>
          <a:p>
            <a:r>
              <a:rPr lang="en-US" sz="2800" b="1" dirty="0">
                <a:solidFill>
                  <a:schemeClr val="accent2">
                    <a:lumMod val="40000"/>
                    <a:lumOff val="60000"/>
                  </a:schemeClr>
                </a:solidFill>
                <a:effectLst>
                  <a:outerShdw blurRad="38100" dist="38100" dir="2700000" algn="tl">
                    <a:srgbClr val="000000">
                      <a:alpha val="43137"/>
                    </a:srgbClr>
                  </a:outerShdw>
                </a:effectLst>
              </a:rPr>
              <a:t>While Jesus never instructed his followers to write documents, very early they began to do so.</a:t>
            </a:r>
          </a:p>
          <a:p>
            <a:pPr marL="457200" indent="-457200">
              <a:buFont typeface="Arial" panose="020B0604020202020204" pitchFamily="34" charset="0"/>
              <a:buChar char="•"/>
            </a:pPr>
            <a:r>
              <a:rPr lang="en-US" sz="2400" i="1" dirty="0">
                <a:solidFill>
                  <a:schemeClr val="bg1"/>
                </a:solidFill>
              </a:rPr>
              <a:t>The Jerusalem church composed a letter to the new Gentile churches to resolve an issue concerning Jewish and Gentile relationships (Ac. 15:1, 5, 15-29).</a:t>
            </a:r>
          </a:p>
          <a:p>
            <a:pPr marL="457200" indent="-457200">
              <a:buFont typeface="Arial" panose="020B0604020202020204" pitchFamily="34" charset="0"/>
              <a:buChar char="•"/>
            </a:pPr>
            <a:r>
              <a:rPr lang="en-US" sz="2400" i="1" dirty="0">
                <a:solidFill>
                  <a:schemeClr val="bg1"/>
                </a:solidFill>
              </a:rPr>
              <a:t>Paul began writing letters in the late 40s to instruct and encourage his new churches.</a:t>
            </a:r>
          </a:p>
          <a:p>
            <a:pPr marL="457200" indent="-457200">
              <a:buFont typeface="Arial" panose="020B0604020202020204" pitchFamily="34" charset="0"/>
              <a:buChar char="•"/>
            </a:pPr>
            <a:r>
              <a:rPr lang="en-US" sz="2400" i="1" dirty="0">
                <a:solidFill>
                  <a:schemeClr val="bg1"/>
                </a:solidFill>
              </a:rPr>
              <a:t>Eventually, the four gospels were composed before the close of the 1</a:t>
            </a:r>
            <a:r>
              <a:rPr lang="en-US" sz="2400" i="1" baseline="30000" dirty="0">
                <a:solidFill>
                  <a:schemeClr val="bg1"/>
                </a:solidFill>
              </a:rPr>
              <a:t>st</a:t>
            </a:r>
            <a:r>
              <a:rPr lang="en-US" sz="2400" i="1" dirty="0">
                <a:solidFill>
                  <a:schemeClr val="bg1"/>
                </a:solidFill>
              </a:rPr>
              <a:t> century.</a:t>
            </a:r>
          </a:p>
        </p:txBody>
      </p:sp>
      <p:sp>
        <p:nvSpPr>
          <p:cNvPr id="6" name="Slide Number Placeholder 5">
            <a:extLst>
              <a:ext uri="{FF2B5EF4-FFF2-40B4-BE49-F238E27FC236}">
                <a16:creationId xmlns:a16="http://schemas.microsoft.com/office/drawing/2014/main" id="{438C1733-7F96-0C57-4542-ED3974DB44A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pic>
        <p:nvPicPr>
          <p:cNvPr id="8" name="Picture 7" descr="uncroppedimage1">
            <a:extLst>
              <a:ext uri="{FF2B5EF4-FFF2-40B4-BE49-F238E27FC236}">
                <a16:creationId xmlns:a16="http://schemas.microsoft.com/office/drawing/2014/main" id="{CAFE745F-632D-CAAB-3B45-8E5037A0A18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5053818" y="-16315"/>
            <a:ext cx="4698194" cy="6874315"/>
          </a:xfrm>
          <a:prstGeom prst="rect">
            <a:avLst/>
          </a:prstGeom>
          <a:noFill/>
          <a:ln>
            <a:noFill/>
          </a:ln>
        </p:spPr>
      </p:pic>
      <p:sp>
        <p:nvSpPr>
          <p:cNvPr id="9" name="TextBox 8">
            <a:extLst>
              <a:ext uri="{FF2B5EF4-FFF2-40B4-BE49-F238E27FC236}">
                <a16:creationId xmlns:a16="http://schemas.microsoft.com/office/drawing/2014/main" id="{05C76A37-C9BC-A08E-1A5C-97A3183132B1}"/>
              </a:ext>
            </a:extLst>
          </p:cNvPr>
          <p:cNvSpPr txBox="1"/>
          <p:nvPr/>
        </p:nvSpPr>
        <p:spPr>
          <a:xfrm>
            <a:off x="9905999" y="2144574"/>
            <a:ext cx="2208213" cy="3877985"/>
          </a:xfrm>
          <a:prstGeom prst="rect">
            <a:avLst/>
          </a:prstGeom>
          <a:noFill/>
        </p:spPr>
        <p:txBody>
          <a:bodyPr wrap="square" rtlCol="0">
            <a:spAutoFit/>
          </a:bodyPr>
          <a:lstStyle/>
          <a:p>
            <a:r>
              <a:rPr lang="en-US" sz="2400" i="1" dirty="0"/>
              <a:t>P46, the earliest copy of the Roman letter containing Romans 11:36—12:8 and dating to ca. AD 200.</a:t>
            </a:r>
          </a:p>
          <a:p>
            <a:endParaRPr lang="en-US" sz="2400" dirty="0"/>
          </a:p>
          <a:p>
            <a:r>
              <a:rPr lang="en-US" b="1" dirty="0"/>
              <a:t>University of Michigan</a:t>
            </a:r>
          </a:p>
          <a:p>
            <a:endParaRPr lang="en-US" dirty="0"/>
          </a:p>
        </p:txBody>
      </p:sp>
    </p:spTree>
    <p:extLst>
      <p:ext uri="{BB962C8B-B14F-4D97-AF65-F5344CB8AC3E}">
        <p14:creationId xmlns:p14="http://schemas.microsoft.com/office/powerpoint/2010/main" val="1241376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0B397-C495-1019-17AE-1990D8CC86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741C0F-DE8F-7ADE-4468-8CC61181331D}"/>
              </a:ext>
            </a:extLst>
          </p:cNvPr>
          <p:cNvSpPr>
            <a:spLocks noGrp="1"/>
          </p:cNvSpPr>
          <p:nvPr>
            <p:ph type="title"/>
          </p:nvPr>
        </p:nvSpPr>
        <p:spPr>
          <a:xfrm>
            <a:off x="303212" y="228600"/>
            <a:ext cx="11582400" cy="939800"/>
          </a:xfrm>
        </p:spPr>
        <p:txBody>
          <a:bodyPr>
            <a:normAutofit/>
          </a:bodyPr>
          <a:lstStyle/>
          <a:p>
            <a:r>
              <a:rPr lang="en-US" dirty="0">
                <a:solidFill>
                  <a:schemeClr val="accent4">
                    <a:lumMod val="90000"/>
                  </a:schemeClr>
                </a:solidFill>
                <a:effectLst>
                  <a:outerShdw blurRad="38100" dist="38100" dir="2700000" algn="tl">
                    <a:srgbClr val="000000">
                      <a:alpha val="43137"/>
                    </a:srgbClr>
                  </a:outerShdw>
                </a:effectLst>
              </a:rPr>
              <a:t>THE CHURCH AND THE CHURCHES</a:t>
            </a:r>
          </a:p>
        </p:txBody>
      </p:sp>
      <p:sp>
        <p:nvSpPr>
          <p:cNvPr id="3" name="Content Placeholder 2">
            <a:extLst>
              <a:ext uri="{FF2B5EF4-FFF2-40B4-BE49-F238E27FC236}">
                <a16:creationId xmlns:a16="http://schemas.microsoft.com/office/drawing/2014/main" id="{DFCAB1C7-427C-C1FA-2CB8-347FB64C2EBA}"/>
              </a:ext>
            </a:extLst>
          </p:cNvPr>
          <p:cNvSpPr>
            <a:spLocks noGrp="1"/>
          </p:cNvSpPr>
          <p:nvPr>
            <p:ph idx="1"/>
          </p:nvPr>
        </p:nvSpPr>
        <p:spPr>
          <a:xfrm>
            <a:off x="5103812" y="1476249"/>
            <a:ext cx="6400800" cy="4772151"/>
          </a:xfr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5400000" scaled="1"/>
            <a:tileRect/>
          </a:gradFill>
        </p:spPr>
        <p:txBody>
          <a:bodyPr>
            <a:normAutofit/>
          </a:bodyPr>
          <a:lstStyle/>
          <a:p>
            <a:pPr marL="0" indent="0">
              <a:buNone/>
            </a:pPr>
            <a:r>
              <a:rPr lang="en-US" sz="3600" dirty="0">
                <a:solidFill>
                  <a:schemeClr val="accent4">
                    <a:lumMod val="75000"/>
                  </a:schemeClr>
                </a:solidFill>
                <a:latin typeface="Eras Demi ITC" panose="020B0805030504020804" pitchFamily="34" charset="0"/>
              </a:rPr>
              <a:t>The Church Catholic</a:t>
            </a:r>
          </a:p>
          <a:p>
            <a:pPr>
              <a:buClr>
                <a:srgbClr val="FFC000"/>
              </a:buClr>
            </a:pPr>
            <a:r>
              <a:rPr lang="en-US" sz="3200" i="1" dirty="0">
                <a:solidFill>
                  <a:schemeClr val="accent2">
                    <a:lumMod val="20000"/>
                    <a:lumOff val="80000"/>
                  </a:schemeClr>
                </a:solidFill>
              </a:rPr>
              <a:t>This broader reference to the church as the growing world-wide body of Christians eventually gave rise to the term “catholic church” (Greek: </a:t>
            </a:r>
            <a:r>
              <a:rPr lang="en-US" sz="3200" dirty="0" err="1">
                <a:solidFill>
                  <a:schemeClr val="accent2">
                    <a:lumMod val="20000"/>
                    <a:lumOff val="80000"/>
                  </a:schemeClr>
                </a:solidFill>
                <a:latin typeface="Greekth" panose="02020803070505020304" pitchFamily="18" charset="0"/>
              </a:rPr>
              <a:t>kaqolikoj</a:t>
            </a:r>
            <a:r>
              <a:rPr lang="en-US" sz="3200" dirty="0">
                <a:solidFill>
                  <a:schemeClr val="accent2">
                    <a:lumMod val="20000"/>
                    <a:lumOff val="80000"/>
                  </a:schemeClr>
                </a:solidFill>
              </a:rPr>
              <a:t>; </a:t>
            </a:r>
            <a:r>
              <a:rPr lang="en-US" sz="3200" i="1" dirty="0">
                <a:solidFill>
                  <a:schemeClr val="accent2">
                    <a:lumMod val="20000"/>
                    <a:lumOff val="80000"/>
                  </a:schemeClr>
                </a:solidFill>
              </a:rPr>
              <a:t>Latin: </a:t>
            </a:r>
            <a:r>
              <a:rPr lang="en-US" sz="3200" i="1" u="sng" dirty="0">
                <a:solidFill>
                  <a:schemeClr val="accent2">
                    <a:lumMod val="20000"/>
                    <a:lumOff val="80000"/>
                  </a:schemeClr>
                </a:solidFill>
              </a:rPr>
              <a:t>catholicus</a:t>
            </a:r>
            <a:r>
              <a:rPr lang="en-US" sz="3200" i="1" dirty="0">
                <a:solidFill>
                  <a:schemeClr val="accent2">
                    <a:lumMod val="20000"/>
                    <a:lumOff val="80000"/>
                  </a:schemeClr>
                </a:solidFill>
              </a:rPr>
              <a:t>).</a:t>
            </a:r>
          </a:p>
          <a:p>
            <a:pPr>
              <a:buClr>
                <a:srgbClr val="FFC000"/>
              </a:buClr>
            </a:pPr>
            <a:r>
              <a:rPr lang="en-US" sz="3200" i="1" dirty="0">
                <a:solidFill>
                  <a:schemeClr val="accent2">
                    <a:lumMod val="20000"/>
                    <a:lumOff val="80000"/>
                  </a:schemeClr>
                </a:solidFill>
              </a:rPr>
              <a:t>The earliest usage of the term “the catholic church” is in St. Ignatius’ letter to the Smyrnaeans (ca.  AD 110).</a:t>
            </a:r>
            <a:endParaRPr lang="en-US" sz="3200" dirty="0"/>
          </a:p>
        </p:txBody>
      </p:sp>
      <p:sp>
        <p:nvSpPr>
          <p:cNvPr id="4" name="Text Placeholder 3">
            <a:extLst>
              <a:ext uri="{FF2B5EF4-FFF2-40B4-BE49-F238E27FC236}">
                <a16:creationId xmlns:a16="http://schemas.microsoft.com/office/drawing/2014/main" id="{8B336CBF-CEA3-754F-3EF9-EBD8996D672C}"/>
              </a:ext>
            </a:extLst>
          </p:cNvPr>
          <p:cNvSpPr>
            <a:spLocks noGrp="1"/>
          </p:cNvSpPr>
          <p:nvPr>
            <p:ph type="body" sz="half" idx="2"/>
          </p:nvPr>
        </p:nvSpPr>
        <p:spPr>
          <a:xfrm>
            <a:off x="303213" y="1323849"/>
            <a:ext cx="4495800" cy="5150104"/>
          </a:xfrm>
        </p:spPr>
        <p:txBody>
          <a:bodyPr>
            <a:normAutofit/>
          </a:bodyPr>
          <a:lstStyle/>
          <a:p>
            <a:r>
              <a:rPr lang="en-US" sz="2800" b="1" dirty="0">
                <a:solidFill>
                  <a:schemeClr val="accent2">
                    <a:lumMod val="40000"/>
                    <a:lumOff val="60000"/>
                  </a:schemeClr>
                </a:solidFill>
                <a:effectLst>
                  <a:outerShdw blurRad="38100" dist="38100" dir="2700000" algn="tl">
                    <a:srgbClr val="000000">
                      <a:alpha val="43137"/>
                    </a:srgbClr>
                  </a:outerShdw>
                </a:effectLst>
              </a:rPr>
              <a:t>The New Testament uses the word “church” </a:t>
            </a:r>
            <a:r>
              <a:rPr lang="en-US" sz="2800" dirty="0">
                <a:solidFill>
                  <a:schemeClr val="accent2">
                    <a:lumMod val="40000"/>
                    <a:lumOff val="60000"/>
                  </a:schemeClr>
                </a:solidFill>
                <a:effectLst>
                  <a:outerShdw blurRad="38100" dist="38100" dir="2700000" algn="tl">
                    <a:srgbClr val="000000">
                      <a:alpha val="43137"/>
                    </a:srgbClr>
                  </a:outerShdw>
                </a:effectLst>
                <a:latin typeface="Greekth" panose="02020803070505020304" pitchFamily="18" charset="0"/>
              </a:rPr>
              <a:t>(</a:t>
            </a:r>
            <a:r>
              <a:rPr lang="en-US" sz="2800" dirty="0" err="1">
                <a:solidFill>
                  <a:schemeClr val="accent2">
                    <a:lumMod val="40000"/>
                    <a:lumOff val="60000"/>
                  </a:schemeClr>
                </a:solidFill>
                <a:effectLst>
                  <a:outerShdw blurRad="38100" dist="38100" dir="2700000" algn="tl">
                    <a:srgbClr val="000000">
                      <a:alpha val="43137"/>
                    </a:srgbClr>
                  </a:outerShdw>
                </a:effectLst>
                <a:latin typeface="Greekth" panose="02020803070505020304" pitchFamily="18" charset="0"/>
              </a:rPr>
              <a:t>ekklhsia</a:t>
            </a:r>
            <a:r>
              <a:rPr lang="en-US" sz="2800" dirty="0">
                <a:solidFill>
                  <a:schemeClr val="accent2">
                    <a:lumMod val="40000"/>
                    <a:lumOff val="60000"/>
                  </a:schemeClr>
                </a:solidFill>
                <a:effectLst>
                  <a:outerShdw blurRad="38100" dist="38100" dir="2700000" algn="tl">
                    <a:srgbClr val="000000">
                      <a:alpha val="43137"/>
                    </a:srgbClr>
                  </a:outerShdw>
                </a:effectLst>
                <a:latin typeface="Greekth" panose="02020803070505020304" pitchFamily="18" charset="0"/>
              </a:rPr>
              <a:t>)</a:t>
            </a:r>
            <a:r>
              <a:rPr lang="en-US" sz="2800" b="1" dirty="0">
                <a:solidFill>
                  <a:schemeClr val="accent2">
                    <a:lumMod val="40000"/>
                    <a:lumOff val="60000"/>
                  </a:schemeClr>
                </a:solidFill>
                <a:effectLst>
                  <a:outerShdw blurRad="38100" dist="38100" dir="2700000" algn="tl">
                    <a:srgbClr val="000000">
                      <a:alpha val="43137"/>
                    </a:srgbClr>
                  </a:outerShdw>
                </a:effectLst>
              </a:rPr>
              <a:t> in two basic ways.</a:t>
            </a:r>
          </a:p>
          <a:p>
            <a:pPr marL="457200" indent="-457200">
              <a:buFont typeface="Arial" panose="020B0604020202020204" pitchFamily="34" charset="0"/>
              <a:buChar char="•"/>
            </a:pPr>
            <a:r>
              <a:rPr lang="en-US" sz="2400" i="1" dirty="0">
                <a:solidFill>
                  <a:schemeClr val="bg1"/>
                </a:solidFill>
              </a:rPr>
              <a:t>First, it is used of local congregations in the various towns and cities where Christians gathered (Ac. 13:1; 18:22; 1 Cor. 16:19b, etc.).</a:t>
            </a:r>
          </a:p>
          <a:p>
            <a:pPr marL="457200" indent="-457200">
              <a:buFont typeface="Arial" panose="020B0604020202020204" pitchFamily="34" charset="0"/>
              <a:buChar char="•"/>
            </a:pPr>
            <a:r>
              <a:rPr lang="en-US" sz="2400" i="1" dirty="0">
                <a:solidFill>
                  <a:schemeClr val="bg1"/>
                </a:solidFill>
              </a:rPr>
              <a:t>Second, it is used of the entire Christian movement (1 Cor. 10:32; 12:28; 15:9; Eph 1:22; 3:21, etc.).</a:t>
            </a:r>
          </a:p>
        </p:txBody>
      </p:sp>
      <p:sp>
        <p:nvSpPr>
          <p:cNvPr id="6" name="Slide Number Placeholder 5">
            <a:extLst>
              <a:ext uri="{FF2B5EF4-FFF2-40B4-BE49-F238E27FC236}">
                <a16:creationId xmlns:a16="http://schemas.microsoft.com/office/drawing/2014/main" id="{B8C71EE2-7915-6AA7-6343-881814F0E48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spTree>
    <p:extLst>
      <p:ext uri="{BB962C8B-B14F-4D97-AF65-F5344CB8AC3E}">
        <p14:creationId xmlns:p14="http://schemas.microsoft.com/office/powerpoint/2010/main" val="2510103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
                                            <p:bg/>
                                          </p:spTgt>
                                        </p:tgtEl>
                                        <p:attrNameLst>
                                          <p:attrName>style.visibility</p:attrName>
                                        </p:attrNameLst>
                                      </p:cBhvr>
                                      <p:to>
                                        <p:strVal val="visible"/>
                                      </p:to>
                                    </p:set>
                                    <p:animEffect transition="in" filter="randombar(horizontal)">
                                      <p:cBhvr>
                                        <p:cTn id="26" dur="500"/>
                                        <p:tgtEl>
                                          <p:spTgt spid="3">
                                            <p:bg/>
                                          </p:spTgt>
                                        </p:tgtEl>
                                      </p:cBhvr>
                                    </p:animEffect>
                                  </p:childTnLst>
                                </p:cTn>
                              </p:par>
                            </p:childTnLst>
                          </p:cTn>
                        </p:par>
                        <p:par>
                          <p:cTn id="27" fill="hold">
                            <p:stCondLst>
                              <p:cond delay="500"/>
                            </p:stCondLst>
                            <p:childTnLst>
                              <p:par>
                                <p:cTn id="28" presetID="14" presetClass="entr" presetSubtype="10" fill="hold" grpId="0" nodeType="after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30" dur="500"/>
                                        <p:tgtEl>
                                          <p:spTgt spid="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 calcmode="lin" valueType="num">
                                      <p:cBhvr additive="base">
                                        <p:cTn id="3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anim calcmode="lin" valueType="num">
                                      <p:cBhvr additive="base">
                                        <p:cTn id="4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800000"/>
        </a:solidFill>
        <a:effectLst/>
      </p:bgPr>
    </p:bg>
    <p:spTree>
      <p:nvGrpSpPr>
        <p:cNvPr id="1" name=""/>
        <p:cNvGrpSpPr/>
        <p:nvPr/>
      </p:nvGrpSpPr>
      <p:grpSpPr>
        <a:xfrm>
          <a:off x="0" y="0"/>
          <a:ext cx="0" cy="0"/>
          <a:chOff x="0" y="0"/>
          <a:chExt cx="0" cy="0"/>
        </a:xfrm>
      </p:grpSpPr>
      <p:sp>
        <p:nvSpPr>
          <p:cNvPr id="328706" name="Rectangle 2">
            <a:extLst>
              <a:ext uri="{FF2B5EF4-FFF2-40B4-BE49-F238E27FC236}">
                <a16:creationId xmlns:a16="http://schemas.microsoft.com/office/drawing/2014/main" id="{71E2747C-5DF1-BD7C-1082-B581DC7D4AFD}"/>
              </a:ext>
            </a:extLst>
          </p:cNvPr>
          <p:cNvSpPr>
            <a:spLocks noGrp="1" noChangeArrowheads="1"/>
          </p:cNvSpPr>
          <p:nvPr>
            <p:ph type="title"/>
          </p:nvPr>
        </p:nvSpPr>
        <p:spPr>
          <a:xfrm>
            <a:off x="524047" y="222115"/>
            <a:ext cx="11430000" cy="762000"/>
          </a:xfrm>
        </p:spPr>
        <p:txBody>
          <a:bodyPr/>
          <a:lstStyle/>
          <a:p>
            <a:pPr algn="l"/>
            <a:r>
              <a:rPr lang="en-US" altLang="en-US" sz="4000" dirty="0">
                <a:latin typeface="Gill Sans MT" panose="020B0502020104020203" pitchFamily="34" charset="0"/>
              </a:rPr>
              <a:t>Church at Antioch, Syria (modern Antakya, Turkey)</a:t>
            </a:r>
          </a:p>
        </p:txBody>
      </p:sp>
      <p:sp>
        <p:nvSpPr>
          <p:cNvPr id="328707" name="Rectangle 3">
            <a:extLst>
              <a:ext uri="{FF2B5EF4-FFF2-40B4-BE49-F238E27FC236}">
                <a16:creationId xmlns:a16="http://schemas.microsoft.com/office/drawing/2014/main" id="{692BD4BE-1307-6A36-E7BC-FBE37816F7BA}"/>
              </a:ext>
            </a:extLst>
          </p:cNvPr>
          <p:cNvSpPr>
            <a:spLocks noGrp="1" noChangeArrowheads="1"/>
          </p:cNvSpPr>
          <p:nvPr>
            <p:ph type="body" sz="half" idx="1"/>
          </p:nvPr>
        </p:nvSpPr>
        <p:spPr>
          <a:xfrm>
            <a:off x="303212" y="1676400"/>
            <a:ext cx="3200400" cy="3886200"/>
          </a:xfrm>
        </p:spPr>
        <p:txBody>
          <a:bodyPr/>
          <a:lstStyle/>
          <a:p>
            <a:pPr>
              <a:buFont typeface="Wingdings" panose="05000000000000000000" pitchFamily="2" charset="2"/>
              <a:buNone/>
            </a:pPr>
            <a:endParaRPr lang="en-US" altLang="en-US" sz="2800" dirty="0"/>
          </a:p>
          <a:p>
            <a:pPr algn="r">
              <a:buFont typeface="Wingdings" panose="05000000000000000000" pitchFamily="2" charset="2"/>
              <a:buNone/>
            </a:pPr>
            <a:r>
              <a:rPr lang="en-US" altLang="en-US" sz="2800" dirty="0"/>
              <a:t> ancient church in a cave above the city</a:t>
            </a:r>
          </a:p>
          <a:p>
            <a:pPr algn="r">
              <a:buFont typeface="Wingdings" panose="05000000000000000000" pitchFamily="2" charset="2"/>
              <a:buNone/>
            </a:pPr>
            <a:endParaRPr lang="en-US" altLang="en-US" sz="2800" dirty="0"/>
          </a:p>
          <a:p>
            <a:pPr algn="r">
              <a:buFont typeface="Wingdings" panose="05000000000000000000" pitchFamily="2" charset="2"/>
              <a:buNone/>
            </a:pPr>
            <a:r>
              <a:rPr lang="en-US" altLang="en-US" sz="2800" dirty="0"/>
              <a:t>Peter is believed to have preached here.</a:t>
            </a:r>
          </a:p>
        </p:txBody>
      </p:sp>
      <p:pic>
        <p:nvPicPr>
          <p:cNvPr id="328709" name="Picture 5">
            <a:extLst>
              <a:ext uri="{FF2B5EF4-FFF2-40B4-BE49-F238E27FC236}">
                <a16:creationId xmlns:a16="http://schemas.microsoft.com/office/drawing/2014/main" id="{0BC2FF5D-13B1-BFA5-B583-F1DD62E7D899}"/>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3732213" y="1295400"/>
            <a:ext cx="8229600" cy="5340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68650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39E1EF4-6DCF-B8F8-E0B3-1C7B922EFF9A}"/>
              </a:ext>
            </a:extLst>
          </p:cNvPr>
          <p:cNvSpPr>
            <a:spLocks noGrp="1"/>
          </p:cNvSpPr>
          <p:nvPr>
            <p:ph type="sldNum" sz="quarter" idx="12"/>
          </p:nvPr>
        </p:nvSpPr>
        <p:spPr/>
        <p:txBody>
          <a:bodyPr/>
          <a:lstStyle/>
          <a:p>
            <a:fld id="{DF28FB93-0A08-4E7D-8E63-9EFA29F1E093}" type="slidenum">
              <a:rPr lang="en-US" smtClean="0"/>
              <a:pPr/>
              <a:t>24</a:t>
            </a:fld>
            <a:endParaRPr lang="en-US" dirty="0"/>
          </a:p>
        </p:txBody>
      </p:sp>
      <p:sp>
        <p:nvSpPr>
          <p:cNvPr id="4" name="Content Placeholder 3">
            <a:extLst>
              <a:ext uri="{FF2B5EF4-FFF2-40B4-BE49-F238E27FC236}">
                <a16:creationId xmlns:a16="http://schemas.microsoft.com/office/drawing/2014/main" id="{26678C9B-1AEB-2C66-B5FA-A55A5E8563D0}"/>
              </a:ext>
            </a:extLst>
          </p:cNvPr>
          <p:cNvSpPr>
            <a:spLocks noGrp="1"/>
          </p:cNvSpPr>
          <p:nvPr>
            <p:ph sz="quarter" idx="14"/>
          </p:nvPr>
        </p:nvSpPr>
        <p:spPr>
          <a:xfrm>
            <a:off x="1220660" y="1676400"/>
            <a:ext cx="9747504" cy="4724400"/>
          </a:xfrm>
        </p:spPr>
        <p:txBody>
          <a:bodyPr>
            <a:normAutofit/>
          </a:bodyPr>
          <a:lstStyle/>
          <a:p>
            <a:pPr marL="0" indent="0">
              <a:buNone/>
            </a:pPr>
            <a:r>
              <a:rPr lang="en-US" sz="3200" dirty="0"/>
              <a:t>Why do you think the earliest Christians were so slow in crossing ethnic barriers, especially in light of Jesus’ direct command to go to the nations?</a:t>
            </a:r>
          </a:p>
          <a:p>
            <a:pPr marL="0" indent="0">
              <a:buNone/>
            </a:pPr>
            <a:r>
              <a:rPr lang="en-US" sz="3200" dirty="0"/>
              <a:t>Some Christians (usually Protestant) flinch as the term “catholic church,” larger because they are anti-Catholic. What might you say that could help them?</a:t>
            </a:r>
          </a:p>
        </p:txBody>
      </p:sp>
      <p:sp>
        <p:nvSpPr>
          <p:cNvPr id="5" name="Title 4">
            <a:extLst>
              <a:ext uri="{FF2B5EF4-FFF2-40B4-BE49-F238E27FC236}">
                <a16:creationId xmlns:a16="http://schemas.microsoft.com/office/drawing/2014/main" id="{DD544A5E-6F99-156F-411D-1B77118103F0}"/>
              </a:ext>
            </a:extLst>
          </p:cNvPr>
          <p:cNvSpPr>
            <a:spLocks noGrp="1"/>
          </p:cNvSpPr>
          <p:nvPr>
            <p:ph type="title"/>
          </p:nvPr>
        </p:nvSpPr>
        <p:spPr>
          <a:xfrm>
            <a:off x="1220660" y="640080"/>
            <a:ext cx="9747504" cy="883920"/>
          </a:xfrm>
        </p:spPr>
        <p:txBody>
          <a:bodyPr/>
          <a:lstStyle/>
          <a:p>
            <a:pPr algn="l"/>
            <a:r>
              <a:rPr lang="en-US" dirty="0">
                <a:solidFill>
                  <a:srgbClr val="C00000"/>
                </a:solidFill>
              </a:rPr>
              <a:t>DISCUSSION</a:t>
            </a:r>
          </a:p>
        </p:txBody>
      </p:sp>
    </p:spTree>
    <p:extLst>
      <p:ext uri="{BB962C8B-B14F-4D97-AF65-F5344CB8AC3E}">
        <p14:creationId xmlns:p14="http://schemas.microsoft.com/office/powerpoint/2010/main" val="1978837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18E07-1F68-82D2-4662-113C542A3BA9}"/>
            </a:ext>
          </a:extLst>
        </p:cNvPr>
        <p:cNvGrpSpPr/>
        <p:nvPr/>
      </p:nvGrpSpPr>
      <p:grpSpPr>
        <a:xfrm>
          <a:off x="0" y="0"/>
          <a:ext cx="0" cy="0"/>
          <a:chOff x="0" y="0"/>
          <a:chExt cx="0" cy="0"/>
        </a:xfrm>
      </p:grpSpPr>
      <p:pic>
        <p:nvPicPr>
          <p:cNvPr id="11" name="Picture Placeholder 10" descr="close up of architectural spiral scrolling ornament">
            <a:extLst>
              <a:ext uri="{FF2B5EF4-FFF2-40B4-BE49-F238E27FC236}">
                <a16:creationId xmlns:a16="http://schemas.microsoft.com/office/drawing/2014/main" id="{9C38E91C-ADF2-F32E-DCD7-2A6B20326CB7}"/>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ECF38A7D-474E-01A7-7C3A-C3355E8F2E6D}"/>
              </a:ext>
            </a:extLst>
          </p:cNvPr>
          <p:cNvSpPr>
            <a:spLocks noGrp="1"/>
          </p:cNvSpPr>
          <p:nvPr>
            <p:ph type="title"/>
          </p:nvPr>
        </p:nvSpPr>
        <p:spPr/>
        <p:txBody>
          <a:bodyPr/>
          <a:lstStyle/>
          <a:p>
            <a:r>
              <a:rPr lang="en-US" dirty="0"/>
              <a:t>2 - POST-APOSTOLIC CHRISTIANITY</a:t>
            </a:r>
          </a:p>
        </p:txBody>
      </p:sp>
      <p:sp>
        <p:nvSpPr>
          <p:cNvPr id="8" name="Text Placeholder 7">
            <a:extLst>
              <a:ext uri="{FF2B5EF4-FFF2-40B4-BE49-F238E27FC236}">
                <a16:creationId xmlns:a16="http://schemas.microsoft.com/office/drawing/2014/main" id="{921B780D-D092-82B8-7A90-2C0A6A2CBF06}"/>
              </a:ext>
            </a:extLst>
          </p:cNvPr>
          <p:cNvSpPr>
            <a:spLocks noGrp="1"/>
          </p:cNvSpPr>
          <p:nvPr>
            <p:ph type="body" idx="1"/>
          </p:nvPr>
        </p:nvSpPr>
        <p:spPr/>
        <p:txBody>
          <a:bodyPr/>
          <a:lstStyle/>
          <a:p>
            <a:r>
              <a:rPr lang="en-US" cap="none"/>
              <a:t>The Post-Apostolic Period</a:t>
            </a:r>
            <a:endParaRPr lang="en-US" dirty="0"/>
          </a:p>
        </p:txBody>
      </p:sp>
    </p:spTree>
    <p:extLst>
      <p:ext uri="{BB962C8B-B14F-4D97-AF65-F5344CB8AC3E}">
        <p14:creationId xmlns:p14="http://schemas.microsoft.com/office/powerpoint/2010/main" val="1671115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10000"/>
          </a:schemeClr>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BB01DC0-9D67-2C41-8483-21EEAEF5FF44}"/>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446212" y="0"/>
            <a:ext cx="9144000" cy="6858001"/>
          </a:xfrm>
        </p:spPr>
      </p:pic>
      <p:sp>
        <p:nvSpPr>
          <p:cNvPr id="4" name="Slide Number Placeholder 3">
            <a:extLst>
              <a:ext uri="{FF2B5EF4-FFF2-40B4-BE49-F238E27FC236}">
                <a16:creationId xmlns:a16="http://schemas.microsoft.com/office/drawing/2014/main" id="{17EC1B62-7834-B0D2-F4E8-38D6F497387B}"/>
              </a:ext>
            </a:extLst>
          </p:cNvPr>
          <p:cNvSpPr>
            <a:spLocks noGrp="1"/>
          </p:cNvSpPr>
          <p:nvPr>
            <p:ph type="sldNum" sz="quarter" idx="12"/>
          </p:nvPr>
        </p:nvSpPr>
        <p:spPr/>
        <p:txBody>
          <a:bodyPr/>
          <a:lstStyle/>
          <a:p>
            <a:fld id="{353CA618-B068-4C8C-8F19-3668FC9AFBFF}" type="slidenum">
              <a:rPr lang="en-US" altLang="en-US" smtClean="0"/>
              <a:pPr/>
              <a:t>26</a:t>
            </a:fld>
            <a:endParaRPr lang="en-US" altLang="en-US"/>
          </a:p>
        </p:txBody>
      </p:sp>
    </p:spTree>
    <p:extLst>
      <p:ext uri="{BB962C8B-B14F-4D97-AF65-F5344CB8AC3E}">
        <p14:creationId xmlns:p14="http://schemas.microsoft.com/office/powerpoint/2010/main" val="41549458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75000"/>
          </a:schemeClr>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20D74EF2-CF79-FA34-8D1C-0833EB77F34A}"/>
              </a:ext>
            </a:extLst>
          </p:cNvPr>
          <p:cNvSpPr>
            <a:spLocks noGrp="1" noChangeArrowheads="1"/>
          </p:cNvSpPr>
          <p:nvPr>
            <p:ph type="title"/>
          </p:nvPr>
        </p:nvSpPr>
        <p:spPr>
          <a:xfrm>
            <a:off x="1" y="76200"/>
            <a:ext cx="12188824" cy="1447800"/>
          </a:xfrm>
        </p:spPr>
        <p:txBody>
          <a:bodyPr/>
          <a:lstStyle/>
          <a:p>
            <a:r>
              <a:rPr lang="en-US" altLang="en-US" sz="3200" b="1" dirty="0"/>
              <a:t>Paul and Peter, the two most important leaders in early Christianity, were both executed in Rome in the mid-60s.</a:t>
            </a:r>
          </a:p>
        </p:txBody>
      </p:sp>
      <p:pic>
        <p:nvPicPr>
          <p:cNvPr id="37892" name="Picture 4">
            <a:extLst>
              <a:ext uri="{FF2B5EF4-FFF2-40B4-BE49-F238E27FC236}">
                <a16:creationId xmlns:a16="http://schemas.microsoft.com/office/drawing/2014/main" id="{29298FE9-111E-FBED-5FFF-FD7075383CD8}"/>
              </a:ext>
            </a:extLst>
          </p:cNvPr>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bwMode="auto">
          <a:xfrm>
            <a:off x="4189411" y="1600200"/>
            <a:ext cx="7728833" cy="50550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7B5274E-D737-0D17-5DC3-D01B6E32C2A9}"/>
              </a:ext>
            </a:extLst>
          </p:cNvPr>
          <p:cNvSpPr txBox="1"/>
          <p:nvPr/>
        </p:nvSpPr>
        <p:spPr>
          <a:xfrm>
            <a:off x="455612" y="2057400"/>
            <a:ext cx="3547179" cy="378565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2400" b="0" i="1" u="none" strike="noStrike" kern="1200" cap="none" spc="0" normalizeH="0" baseline="0" noProof="0" dirty="0">
                <a:ln>
                  <a:noFill/>
                </a:ln>
                <a:solidFill>
                  <a:srgbClr val="FFFFFF"/>
                </a:solidFill>
                <a:effectLst/>
                <a:uLnTx/>
                <a:uFillTx/>
                <a:latin typeface="Tahoma"/>
                <a:ea typeface="+mn-ea"/>
                <a:cs typeface="Arial"/>
              </a:rPr>
              <a:t>Erected above Paul’s tomb, Church of St. Paul Outside the Walls, Rome</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srgbClr val="FFFFFF"/>
              </a:solidFill>
              <a:effectLst/>
              <a:uLnTx/>
              <a:uFillTx/>
              <a:latin typeface="Tahoma"/>
              <a:ea typeface="+mn-ea"/>
              <a:cs typeface="Arial"/>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FFFFFF"/>
                </a:solidFill>
                <a:effectLst/>
                <a:uLnTx/>
                <a:uFillTx/>
                <a:latin typeface="Tahoma"/>
                <a:ea typeface="+mn-ea"/>
                <a:cs typeface="Arial"/>
              </a:rPr>
              <a:t>In 2009, the Pope gave permission for the bone fragments in the tomb to be carbon-dated, and indeed they date to the 1</a:t>
            </a:r>
            <a:r>
              <a:rPr kumimoji="0" lang="en-US" sz="2400" b="0" i="1" u="none" strike="noStrike" kern="1200" cap="none" spc="0" normalizeH="0" baseline="30000" noProof="0" dirty="0">
                <a:ln>
                  <a:noFill/>
                </a:ln>
                <a:solidFill>
                  <a:srgbClr val="FFFFFF"/>
                </a:solidFill>
                <a:effectLst/>
                <a:uLnTx/>
                <a:uFillTx/>
                <a:latin typeface="Tahoma"/>
                <a:ea typeface="+mn-ea"/>
                <a:cs typeface="Arial"/>
              </a:rPr>
              <a:t>st</a:t>
            </a:r>
            <a:r>
              <a:rPr kumimoji="0" lang="en-US" sz="2400" b="0" i="1" u="none" strike="noStrike" kern="1200" cap="none" spc="0" normalizeH="0" baseline="0" noProof="0" dirty="0">
                <a:ln>
                  <a:noFill/>
                </a:ln>
                <a:solidFill>
                  <a:srgbClr val="FFFFFF"/>
                </a:solidFill>
                <a:effectLst/>
                <a:uLnTx/>
                <a:uFillTx/>
                <a:latin typeface="Tahoma"/>
                <a:ea typeface="+mn-ea"/>
                <a:cs typeface="Arial"/>
              </a:rPr>
              <a:t> century.</a:t>
            </a:r>
            <a:endParaRPr kumimoji="0" lang="en-US" sz="2400" b="0" i="0" u="none" strike="noStrike" kern="1200" cap="none" spc="0" normalizeH="0" baseline="0" noProof="0" dirty="0">
              <a:ln>
                <a:noFill/>
              </a:ln>
              <a:solidFill>
                <a:srgbClr val="FFFFFF"/>
              </a:solidFill>
              <a:effectLst/>
              <a:uLnTx/>
              <a:uFillTx/>
              <a:latin typeface="Tahoma"/>
              <a:ea typeface="+mn-ea"/>
              <a:cs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297CFA-6E96-2C78-BAF9-FECDA0D2C023}"/>
              </a:ext>
            </a:extLst>
          </p:cNvPr>
          <p:cNvSpPr>
            <a:spLocks noGrp="1"/>
          </p:cNvSpPr>
          <p:nvPr>
            <p:ph type="title"/>
          </p:nvPr>
        </p:nvSpPr>
        <p:spPr>
          <a:xfrm>
            <a:off x="379412" y="533400"/>
            <a:ext cx="8959532" cy="1700784"/>
          </a:xfrm>
        </p:spPr>
        <p:txBody>
          <a:bodyPr/>
          <a:lstStyle/>
          <a:p>
            <a:r>
              <a:rPr lang="en-US" dirty="0">
                <a:solidFill>
                  <a:srgbClr val="C00000"/>
                </a:solidFill>
              </a:rPr>
              <a:t>TRANSITION QUESTIONS</a:t>
            </a:r>
            <a:br>
              <a:rPr lang="en-US" dirty="0">
                <a:solidFill>
                  <a:srgbClr val="C00000"/>
                </a:solidFill>
              </a:rPr>
            </a:br>
            <a:r>
              <a:rPr lang="en-US" cap="none" dirty="0">
                <a:solidFill>
                  <a:srgbClr val="C00000"/>
                </a:solidFill>
              </a:rPr>
              <a:t>Apostolic To Post-apostolic</a:t>
            </a:r>
            <a:endParaRPr lang="en-US" dirty="0">
              <a:solidFill>
                <a:srgbClr val="C00000"/>
              </a:solidFill>
            </a:endParaRPr>
          </a:p>
        </p:txBody>
      </p:sp>
      <p:sp>
        <p:nvSpPr>
          <p:cNvPr id="10" name="Content Placeholder 9">
            <a:extLst>
              <a:ext uri="{FF2B5EF4-FFF2-40B4-BE49-F238E27FC236}">
                <a16:creationId xmlns:a16="http://schemas.microsoft.com/office/drawing/2014/main" id="{54D06F93-BADF-B868-37D1-DA06AE928C1E}"/>
              </a:ext>
            </a:extLst>
          </p:cNvPr>
          <p:cNvSpPr>
            <a:spLocks noGrp="1"/>
          </p:cNvSpPr>
          <p:nvPr>
            <p:ph sz="quarter" idx="14"/>
          </p:nvPr>
        </p:nvSpPr>
        <p:spPr>
          <a:xfrm>
            <a:off x="695017" y="2365248"/>
            <a:ext cx="8153399" cy="3959352"/>
          </a:xfrm>
        </p:spPr>
        <p:txBody>
          <a:bodyPr>
            <a:normAutofit fontScale="92500"/>
          </a:bodyPr>
          <a:lstStyle/>
          <a:p>
            <a:pPr>
              <a:lnSpc>
                <a:spcPct val="90000"/>
              </a:lnSpc>
            </a:pPr>
            <a:r>
              <a:rPr lang="en-US" altLang="en-US" sz="2800" dirty="0">
                <a:latin typeface="Gill Sans MT" panose="020B0502020104020203" pitchFamily="34" charset="0"/>
              </a:rPr>
              <a:t>What is the relationship between Judaism &amp; Christianity?</a:t>
            </a:r>
          </a:p>
          <a:p>
            <a:pPr>
              <a:lnSpc>
                <a:spcPct val="90000"/>
              </a:lnSpc>
            </a:pPr>
            <a:r>
              <a:rPr lang="en-US" altLang="en-US" sz="2800" dirty="0">
                <a:latin typeface="Gill Sans MT" panose="020B0502020104020203" pitchFamily="34" charset="0"/>
              </a:rPr>
              <a:t>What forms of worship can be used?</a:t>
            </a:r>
          </a:p>
          <a:p>
            <a:pPr>
              <a:lnSpc>
                <a:spcPct val="90000"/>
              </a:lnSpc>
            </a:pPr>
            <a:r>
              <a:rPr lang="en-US" altLang="en-US" sz="2800" dirty="0">
                <a:latin typeface="Gill Sans MT" panose="020B0502020104020203" pitchFamily="34" charset="0"/>
              </a:rPr>
              <a:t>What are the authoritative Scriptures?</a:t>
            </a:r>
          </a:p>
          <a:p>
            <a:pPr>
              <a:lnSpc>
                <a:spcPct val="90000"/>
              </a:lnSpc>
            </a:pPr>
            <a:r>
              <a:rPr lang="en-US" altLang="en-US" sz="2800" dirty="0">
                <a:latin typeface="Gill Sans MT" panose="020B0502020104020203" pitchFamily="34" charset="0"/>
              </a:rPr>
              <a:t>How should leadership &amp; succession work?</a:t>
            </a:r>
          </a:p>
          <a:p>
            <a:pPr>
              <a:lnSpc>
                <a:spcPct val="90000"/>
              </a:lnSpc>
            </a:pPr>
            <a:r>
              <a:rPr lang="en-US" altLang="en-US" sz="2800" dirty="0">
                <a:latin typeface="Gill Sans MT" panose="020B0502020104020203" pitchFamily="34" charset="0"/>
              </a:rPr>
              <a:t>How should we treat opposing religious ideas?</a:t>
            </a:r>
          </a:p>
          <a:p>
            <a:pPr>
              <a:lnSpc>
                <a:spcPct val="90000"/>
              </a:lnSpc>
            </a:pPr>
            <a:r>
              <a:rPr lang="en-US" altLang="en-US" sz="2800" dirty="0">
                <a:latin typeface="Gill Sans MT" panose="020B0502020104020203" pitchFamily="34" charset="0"/>
              </a:rPr>
              <a:t>What church administration is necessary?</a:t>
            </a:r>
          </a:p>
          <a:p>
            <a:pPr>
              <a:lnSpc>
                <a:spcPct val="90000"/>
              </a:lnSpc>
            </a:pPr>
            <a:r>
              <a:rPr lang="en-US" altLang="en-US" sz="2800" dirty="0">
                <a:latin typeface="Gill Sans MT" panose="020B0502020104020203" pitchFamily="34" charset="0"/>
              </a:rPr>
              <a:t>What is the relationship between Christianity &amp; Rome</a:t>
            </a:r>
          </a:p>
        </p:txBody>
      </p:sp>
      <p:sp>
        <p:nvSpPr>
          <p:cNvPr id="7" name="Slide Number Placeholder 6">
            <a:extLst>
              <a:ext uri="{FF2B5EF4-FFF2-40B4-BE49-F238E27FC236}">
                <a16:creationId xmlns:a16="http://schemas.microsoft.com/office/drawing/2014/main" id="{4F406CB4-E4D5-97C2-AEE7-21F92E34EA7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966232AA-6E30-ECCE-EC82-C0C544C33B89}"/>
              </a:ext>
            </a:extLst>
          </p:cNvPr>
          <p:cNvCxnSpPr/>
          <p:nvPr/>
        </p:nvCxnSpPr>
        <p:spPr>
          <a:xfrm>
            <a:off x="608012" y="2455164"/>
            <a:ext cx="0" cy="4402836"/>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Picture Placeholder 16">
            <a:extLst>
              <a:ext uri="{FF2B5EF4-FFF2-40B4-BE49-F238E27FC236}">
                <a16:creationId xmlns:a16="http://schemas.microsoft.com/office/drawing/2014/main" id="{E6F12AAD-DCD5-D17A-8A40-EA97FD2B0E29}"/>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p:blipFill>
        <p:spPr>
          <a:xfrm>
            <a:off x="8935420" y="127815"/>
            <a:ext cx="3143485" cy="5911177"/>
          </a:xfrm>
          <a:prstGeom prst="rect">
            <a:avLst/>
          </a:prstGeom>
        </p:spPr>
      </p:pic>
      <p:sp>
        <p:nvSpPr>
          <p:cNvPr id="18" name="TextBox 17">
            <a:extLst>
              <a:ext uri="{FF2B5EF4-FFF2-40B4-BE49-F238E27FC236}">
                <a16:creationId xmlns:a16="http://schemas.microsoft.com/office/drawing/2014/main" id="{0D8B5F89-87D9-AE02-2F0E-789232037270}"/>
              </a:ext>
            </a:extLst>
          </p:cNvPr>
          <p:cNvSpPr txBox="1"/>
          <p:nvPr/>
        </p:nvSpPr>
        <p:spPr>
          <a:xfrm>
            <a:off x="8862738" y="6038992"/>
            <a:ext cx="301269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Gill Sans MT" panose="020B0502020104020203" pitchFamily="34" charset="0"/>
                <a:ea typeface="+mn-ea"/>
                <a:cs typeface="+mn-cs"/>
              </a:rPr>
              <a:t>Christ, the Good Shepherd, St. Callisto Catacomb, Rome</a:t>
            </a:r>
          </a:p>
        </p:txBody>
      </p:sp>
    </p:spTree>
    <p:extLst>
      <p:ext uri="{BB962C8B-B14F-4D97-AF65-F5344CB8AC3E}">
        <p14:creationId xmlns:p14="http://schemas.microsoft.com/office/powerpoint/2010/main" val="198378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 calcmode="lin" valueType="num">
                                      <p:cBhvr additive="base">
                                        <p:cTn id="31"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xEl>
                                              <p:pRg st="5" end="5"/>
                                            </p:txEl>
                                          </p:spTgt>
                                        </p:tgtEl>
                                        <p:attrNameLst>
                                          <p:attrName>style.visibility</p:attrName>
                                        </p:attrNameLst>
                                      </p:cBhvr>
                                      <p:to>
                                        <p:strVal val="visible"/>
                                      </p:to>
                                    </p:set>
                                    <p:anim calcmode="lin" valueType="num">
                                      <p:cBhvr additive="base">
                                        <p:cTn id="37"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
                                            <p:txEl>
                                              <p:pRg st="6" end="6"/>
                                            </p:txEl>
                                          </p:spTgt>
                                        </p:tgtEl>
                                        <p:attrNameLst>
                                          <p:attrName>style.visibility</p:attrName>
                                        </p:attrNameLst>
                                      </p:cBhvr>
                                      <p:to>
                                        <p:strVal val="visible"/>
                                      </p:to>
                                    </p:set>
                                    <p:anim calcmode="lin" valueType="num">
                                      <p:cBhvr additive="base">
                                        <p:cTn id="43"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EEFDBC57-DFA6-407B-4197-389FDA89524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7F2A002-3EC8-B761-A61C-EE96A26D9B35}"/>
              </a:ext>
            </a:extLst>
          </p:cNvPr>
          <p:cNvSpPr>
            <a:spLocks noGrp="1"/>
          </p:cNvSpPr>
          <p:nvPr>
            <p:ph type="title"/>
          </p:nvPr>
        </p:nvSpPr>
        <p:spPr>
          <a:xfrm>
            <a:off x="303212" y="76200"/>
            <a:ext cx="10515595" cy="938062"/>
          </a:xfrm>
        </p:spPr>
        <p:txBody>
          <a:bodyPr/>
          <a:lstStyle/>
          <a:p>
            <a:r>
              <a:rPr lang="en-US" dirty="0">
                <a:solidFill>
                  <a:srgbClr val="C00000"/>
                </a:solidFill>
              </a:rPr>
              <a:t>Separation from Judaism</a:t>
            </a:r>
          </a:p>
        </p:txBody>
      </p:sp>
      <p:sp>
        <p:nvSpPr>
          <p:cNvPr id="10" name="Content Placeholder 9">
            <a:extLst>
              <a:ext uri="{FF2B5EF4-FFF2-40B4-BE49-F238E27FC236}">
                <a16:creationId xmlns:a16="http://schemas.microsoft.com/office/drawing/2014/main" id="{46FABE1F-3857-E5A5-862D-11749540E373}"/>
              </a:ext>
            </a:extLst>
          </p:cNvPr>
          <p:cNvSpPr>
            <a:spLocks noGrp="1"/>
          </p:cNvSpPr>
          <p:nvPr>
            <p:ph sz="quarter" idx="14"/>
          </p:nvPr>
        </p:nvSpPr>
        <p:spPr>
          <a:xfrm>
            <a:off x="735677" y="1078374"/>
            <a:ext cx="5053936" cy="5624177"/>
          </a:xfrm>
        </p:spPr>
        <p:txBody>
          <a:bodyPr>
            <a:normAutofit lnSpcReduction="10000"/>
          </a:bodyPr>
          <a:lstStyle/>
          <a:p>
            <a:pPr marL="0" indent="0">
              <a:buNone/>
            </a:pPr>
            <a:r>
              <a:rPr lang="en-US" altLang="en-US" sz="2800" dirty="0">
                <a:solidFill>
                  <a:srgbClr val="FF0000"/>
                </a:solidFill>
                <a:effectLst>
                  <a:outerShdw blurRad="38100" dist="38100" dir="2700000" algn="tl">
                    <a:srgbClr val="000000">
                      <a:alpha val="43137"/>
                    </a:srgbClr>
                  </a:outerShdw>
                </a:effectLst>
              </a:rPr>
              <a:t>Jesus, the apostles, and the earliest Christians were all Torah-observant Jews.</a:t>
            </a:r>
          </a:p>
          <a:p>
            <a:r>
              <a:rPr lang="en-US" altLang="en-US" sz="2400" i="1" dirty="0">
                <a:solidFill>
                  <a:schemeClr val="tx1"/>
                </a:solidFill>
              </a:rPr>
              <a:t>The temple and the synagogue continued to be revered as sacred space with Christians meeting in the temple (Ac. 2:46; 3:11; 5:12, 21, 42) and Paul visiting synagogues throughout the Roman world (Ac. 13:14; 14:1; 17:1-2, 10, 17; 18:4, 19; 19:8).</a:t>
            </a:r>
          </a:p>
          <a:p>
            <a:r>
              <a:rPr lang="en-US" altLang="en-US" sz="2400" i="1" dirty="0">
                <a:solidFill>
                  <a:schemeClr val="tx1"/>
                </a:solidFill>
              </a:rPr>
              <a:t>When Christian Jews spread out from Jerusalem, they only shared the message of Jesus with other Jews (Ac. 11:19).</a:t>
            </a:r>
          </a:p>
          <a:p>
            <a:r>
              <a:rPr lang="en-US" altLang="en-US" sz="2400" i="1" dirty="0">
                <a:solidFill>
                  <a:schemeClr val="tx1"/>
                </a:solidFill>
              </a:rPr>
              <a:t>James could address Christians and write, “For if a man enters into your synagogue…” (Greek text, Ja. 2:2).</a:t>
            </a:r>
          </a:p>
        </p:txBody>
      </p:sp>
      <p:sp>
        <p:nvSpPr>
          <p:cNvPr id="7" name="Slide Number Placeholder 6">
            <a:extLst>
              <a:ext uri="{FF2B5EF4-FFF2-40B4-BE49-F238E27FC236}">
                <a16:creationId xmlns:a16="http://schemas.microsoft.com/office/drawing/2014/main" id="{A0B2A490-57F8-8929-FB7F-CFACD49F81C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973B1F90-6B62-5477-7A62-9BD0F653C583}"/>
              </a:ext>
            </a:extLst>
          </p:cNvPr>
          <p:cNvCxnSpPr>
            <a:cxnSpLocks/>
          </p:cNvCxnSpPr>
          <p:nvPr/>
        </p:nvCxnSpPr>
        <p:spPr>
          <a:xfrm>
            <a:off x="531812" y="1066800"/>
            <a:ext cx="0" cy="5635751"/>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60855B2-72C1-4F9F-5729-5A3BC3984B29}"/>
              </a:ext>
            </a:extLst>
          </p:cNvPr>
          <p:cNvSpPr txBox="1"/>
          <p:nvPr/>
        </p:nvSpPr>
        <p:spPr>
          <a:xfrm>
            <a:off x="6752040" y="5608017"/>
            <a:ext cx="49049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Gill Sans MT"/>
                <a:ea typeface="+mn-ea"/>
                <a:cs typeface="+mn-cs"/>
              </a:rPr>
              <a:t>Excavated remains  of the </a:t>
            </a:r>
            <a:r>
              <a:rPr kumimoji="0" lang="en-US" sz="2000" b="0" i="0" u="none" strike="noStrike" kern="1200" cap="none" spc="0" normalizeH="0" baseline="0" noProof="0" dirty="0" err="1">
                <a:ln>
                  <a:noFill/>
                </a:ln>
                <a:solidFill>
                  <a:srgbClr val="000000"/>
                </a:solidFill>
                <a:effectLst/>
                <a:uLnTx/>
                <a:uFillTx/>
                <a:latin typeface="Gill Sans MT"/>
                <a:ea typeface="+mn-ea"/>
                <a:cs typeface="+mn-cs"/>
              </a:rPr>
              <a:t>Gamla</a:t>
            </a:r>
            <a:r>
              <a:rPr kumimoji="0" lang="en-US" sz="2000" b="0" i="0" u="none" strike="noStrike" kern="1200" cap="none" spc="0" normalizeH="0" baseline="0" noProof="0" dirty="0">
                <a:ln>
                  <a:noFill/>
                </a:ln>
                <a:solidFill>
                  <a:srgbClr val="000000"/>
                </a:solidFill>
                <a:effectLst/>
                <a:uLnTx/>
                <a:uFillTx/>
                <a:latin typeface="Gill Sans MT"/>
                <a:ea typeface="+mn-ea"/>
                <a:cs typeface="+mn-cs"/>
              </a:rPr>
              <a:t> synagogue in northern Galilee</a:t>
            </a:r>
          </a:p>
        </p:txBody>
      </p:sp>
      <p:pic>
        <p:nvPicPr>
          <p:cNvPr id="5" name="Picture 4">
            <a:extLst>
              <a:ext uri="{FF2B5EF4-FFF2-40B4-BE49-F238E27FC236}">
                <a16:creationId xmlns:a16="http://schemas.microsoft.com/office/drawing/2014/main" id="{C136EE97-8E16-BB0F-3DD5-2767FCF0583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6031813" y="1524000"/>
            <a:ext cx="6179488" cy="4135293"/>
          </a:xfrm>
          <a:prstGeom prst="rect">
            <a:avLst/>
          </a:prstGeom>
          <a:noFill/>
          <a:ln>
            <a:noFill/>
          </a:ln>
          <a:effectLst/>
        </p:spPr>
      </p:pic>
    </p:spTree>
    <p:extLst>
      <p:ext uri="{BB962C8B-B14F-4D97-AF65-F5344CB8AC3E}">
        <p14:creationId xmlns:p14="http://schemas.microsoft.com/office/powerpoint/2010/main" val="2972228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9E7D7DD-F2A4-8787-8E0D-2C4EDC586CE0}"/>
              </a:ext>
            </a:extLst>
          </p:cNvPr>
          <p:cNvSpPr>
            <a:spLocks noGrp="1"/>
          </p:cNvSpPr>
          <p:nvPr>
            <p:ph type="sldNum" sz="quarter" idx="12"/>
          </p:nvPr>
        </p:nvSpPr>
        <p:spPr/>
        <p:txBody>
          <a:bodyPr/>
          <a:lstStyle/>
          <a:p>
            <a:fld id="{DF28FB93-0A08-4E7D-8E63-9EFA29F1E093}" type="slidenum">
              <a:rPr lang="en-US" smtClean="0"/>
              <a:pPr/>
              <a:t>3</a:t>
            </a:fld>
            <a:endParaRPr lang="en-US" dirty="0"/>
          </a:p>
        </p:txBody>
      </p:sp>
      <p:sp>
        <p:nvSpPr>
          <p:cNvPr id="4" name="Content Placeholder 3">
            <a:extLst>
              <a:ext uri="{FF2B5EF4-FFF2-40B4-BE49-F238E27FC236}">
                <a16:creationId xmlns:a16="http://schemas.microsoft.com/office/drawing/2014/main" id="{5449F320-3496-B288-FAB7-F167BD457242}"/>
              </a:ext>
            </a:extLst>
          </p:cNvPr>
          <p:cNvSpPr>
            <a:spLocks noGrp="1"/>
          </p:cNvSpPr>
          <p:nvPr>
            <p:ph sz="quarter" idx="14"/>
          </p:nvPr>
        </p:nvSpPr>
        <p:spPr>
          <a:xfrm>
            <a:off x="912812" y="1600200"/>
            <a:ext cx="10652760" cy="4800600"/>
          </a:xfrm>
        </p:spPr>
        <p:txBody>
          <a:bodyPr>
            <a:normAutofit/>
          </a:bodyPr>
          <a:lstStyle/>
          <a:p>
            <a:pPr marL="0" indent="0">
              <a:buNone/>
            </a:pPr>
            <a:r>
              <a:rPr lang="en-US" sz="4000" i="1" dirty="0">
                <a:latin typeface="+mj-lt"/>
              </a:rPr>
              <a:t>So then you are…fellow citizens with the saints and members of the household of God, built on the foundation of the apostles and prophets, Christ Jesus himself being the cornerstone…</a:t>
            </a:r>
          </a:p>
          <a:p>
            <a:pPr marL="0" indent="0">
              <a:buNone/>
            </a:pPr>
            <a:r>
              <a:rPr lang="en-US" sz="2800" i="1" dirty="0">
                <a:latin typeface="+mj-lt"/>
              </a:rPr>
              <a:t>								</a:t>
            </a:r>
            <a:r>
              <a:rPr lang="en-US" sz="2400" b="1" dirty="0">
                <a:latin typeface="+mj-lt"/>
              </a:rPr>
              <a:t>Ephesians 2:19-20</a:t>
            </a:r>
          </a:p>
        </p:txBody>
      </p:sp>
    </p:spTree>
    <p:extLst>
      <p:ext uri="{BB962C8B-B14F-4D97-AF65-F5344CB8AC3E}">
        <p14:creationId xmlns:p14="http://schemas.microsoft.com/office/powerpoint/2010/main" val="297037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244D6A8C-BBD5-B8C8-6AEF-99FC2E35E29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B237627-353B-BDAB-D0EB-BD969990D702}"/>
              </a:ext>
            </a:extLst>
          </p:cNvPr>
          <p:cNvSpPr>
            <a:spLocks noGrp="1"/>
          </p:cNvSpPr>
          <p:nvPr>
            <p:ph type="title"/>
          </p:nvPr>
        </p:nvSpPr>
        <p:spPr>
          <a:xfrm>
            <a:off x="4833521" y="155448"/>
            <a:ext cx="7040878" cy="861862"/>
          </a:xfrm>
        </p:spPr>
        <p:txBody>
          <a:bodyPr/>
          <a:lstStyle/>
          <a:p>
            <a:r>
              <a:rPr lang="en-US" dirty="0">
                <a:solidFill>
                  <a:srgbClr val="C00000"/>
                </a:solidFill>
              </a:rPr>
              <a:t>The Tensions begin</a:t>
            </a:r>
          </a:p>
        </p:txBody>
      </p:sp>
      <p:sp>
        <p:nvSpPr>
          <p:cNvPr id="10" name="Content Placeholder 9">
            <a:extLst>
              <a:ext uri="{FF2B5EF4-FFF2-40B4-BE49-F238E27FC236}">
                <a16:creationId xmlns:a16="http://schemas.microsoft.com/office/drawing/2014/main" id="{F92BC05C-B429-3897-7C6A-AF9E76BE207B}"/>
              </a:ext>
            </a:extLst>
          </p:cNvPr>
          <p:cNvSpPr>
            <a:spLocks noGrp="1"/>
          </p:cNvSpPr>
          <p:nvPr>
            <p:ph sz="quarter" idx="14"/>
          </p:nvPr>
        </p:nvSpPr>
        <p:spPr>
          <a:xfrm>
            <a:off x="5561017" y="1017310"/>
            <a:ext cx="6418424" cy="5685241"/>
          </a:xfrm>
        </p:spPr>
        <p:txBody>
          <a:bodyPr>
            <a:normAutofit fontScale="92500" lnSpcReduction="10000"/>
          </a:bodyPr>
          <a:lstStyle/>
          <a:p>
            <a:pPr marL="0" indent="0">
              <a:buNone/>
            </a:pPr>
            <a:r>
              <a:rPr lang="en-US" altLang="en-US" sz="2800" dirty="0">
                <a:solidFill>
                  <a:srgbClr val="FF0000"/>
                </a:solidFill>
                <a:effectLst>
                  <a:outerShdw blurRad="38100" dist="38100" dir="2700000" algn="tl">
                    <a:srgbClr val="000000">
                      <a:alpha val="43137"/>
                    </a:srgbClr>
                  </a:outerShdw>
                </a:effectLst>
              </a:rPr>
              <a:t>Jesus had warned that his followers would be expelled from the synagogues (Jn. 16:1-4).</a:t>
            </a:r>
          </a:p>
          <a:p>
            <a:r>
              <a:rPr lang="en-US" altLang="en-US" sz="2400" i="1" dirty="0">
                <a:solidFill>
                  <a:schemeClr val="tx1"/>
                </a:solidFill>
              </a:rPr>
              <a:t>Stephen was accused of speaking against the temple and the Torah and summarily lynched (Ac. 7:11, 13-14).</a:t>
            </a:r>
          </a:p>
          <a:p>
            <a:r>
              <a:rPr lang="en-US" altLang="en-US" sz="2400" i="1" dirty="0">
                <a:solidFill>
                  <a:schemeClr val="tx1"/>
                </a:solidFill>
              </a:rPr>
              <a:t>Paul was expelled from the synagogues (Ac. 13:50; 18:6-8; 19:8-9).</a:t>
            </a:r>
          </a:p>
          <a:p>
            <a:r>
              <a:rPr lang="en-US" altLang="en-US" sz="2400" i="1" dirty="0">
                <a:solidFill>
                  <a:schemeClr val="tx1"/>
                </a:solidFill>
              </a:rPr>
              <a:t>The anonymous author of Hebrews wrote an entire document dedicated to the thesis that the old system of temple worship was now obsolete (He. 8:13; 10:8-9).</a:t>
            </a:r>
          </a:p>
          <a:p>
            <a:r>
              <a:rPr lang="en-US" altLang="en-US" sz="2400" i="1" dirty="0">
                <a:solidFill>
                  <a:schemeClr val="tx1"/>
                </a:solidFill>
              </a:rPr>
              <a:t>House churches apart from the synagogue began being used for Christian assembly on the Lord’s Day (Ac. 12:12; Ro. 16:5; 1 Co. 16:19; Col. 4:15).</a:t>
            </a:r>
          </a:p>
          <a:p>
            <a:r>
              <a:rPr lang="en-US" altLang="en-US" sz="2400" i="1" dirty="0">
                <a:solidFill>
                  <a:schemeClr val="tx1"/>
                </a:solidFill>
              </a:rPr>
              <a:t>By the end of the 1</a:t>
            </a:r>
            <a:r>
              <a:rPr lang="en-US" altLang="en-US" sz="2400" i="1" baseline="30000" dirty="0">
                <a:solidFill>
                  <a:schemeClr val="tx1"/>
                </a:solidFill>
              </a:rPr>
              <a:t>st</a:t>
            </a:r>
            <a:r>
              <a:rPr lang="en-US" altLang="en-US" sz="2400" i="1" dirty="0">
                <a:solidFill>
                  <a:schemeClr val="tx1"/>
                </a:solidFill>
              </a:rPr>
              <a:t> century, John began to speak of “those who say they are Jews and are not, but are a synagogue of Satan” (Rv. 2:9; 3:9).</a:t>
            </a:r>
          </a:p>
        </p:txBody>
      </p:sp>
      <p:sp>
        <p:nvSpPr>
          <p:cNvPr id="7" name="Slide Number Placeholder 6">
            <a:extLst>
              <a:ext uri="{FF2B5EF4-FFF2-40B4-BE49-F238E27FC236}">
                <a16:creationId xmlns:a16="http://schemas.microsoft.com/office/drawing/2014/main" id="{591BD07F-2AB3-1D2E-EFB4-4DD5EA23C70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518F9C56-C65D-654A-791A-84FFF5F0CAA9}"/>
              </a:ext>
            </a:extLst>
          </p:cNvPr>
          <p:cNvCxnSpPr>
            <a:cxnSpLocks/>
          </p:cNvCxnSpPr>
          <p:nvPr/>
        </p:nvCxnSpPr>
        <p:spPr>
          <a:xfrm>
            <a:off x="5408612" y="1017310"/>
            <a:ext cx="0" cy="5882028"/>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A80ECF8-9510-6350-244F-21101941627F}"/>
              </a:ext>
            </a:extLst>
          </p:cNvPr>
          <p:cNvSpPr txBox="1"/>
          <p:nvPr/>
        </p:nvSpPr>
        <p:spPr>
          <a:xfrm>
            <a:off x="209384" y="4572000"/>
            <a:ext cx="5046824" cy="1938992"/>
          </a:xfrm>
          <a:prstGeom prst="rect">
            <a:avLst/>
          </a:prstGeom>
          <a:noFill/>
        </p:spPr>
        <p:txBody>
          <a:bodyPr wrap="square" rtlCol="0">
            <a:spAutoFit/>
          </a:bodyPr>
          <a:lstStyle/>
          <a:p>
            <a:pPr algn="ctr"/>
            <a:r>
              <a:rPr lang="en-US" sz="2000" dirty="0">
                <a:solidFill>
                  <a:srgbClr val="000000"/>
                </a:solidFill>
                <a:latin typeface="Gill Sans MT"/>
              </a:rPr>
              <a:t>Archaeologist’s sketch of a 1</a:t>
            </a:r>
            <a:r>
              <a:rPr lang="en-US" sz="2000" baseline="30000" dirty="0">
                <a:solidFill>
                  <a:srgbClr val="000000"/>
                </a:solidFill>
                <a:latin typeface="Gill Sans MT"/>
              </a:rPr>
              <a:t>st</a:t>
            </a:r>
            <a:r>
              <a:rPr lang="en-US" sz="2000" dirty="0">
                <a:solidFill>
                  <a:srgbClr val="000000"/>
                </a:solidFill>
                <a:latin typeface="Gill Sans MT"/>
              </a:rPr>
              <a:t> century house in Capernaum used as a house church. </a:t>
            </a:r>
            <a:r>
              <a:rPr lang="en-US" altLang="en-US" sz="2000" dirty="0"/>
              <a:t>Graffiti on the carefully plastered walls (more than 100 in Greek, Latin,  Aramaic, Syriac, and Hebrew) inscribe sayings such as, “Lord Jesus Christ help your servant…” and “Lord have mercy.”</a:t>
            </a:r>
          </a:p>
        </p:txBody>
      </p:sp>
      <p:pic>
        <p:nvPicPr>
          <p:cNvPr id="5" name="Picture 7" descr="BSBA190502900L[1]">
            <a:extLst>
              <a:ext uri="{FF2B5EF4-FFF2-40B4-BE49-F238E27FC236}">
                <a16:creationId xmlns:a16="http://schemas.microsoft.com/office/drawing/2014/main" id="{FA2F2190-9A84-65F4-BAEC-619864BCFDF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8688" y="0"/>
            <a:ext cx="3641724"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18509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 calcmode="lin" valueType="num">
                                      <p:cBhvr additive="base">
                                        <p:cTn id="32"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0">
                                            <p:txEl>
                                              <p:pRg st="5" end="5"/>
                                            </p:txEl>
                                          </p:spTgt>
                                        </p:tgtEl>
                                        <p:attrNameLst>
                                          <p:attrName>style.visibility</p:attrName>
                                        </p:attrNameLst>
                                      </p:cBhvr>
                                      <p:to>
                                        <p:strVal val="visible"/>
                                      </p:to>
                                    </p:set>
                                    <p:anim calcmode="lin" valueType="num">
                                      <p:cBhvr additive="base">
                                        <p:cTn id="38"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E0BFB021-4D08-77A0-239F-961CCE6CFB6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56BB768-DE6C-5181-D2AA-40CAB4702BA2}"/>
              </a:ext>
            </a:extLst>
          </p:cNvPr>
          <p:cNvSpPr>
            <a:spLocks noGrp="1"/>
          </p:cNvSpPr>
          <p:nvPr>
            <p:ph type="title"/>
          </p:nvPr>
        </p:nvSpPr>
        <p:spPr>
          <a:xfrm>
            <a:off x="4781382" y="152400"/>
            <a:ext cx="6862008" cy="861862"/>
          </a:xfrm>
        </p:spPr>
        <p:txBody>
          <a:bodyPr/>
          <a:lstStyle/>
          <a:p>
            <a:r>
              <a:rPr lang="en-US" dirty="0">
                <a:solidFill>
                  <a:srgbClr val="C00000"/>
                </a:solidFill>
              </a:rPr>
              <a:t>The Jewish revolt</a:t>
            </a:r>
          </a:p>
        </p:txBody>
      </p:sp>
      <p:sp>
        <p:nvSpPr>
          <p:cNvPr id="10" name="Content Placeholder 9">
            <a:extLst>
              <a:ext uri="{FF2B5EF4-FFF2-40B4-BE49-F238E27FC236}">
                <a16:creationId xmlns:a16="http://schemas.microsoft.com/office/drawing/2014/main" id="{979331F2-8A95-4227-0604-504D268B67B2}"/>
              </a:ext>
            </a:extLst>
          </p:cNvPr>
          <p:cNvSpPr>
            <a:spLocks noGrp="1"/>
          </p:cNvSpPr>
          <p:nvPr>
            <p:ph sz="quarter" idx="14"/>
          </p:nvPr>
        </p:nvSpPr>
        <p:spPr>
          <a:xfrm>
            <a:off x="5027614" y="1017310"/>
            <a:ext cx="6951827" cy="5685241"/>
          </a:xfrm>
        </p:spPr>
        <p:txBody>
          <a:bodyPr>
            <a:normAutofit lnSpcReduction="10000"/>
          </a:bodyPr>
          <a:lstStyle/>
          <a:p>
            <a:pPr marL="0" indent="0">
              <a:buNone/>
            </a:pPr>
            <a:r>
              <a:rPr lang="en-US" altLang="en-US" sz="2800" dirty="0">
                <a:solidFill>
                  <a:srgbClr val="FF0000"/>
                </a:solidFill>
                <a:effectLst>
                  <a:outerShdw blurRad="38100" dist="38100" dir="2700000" algn="tl">
                    <a:srgbClr val="000000">
                      <a:alpha val="43137"/>
                    </a:srgbClr>
                  </a:outerShdw>
                </a:effectLst>
              </a:rPr>
              <a:t>Led by Simon bar-Giora, the Jews in Jerusalem revolted against the Romans in AD 66.</a:t>
            </a:r>
          </a:p>
          <a:p>
            <a:r>
              <a:rPr lang="en-US" altLang="en-US" sz="2400" i="1" dirty="0">
                <a:solidFill>
                  <a:schemeClr val="tx1"/>
                </a:solidFill>
              </a:rPr>
              <a:t>According to the early church historian, Eusebius, the Christians, acting upon Jesus’ warnings in Matthew 24 and Luke 21, did not join in this revolt, but rather, escaped the city and moved to the Transjordan town of Pella for the duration </a:t>
            </a:r>
            <a:r>
              <a:rPr lang="en-US" altLang="en-US" sz="2400" dirty="0">
                <a:solidFill>
                  <a:schemeClr val="tx1"/>
                </a:solidFill>
              </a:rPr>
              <a:t>(</a:t>
            </a:r>
            <a:r>
              <a:rPr lang="en-US" altLang="en-US" sz="2400" u="sng" dirty="0">
                <a:solidFill>
                  <a:schemeClr val="tx1"/>
                </a:solidFill>
              </a:rPr>
              <a:t>Church History </a:t>
            </a:r>
            <a:r>
              <a:rPr lang="en-US" altLang="en-US" sz="2400" dirty="0">
                <a:solidFill>
                  <a:schemeClr val="tx1"/>
                </a:solidFill>
              </a:rPr>
              <a:t>3, 5, 3).</a:t>
            </a:r>
          </a:p>
          <a:p>
            <a:r>
              <a:rPr lang="en-US" altLang="en-US" sz="2400" i="1" dirty="0">
                <a:solidFill>
                  <a:schemeClr val="tx1"/>
                </a:solidFill>
              </a:rPr>
              <a:t>There were two significant outcomes: </a:t>
            </a:r>
            <a:r>
              <a:rPr lang="en-US" altLang="en-US" sz="2400" b="1" i="1" dirty="0">
                <a:solidFill>
                  <a:schemeClr val="tx1"/>
                </a:solidFill>
              </a:rPr>
              <a:t>first</a:t>
            </a:r>
            <a:r>
              <a:rPr lang="en-US" altLang="en-US" sz="2400" i="1" dirty="0">
                <a:solidFill>
                  <a:schemeClr val="tx1"/>
                </a:solidFill>
              </a:rPr>
              <a:t>, it drove a further wedge between the Jews and the Christians, and </a:t>
            </a:r>
            <a:r>
              <a:rPr lang="en-US" altLang="en-US" sz="2400" b="1" i="1" dirty="0">
                <a:solidFill>
                  <a:schemeClr val="tx1"/>
                </a:solidFill>
              </a:rPr>
              <a:t>second</a:t>
            </a:r>
            <a:r>
              <a:rPr lang="en-US" altLang="en-US" sz="2400" i="1" dirty="0">
                <a:solidFill>
                  <a:schemeClr val="tx1"/>
                </a:solidFill>
              </a:rPr>
              <a:t>, it made clear to the Romans that Christianity was not a subset of Judaism, and therefore, its legal status was questionable, since it was not protected under the umbrella of Judaism.</a:t>
            </a:r>
          </a:p>
          <a:p>
            <a:r>
              <a:rPr lang="en-US" altLang="en-US" sz="2400" i="1" dirty="0">
                <a:solidFill>
                  <a:schemeClr val="tx1"/>
                </a:solidFill>
              </a:rPr>
              <a:t>The inclusion of the </a:t>
            </a:r>
            <a:r>
              <a:rPr lang="en-US" altLang="en-US" sz="2400" i="1" u="sng" dirty="0" err="1">
                <a:solidFill>
                  <a:schemeClr val="tx1"/>
                </a:solidFill>
              </a:rPr>
              <a:t>birkat</a:t>
            </a:r>
            <a:r>
              <a:rPr lang="en-US" altLang="en-US" sz="2400" i="1" u="sng" dirty="0">
                <a:solidFill>
                  <a:schemeClr val="tx1"/>
                </a:solidFill>
              </a:rPr>
              <a:t> ha-minim</a:t>
            </a:r>
            <a:r>
              <a:rPr lang="en-US" altLang="en-US" sz="2400" i="1" dirty="0">
                <a:solidFill>
                  <a:schemeClr val="tx1"/>
                </a:solidFill>
              </a:rPr>
              <a:t> in synagogue liturgies effectively forced Jewish Christians out of the synagogues.</a:t>
            </a:r>
          </a:p>
        </p:txBody>
      </p:sp>
      <p:sp>
        <p:nvSpPr>
          <p:cNvPr id="7" name="Slide Number Placeholder 6">
            <a:extLst>
              <a:ext uri="{FF2B5EF4-FFF2-40B4-BE49-F238E27FC236}">
                <a16:creationId xmlns:a16="http://schemas.microsoft.com/office/drawing/2014/main" id="{EC8F2A3C-D2D7-4635-2929-9664015C8D2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0E395B05-E8E4-6E46-D1BD-F1E14516E765}"/>
              </a:ext>
            </a:extLst>
          </p:cNvPr>
          <p:cNvCxnSpPr>
            <a:cxnSpLocks/>
          </p:cNvCxnSpPr>
          <p:nvPr/>
        </p:nvCxnSpPr>
        <p:spPr>
          <a:xfrm>
            <a:off x="4799012" y="1219200"/>
            <a:ext cx="0" cy="5584348"/>
          </a:xfrm>
          <a:prstGeom prst="line">
            <a:avLst/>
          </a:prstGeom>
        </p:spPr>
        <p:style>
          <a:lnRef idx="1">
            <a:schemeClr val="accent1"/>
          </a:lnRef>
          <a:fillRef idx="0">
            <a:schemeClr val="accent1"/>
          </a:fillRef>
          <a:effectRef idx="0">
            <a:schemeClr val="accent1"/>
          </a:effectRef>
          <a:fontRef idx="minor">
            <a:schemeClr val="tx1"/>
          </a:fontRef>
        </p:style>
      </p:cxnSp>
      <p:pic>
        <p:nvPicPr>
          <p:cNvPr id="2" name="Content Placeholder 5">
            <a:extLst>
              <a:ext uri="{FF2B5EF4-FFF2-40B4-BE49-F238E27FC236}">
                <a16:creationId xmlns:a16="http://schemas.microsoft.com/office/drawing/2014/main" id="{26D4F9F4-A73F-5B83-5C89-43933A604E0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227013" y="152400"/>
            <a:ext cx="4057404" cy="4580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id="{2D50DD91-6EBC-B1C7-B44D-DE58580D7E55}"/>
              </a:ext>
            </a:extLst>
          </p:cNvPr>
          <p:cNvSpPr txBox="1"/>
          <p:nvPr/>
        </p:nvSpPr>
        <p:spPr>
          <a:xfrm>
            <a:off x="150812" y="4724400"/>
            <a:ext cx="4215409" cy="2031325"/>
          </a:xfrm>
          <a:prstGeom prst="rect">
            <a:avLst/>
          </a:prstGeom>
          <a:noFill/>
        </p:spPr>
        <p:txBody>
          <a:bodyPr wrap="square">
            <a:spAutoFit/>
          </a:bodyPr>
          <a:lstStyle/>
          <a:p>
            <a:pPr algn="ctr"/>
            <a:r>
              <a:rPr lang="en-US" sz="1800" b="1" dirty="0"/>
              <a:t>Thousands of Judaea Capta coins, like this bronze sesterce, were struck in Rome in AD 71 after Jerusalem’s fall. This coin was the largest series minted in Roman history.  </a:t>
            </a:r>
            <a:r>
              <a:rPr lang="en-US" b="1" dirty="0"/>
              <a:t>T</a:t>
            </a:r>
            <a:r>
              <a:rPr lang="en-US" sz="1800" b="1" dirty="0"/>
              <a:t>he bound captive and weeping woman symbolize the disaster.</a:t>
            </a:r>
            <a:endParaRPr lang="en-US" b="1" dirty="0"/>
          </a:p>
        </p:txBody>
      </p:sp>
    </p:spTree>
    <p:extLst>
      <p:ext uri="{BB962C8B-B14F-4D97-AF65-F5344CB8AC3E}">
        <p14:creationId xmlns:p14="http://schemas.microsoft.com/office/powerpoint/2010/main" val="2939652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50000"/>
          </a:schemeClr>
        </a:solidFill>
        <a:effectLst/>
      </p:bgPr>
    </p:bg>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EA687FBB-2C52-A1AA-CDD0-C0EBE83012C4}"/>
              </a:ext>
            </a:extLst>
          </p:cNvPr>
          <p:cNvSpPr>
            <a:spLocks noGrp="1"/>
          </p:cNvSpPr>
          <p:nvPr>
            <p:ph type="title" idx="4294967295"/>
          </p:nvPr>
        </p:nvSpPr>
        <p:spPr>
          <a:xfrm>
            <a:off x="2208212" y="387861"/>
            <a:ext cx="7772400" cy="1143000"/>
          </a:xfrm>
        </p:spPr>
        <p:txBody>
          <a:bodyPr/>
          <a:lstStyle/>
          <a:p>
            <a:pPr algn="ctr"/>
            <a:r>
              <a:rPr lang="en-US" altLang="en-US" sz="4400" dirty="0">
                <a:solidFill>
                  <a:srgbClr val="FFC000"/>
                </a:solidFill>
                <a:latin typeface="Impact" panose="020B0806030902050204" pitchFamily="34" charset="0"/>
              </a:rPr>
              <a:t>BIRKAT HA-MINIM</a:t>
            </a:r>
            <a:br>
              <a:rPr lang="en-US" altLang="en-US" sz="3200" dirty="0">
                <a:solidFill>
                  <a:srgbClr val="FFC000"/>
                </a:solidFill>
                <a:latin typeface="Lucida Sans Unicode" panose="020B0602030504020204" pitchFamily="34" charset="0"/>
              </a:rPr>
            </a:br>
            <a:r>
              <a:rPr lang="en-US" altLang="en-US" sz="2400" i="1" dirty="0">
                <a:solidFill>
                  <a:srgbClr val="FFC000"/>
                </a:solidFill>
                <a:latin typeface="Arial Narrow" panose="020B0606020202030204" pitchFamily="34" charset="0"/>
              </a:rPr>
              <a:t>(curse upon the heretics)</a:t>
            </a:r>
          </a:p>
        </p:txBody>
      </p:sp>
      <p:sp>
        <p:nvSpPr>
          <p:cNvPr id="109571" name="Rectangle 3">
            <a:extLst>
              <a:ext uri="{FF2B5EF4-FFF2-40B4-BE49-F238E27FC236}">
                <a16:creationId xmlns:a16="http://schemas.microsoft.com/office/drawing/2014/main" id="{5F9A5833-2416-3EAB-11FD-3BB7D325DDFB}"/>
              </a:ext>
            </a:extLst>
          </p:cNvPr>
          <p:cNvSpPr>
            <a:spLocks noGrp="1"/>
          </p:cNvSpPr>
          <p:nvPr>
            <p:ph type="body" idx="4294967295"/>
          </p:nvPr>
        </p:nvSpPr>
        <p:spPr>
          <a:xfrm>
            <a:off x="1522412" y="1939414"/>
            <a:ext cx="9144000" cy="4530725"/>
          </a:xfrm>
          <a:solidFill>
            <a:schemeClr val="accent2">
              <a:lumMod val="60000"/>
              <a:lumOff val="40000"/>
            </a:schemeClr>
          </a:solidFill>
        </p:spPr>
        <p:txBody>
          <a:bodyPr/>
          <a:lstStyle/>
          <a:p>
            <a:pPr>
              <a:buFont typeface="Arial" panose="020B0604020202020204" pitchFamily="34" charset="0"/>
              <a:buNone/>
            </a:pPr>
            <a:r>
              <a:rPr lang="en-US" altLang="en-US" dirty="0">
                <a:solidFill>
                  <a:schemeClr val="bg1"/>
                </a:solidFill>
              </a:rPr>
              <a:t>	</a:t>
            </a:r>
            <a:r>
              <a:rPr lang="en-US" altLang="en-US" sz="3200" dirty="0">
                <a:solidFill>
                  <a:schemeClr val="bg1"/>
                </a:solidFill>
              </a:rPr>
              <a:t>	“</a:t>
            </a:r>
            <a:r>
              <a:rPr lang="en-US" altLang="en-US" sz="3200" dirty="0">
                <a:solidFill>
                  <a:schemeClr val="bg1"/>
                </a:solidFill>
                <a:latin typeface="Monotype Corsiva" panose="03010101010201010101" pitchFamily="66" charset="0"/>
              </a:rPr>
              <a:t>For the apostates let there be no hope, and let the arrogant government (i.e., Rome) be speedily uprooted in our days. Let the Nazarenes (i.e., Christians, cf. Acts 24:5) and the heretics be destroyed in a moment, and let them be blotted out of the book of life and not be inscribed together with the righteous. Blessed art thou, O Lord, who humblest the arrogant.</a:t>
            </a:r>
            <a:r>
              <a:rPr lang="en-US" altLang="en-US" sz="3200" dirty="0">
                <a:solidFill>
                  <a:schemeClr val="bg1"/>
                </a:solidFill>
              </a:rPr>
              <a:t>”</a:t>
            </a:r>
            <a:r>
              <a:rPr lang="en-US" altLang="en-US" sz="3200" dirty="0">
                <a:solidFill>
                  <a:schemeClr val="bg1"/>
                </a:solidFill>
                <a:latin typeface="Arial Narrow" panose="020B0606020202030204" pitchFamily="34" charset="0"/>
              </a:rPr>
              <a:t> </a:t>
            </a:r>
          </a:p>
          <a:p>
            <a:pPr>
              <a:buFont typeface="Arial" panose="020B0604020202020204" pitchFamily="34" charset="0"/>
              <a:buNone/>
            </a:pPr>
            <a:endParaRPr lang="en-US" altLang="en-US" sz="3200" dirty="0">
              <a:solidFill>
                <a:schemeClr val="bg1"/>
              </a:solidFill>
              <a:latin typeface="Arial Narrow" panose="020B0606020202030204" pitchFamily="34" charset="0"/>
            </a:endParaRPr>
          </a:p>
          <a:p>
            <a:pPr algn="r">
              <a:buFont typeface="Arial" panose="020B0604020202020204" pitchFamily="34" charset="0"/>
              <a:buNone/>
            </a:pPr>
            <a:r>
              <a:rPr lang="en-US" altLang="en-US" dirty="0">
                <a:solidFill>
                  <a:schemeClr val="bg1"/>
                </a:solidFill>
                <a:latin typeface="Arial Narrow" panose="020B0606020202030204" pitchFamily="34" charset="0"/>
              </a:rPr>
              <a:t>(from the 18 benedictions, the standard synagogue liturgy of the late 1</a:t>
            </a:r>
            <a:r>
              <a:rPr lang="en-US" altLang="en-US" baseline="30000" dirty="0">
                <a:solidFill>
                  <a:schemeClr val="bg1"/>
                </a:solidFill>
                <a:latin typeface="Arial Narrow" panose="020B0606020202030204" pitchFamily="34" charset="0"/>
              </a:rPr>
              <a:t>st</a:t>
            </a:r>
            <a:r>
              <a:rPr lang="en-US" altLang="en-US" dirty="0">
                <a:solidFill>
                  <a:schemeClr val="bg1"/>
                </a:solidFill>
                <a:latin typeface="Arial Narrow" panose="020B0606020202030204" pitchFamily="34" charset="0"/>
              </a:rPr>
              <a:t> century)</a:t>
            </a:r>
            <a:endParaRPr lang="en-US" altLang="en-US" dirty="0">
              <a:solidFill>
                <a:schemeClr val="bg1"/>
              </a:solidFill>
              <a:latin typeface="Monotype Corsiva" panose="03010101010201010101" pitchFamily="66"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C513888A-7562-422B-424B-EE6625DE534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44C052A-5056-7AD2-729A-3EE3B0031727}"/>
              </a:ext>
            </a:extLst>
          </p:cNvPr>
          <p:cNvSpPr>
            <a:spLocks noGrp="1"/>
          </p:cNvSpPr>
          <p:nvPr>
            <p:ph type="title"/>
          </p:nvPr>
        </p:nvSpPr>
        <p:spPr>
          <a:xfrm>
            <a:off x="0" y="228600"/>
            <a:ext cx="8273731" cy="861862"/>
          </a:xfrm>
        </p:spPr>
        <p:txBody>
          <a:bodyPr/>
          <a:lstStyle/>
          <a:p>
            <a:pPr algn="ctr"/>
            <a:r>
              <a:rPr lang="en-US" dirty="0">
                <a:solidFill>
                  <a:srgbClr val="C00000"/>
                </a:solidFill>
              </a:rPr>
              <a:t>Saturday to </a:t>
            </a:r>
            <a:r>
              <a:rPr lang="en-US" dirty="0" err="1">
                <a:solidFill>
                  <a:srgbClr val="C00000"/>
                </a:solidFill>
              </a:rPr>
              <a:t>sunday</a:t>
            </a:r>
            <a:endParaRPr lang="en-US" dirty="0">
              <a:solidFill>
                <a:srgbClr val="C00000"/>
              </a:solidFill>
            </a:endParaRPr>
          </a:p>
        </p:txBody>
      </p:sp>
      <p:sp>
        <p:nvSpPr>
          <p:cNvPr id="10" name="Content Placeholder 9">
            <a:extLst>
              <a:ext uri="{FF2B5EF4-FFF2-40B4-BE49-F238E27FC236}">
                <a16:creationId xmlns:a16="http://schemas.microsoft.com/office/drawing/2014/main" id="{9BA73CCB-C1AE-CB7D-FA5A-6533C453E662}"/>
              </a:ext>
            </a:extLst>
          </p:cNvPr>
          <p:cNvSpPr>
            <a:spLocks noGrp="1"/>
          </p:cNvSpPr>
          <p:nvPr>
            <p:ph sz="quarter" idx="14"/>
          </p:nvPr>
        </p:nvSpPr>
        <p:spPr>
          <a:xfrm>
            <a:off x="518048" y="1260646"/>
            <a:ext cx="7617048" cy="5213306"/>
          </a:xfrm>
        </p:spPr>
        <p:txBody>
          <a:bodyPr>
            <a:normAutofit lnSpcReduction="10000"/>
          </a:bodyPr>
          <a:lstStyle/>
          <a:p>
            <a:pPr marL="0" indent="0">
              <a:buNone/>
            </a:pPr>
            <a:r>
              <a:rPr lang="en-US" altLang="en-US" sz="2800" dirty="0">
                <a:solidFill>
                  <a:srgbClr val="FF0000"/>
                </a:solidFill>
                <a:effectLst>
                  <a:outerShdw blurRad="38100" dist="38100" dir="2700000" algn="tl">
                    <a:srgbClr val="000000">
                      <a:alpha val="43137"/>
                    </a:srgbClr>
                  </a:outerShdw>
                </a:effectLst>
              </a:rPr>
              <a:t>In the apostolic period, Christians already were meeting on “the Lord’s Day,” an idiom for Sunday, the day of Jesus’ resurrection (Ac. 20:7; 1 Co. 16:2; Rv. 1:10).</a:t>
            </a:r>
          </a:p>
          <a:p>
            <a:r>
              <a:rPr lang="en-US" altLang="en-US" sz="2400" i="1" dirty="0">
                <a:solidFill>
                  <a:schemeClr val="tx1"/>
                </a:solidFill>
              </a:rPr>
              <a:t>This did not preclude their attending a synagogue on Saturday.</a:t>
            </a:r>
          </a:p>
          <a:p>
            <a:r>
              <a:rPr lang="en-US" altLang="en-US" sz="2400" i="1" dirty="0">
                <a:solidFill>
                  <a:schemeClr val="tx1"/>
                </a:solidFill>
              </a:rPr>
              <a:t>However, there was no “weekend” in the Roman Empire, and every day, including Sunday, was a work-day. (The Jews had special permission from the Roman Senate to observe the Sabbath, but Christians did not have Sunday free. Hence, any Christian assembly was either early in the morning or late at night, cf.  Ac. 20:7-8, 11.)</a:t>
            </a:r>
          </a:p>
          <a:p>
            <a:r>
              <a:rPr lang="en-US" altLang="en-US" sz="2400" i="1" dirty="0">
                <a:solidFill>
                  <a:schemeClr val="tx1"/>
                </a:solidFill>
              </a:rPr>
              <a:t>By the early 2</a:t>
            </a:r>
            <a:r>
              <a:rPr lang="en-US" altLang="en-US" sz="2400" i="1" baseline="30000" dirty="0">
                <a:solidFill>
                  <a:schemeClr val="tx1"/>
                </a:solidFill>
              </a:rPr>
              <a:t>nd</a:t>
            </a:r>
            <a:r>
              <a:rPr lang="en-US" altLang="en-US" sz="2400" i="1" dirty="0">
                <a:solidFill>
                  <a:schemeClr val="tx1"/>
                </a:solidFill>
              </a:rPr>
              <a:t> century, several early Christian writers recognize the Lord’s Day as a replacement of the Jewish Sabbath.</a:t>
            </a:r>
          </a:p>
        </p:txBody>
      </p:sp>
      <p:sp>
        <p:nvSpPr>
          <p:cNvPr id="7" name="Slide Number Placeholder 6">
            <a:extLst>
              <a:ext uri="{FF2B5EF4-FFF2-40B4-BE49-F238E27FC236}">
                <a16:creationId xmlns:a16="http://schemas.microsoft.com/office/drawing/2014/main" id="{639B18C5-A6B0-A5A9-BC4D-56020D4660F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6E24D381-193E-D88F-B0AA-3F420820C3E8}"/>
              </a:ext>
            </a:extLst>
          </p:cNvPr>
          <p:cNvCxnSpPr>
            <a:cxnSpLocks/>
          </p:cNvCxnSpPr>
          <p:nvPr/>
        </p:nvCxnSpPr>
        <p:spPr>
          <a:xfrm>
            <a:off x="379412" y="1090462"/>
            <a:ext cx="0" cy="5767538"/>
          </a:xfrm>
          <a:prstGeom prst="line">
            <a:avLst/>
          </a:prstGeom>
        </p:spPr>
        <p:style>
          <a:lnRef idx="1">
            <a:schemeClr val="accent1"/>
          </a:lnRef>
          <a:fillRef idx="0">
            <a:schemeClr val="accent1"/>
          </a:fillRef>
          <a:effectRef idx="0">
            <a:schemeClr val="accent1"/>
          </a:effectRef>
          <a:fontRef idx="minor">
            <a:schemeClr val="tx1"/>
          </a:fontRef>
        </p:style>
      </p:cxnSp>
      <p:pic>
        <p:nvPicPr>
          <p:cNvPr id="1026" name="Picture 2" descr="undefined">
            <a:extLst>
              <a:ext uri="{FF2B5EF4-FFF2-40B4-BE49-F238E27FC236}">
                <a16:creationId xmlns:a16="http://schemas.microsoft.com/office/drawing/2014/main" id="{1DCC0486-7FB6-5B82-59A6-5CC9DC8C5CB2}"/>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273733" y="0"/>
            <a:ext cx="391667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7E65710-14EA-E942-F33F-E9918D11E0D2}"/>
              </a:ext>
            </a:extLst>
          </p:cNvPr>
          <p:cNvSpPr txBox="1"/>
          <p:nvPr/>
        </p:nvSpPr>
        <p:spPr>
          <a:xfrm>
            <a:off x="8412368" y="5379113"/>
            <a:ext cx="3639408" cy="1323439"/>
          </a:xfrm>
          <a:prstGeom prst="rect">
            <a:avLst/>
          </a:prstGeom>
          <a:noFill/>
        </p:spPr>
        <p:txBody>
          <a:bodyPr wrap="square" rtlCol="0">
            <a:spAutoFit/>
          </a:bodyPr>
          <a:lstStyle/>
          <a:p>
            <a:pPr algn="ctr"/>
            <a:r>
              <a:rPr lang="en-US" sz="2000" dirty="0">
                <a:solidFill>
                  <a:schemeClr val="bg1"/>
                </a:solidFill>
                <a:effectLst>
                  <a:outerShdw blurRad="38100" dist="38100" dir="2700000" algn="tl">
                    <a:srgbClr val="000000">
                      <a:alpha val="43137"/>
                    </a:srgbClr>
                  </a:outerShdw>
                </a:effectLst>
              </a:rPr>
              <a:t>Remains of Pella in the Transjordan, where Christians escaped during the Jewish Revolt against Rome</a:t>
            </a:r>
          </a:p>
        </p:txBody>
      </p:sp>
    </p:spTree>
    <p:extLst>
      <p:ext uri="{BB962C8B-B14F-4D97-AF65-F5344CB8AC3E}">
        <p14:creationId xmlns:p14="http://schemas.microsoft.com/office/powerpoint/2010/main" val="1492384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50000"/>
          </a:schemeClr>
        </a:solidFill>
        <a:effectLst/>
      </p:bgPr>
    </p:bg>
    <p:spTree>
      <p:nvGrpSpPr>
        <p:cNvPr id="1" name="">
          <a:extLst>
            <a:ext uri="{FF2B5EF4-FFF2-40B4-BE49-F238E27FC236}">
              <a16:creationId xmlns:a16="http://schemas.microsoft.com/office/drawing/2014/main" id="{135C75A2-3114-429B-C418-A89D2AE3B3E9}"/>
            </a:ext>
          </a:extLst>
        </p:cNvPr>
        <p:cNvGrpSpPr/>
        <p:nvPr/>
      </p:nvGrpSpPr>
      <p:grpSpPr>
        <a:xfrm>
          <a:off x="0" y="0"/>
          <a:ext cx="0" cy="0"/>
          <a:chOff x="0" y="0"/>
          <a:chExt cx="0" cy="0"/>
        </a:xfrm>
      </p:grpSpPr>
      <p:sp>
        <p:nvSpPr>
          <p:cNvPr id="109570" name="Rectangle 2">
            <a:extLst>
              <a:ext uri="{FF2B5EF4-FFF2-40B4-BE49-F238E27FC236}">
                <a16:creationId xmlns:a16="http://schemas.microsoft.com/office/drawing/2014/main" id="{5C5CC022-01FC-0A93-2263-08515C6454DB}"/>
              </a:ext>
            </a:extLst>
          </p:cNvPr>
          <p:cNvSpPr>
            <a:spLocks noGrp="1"/>
          </p:cNvSpPr>
          <p:nvPr>
            <p:ph type="title" idx="4294967295"/>
          </p:nvPr>
        </p:nvSpPr>
        <p:spPr>
          <a:xfrm>
            <a:off x="2208212" y="152400"/>
            <a:ext cx="7772400" cy="526539"/>
          </a:xfrm>
        </p:spPr>
        <p:txBody>
          <a:bodyPr/>
          <a:lstStyle/>
          <a:p>
            <a:pPr algn="ctr"/>
            <a:r>
              <a:rPr lang="en-US" altLang="en-US" sz="3200" b="1" dirty="0">
                <a:solidFill>
                  <a:srgbClr val="FFC000"/>
                </a:solidFill>
                <a:latin typeface="Lucida Sans Unicode" panose="020B0602030504020204" pitchFamily="34" charset="0"/>
              </a:rPr>
              <a:t>THE LORD’S DAY</a:t>
            </a:r>
            <a:endParaRPr lang="en-US" altLang="en-US" sz="2400" b="1" i="1" dirty="0">
              <a:solidFill>
                <a:srgbClr val="FFC000"/>
              </a:solidFill>
              <a:latin typeface="Arial Narrow" panose="020B0606020202030204" pitchFamily="34" charset="0"/>
            </a:endParaRPr>
          </a:p>
        </p:txBody>
      </p:sp>
      <p:sp>
        <p:nvSpPr>
          <p:cNvPr id="109571" name="Rectangle 3">
            <a:extLst>
              <a:ext uri="{FF2B5EF4-FFF2-40B4-BE49-F238E27FC236}">
                <a16:creationId xmlns:a16="http://schemas.microsoft.com/office/drawing/2014/main" id="{B48322D6-3553-A7E5-7D27-BE8496C26B18}"/>
              </a:ext>
            </a:extLst>
          </p:cNvPr>
          <p:cNvSpPr>
            <a:spLocks noGrp="1"/>
          </p:cNvSpPr>
          <p:nvPr>
            <p:ph type="body" idx="4294967295"/>
          </p:nvPr>
        </p:nvSpPr>
        <p:spPr>
          <a:xfrm>
            <a:off x="379412" y="762000"/>
            <a:ext cx="11353800" cy="5943600"/>
          </a:xfrm>
          <a:solidFill>
            <a:schemeClr val="accent2">
              <a:lumMod val="60000"/>
              <a:lumOff val="40000"/>
            </a:schemeClr>
          </a:solidFill>
        </p:spPr>
        <p:txBody>
          <a:bodyPr/>
          <a:lstStyle/>
          <a:p>
            <a:pPr>
              <a:buNone/>
            </a:pPr>
            <a:r>
              <a:rPr lang="en-US" altLang="en-US" dirty="0">
                <a:solidFill>
                  <a:schemeClr val="bg1"/>
                </a:solidFill>
                <a:latin typeface="Monotype Corsiva" panose="03010101010201010101" pitchFamily="66" charset="0"/>
              </a:rPr>
              <a:t>“Assemble on the Lord’s Day, and break bread and offer the Eucharist…” </a:t>
            </a:r>
            <a:endParaRPr lang="en-US" altLang="en-US" dirty="0">
              <a:solidFill>
                <a:schemeClr val="bg1"/>
              </a:solidFill>
              <a:latin typeface="Arial Narrow" panose="020B0606020202030204" pitchFamily="34" charset="0"/>
            </a:endParaRPr>
          </a:p>
          <a:p>
            <a:pPr>
              <a:spcBef>
                <a:spcPts val="0"/>
              </a:spcBef>
              <a:buNone/>
            </a:pPr>
            <a:r>
              <a:rPr lang="en-US" altLang="en-US" sz="1800" dirty="0">
                <a:solidFill>
                  <a:schemeClr val="bg1"/>
                </a:solidFill>
                <a:latin typeface="Arial Narrow" panose="020B0606020202030204" pitchFamily="34" charset="0"/>
              </a:rPr>
              <a:t>									Didache 14 (c. AD 95)</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Monotype Corsiva" panose="03010101010201010101" pitchFamily="66" charset="0"/>
                <a:ea typeface="+mn-ea"/>
                <a:cs typeface="+mn-cs"/>
              </a:rPr>
              <a:t>“We keep the eighth day [Sunday] with joyfulness, the day also on which Jesus rose again from the dead...” 				</a:t>
            </a:r>
            <a:endParaRPr kumimoji="0" lang="en-US" sz="2400" b="0" i="0" u="none" strike="noStrike" kern="1200" cap="none" spc="0" normalizeH="0" baseline="0" noProof="0" dirty="0">
              <a:ln>
                <a:noFill/>
              </a:ln>
              <a:solidFill>
                <a:srgbClr val="3B4045"/>
              </a:solidFill>
              <a:effectLst/>
              <a:uLnTx/>
              <a:uFillTx/>
              <a:latin typeface="Palatino"/>
              <a:ea typeface="+mn-ea"/>
              <a:cs typeface="+mn-cs"/>
            </a:endParaRPr>
          </a:p>
          <a:p>
            <a:pPr marL="228600" marR="0" lvl="0" indent="-228600" algn="l" defTabSz="914400" rtl="0" eaLnBrk="1" fontAlgn="base" latinLnBrk="0" hangingPunct="1">
              <a:lnSpc>
                <a:spcPct val="90000"/>
              </a:lnSpc>
              <a:spcBef>
                <a:spcPts val="0"/>
              </a:spcBef>
              <a:spcAft>
                <a:spcPct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3B4045"/>
                </a:solidFill>
                <a:effectLst/>
                <a:uLnTx/>
                <a:uFillTx/>
                <a:latin typeface="Palatino"/>
                <a:ea typeface="+mn-ea"/>
                <a:cs typeface="+mn-cs"/>
              </a:rPr>
              <a:t>									</a:t>
            </a:r>
            <a:r>
              <a:rPr kumimoji="0" lang="en-US" sz="1800" b="0" i="0" u="none" strike="noStrike" kern="1200" cap="none" spc="0" normalizeH="0" baseline="0" noProof="0" dirty="0">
                <a:ln>
                  <a:noFill/>
                </a:ln>
                <a:solidFill>
                  <a:srgbClr val="3B4045"/>
                </a:solidFill>
                <a:effectLst/>
                <a:uLnTx/>
                <a:uFillTx/>
                <a:latin typeface="Arial Narrow" panose="020B0606020202030204" pitchFamily="34" charset="0"/>
                <a:ea typeface="+mn-ea"/>
                <a:cs typeface="+mn-cs"/>
              </a:rPr>
              <a:t>Epistle of Barnabas (c. AD 100)</a:t>
            </a:r>
            <a:endParaRPr lang="en-US" altLang="en-US" sz="1800" dirty="0">
              <a:solidFill>
                <a:schemeClr val="bg1"/>
              </a:solidFill>
              <a:latin typeface="Arial Narrow" panose="020B0606020202030204" pitchFamily="34" charset="0"/>
            </a:endParaRPr>
          </a:p>
          <a:p>
            <a:pPr marL="228600" marR="0" lvl="0" indent="-228600" algn="l" defTabSz="914400" rtl="0" eaLnBrk="1" fontAlgn="base" latinLnBrk="0" hangingPunct="1">
              <a:lnSpc>
                <a:spcPct val="90000"/>
              </a:lnSpc>
              <a:spcBef>
                <a:spcPts val="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dirty="0">
                <a:ln>
                  <a:noFill/>
                </a:ln>
                <a:solidFill>
                  <a:prstClr val="black"/>
                </a:solidFill>
                <a:effectLst/>
                <a:uLnTx/>
                <a:uFillTx/>
                <a:latin typeface="Monotype Corsiva" panose="03010101010201010101" pitchFamily="66" charset="0"/>
                <a:ea typeface="+mn-ea"/>
                <a:cs typeface="+mn-cs"/>
              </a:rPr>
              <a:t>“They [Jewish Christians] have given up keeping the Sabbath, and now order their lives by the Lord’s Day instead (the day when life first dawned for us…) </a:t>
            </a:r>
            <a:r>
              <a:rPr lang="en-US" altLang="en-US" dirty="0">
                <a:solidFill>
                  <a:prstClr val="black"/>
                </a:solidFill>
                <a:latin typeface="Monotype Corsiva" panose="03010101010201010101" pitchFamily="66" charset="0"/>
              </a:rPr>
              <a:t> …t</a:t>
            </a:r>
            <a:r>
              <a:rPr kumimoji="0" lang="en-US" altLang="en-US" sz="2400" b="0" i="0" u="none" strike="noStrike" kern="1200" cap="none" spc="0" normalizeH="0" baseline="0" noProof="0" dirty="0">
                <a:ln>
                  <a:noFill/>
                </a:ln>
                <a:solidFill>
                  <a:prstClr val="black"/>
                </a:solidFill>
                <a:effectLst/>
                <a:uLnTx/>
                <a:uFillTx/>
                <a:latin typeface="Monotype Corsiva" panose="03010101010201010101" pitchFamily="66" charset="0"/>
                <a:ea typeface="+mn-ea"/>
                <a:cs typeface="+mn-cs"/>
              </a:rPr>
              <a:t>o profess Jesus Christ while continuing to follow Jewish customs is an absurdity…”</a:t>
            </a:r>
          </a:p>
          <a:p>
            <a:pPr marL="228600" marR="0" lvl="0" indent="-228600" algn="l" defTabSz="914400" rtl="0" eaLnBrk="1" fontAlgn="base" latinLnBrk="0" hangingPunct="1">
              <a:lnSpc>
                <a:spcPct val="90000"/>
              </a:lnSpc>
              <a:spcBef>
                <a:spcPts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Ignatius, </a:t>
            </a:r>
            <a:r>
              <a:rPr kumimoji="0" lang="en-US" altLang="en-US" sz="18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Magnesians</a:t>
            </a:r>
            <a:r>
              <a:rPr kumimoji="0" lang="en-US" altLang="en-US"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9 and 10 (c. AD 135)</a:t>
            </a:r>
            <a:endParaRPr lang="en-US" b="0" i="0" dirty="0">
              <a:solidFill>
                <a:schemeClr val="bg1"/>
              </a:solidFill>
              <a:effectLst/>
              <a:latin typeface="Monotype Corsiva" panose="03010101010201010101" pitchFamily="66" charset="0"/>
            </a:endParaRPr>
          </a:p>
          <a:p>
            <a:pPr>
              <a:buNone/>
            </a:pPr>
            <a:r>
              <a:rPr lang="en-US" b="0" i="0" dirty="0">
                <a:solidFill>
                  <a:schemeClr val="bg1"/>
                </a:solidFill>
                <a:effectLst/>
                <a:latin typeface="Monotype Corsiva" panose="03010101010201010101" pitchFamily="66" charset="0"/>
              </a:rPr>
              <a:t>“And on the day called Sunday, all who live in cities or in the country gather together to one place, and the memoirs of the apostles or the writings of the prophets are read…”</a:t>
            </a:r>
          </a:p>
          <a:p>
            <a:pPr>
              <a:spcBef>
                <a:spcPts val="0"/>
              </a:spcBef>
              <a:buNone/>
            </a:pPr>
            <a:r>
              <a:rPr lang="en-US" altLang="en-US" dirty="0">
                <a:solidFill>
                  <a:schemeClr val="bg1"/>
                </a:solidFill>
                <a:latin typeface="Monotype Corsiva" panose="03010101010201010101" pitchFamily="66" charset="0"/>
              </a:rPr>
              <a:t>			</a:t>
            </a:r>
            <a:r>
              <a:rPr lang="en-US" altLang="en-US" sz="1800" dirty="0">
                <a:solidFill>
                  <a:schemeClr val="bg1"/>
                </a:solidFill>
                <a:latin typeface="Monotype Corsiva" panose="03010101010201010101" pitchFamily="66" charset="0"/>
              </a:rPr>
              <a:t>						</a:t>
            </a:r>
            <a:r>
              <a:rPr lang="en-US" altLang="en-US" sz="1800" dirty="0">
                <a:solidFill>
                  <a:schemeClr val="bg1"/>
                </a:solidFill>
                <a:latin typeface="Arial Narrow" panose="020B0606020202030204" pitchFamily="34" charset="0"/>
              </a:rPr>
              <a:t>Justin Martyr, First Apology 67 (c. AD 155)</a:t>
            </a:r>
            <a:endParaRPr lang="en-US" altLang="en-US" sz="1800" dirty="0">
              <a:solidFill>
                <a:schemeClr val="bg1"/>
              </a:solidFill>
              <a:latin typeface="Monotype Corsiva" panose="03010101010201010101" pitchFamily="66" charset="0"/>
            </a:endParaRPr>
          </a:p>
          <a:p>
            <a:pPr>
              <a:buFont typeface="Arial" panose="020B0604020202020204" pitchFamily="34" charset="0"/>
              <a:buNone/>
            </a:pPr>
            <a:r>
              <a:rPr lang="en-US" sz="2400" i="0" dirty="0">
                <a:solidFill>
                  <a:schemeClr val="bg1"/>
                </a:solidFill>
                <a:effectLst/>
                <a:latin typeface="Monotype Corsiva" panose="03010101010201010101" pitchFamily="66" charset="0"/>
              </a:rPr>
              <a:t>“On the first day of the week let there be service, and the reading of the holy scriptures, and the oblation [Eucharist], because on the first day of the week [i.e., Sunday] our Lord rose from the place of the dead…”</a:t>
            </a:r>
          </a:p>
          <a:p>
            <a:pPr>
              <a:spcBef>
                <a:spcPts val="0"/>
              </a:spcBef>
              <a:buFont typeface="Arial" panose="020B0604020202020204" pitchFamily="34" charset="0"/>
              <a:buNone/>
            </a:pPr>
            <a:r>
              <a:rPr lang="en-US" altLang="en-US" sz="1800" dirty="0">
                <a:solidFill>
                  <a:srgbClr val="3B4045"/>
                </a:solidFill>
                <a:latin typeface="Arial Narrow" panose="020B0606020202030204" pitchFamily="34" charset="0"/>
              </a:rPr>
              <a:t>									</a:t>
            </a:r>
            <a:r>
              <a:rPr lang="en-US" altLang="en-US" sz="1800" dirty="0" err="1">
                <a:solidFill>
                  <a:srgbClr val="3B4045"/>
                </a:solidFill>
                <a:latin typeface="Arial Narrow" panose="020B0606020202030204" pitchFamily="34" charset="0"/>
              </a:rPr>
              <a:t>Didascalia</a:t>
            </a:r>
            <a:r>
              <a:rPr lang="en-US" altLang="en-US" sz="1800" dirty="0">
                <a:solidFill>
                  <a:srgbClr val="3B4045"/>
                </a:solidFill>
                <a:latin typeface="Arial Narrow" panose="020B0606020202030204" pitchFamily="34" charset="0"/>
              </a:rPr>
              <a:t> 2 (c. AD 255)</a:t>
            </a:r>
            <a:endParaRPr lang="en-US" altLang="en-US" sz="18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74823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9571">
                                            <p:txEl>
                                              <p:pRg st="0" end="0"/>
                                            </p:txEl>
                                          </p:spTgt>
                                        </p:tgtEl>
                                        <p:attrNameLst>
                                          <p:attrName>style.visibility</p:attrName>
                                        </p:attrNameLst>
                                      </p:cBhvr>
                                      <p:to>
                                        <p:strVal val="visible"/>
                                      </p:to>
                                    </p:set>
                                    <p:anim calcmode="lin" valueType="num">
                                      <p:cBhvr additive="base">
                                        <p:cTn id="7" dur="500" fill="hold"/>
                                        <p:tgtEl>
                                          <p:spTgt spid="1095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957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9571">
                                            <p:txEl>
                                              <p:pRg st="1" end="1"/>
                                            </p:txEl>
                                          </p:spTgt>
                                        </p:tgtEl>
                                        <p:attrNameLst>
                                          <p:attrName>style.visibility</p:attrName>
                                        </p:attrNameLst>
                                      </p:cBhvr>
                                      <p:to>
                                        <p:strVal val="visible"/>
                                      </p:to>
                                    </p:set>
                                    <p:anim calcmode="lin" valueType="num">
                                      <p:cBhvr additive="base">
                                        <p:cTn id="11" dur="500" fill="hold"/>
                                        <p:tgtEl>
                                          <p:spTgt spid="10957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95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9571">
                                            <p:txEl>
                                              <p:pRg st="2" end="2"/>
                                            </p:txEl>
                                          </p:spTgt>
                                        </p:tgtEl>
                                        <p:attrNameLst>
                                          <p:attrName>style.visibility</p:attrName>
                                        </p:attrNameLst>
                                      </p:cBhvr>
                                      <p:to>
                                        <p:strVal val="visible"/>
                                      </p:to>
                                    </p:set>
                                    <p:anim calcmode="lin" valueType="num">
                                      <p:cBhvr additive="base">
                                        <p:cTn id="17" dur="500" fill="hold"/>
                                        <p:tgtEl>
                                          <p:spTgt spid="109571">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9571">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9571">
                                            <p:txEl>
                                              <p:pRg st="3" end="3"/>
                                            </p:txEl>
                                          </p:spTgt>
                                        </p:tgtEl>
                                        <p:attrNameLst>
                                          <p:attrName>style.visibility</p:attrName>
                                        </p:attrNameLst>
                                      </p:cBhvr>
                                      <p:to>
                                        <p:strVal val="visible"/>
                                      </p:to>
                                    </p:set>
                                    <p:anim calcmode="lin" valueType="num">
                                      <p:cBhvr additive="base">
                                        <p:cTn id="21" dur="500" fill="hold"/>
                                        <p:tgtEl>
                                          <p:spTgt spid="109571">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95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9571">
                                            <p:txEl>
                                              <p:pRg st="4" end="4"/>
                                            </p:txEl>
                                          </p:spTgt>
                                        </p:tgtEl>
                                        <p:attrNameLst>
                                          <p:attrName>style.visibility</p:attrName>
                                        </p:attrNameLst>
                                      </p:cBhvr>
                                      <p:to>
                                        <p:strVal val="visible"/>
                                      </p:to>
                                    </p:set>
                                    <p:anim calcmode="lin" valueType="num">
                                      <p:cBhvr additive="base">
                                        <p:cTn id="27" dur="500" fill="hold"/>
                                        <p:tgtEl>
                                          <p:spTgt spid="109571">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09571">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9571">
                                            <p:txEl>
                                              <p:pRg st="5" end="5"/>
                                            </p:txEl>
                                          </p:spTgt>
                                        </p:tgtEl>
                                        <p:attrNameLst>
                                          <p:attrName>style.visibility</p:attrName>
                                        </p:attrNameLst>
                                      </p:cBhvr>
                                      <p:to>
                                        <p:strVal val="visible"/>
                                      </p:to>
                                    </p:set>
                                    <p:anim calcmode="lin" valueType="num">
                                      <p:cBhvr additive="base">
                                        <p:cTn id="31" dur="500" fill="hold"/>
                                        <p:tgtEl>
                                          <p:spTgt spid="109571">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957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9571">
                                            <p:txEl>
                                              <p:pRg st="6" end="6"/>
                                            </p:txEl>
                                          </p:spTgt>
                                        </p:tgtEl>
                                        <p:attrNameLst>
                                          <p:attrName>style.visibility</p:attrName>
                                        </p:attrNameLst>
                                      </p:cBhvr>
                                      <p:to>
                                        <p:strVal val="visible"/>
                                      </p:to>
                                    </p:set>
                                    <p:anim calcmode="lin" valueType="num">
                                      <p:cBhvr additive="base">
                                        <p:cTn id="37" dur="500" fill="hold"/>
                                        <p:tgtEl>
                                          <p:spTgt spid="109571">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9571">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09571">
                                            <p:txEl>
                                              <p:pRg st="7" end="7"/>
                                            </p:txEl>
                                          </p:spTgt>
                                        </p:tgtEl>
                                        <p:attrNameLst>
                                          <p:attrName>style.visibility</p:attrName>
                                        </p:attrNameLst>
                                      </p:cBhvr>
                                      <p:to>
                                        <p:strVal val="visible"/>
                                      </p:to>
                                    </p:set>
                                    <p:anim calcmode="lin" valueType="num">
                                      <p:cBhvr additive="base">
                                        <p:cTn id="41" dur="500" fill="hold"/>
                                        <p:tgtEl>
                                          <p:spTgt spid="109571">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0957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09571">
                                            <p:txEl>
                                              <p:pRg st="8" end="8"/>
                                            </p:txEl>
                                          </p:spTgt>
                                        </p:tgtEl>
                                        <p:attrNameLst>
                                          <p:attrName>style.visibility</p:attrName>
                                        </p:attrNameLst>
                                      </p:cBhvr>
                                      <p:to>
                                        <p:strVal val="visible"/>
                                      </p:to>
                                    </p:set>
                                    <p:anim calcmode="lin" valueType="num">
                                      <p:cBhvr additive="base">
                                        <p:cTn id="47" dur="500" fill="hold"/>
                                        <p:tgtEl>
                                          <p:spTgt spid="109571">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09571">
                                            <p:txEl>
                                              <p:pRg st="8" end="8"/>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09571">
                                            <p:txEl>
                                              <p:pRg st="9" end="9"/>
                                            </p:txEl>
                                          </p:spTgt>
                                        </p:tgtEl>
                                        <p:attrNameLst>
                                          <p:attrName>style.visibility</p:attrName>
                                        </p:attrNameLst>
                                      </p:cBhvr>
                                      <p:to>
                                        <p:strVal val="visible"/>
                                      </p:to>
                                    </p:set>
                                    <p:anim calcmode="lin" valueType="num">
                                      <p:cBhvr additive="base">
                                        <p:cTn id="51" dur="500" fill="hold"/>
                                        <p:tgtEl>
                                          <p:spTgt spid="109571">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09571">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A0402-724C-6CA2-B5ED-FC83123F31E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DAC1F12-1FB0-69AE-5EE5-8C0D26CA761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693A20">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3000" b="0" i="0" u="none" strike="noStrike" kern="1200" cap="none" spc="0" normalizeH="0" baseline="0" noProof="0" dirty="0">
              <a:ln>
                <a:noFill/>
              </a:ln>
              <a:solidFill>
                <a:srgbClr val="693A20">
                  <a:lumMod val="50000"/>
                </a:srgbClr>
              </a:solidFill>
              <a:effectLst/>
              <a:uLnTx/>
              <a:uFillTx/>
              <a:latin typeface="Book Antiqua"/>
              <a:ea typeface="+mn-ea"/>
              <a:cs typeface="+mn-cs"/>
            </a:endParaRPr>
          </a:p>
        </p:txBody>
      </p:sp>
      <p:sp>
        <p:nvSpPr>
          <p:cNvPr id="4" name="Content Placeholder 3">
            <a:extLst>
              <a:ext uri="{FF2B5EF4-FFF2-40B4-BE49-F238E27FC236}">
                <a16:creationId xmlns:a16="http://schemas.microsoft.com/office/drawing/2014/main" id="{9991247B-ED86-C66E-628A-26709EE66E2F}"/>
              </a:ext>
            </a:extLst>
          </p:cNvPr>
          <p:cNvSpPr>
            <a:spLocks noGrp="1"/>
          </p:cNvSpPr>
          <p:nvPr>
            <p:ph sz="quarter" idx="14"/>
          </p:nvPr>
        </p:nvSpPr>
        <p:spPr>
          <a:xfrm>
            <a:off x="1220660" y="1676400"/>
            <a:ext cx="9747504" cy="4724400"/>
          </a:xfrm>
        </p:spPr>
        <p:txBody>
          <a:bodyPr>
            <a:normAutofit/>
          </a:bodyPr>
          <a:lstStyle/>
          <a:p>
            <a:pPr marL="0" indent="0">
              <a:buNone/>
            </a:pPr>
            <a:r>
              <a:rPr lang="en-US" sz="3200" dirty="0"/>
              <a:t>What is relationship between Christianity and Judaism today?</a:t>
            </a:r>
          </a:p>
          <a:p>
            <a:pPr marL="0" indent="0">
              <a:buNone/>
            </a:pPr>
            <a:r>
              <a:rPr lang="en-US" sz="3200" dirty="0"/>
              <a:t>Seventh Day Adventists contend that the choice of Sunday for worship by early Christians was a mistake and violates the 4</a:t>
            </a:r>
            <a:r>
              <a:rPr lang="en-US" sz="3200" baseline="30000" dirty="0"/>
              <a:t>th</a:t>
            </a:r>
            <a:r>
              <a:rPr lang="en-US" sz="3200" dirty="0"/>
              <a:t> commandment. How would you respond to this charge?</a:t>
            </a:r>
          </a:p>
        </p:txBody>
      </p:sp>
      <p:sp>
        <p:nvSpPr>
          <p:cNvPr id="5" name="Title 4">
            <a:extLst>
              <a:ext uri="{FF2B5EF4-FFF2-40B4-BE49-F238E27FC236}">
                <a16:creationId xmlns:a16="http://schemas.microsoft.com/office/drawing/2014/main" id="{B778DAA8-9B1A-2564-1F73-A96764CF3147}"/>
              </a:ext>
            </a:extLst>
          </p:cNvPr>
          <p:cNvSpPr>
            <a:spLocks noGrp="1"/>
          </p:cNvSpPr>
          <p:nvPr>
            <p:ph type="title"/>
          </p:nvPr>
        </p:nvSpPr>
        <p:spPr>
          <a:xfrm>
            <a:off x="1220660" y="640080"/>
            <a:ext cx="9747504" cy="883920"/>
          </a:xfrm>
        </p:spPr>
        <p:txBody>
          <a:bodyPr/>
          <a:lstStyle/>
          <a:p>
            <a:pPr algn="l"/>
            <a:r>
              <a:rPr lang="en-US" dirty="0">
                <a:solidFill>
                  <a:srgbClr val="C00000"/>
                </a:solidFill>
              </a:rPr>
              <a:t>DISCUSSION</a:t>
            </a:r>
          </a:p>
        </p:txBody>
      </p:sp>
    </p:spTree>
    <p:extLst>
      <p:ext uri="{BB962C8B-B14F-4D97-AF65-F5344CB8AC3E}">
        <p14:creationId xmlns:p14="http://schemas.microsoft.com/office/powerpoint/2010/main" val="1409010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042FFFE0-6B1A-8629-4F07-C4E118C7521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A54B078-3F85-261E-ABDA-FF5CCA6BE06B}"/>
              </a:ext>
            </a:extLst>
          </p:cNvPr>
          <p:cNvSpPr>
            <a:spLocks noGrp="1"/>
          </p:cNvSpPr>
          <p:nvPr>
            <p:ph type="title"/>
          </p:nvPr>
        </p:nvSpPr>
        <p:spPr>
          <a:xfrm>
            <a:off x="3370545" y="155448"/>
            <a:ext cx="8959532" cy="816748"/>
          </a:xfrm>
        </p:spPr>
        <p:txBody>
          <a:bodyPr/>
          <a:lstStyle/>
          <a:p>
            <a:r>
              <a:rPr lang="en-US" dirty="0">
                <a:solidFill>
                  <a:srgbClr val="C00000"/>
                </a:solidFill>
              </a:rPr>
              <a:t>The apostolic fathers</a:t>
            </a:r>
          </a:p>
        </p:txBody>
      </p:sp>
      <p:sp>
        <p:nvSpPr>
          <p:cNvPr id="10" name="Content Placeholder 9">
            <a:extLst>
              <a:ext uri="{FF2B5EF4-FFF2-40B4-BE49-F238E27FC236}">
                <a16:creationId xmlns:a16="http://schemas.microsoft.com/office/drawing/2014/main" id="{EA148D85-E90A-1706-94E9-DC5D2A4EBB91}"/>
              </a:ext>
            </a:extLst>
          </p:cNvPr>
          <p:cNvSpPr>
            <a:spLocks noGrp="1"/>
          </p:cNvSpPr>
          <p:nvPr>
            <p:ph sz="quarter" idx="14"/>
          </p:nvPr>
        </p:nvSpPr>
        <p:spPr>
          <a:xfrm>
            <a:off x="3370545" y="1066801"/>
            <a:ext cx="8721146" cy="5741962"/>
          </a:xfrm>
        </p:spPr>
        <p:txBody>
          <a:bodyPr>
            <a:normAutofit/>
          </a:bodyPr>
          <a:lstStyle/>
          <a:p>
            <a:pPr marL="0" indent="0">
              <a:lnSpc>
                <a:spcPct val="90000"/>
              </a:lnSpc>
              <a:buNone/>
            </a:pPr>
            <a:r>
              <a:rPr lang="en-US" altLang="en-US" sz="2800" b="1" dirty="0">
                <a:solidFill>
                  <a:schemeClr val="accent5">
                    <a:lumMod val="50000"/>
                  </a:schemeClr>
                </a:solidFill>
                <a:effectLst>
                  <a:outerShdw blurRad="38100" dist="38100" dir="2700000" algn="tl">
                    <a:srgbClr val="000000">
                      <a:alpha val="43137"/>
                    </a:srgbClr>
                  </a:outerShdw>
                </a:effectLst>
                <a:latin typeface="Gill Sans MT" panose="020B0502020104020203" pitchFamily="34" charset="0"/>
              </a:rPr>
              <a:t>The title “Apostolic Fathers” refers to the writings of those Christian leaders who had known the apostles and were faithful to their teachings.</a:t>
            </a:r>
          </a:p>
          <a:p>
            <a:pPr>
              <a:lnSpc>
                <a:spcPct val="90000"/>
              </a:lnSpc>
            </a:pPr>
            <a:r>
              <a:rPr lang="en-US" altLang="en-US" sz="2400" i="1" dirty="0">
                <a:latin typeface="Gill Sans MT" panose="020B0502020104020203" pitchFamily="34" charset="0"/>
              </a:rPr>
              <a:t>Though some of these texts are anonymous, at least four writers are directly linked to apostles:</a:t>
            </a:r>
          </a:p>
          <a:p>
            <a:pPr lvl="1"/>
            <a:r>
              <a:rPr lang="en-US" altLang="en-US" sz="2000" b="1" dirty="0">
                <a:solidFill>
                  <a:srgbClr val="C00000"/>
                </a:solidFill>
                <a:latin typeface="Gill Sans MT" panose="020B0502020104020203" pitchFamily="34" charset="0"/>
              </a:rPr>
              <a:t>Clement (ordained by Peter according to Tertullian)  c. AD 35-99</a:t>
            </a:r>
          </a:p>
          <a:p>
            <a:pPr lvl="1"/>
            <a:r>
              <a:rPr lang="en-US" altLang="en-US" sz="2000" b="1" dirty="0">
                <a:solidFill>
                  <a:srgbClr val="C00000"/>
                </a:solidFill>
                <a:latin typeface="Gill Sans MT" panose="020B0502020104020203" pitchFamily="34" charset="0"/>
              </a:rPr>
              <a:t>Ignatius (Bishop of Antioch, a disciple of John) c. AD 35-110</a:t>
            </a:r>
          </a:p>
          <a:p>
            <a:pPr lvl="1"/>
            <a:r>
              <a:rPr lang="en-US" altLang="en-US" sz="2000" b="1" dirty="0">
                <a:solidFill>
                  <a:srgbClr val="C00000"/>
                </a:solidFill>
                <a:latin typeface="Gill Sans MT" panose="020B0502020104020203" pitchFamily="34" charset="0"/>
              </a:rPr>
              <a:t>Polycarp (Bishop of Smyrna, a disciple of John) c. AD 69-155</a:t>
            </a:r>
          </a:p>
          <a:p>
            <a:pPr lvl="1"/>
            <a:r>
              <a:rPr lang="en-US" altLang="en-US" sz="2000" b="1" dirty="0">
                <a:solidFill>
                  <a:srgbClr val="C00000"/>
                </a:solidFill>
                <a:latin typeface="Gill Sans MT" panose="020B0502020104020203" pitchFamily="34" charset="0"/>
              </a:rPr>
              <a:t>Papias (Bishop of Hierapolis, knew John) c. AD 60-130</a:t>
            </a:r>
          </a:p>
          <a:p>
            <a:pPr>
              <a:lnSpc>
                <a:spcPct val="90000"/>
              </a:lnSpc>
            </a:pPr>
            <a:r>
              <a:rPr lang="en-US" altLang="en-US" sz="2400" i="1" dirty="0">
                <a:latin typeface="Gill Sans MT" panose="020B0502020104020203" pitchFamily="34" charset="0"/>
              </a:rPr>
              <a:t>These texts, widely circulated among the early Christians, were:  </a:t>
            </a:r>
            <a:r>
              <a:rPr lang="en-US" altLang="en-US" sz="2400" b="1" i="1" dirty="0">
                <a:latin typeface="Gill Sans MT" panose="020B0502020104020203" pitchFamily="34" charset="0"/>
              </a:rPr>
              <a:t>Didache, 1 Clement, Seven Letters of Ignatius, Epistle of Polycarp, Martyrdom of Polycarp, Epistle of Barnabas, Epistle to Diognetus, Shepherd of </a:t>
            </a:r>
            <a:r>
              <a:rPr lang="en-US" altLang="en-US" sz="2400" b="1" i="1" dirty="0" err="1">
                <a:latin typeface="Gill Sans MT" panose="020B0502020104020203" pitchFamily="34" charset="0"/>
              </a:rPr>
              <a:t>Hermas</a:t>
            </a:r>
            <a:r>
              <a:rPr lang="en-US" altLang="en-US" sz="2400" b="1" i="1" dirty="0">
                <a:latin typeface="Gill Sans MT" panose="020B0502020104020203" pitchFamily="34" charset="0"/>
              </a:rPr>
              <a:t>, and Fragments of Papias.</a:t>
            </a:r>
          </a:p>
        </p:txBody>
      </p:sp>
      <p:sp>
        <p:nvSpPr>
          <p:cNvPr id="7" name="Slide Number Placeholder 6">
            <a:extLst>
              <a:ext uri="{FF2B5EF4-FFF2-40B4-BE49-F238E27FC236}">
                <a16:creationId xmlns:a16="http://schemas.microsoft.com/office/drawing/2014/main" id="{9929D0B5-A4BF-43A9-8AF5-D49C63DCBE7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7133E9E1-B26B-1ECF-91C3-FB0477A28CED}"/>
              </a:ext>
            </a:extLst>
          </p:cNvPr>
          <p:cNvCxnSpPr>
            <a:cxnSpLocks/>
          </p:cNvCxnSpPr>
          <p:nvPr/>
        </p:nvCxnSpPr>
        <p:spPr>
          <a:xfrm flipH="1">
            <a:off x="3198812" y="1143000"/>
            <a:ext cx="76200" cy="571500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D912935-2A72-3F56-73F9-2E93CD272AEE}"/>
              </a:ext>
            </a:extLst>
          </p:cNvPr>
          <p:cNvSpPr txBox="1"/>
          <p:nvPr/>
        </p:nvSpPr>
        <p:spPr>
          <a:xfrm>
            <a:off x="279382" y="6162432"/>
            <a:ext cx="274769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Gill Sans MT" panose="020B0502020104020203" pitchFamily="34" charset="0"/>
                <a:ea typeface="+mn-ea"/>
                <a:cs typeface="+mn-cs"/>
              </a:rPr>
              <a:t>Fresco of Ignatius, </a:t>
            </a:r>
            <a:r>
              <a:rPr kumimoji="0" lang="en-US" sz="1800" b="0" i="1" u="none" strike="noStrike" kern="1200" cap="none" spc="0" normalizeH="0" baseline="0" noProof="0" dirty="0" err="1">
                <a:ln>
                  <a:noFill/>
                </a:ln>
                <a:solidFill>
                  <a:srgbClr val="000000"/>
                </a:solidFill>
                <a:effectLst/>
                <a:uLnTx/>
                <a:uFillTx/>
                <a:latin typeface="Gill Sans MT" panose="020B0502020104020203" pitchFamily="34" charset="0"/>
                <a:ea typeface="+mn-ea"/>
                <a:cs typeface="+mn-cs"/>
              </a:rPr>
              <a:t>Hosios</a:t>
            </a:r>
            <a:r>
              <a:rPr kumimoji="0" lang="en-US" sz="1800" b="0" i="1" u="none" strike="noStrike" kern="1200" cap="none" spc="0" normalizeH="0" baseline="0" noProof="0" dirty="0">
                <a:ln>
                  <a:noFill/>
                </a:ln>
                <a:solidFill>
                  <a:srgbClr val="000000"/>
                </a:solidFill>
                <a:effectLst/>
                <a:uLnTx/>
                <a:uFillTx/>
                <a:latin typeface="Gill Sans MT" panose="020B0502020104020203" pitchFamily="34" charset="0"/>
                <a:ea typeface="+mn-ea"/>
                <a:cs typeface="+mn-cs"/>
              </a:rPr>
              <a:t> Loukas Monastery, Greece</a:t>
            </a:r>
          </a:p>
        </p:txBody>
      </p:sp>
      <p:pic>
        <p:nvPicPr>
          <p:cNvPr id="1034" name="Picture 10">
            <a:extLst>
              <a:ext uri="{FF2B5EF4-FFF2-40B4-BE49-F238E27FC236}">
                <a16:creationId xmlns:a16="http://schemas.microsoft.com/office/drawing/2014/main" id="{DD85AB7B-0001-229C-CF5A-E9E7E4A63BE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2513" y="172677"/>
            <a:ext cx="2804568" cy="5989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2987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 calcmode="lin" valueType="num">
                                      <p:cBhvr additive="base">
                                        <p:cTn id="32"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0">
                                            <p:txEl>
                                              <p:pRg st="5" end="5"/>
                                            </p:txEl>
                                          </p:spTgt>
                                        </p:tgtEl>
                                        <p:attrNameLst>
                                          <p:attrName>style.visibility</p:attrName>
                                        </p:attrNameLst>
                                      </p:cBhvr>
                                      <p:to>
                                        <p:strVal val="visible"/>
                                      </p:to>
                                    </p:set>
                                    <p:anim calcmode="lin" valueType="num">
                                      <p:cBhvr additive="base">
                                        <p:cTn id="38"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0">
                                            <p:txEl>
                                              <p:pRg st="6" end="6"/>
                                            </p:txEl>
                                          </p:spTgt>
                                        </p:tgtEl>
                                        <p:attrNameLst>
                                          <p:attrName>style.visibility</p:attrName>
                                        </p:attrNameLst>
                                      </p:cBhvr>
                                      <p:to>
                                        <p:strVal val="visible"/>
                                      </p:to>
                                    </p:set>
                                    <p:anim calcmode="lin" valueType="num">
                                      <p:cBhvr additive="base">
                                        <p:cTn id="44"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6D676-E835-2EA6-A84C-E68A160C73C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41677A-8058-6375-9FAE-8F8F7EA64595}"/>
              </a:ext>
            </a:extLst>
          </p:cNvPr>
          <p:cNvSpPr>
            <a:spLocks noGrp="1"/>
          </p:cNvSpPr>
          <p:nvPr>
            <p:ph type="title"/>
          </p:nvPr>
        </p:nvSpPr>
        <p:spPr>
          <a:xfrm>
            <a:off x="991266" y="228600"/>
            <a:ext cx="10206292" cy="960120"/>
          </a:xfrm>
        </p:spPr>
        <p:txBody>
          <a:bodyPr/>
          <a:lstStyle/>
          <a:p>
            <a:pPr algn="ctr"/>
            <a:r>
              <a:rPr lang="en-US" dirty="0">
                <a:solidFill>
                  <a:srgbClr val="C00000"/>
                </a:solidFill>
                <a:effectLst>
                  <a:outerShdw blurRad="38100" dist="38100" dir="2700000" algn="tl">
                    <a:srgbClr val="000000">
                      <a:alpha val="43137"/>
                    </a:srgbClr>
                  </a:outerShdw>
                </a:effectLst>
              </a:rPr>
              <a:t>The apostolic fathers</a:t>
            </a:r>
          </a:p>
        </p:txBody>
      </p:sp>
      <p:graphicFrame>
        <p:nvGraphicFramePr>
          <p:cNvPr id="6" name="Content Placeholder 3">
            <a:extLst>
              <a:ext uri="{FF2B5EF4-FFF2-40B4-BE49-F238E27FC236}">
                <a16:creationId xmlns:a16="http://schemas.microsoft.com/office/drawing/2014/main" id="{EEBD3CE9-7735-BF44-2432-CB1213C3F12B}"/>
              </a:ext>
            </a:extLst>
          </p:cNvPr>
          <p:cNvGraphicFramePr>
            <a:graphicFrameLocks noGrp="1"/>
          </p:cNvGraphicFramePr>
          <p:nvPr>
            <p:ph sz="quarter" idx="14"/>
            <p:extLst>
              <p:ext uri="{D42A27DB-BD31-4B8C-83A1-F6EECF244321}">
                <p14:modId xmlns:p14="http://schemas.microsoft.com/office/powerpoint/2010/main" val="191561257"/>
              </p:ext>
            </p:extLst>
          </p:nvPr>
        </p:nvGraphicFramePr>
        <p:xfrm>
          <a:off x="472533" y="1193292"/>
          <a:ext cx="11243757" cy="5387022"/>
        </p:xfrm>
        <a:graphic>
          <a:graphicData uri="http://schemas.openxmlformats.org/drawingml/2006/table">
            <a:tbl>
              <a:tblPr firstRow="1" bandRow="1">
                <a:tableStyleId>{69012ECD-51FC-41F1-AA8D-1B2483CD663E}</a:tableStyleId>
              </a:tblPr>
              <a:tblGrid>
                <a:gridCol w="3747919">
                  <a:extLst>
                    <a:ext uri="{9D8B030D-6E8A-4147-A177-3AD203B41FA5}">
                      <a16:colId xmlns:a16="http://schemas.microsoft.com/office/drawing/2014/main" val="20000"/>
                    </a:ext>
                  </a:extLst>
                </a:gridCol>
                <a:gridCol w="3747919">
                  <a:extLst>
                    <a:ext uri="{9D8B030D-6E8A-4147-A177-3AD203B41FA5}">
                      <a16:colId xmlns:a16="http://schemas.microsoft.com/office/drawing/2014/main" val="20001"/>
                    </a:ext>
                  </a:extLst>
                </a:gridCol>
                <a:gridCol w="3747919">
                  <a:extLst>
                    <a:ext uri="{9D8B030D-6E8A-4147-A177-3AD203B41FA5}">
                      <a16:colId xmlns:a16="http://schemas.microsoft.com/office/drawing/2014/main" val="20002"/>
                    </a:ext>
                  </a:extLst>
                </a:gridCol>
              </a:tblGrid>
              <a:tr h="1089342">
                <a:tc>
                  <a:txBody>
                    <a:bodyPr/>
                    <a:lstStyle/>
                    <a:p>
                      <a:pPr algn="ctr"/>
                      <a:r>
                        <a:rPr lang="en-US" sz="3200" b="0" i="0" dirty="0">
                          <a:solidFill>
                            <a:schemeClr val="accent2">
                              <a:lumMod val="20000"/>
                              <a:lumOff val="80000"/>
                            </a:schemeClr>
                          </a:solidFill>
                          <a:latin typeface="Agency FB" panose="020B0503020202020204" pitchFamily="34" charset="0"/>
                          <a:cs typeface="Gill Sans" panose="020B0502020104020203" pitchFamily="34" charset="-79"/>
                        </a:rPr>
                        <a:t>DIDACHE</a:t>
                      </a:r>
                    </a:p>
                    <a:p>
                      <a:pPr algn="ctr"/>
                      <a:r>
                        <a:rPr lang="en-US" sz="3200" b="0" i="0" dirty="0">
                          <a:solidFill>
                            <a:schemeClr val="accent2">
                              <a:lumMod val="20000"/>
                              <a:lumOff val="80000"/>
                            </a:schemeClr>
                          </a:solidFill>
                          <a:latin typeface="Agency FB" panose="020B0503020202020204" pitchFamily="34" charset="0"/>
                          <a:cs typeface="Gill Sans" panose="020B0502020104020203" pitchFamily="34" charset="-79"/>
                        </a:rPr>
                        <a:t>(c. AD 95)</a:t>
                      </a:r>
                    </a:p>
                  </a:txBody>
                  <a:tcPr marL="182880" anchor="ctr">
                    <a:lnL w="19050" cap="flat" cmpd="sng" algn="ctr">
                      <a:solidFill>
                        <a:schemeClr val="tx2">
                          <a:lumMod val="50000"/>
                        </a:schemeClr>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3200" b="0" i="0" dirty="0">
                          <a:solidFill>
                            <a:schemeClr val="accent2">
                              <a:lumMod val="20000"/>
                              <a:lumOff val="80000"/>
                            </a:schemeClr>
                          </a:solidFill>
                          <a:latin typeface="Agency FB" panose="020B0503020202020204" pitchFamily="34" charset="0"/>
                          <a:cs typeface="Gill Sans" panose="020B0502020104020203" pitchFamily="34" charset="-79"/>
                        </a:rPr>
                        <a:t>1 CLEMENT</a:t>
                      </a:r>
                    </a:p>
                    <a:p>
                      <a:pPr algn="ctr"/>
                      <a:r>
                        <a:rPr lang="en-US" sz="3200" b="0" i="0" dirty="0">
                          <a:solidFill>
                            <a:schemeClr val="accent2">
                              <a:lumMod val="20000"/>
                              <a:lumOff val="80000"/>
                            </a:schemeClr>
                          </a:solidFill>
                          <a:latin typeface="Agency FB" panose="020B0503020202020204" pitchFamily="34" charset="0"/>
                          <a:cs typeface="Gill Sans" panose="020B0502020104020203" pitchFamily="34" charset="-79"/>
                        </a:rPr>
                        <a:t>(c. AD 96)</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3200" b="0" i="0" dirty="0">
                          <a:solidFill>
                            <a:schemeClr val="accent2">
                              <a:lumMod val="20000"/>
                              <a:lumOff val="80000"/>
                            </a:schemeClr>
                          </a:solidFill>
                          <a:latin typeface="Agency FB" panose="020B0503020202020204" pitchFamily="34" charset="0"/>
                          <a:cs typeface="Gill Sans" panose="020B0502020104020203" pitchFamily="34" charset="-79"/>
                        </a:rPr>
                        <a:t>7 LETTERS OF IGNATIUS</a:t>
                      </a:r>
                    </a:p>
                    <a:p>
                      <a:pPr algn="ctr"/>
                      <a:r>
                        <a:rPr lang="en-US" sz="3200" b="0" i="0" dirty="0">
                          <a:solidFill>
                            <a:schemeClr val="accent2">
                              <a:lumMod val="20000"/>
                              <a:lumOff val="80000"/>
                            </a:schemeClr>
                          </a:solidFill>
                          <a:latin typeface="Agency FB" panose="020B0503020202020204" pitchFamily="34" charset="0"/>
                          <a:cs typeface="Gill Sans" panose="020B0502020104020203" pitchFamily="34" charset="-79"/>
                        </a:rPr>
                        <a:t>(c. AD 135) </a:t>
                      </a:r>
                    </a:p>
                  </a:txBody>
                  <a:tcPr anchor="ctr">
                    <a:lnL w="19050" cap="flat" cmpd="sng" algn="ctr">
                      <a:noFill/>
                      <a:prstDash val="solid"/>
                      <a:round/>
                      <a:headEnd type="none" w="med" len="med"/>
                      <a:tailEnd type="none" w="med" len="med"/>
                    </a:lnL>
                    <a:lnR w="19050" cap="flat" cmpd="sng" algn="ctr">
                      <a:solidFill>
                        <a:schemeClr val="tx1">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1089342">
                <a:tc>
                  <a:txBody>
                    <a:bodyPr/>
                    <a:lstStyle/>
                    <a:p>
                      <a:pPr algn="l"/>
                      <a:r>
                        <a:rPr lang="en-US" sz="2400" b="0" i="0" dirty="0">
                          <a:solidFill>
                            <a:schemeClr val="tx2">
                              <a:lumMod val="50000"/>
                            </a:schemeClr>
                          </a:solidFill>
                          <a:latin typeface="+mn-lt"/>
                          <a:cs typeface="Gill Sans" panose="020B0502020104020203" pitchFamily="34" charset="-79"/>
                        </a:rPr>
                        <a:t>The Two Ways</a:t>
                      </a:r>
                    </a:p>
                  </a:txBody>
                  <a:tcPr marL="182880" anchor="ctr">
                    <a:lnL w="19050" cap="flat" cmpd="sng" algn="ctr">
                      <a:no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0" i="0" dirty="0">
                          <a:solidFill>
                            <a:schemeClr val="tx2">
                              <a:lumMod val="50000"/>
                            </a:schemeClr>
                          </a:solidFill>
                          <a:latin typeface="+mn-lt"/>
                          <a:cs typeface="Gill Sans" panose="020B0502020104020203" pitchFamily="34" charset="-79"/>
                        </a:rPr>
                        <a:t>Letter to the Corinthians</a:t>
                      </a:r>
                    </a:p>
                  </a:txBody>
                  <a:tcPr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0" i="0" dirty="0">
                          <a:solidFill>
                            <a:schemeClr val="tx2">
                              <a:lumMod val="50000"/>
                            </a:schemeClr>
                          </a:solidFill>
                          <a:latin typeface="+mn-lt"/>
                          <a:cs typeface="Gill Sans" panose="020B0502020104020203" pitchFamily="34" charset="-79"/>
                        </a:rPr>
                        <a:t>Wrote letters while being transported to Rome for execution</a:t>
                      </a:r>
                    </a:p>
                  </a:txBody>
                  <a:tcPr anchor="ctr">
                    <a:lnL w="19050" cap="flat" cmpd="sng" algn="ctr">
                      <a:solidFill>
                        <a:schemeClr val="tx2">
                          <a:lumMod val="50000"/>
                        </a:schemeClr>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082358">
                <a:tc>
                  <a:txBody>
                    <a:bodyPr/>
                    <a:lstStyle/>
                    <a:p>
                      <a:pPr algn="l"/>
                      <a:r>
                        <a:rPr lang="en-US" sz="2400" b="0" i="0" dirty="0">
                          <a:solidFill>
                            <a:schemeClr val="tx2">
                              <a:lumMod val="50000"/>
                            </a:schemeClr>
                          </a:solidFill>
                          <a:latin typeface="+mn-lt"/>
                          <a:cs typeface="Gill Sans" panose="020B0502020104020203" pitchFamily="34" charset="-79"/>
                        </a:rPr>
                        <a:t>Instructions for Baptism and Eucharist</a:t>
                      </a:r>
                    </a:p>
                  </a:txBody>
                  <a:tcPr marL="182880" anchor="ctr">
                    <a:lnL w="19050" cap="flat" cmpd="sng" algn="ctr">
                      <a:no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0" i="0" dirty="0">
                          <a:solidFill>
                            <a:schemeClr val="tx2">
                              <a:lumMod val="50000"/>
                            </a:schemeClr>
                          </a:solidFill>
                          <a:latin typeface="+mn-lt"/>
                          <a:cs typeface="Gill Sans" panose="020B0502020104020203" pitchFamily="34" charset="-79"/>
                        </a:rPr>
                        <a:t>Addresses congregational repentance and restoration of unjustly deposed elders</a:t>
                      </a:r>
                    </a:p>
                  </a:txBody>
                  <a:tcPr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0" i="0" dirty="0">
                          <a:solidFill>
                            <a:schemeClr val="tx2">
                              <a:lumMod val="50000"/>
                            </a:schemeClr>
                          </a:solidFill>
                          <a:latin typeface="+mn-lt"/>
                          <a:cs typeface="Gill Sans" panose="020B0502020104020203" pitchFamily="34" charset="-79"/>
                        </a:rPr>
                        <a:t>Six letters were to churches;</a:t>
                      </a:r>
                    </a:p>
                    <a:p>
                      <a:pPr algn="ctr"/>
                      <a:r>
                        <a:rPr lang="en-US" sz="2400" b="0" i="0" dirty="0">
                          <a:solidFill>
                            <a:schemeClr val="tx2">
                              <a:lumMod val="50000"/>
                            </a:schemeClr>
                          </a:solidFill>
                          <a:latin typeface="+mn-lt"/>
                          <a:cs typeface="Gill Sans" panose="020B0502020104020203" pitchFamily="34" charset="-79"/>
                        </a:rPr>
                        <a:t>one letter was to Polycarp.</a:t>
                      </a:r>
                    </a:p>
                  </a:txBody>
                  <a:tcPr anchor="ctr">
                    <a:lnL w="19050" cap="flat" cmpd="sng" algn="ctr">
                      <a:solidFill>
                        <a:schemeClr val="tx2">
                          <a:lumMod val="50000"/>
                        </a:schemeClr>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082358">
                <a:tc>
                  <a:txBody>
                    <a:bodyPr/>
                    <a:lstStyle/>
                    <a:p>
                      <a:pPr algn="l"/>
                      <a:r>
                        <a:rPr lang="en-US" sz="2400" b="0" i="0" dirty="0">
                          <a:solidFill>
                            <a:schemeClr val="tx2">
                              <a:lumMod val="50000"/>
                            </a:schemeClr>
                          </a:solidFill>
                          <a:latin typeface="+mn-lt"/>
                          <a:cs typeface="Gill Sans" panose="020B0502020104020203" pitchFamily="34" charset="-79"/>
                        </a:rPr>
                        <a:t>Instructions about itinerant apostles and prophets</a:t>
                      </a:r>
                    </a:p>
                  </a:txBody>
                  <a:tcPr marL="182880" anchor="ctr">
                    <a:lnL w="19050" cap="flat" cmpd="sng" algn="ctr">
                      <a:no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0" i="0" dirty="0">
                          <a:solidFill>
                            <a:schemeClr val="tx2">
                              <a:lumMod val="50000"/>
                            </a:schemeClr>
                          </a:solidFill>
                          <a:latin typeface="+mn-lt"/>
                          <a:cs typeface="Gill Sans" panose="020B0502020104020203" pitchFamily="34" charset="-79"/>
                        </a:rPr>
                        <a:t>Included in some early Bibles (Codex </a:t>
                      </a:r>
                      <a:r>
                        <a:rPr lang="en-US" sz="2400" b="0" i="0" dirty="0" err="1">
                          <a:solidFill>
                            <a:schemeClr val="tx2">
                              <a:lumMod val="50000"/>
                            </a:schemeClr>
                          </a:solidFill>
                          <a:latin typeface="+mn-lt"/>
                          <a:cs typeface="Gill Sans" panose="020B0502020104020203" pitchFamily="34" charset="-79"/>
                        </a:rPr>
                        <a:t>Alexandrinus</a:t>
                      </a:r>
                      <a:r>
                        <a:rPr lang="en-US" sz="2400" b="0" i="0" dirty="0">
                          <a:solidFill>
                            <a:schemeClr val="tx2">
                              <a:lumMod val="50000"/>
                            </a:schemeClr>
                          </a:solidFill>
                          <a:latin typeface="+mn-lt"/>
                          <a:cs typeface="Gill Sans" panose="020B0502020104020203" pitchFamily="34" charset="-79"/>
                        </a:rPr>
                        <a:t>)</a:t>
                      </a:r>
                    </a:p>
                  </a:txBody>
                  <a:tcPr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0" i="0" dirty="0">
                          <a:solidFill>
                            <a:schemeClr val="tx2">
                              <a:lumMod val="50000"/>
                            </a:schemeClr>
                          </a:solidFill>
                          <a:latin typeface="+mn-lt"/>
                          <a:cs typeface="Gill Sans" panose="020B0502020104020203" pitchFamily="34" charset="-79"/>
                        </a:rPr>
                        <a:t>Stresses the value of the Eucharist, replacing the Sabbath with the Lord’s Day, and loyalty to a single bishop in each city.</a:t>
                      </a:r>
                    </a:p>
                  </a:txBody>
                  <a:tcPr anchor="ctr">
                    <a:lnL w="19050" cap="flat" cmpd="sng" algn="ctr">
                      <a:solidFill>
                        <a:schemeClr val="tx2">
                          <a:lumMod val="50000"/>
                        </a:schemeClr>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16" name="Slide Number Placeholder 15">
            <a:extLst>
              <a:ext uri="{FF2B5EF4-FFF2-40B4-BE49-F238E27FC236}">
                <a16:creationId xmlns:a16="http://schemas.microsoft.com/office/drawing/2014/main" id="{01463FAF-4963-24E7-8889-3C58C1514C1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spTree>
    <p:extLst>
      <p:ext uri="{BB962C8B-B14F-4D97-AF65-F5344CB8AC3E}">
        <p14:creationId xmlns:p14="http://schemas.microsoft.com/office/powerpoint/2010/main" val="2393743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D4523-80F2-A058-CD3C-3BD530B35170}"/>
              </a:ext>
            </a:extLst>
          </p:cNvPr>
          <p:cNvSpPr>
            <a:spLocks noGrp="1"/>
          </p:cNvSpPr>
          <p:nvPr>
            <p:ph type="title"/>
          </p:nvPr>
        </p:nvSpPr>
        <p:spPr>
          <a:xfrm>
            <a:off x="38586" y="449955"/>
            <a:ext cx="3217112" cy="6094413"/>
          </a:xfrm>
        </p:spPr>
        <p:txBody>
          <a:bodyPr>
            <a:normAutofit/>
          </a:bodyPr>
          <a:lstStyle/>
          <a:p>
            <a:pPr algn="r"/>
            <a:r>
              <a:rPr lang="en-US" sz="3200" dirty="0"/>
              <a:t>Ancient copy of the </a:t>
            </a:r>
            <a:r>
              <a:rPr lang="en-US" sz="3200" i="1" dirty="0"/>
              <a:t>Didache</a:t>
            </a:r>
            <a:r>
              <a:rPr lang="en-US" sz="3200" dirty="0"/>
              <a:t>, in which appears the baptismal formula “of the Father, and of the Son, and of the Holy Spirit” (range of dating AD 50-120)</a:t>
            </a:r>
          </a:p>
        </p:txBody>
      </p:sp>
      <p:pic>
        <p:nvPicPr>
          <p:cNvPr id="4" name="Picture 3">
            <a:extLst>
              <a:ext uri="{FF2B5EF4-FFF2-40B4-BE49-F238E27FC236}">
                <a16:creationId xmlns:a16="http://schemas.microsoft.com/office/drawing/2014/main" id="{C420A67C-6C54-BF76-48EE-7801F6F742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87644" y="685800"/>
            <a:ext cx="8398758" cy="5410200"/>
          </a:xfrm>
          <a:prstGeom prst="rect">
            <a:avLst/>
          </a:prstGeom>
        </p:spPr>
      </p:pic>
    </p:spTree>
    <p:extLst>
      <p:ext uri="{BB962C8B-B14F-4D97-AF65-F5344CB8AC3E}">
        <p14:creationId xmlns:p14="http://schemas.microsoft.com/office/powerpoint/2010/main" val="29130183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A9663A-0B4F-4D24-AFF1-5C0520B34DAD}"/>
              </a:ext>
            </a:extLst>
          </p:cNvPr>
          <p:cNvSpPr>
            <a:spLocks noGrp="1"/>
          </p:cNvSpPr>
          <p:nvPr>
            <p:ph type="sldNum" sz="quarter" idx="12"/>
          </p:nvPr>
        </p:nvSpPr>
        <p:spPr/>
        <p:txBody>
          <a:bodyPr/>
          <a:lstStyle/>
          <a:p>
            <a:fld id="{DF28FB93-0A08-4E7D-8E63-9EFA29F1E093}" type="slidenum">
              <a:rPr lang="en-US" smtClean="0"/>
              <a:pPr/>
              <a:t>39</a:t>
            </a:fld>
            <a:endParaRPr lang="en-US" dirty="0"/>
          </a:p>
        </p:txBody>
      </p:sp>
      <p:sp>
        <p:nvSpPr>
          <p:cNvPr id="4" name="Content Placeholder 3">
            <a:extLst>
              <a:ext uri="{FF2B5EF4-FFF2-40B4-BE49-F238E27FC236}">
                <a16:creationId xmlns:a16="http://schemas.microsoft.com/office/drawing/2014/main" id="{D7440409-0BEA-CD56-1C0C-82812BC4A206}"/>
              </a:ext>
            </a:extLst>
          </p:cNvPr>
          <p:cNvSpPr>
            <a:spLocks noGrp="1"/>
          </p:cNvSpPr>
          <p:nvPr>
            <p:ph sz="quarter" idx="14"/>
          </p:nvPr>
        </p:nvSpPr>
        <p:spPr>
          <a:xfrm>
            <a:off x="531812" y="1127760"/>
            <a:ext cx="11125200" cy="5574792"/>
          </a:xfrm>
        </p:spPr>
        <p:txBody>
          <a:bodyPr>
            <a:normAutofit/>
          </a:bodyPr>
          <a:lstStyle/>
          <a:p>
            <a:pPr marL="0" indent="0">
              <a:buNone/>
            </a:pPr>
            <a:r>
              <a:rPr lang="en-US" sz="2400" i="1" dirty="0">
                <a:latin typeface="+mj-lt"/>
              </a:rPr>
              <a:t>The procedure for baptism is as follows: After repeating all that has been said, immerse in running water “In the name of the Father, and of the Son, and of the Holy Ghost.” If no running water is available, immerse in ordinary water. This should be cold if possible; otherwise, warm. If neither is practicable, then pour water three times on the head “in the name of the Father, and of the Son, and of the Holy Ghost.”</a:t>
            </a:r>
          </a:p>
          <a:p>
            <a:pPr marL="0" indent="0">
              <a:buNone/>
            </a:pPr>
            <a:r>
              <a:rPr lang="en-US" sz="2400" i="1" dirty="0">
                <a:latin typeface="+mj-lt"/>
              </a:rPr>
              <a:t>At the Eucharist, offer the eucharistic prayer in this way: Begin with the chalice: “We give thanks to thee, our Father, for the holy Vine of thy servant David, which thou has made known to us through thy servant Jesus. Glory be to thee, world without end.”</a:t>
            </a:r>
          </a:p>
          <a:p>
            <a:pPr marL="0" indent="0">
              <a:buNone/>
            </a:pPr>
            <a:r>
              <a:rPr lang="en-US" sz="2400" i="1" dirty="0">
                <a:latin typeface="+mj-lt"/>
              </a:rPr>
              <a:t>Then over the broken bread: “We give thanks to thee, our Father, for the life and knowledge thou has made known to us through thy servant Jesus. Glory be to thee, world without end.”</a:t>
            </a:r>
          </a:p>
          <a:p>
            <a:pPr marL="0" indent="0">
              <a:buNone/>
            </a:pPr>
            <a:r>
              <a:rPr lang="en-US" sz="2400" i="1" dirty="0">
                <a:latin typeface="+mj-lt"/>
              </a:rPr>
              <a:t>As regards apostles and prophets… Every apostle who comes to you should be welcomed as the Lord, but he is not to stay more than a day, or two days if it is really necessary. If he stays for three days, he is a false prophet… If he asks for money, he is a false prophet.</a:t>
            </a:r>
          </a:p>
        </p:txBody>
      </p:sp>
      <p:sp>
        <p:nvSpPr>
          <p:cNvPr id="5" name="Title 4">
            <a:extLst>
              <a:ext uri="{FF2B5EF4-FFF2-40B4-BE49-F238E27FC236}">
                <a16:creationId xmlns:a16="http://schemas.microsoft.com/office/drawing/2014/main" id="{4CED1BA3-8D19-40A7-9ECA-F754FBDD8D4D}"/>
              </a:ext>
            </a:extLst>
          </p:cNvPr>
          <p:cNvSpPr>
            <a:spLocks noGrp="1"/>
          </p:cNvSpPr>
          <p:nvPr>
            <p:ph type="title"/>
          </p:nvPr>
        </p:nvSpPr>
        <p:spPr>
          <a:xfrm>
            <a:off x="283464" y="243840"/>
            <a:ext cx="11658600" cy="670560"/>
          </a:xfrm>
        </p:spPr>
        <p:txBody>
          <a:bodyPr/>
          <a:lstStyle/>
          <a:p>
            <a:r>
              <a:rPr lang="en-US" sz="4000" dirty="0">
                <a:solidFill>
                  <a:srgbClr val="C00000"/>
                </a:solidFill>
              </a:rPr>
              <a:t>Excerpts from </a:t>
            </a:r>
            <a:r>
              <a:rPr lang="en-US" sz="4000" i="1" dirty="0">
                <a:solidFill>
                  <a:srgbClr val="C00000"/>
                </a:solidFill>
              </a:rPr>
              <a:t>the </a:t>
            </a:r>
            <a:r>
              <a:rPr lang="en-US" sz="4000" i="1" dirty="0" err="1">
                <a:solidFill>
                  <a:srgbClr val="C00000"/>
                </a:solidFill>
              </a:rPr>
              <a:t>didache</a:t>
            </a:r>
            <a:endParaRPr lang="en-US" sz="4000" i="1" dirty="0">
              <a:solidFill>
                <a:srgbClr val="C00000"/>
              </a:solidFill>
            </a:endParaRPr>
          </a:p>
        </p:txBody>
      </p:sp>
    </p:spTree>
    <p:extLst>
      <p:ext uri="{BB962C8B-B14F-4D97-AF65-F5344CB8AC3E}">
        <p14:creationId xmlns:p14="http://schemas.microsoft.com/office/powerpoint/2010/main" val="915281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666AC-8273-E0B9-3753-96213F8E5357}"/>
              </a:ext>
            </a:extLst>
          </p:cNvPr>
          <p:cNvSpPr>
            <a:spLocks noGrp="1"/>
          </p:cNvSpPr>
          <p:nvPr>
            <p:ph type="title"/>
          </p:nvPr>
        </p:nvSpPr>
        <p:spPr>
          <a:xfrm>
            <a:off x="303213" y="228600"/>
            <a:ext cx="9751060" cy="939800"/>
          </a:xfrm>
        </p:spPr>
        <p:txBody>
          <a:bodyPr/>
          <a:lstStyle/>
          <a:p>
            <a:r>
              <a:rPr lang="en-US" dirty="0">
                <a:solidFill>
                  <a:schemeClr val="accent4">
                    <a:lumMod val="90000"/>
                  </a:schemeClr>
                </a:solidFill>
                <a:effectLst>
                  <a:outerShdw blurRad="38100" dist="38100" dir="2700000" algn="tl">
                    <a:srgbClr val="000000">
                      <a:alpha val="43137"/>
                    </a:srgbClr>
                  </a:outerShdw>
                </a:effectLst>
              </a:rPr>
              <a:t>The new </a:t>
            </a:r>
            <a:r>
              <a:rPr lang="en-US" dirty="0" err="1">
                <a:solidFill>
                  <a:schemeClr val="accent4">
                    <a:lumMod val="90000"/>
                  </a:schemeClr>
                </a:solidFill>
                <a:effectLst>
                  <a:outerShdw blurRad="38100" dist="38100" dir="2700000" algn="tl">
                    <a:srgbClr val="000000">
                      <a:alpha val="43137"/>
                    </a:srgbClr>
                  </a:outerShdw>
                </a:effectLst>
              </a:rPr>
              <a:t>israel</a:t>
            </a:r>
            <a:endParaRPr lang="en-US" dirty="0">
              <a:solidFill>
                <a:schemeClr val="accent4">
                  <a:lumMod val="90000"/>
                </a:schemeClr>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C00012AA-B196-9150-B9AC-FE98232EB0D5}"/>
              </a:ext>
            </a:extLst>
          </p:cNvPr>
          <p:cNvSpPr>
            <a:spLocks noGrp="1"/>
          </p:cNvSpPr>
          <p:nvPr>
            <p:ph idx="1"/>
          </p:nvPr>
        </p:nvSpPr>
        <p:spPr>
          <a:xfrm>
            <a:off x="5103812" y="1323849"/>
            <a:ext cx="6400800" cy="5150103"/>
          </a:xfr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5400000" scaled="1"/>
            <a:tileRect/>
          </a:gradFill>
        </p:spPr>
        <p:txBody>
          <a:bodyPr>
            <a:normAutofit/>
          </a:bodyPr>
          <a:lstStyle/>
          <a:p>
            <a:pPr marL="0" indent="0">
              <a:buNone/>
            </a:pPr>
            <a:r>
              <a:rPr lang="en-US" sz="3200" dirty="0">
                <a:solidFill>
                  <a:schemeClr val="accent4">
                    <a:lumMod val="75000"/>
                  </a:schemeClr>
                </a:solidFill>
                <a:latin typeface="Eras Demi ITC" panose="020B0805030504020804" pitchFamily="34" charset="0"/>
              </a:rPr>
              <a:t>At the same time, he anticipated a New Israel.</a:t>
            </a:r>
          </a:p>
          <a:p>
            <a:r>
              <a:rPr lang="en-US" sz="2800" i="1" dirty="0">
                <a:solidFill>
                  <a:schemeClr val="accent2">
                    <a:lumMod val="20000"/>
                    <a:lumOff val="80000"/>
                  </a:schemeClr>
                </a:solidFill>
              </a:rPr>
              <a:t>He chose 12 apostles to be his emissaries, the ancient number of the 12 tribes (Lk. 6:13-16).</a:t>
            </a:r>
          </a:p>
          <a:p>
            <a:r>
              <a:rPr lang="en-US" sz="2800" i="1" dirty="0">
                <a:solidFill>
                  <a:schemeClr val="accent2">
                    <a:lumMod val="20000"/>
                    <a:lumOff val="80000"/>
                  </a:schemeClr>
                </a:solidFill>
              </a:rPr>
              <a:t>He sent out 70 disciples into Galilee, the ancient number of the Israelites who descended into Egypt (Ex. 1:5).</a:t>
            </a:r>
          </a:p>
          <a:p>
            <a:r>
              <a:rPr lang="en-US" sz="2800" i="1" dirty="0">
                <a:solidFill>
                  <a:schemeClr val="accent2">
                    <a:lumMod val="20000"/>
                    <a:lumOff val="80000"/>
                  </a:schemeClr>
                </a:solidFill>
              </a:rPr>
              <a:t>He began redefining the boundary of Israel, reaching out to non-Jews and delivering a final commission to the nations (Mt. 28:19).</a:t>
            </a:r>
          </a:p>
          <a:p>
            <a:pPr marL="0" indent="0">
              <a:buNone/>
            </a:pPr>
            <a:endParaRPr lang="en-US" sz="3200" dirty="0"/>
          </a:p>
        </p:txBody>
      </p:sp>
      <p:sp>
        <p:nvSpPr>
          <p:cNvPr id="4" name="Text Placeholder 3">
            <a:extLst>
              <a:ext uri="{FF2B5EF4-FFF2-40B4-BE49-F238E27FC236}">
                <a16:creationId xmlns:a16="http://schemas.microsoft.com/office/drawing/2014/main" id="{0DCF4B6F-E8BD-AB0A-1EC8-000BC489E119}"/>
              </a:ext>
            </a:extLst>
          </p:cNvPr>
          <p:cNvSpPr>
            <a:spLocks noGrp="1"/>
          </p:cNvSpPr>
          <p:nvPr>
            <p:ph type="body" sz="half" idx="2"/>
          </p:nvPr>
        </p:nvSpPr>
        <p:spPr>
          <a:xfrm>
            <a:off x="303213" y="1323849"/>
            <a:ext cx="4495800" cy="5150104"/>
          </a:xfrm>
        </p:spPr>
        <p:txBody>
          <a:bodyPr>
            <a:normAutofit/>
          </a:bodyPr>
          <a:lstStyle/>
          <a:p>
            <a:r>
              <a:rPr lang="en-US" sz="2800" b="1" dirty="0">
                <a:solidFill>
                  <a:schemeClr val="accent2">
                    <a:lumMod val="40000"/>
                    <a:lumOff val="60000"/>
                  </a:schemeClr>
                </a:solidFill>
                <a:effectLst>
                  <a:outerShdw blurRad="38100" dist="38100" dir="2700000" algn="tl">
                    <a:srgbClr val="000000">
                      <a:alpha val="43137"/>
                    </a:srgbClr>
                  </a:outerShdw>
                </a:effectLst>
              </a:rPr>
              <a:t>Without equivocation, Jesus clearly based his mission and ministry on the Hebrew Bible (Old Testament).</a:t>
            </a:r>
          </a:p>
          <a:p>
            <a:pPr marL="457200" indent="-457200">
              <a:buFont typeface="Arial" panose="020B0604020202020204" pitchFamily="34" charset="0"/>
              <a:buChar char="•"/>
            </a:pPr>
            <a:r>
              <a:rPr lang="en-US" sz="2400" i="1" dirty="0">
                <a:solidFill>
                  <a:schemeClr val="bg1"/>
                </a:solidFill>
              </a:rPr>
              <a:t>He said he did not come to abolish the law and the prophets (Mt. 5:17).</a:t>
            </a:r>
          </a:p>
          <a:p>
            <a:pPr marL="457200" indent="-457200">
              <a:buFont typeface="Arial" panose="020B0604020202020204" pitchFamily="34" charset="0"/>
              <a:buChar char="•"/>
            </a:pPr>
            <a:r>
              <a:rPr lang="en-US" sz="2400" i="1" dirty="0">
                <a:solidFill>
                  <a:schemeClr val="bg1"/>
                </a:solidFill>
              </a:rPr>
              <a:t>He based the authority of his ministry on the Old Testament, frequently using the phrase, “It is written…”</a:t>
            </a:r>
          </a:p>
        </p:txBody>
      </p:sp>
      <p:sp>
        <p:nvSpPr>
          <p:cNvPr id="6" name="Slide Number Placeholder 5">
            <a:extLst>
              <a:ext uri="{FF2B5EF4-FFF2-40B4-BE49-F238E27FC236}">
                <a16:creationId xmlns:a16="http://schemas.microsoft.com/office/drawing/2014/main" id="{0D2DAE5C-F0EF-7223-59F1-F399A4AF6F96}"/>
              </a:ext>
            </a:extLst>
          </p:cNvPr>
          <p:cNvSpPr>
            <a:spLocks noGrp="1"/>
          </p:cNvSpPr>
          <p:nvPr>
            <p:ph type="sldNum" sz="quarter" idx="12"/>
          </p:nvPr>
        </p:nvSpPr>
        <p:spPr/>
        <p:txBody>
          <a:bodyPr/>
          <a:lstStyle/>
          <a:p>
            <a:fld id="{DF28FB93-0A08-4E7D-8E63-9EFA29F1E093}" type="slidenum">
              <a:rPr lang="en-US" smtClean="0"/>
              <a:pPr/>
              <a:t>4</a:t>
            </a:fld>
            <a:endParaRPr lang="en-US" dirty="0"/>
          </a:p>
        </p:txBody>
      </p:sp>
    </p:spTree>
    <p:extLst>
      <p:ext uri="{BB962C8B-B14F-4D97-AF65-F5344CB8AC3E}">
        <p14:creationId xmlns:p14="http://schemas.microsoft.com/office/powerpoint/2010/main" val="4037773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
                                            <p:bg/>
                                          </p:spTgt>
                                        </p:tgtEl>
                                        <p:attrNameLst>
                                          <p:attrName>style.visibility</p:attrName>
                                        </p:attrNameLst>
                                      </p:cBhvr>
                                      <p:to>
                                        <p:strVal val="visible"/>
                                      </p:to>
                                    </p:set>
                                    <p:animEffect transition="in" filter="randombar(horizontal)">
                                      <p:cBhvr>
                                        <p:cTn id="26" dur="500"/>
                                        <p:tgtEl>
                                          <p:spTgt spid="3">
                                            <p:bg/>
                                          </p:spTgt>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9" dur="500"/>
                                        <p:tgtEl>
                                          <p:spTgt spid="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 calcmode="lin" valueType="num">
                                      <p:cBhvr additive="base">
                                        <p:cTn id="3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3">
                                            <p:txEl>
                                              <p:pRg st="2" end="2"/>
                                            </p:txEl>
                                          </p:spTgt>
                                        </p:tgtEl>
                                        <p:attrNameLst>
                                          <p:attrName>style.visibility</p:attrName>
                                        </p:attrNameLst>
                                      </p:cBhvr>
                                      <p:to>
                                        <p:strVal val="visible"/>
                                      </p:to>
                                    </p:set>
                                    <p:anim calcmode="lin" valueType="num">
                                      <p:cBhvr additive="base">
                                        <p:cTn id="4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anim calcmode="lin" valueType="num">
                                      <p:cBhvr additive="base">
                                        <p:cTn id="4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40D37-4253-DC92-04BA-2789FAC39086}"/>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B3C4ED8-EC3F-50C5-F1D0-0765F24C2D0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693A20">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US" sz="3000" b="0" i="0" u="none" strike="noStrike" kern="1200" cap="none" spc="0" normalizeH="0" baseline="0" noProof="0" dirty="0">
              <a:ln>
                <a:noFill/>
              </a:ln>
              <a:solidFill>
                <a:srgbClr val="693A20">
                  <a:lumMod val="50000"/>
                </a:srgbClr>
              </a:solidFill>
              <a:effectLst/>
              <a:uLnTx/>
              <a:uFillTx/>
              <a:latin typeface="Book Antiqua"/>
              <a:ea typeface="+mn-ea"/>
              <a:cs typeface="+mn-cs"/>
            </a:endParaRPr>
          </a:p>
        </p:txBody>
      </p:sp>
      <p:sp>
        <p:nvSpPr>
          <p:cNvPr id="4" name="Content Placeholder 3">
            <a:extLst>
              <a:ext uri="{FF2B5EF4-FFF2-40B4-BE49-F238E27FC236}">
                <a16:creationId xmlns:a16="http://schemas.microsoft.com/office/drawing/2014/main" id="{EE718843-B734-1BA3-D9E9-5249CCCFFC93}"/>
              </a:ext>
            </a:extLst>
          </p:cNvPr>
          <p:cNvSpPr>
            <a:spLocks noGrp="1"/>
          </p:cNvSpPr>
          <p:nvPr>
            <p:ph sz="quarter" idx="14"/>
          </p:nvPr>
        </p:nvSpPr>
        <p:spPr>
          <a:xfrm>
            <a:off x="1220660" y="1676400"/>
            <a:ext cx="9747504" cy="4724400"/>
          </a:xfrm>
        </p:spPr>
        <p:txBody>
          <a:bodyPr>
            <a:normAutofit/>
          </a:bodyPr>
          <a:lstStyle/>
          <a:p>
            <a:pPr marL="0" indent="0">
              <a:buNone/>
            </a:pPr>
            <a:r>
              <a:rPr lang="en-US" sz="3200" dirty="0"/>
              <a:t>From time to time, you may notice that in the Book of Common Prayer some phrases are drawn from ancient texts like the Didache. Is this important, and if so, why?</a:t>
            </a:r>
          </a:p>
        </p:txBody>
      </p:sp>
      <p:sp>
        <p:nvSpPr>
          <p:cNvPr id="5" name="Title 4">
            <a:extLst>
              <a:ext uri="{FF2B5EF4-FFF2-40B4-BE49-F238E27FC236}">
                <a16:creationId xmlns:a16="http://schemas.microsoft.com/office/drawing/2014/main" id="{0EFE7289-9B0F-4642-6CDF-C866F9A99D07}"/>
              </a:ext>
            </a:extLst>
          </p:cNvPr>
          <p:cNvSpPr>
            <a:spLocks noGrp="1"/>
          </p:cNvSpPr>
          <p:nvPr>
            <p:ph type="title"/>
          </p:nvPr>
        </p:nvSpPr>
        <p:spPr>
          <a:xfrm>
            <a:off x="1220660" y="640080"/>
            <a:ext cx="9747504" cy="883920"/>
          </a:xfrm>
        </p:spPr>
        <p:txBody>
          <a:bodyPr/>
          <a:lstStyle/>
          <a:p>
            <a:pPr algn="l"/>
            <a:r>
              <a:rPr lang="en-US" dirty="0">
                <a:solidFill>
                  <a:srgbClr val="C00000"/>
                </a:solidFill>
              </a:rPr>
              <a:t>DISCUSSION</a:t>
            </a:r>
          </a:p>
        </p:txBody>
      </p:sp>
    </p:spTree>
    <p:extLst>
      <p:ext uri="{BB962C8B-B14F-4D97-AF65-F5344CB8AC3E}">
        <p14:creationId xmlns:p14="http://schemas.microsoft.com/office/powerpoint/2010/main" val="4034305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C9B82902-8574-3597-BB74-0B51C5896DD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BFA8E6E-5E6A-2054-D947-90BC9B31555B}"/>
              </a:ext>
            </a:extLst>
          </p:cNvPr>
          <p:cNvSpPr>
            <a:spLocks noGrp="1"/>
          </p:cNvSpPr>
          <p:nvPr>
            <p:ph type="title"/>
          </p:nvPr>
        </p:nvSpPr>
        <p:spPr>
          <a:xfrm>
            <a:off x="379412" y="381000"/>
            <a:ext cx="10515595" cy="762000"/>
          </a:xfrm>
        </p:spPr>
        <p:txBody>
          <a:bodyPr/>
          <a:lstStyle/>
          <a:p>
            <a:r>
              <a:rPr lang="en-US" dirty="0">
                <a:solidFill>
                  <a:srgbClr val="C00000"/>
                </a:solidFill>
              </a:rPr>
              <a:t>EARLY CHRISTIAN WORSHIP</a:t>
            </a:r>
          </a:p>
        </p:txBody>
      </p:sp>
      <p:sp>
        <p:nvSpPr>
          <p:cNvPr id="10" name="Content Placeholder 9">
            <a:extLst>
              <a:ext uri="{FF2B5EF4-FFF2-40B4-BE49-F238E27FC236}">
                <a16:creationId xmlns:a16="http://schemas.microsoft.com/office/drawing/2014/main" id="{F65486AF-C6C0-3F8A-532A-CB5F53D35878}"/>
              </a:ext>
            </a:extLst>
          </p:cNvPr>
          <p:cNvSpPr>
            <a:spLocks noGrp="1"/>
          </p:cNvSpPr>
          <p:nvPr>
            <p:ph sz="quarter" idx="14"/>
          </p:nvPr>
        </p:nvSpPr>
        <p:spPr>
          <a:xfrm>
            <a:off x="833422" y="1484857"/>
            <a:ext cx="10972798" cy="5181600"/>
          </a:xfrm>
        </p:spPr>
        <p:txBody>
          <a:bodyPr>
            <a:normAutofit/>
          </a:bodyPr>
          <a:lstStyle/>
          <a:p>
            <a:pPr marL="0" indent="0">
              <a:buNone/>
            </a:pPr>
            <a:r>
              <a:rPr lang="en-US" altLang="en-US" sz="2800" b="1" dirty="0">
                <a:solidFill>
                  <a:schemeClr val="accent5">
                    <a:lumMod val="50000"/>
                  </a:schemeClr>
                </a:solidFill>
                <a:effectLst>
                  <a:outerShdw blurRad="38100" dist="38100" dir="2700000" algn="tl">
                    <a:srgbClr val="000000">
                      <a:alpha val="43137"/>
                    </a:srgbClr>
                  </a:outerShdw>
                </a:effectLst>
              </a:rPr>
              <a:t>Christ Jesus did not leave his disciples with a form for Christian worship. Hence, it is not too surprising that for the most part early Christians drew from the pattern of the synagogue with which they were familiar.</a:t>
            </a:r>
          </a:p>
          <a:p>
            <a:r>
              <a:rPr lang="en-US" sz="2400" i="1" dirty="0">
                <a:solidFill>
                  <a:schemeClr val="tx1"/>
                </a:solidFill>
              </a:rPr>
              <a:t>Jesus himself had been comfortable in the synagogue (Lk. 4:16-21), so this pattern prevailed.</a:t>
            </a:r>
          </a:p>
          <a:p>
            <a:r>
              <a:rPr lang="en-US" sz="2400" i="1" dirty="0">
                <a:solidFill>
                  <a:schemeClr val="tx1"/>
                </a:solidFill>
              </a:rPr>
              <a:t>He also promised that the Holy Spirit would guide his followers, teaching and reminding them of his life and instruction (Jn. 16:13a; 14:26; 15:26; cf. 4:21-24).</a:t>
            </a:r>
          </a:p>
          <a:p>
            <a:pPr lvl="1"/>
            <a:r>
              <a:rPr lang="en-US" sz="2000" b="1" dirty="0">
                <a:solidFill>
                  <a:schemeClr val="tx1"/>
                </a:solidFill>
              </a:rPr>
              <a:t>Jesus did leave two sacraments (rituals in which the outward form expresses an inward reality): </a:t>
            </a:r>
            <a:r>
              <a:rPr lang="en-US" sz="2000" b="1" u="sng" dirty="0">
                <a:solidFill>
                  <a:schemeClr val="tx1"/>
                </a:solidFill>
              </a:rPr>
              <a:t>baptism</a:t>
            </a:r>
            <a:r>
              <a:rPr lang="en-US" sz="2000" b="1" dirty="0">
                <a:solidFill>
                  <a:schemeClr val="tx1"/>
                </a:solidFill>
              </a:rPr>
              <a:t> (Mt. 28:19; Mk. 16:16) and </a:t>
            </a:r>
            <a:r>
              <a:rPr lang="en-US" sz="2000" b="1" u="sng" dirty="0">
                <a:solidFill>
                  <a:schemeClr val="tx1"/>
                </a:solidFill>
              </a:rPr>
              <a:t>Eucharist</a:t>
            </a:r>
            <a:r>
              <a:rPr lang="en-US" sz="2000" b="1" dirty="0">
                <a:solidFill>
                  <a:schemeClr val="tx1"/>
                </a:solidFill>
              </a:rPr>
              <a:t> (Lk. 22:19b; 1 Co. 11:24b).</a:t>
            </a:r>
          </a:p>
          <a:p>
            <a:pPr lvl="1"/>
            <a:r>
              <a:rPr lang="en-US" sz="2000" b="1" dirty="0">
                <a:solidFill>
                  <a:schemeClr val="tx1"/>
                </a:solidFill>
              </a:rPr>
              <a:t>Both rituals had precedents in Judaism, </a:t>
            </a:r>
            <a:r>
              <a:rPr lang="en-US" sz="2000" b="1" i="1" dirty="0" err="1">
                <a:solidFill>
                  <a:schemeClr val="tx1"/>
                </a:solidFill>
              </a:rPr>
              <a:t>miqveh</a:t>
            </a:r>
            <a:r>
              <a:rPr lang="en-US" sz="2000" b="1" dirty="0">
                <a:solidFill>
                  <a:schemeClr val="tx1"/>
                </a:solidFill>
              </a:rPr>
              <a:t> immersion as a ritual of purification and a Passover seder meal in memory of the exodus using unleavened bread and wine.</a:t>
            </a:r>
          </a:p>
          <a:p>
            <a:pPr lvl="1"/>
            <a:r>
              <a:rPr lang="en-US" sz="2000" b="1" dirty="0">
                <a:solidFill>
                  <a:schemeClr val="tx1"/>
                </a:solidFill>
              </a:rPr>
              <a:t> Both rituals were transformed, baptism as an initiation ritual signifying faith in Christ and Eucharist as a weekly memory of Jesus’ death.</a:t>
            </a:r>
          </a:p>
        </p:txBody>
      </p:sp>
      <p:sp>
        <p:nvSpPr>
          <p:cNvPr id="7" name="Slide Number Placeholder 6">
            <a:extLst>
              <a:ext uri="{FF2B5EF4-FFF2-40B4-BE49-F238E27FC236}">
                <a16:creationId xmlns:a16="http://schemas.microsoft.com/office/drawing/2014/main" id="{72B5D940-6C3A-5C6D-203C-6941BDEDA7B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F053054D-56DC-692B-1F4A-6C209DC7C0EF}"/>
              </a:ext>
            </a:extLst>
          </p:cNvPr>
          <p:cNvCxnSpPr>
            <a:cxnSpLocks/>
          </p:cNvCxnSpPr>
          <p:nvPr/>
        </p:nvCxnSpPr>
        <p:spPr>
          <a:xfrm>
            <a:off x="531812" y="1447800"/>
            <a:ext cx="0" cy="54102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5580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 calcmode="lin" valueType="num">
                                      <p:cBhvr additive="base">
                                        <p:cTn id="32"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0">
                                            <p:txEl>
                                              <p:pRg st="5" end="5"/>
                                            </p:txEl>
                                          </p:spTgt>
                                        </p:tgtEl>
                                        <p:attrNameLst>
                                          <p:attrName>style.visibility</p:attrName>
                                        </p:attrNameLst>
                                      </p:cBhvr>
                                      <p:to>
                                        <p:strVal val="visible"/>
                                      </p:to>
                                    </p:set>
                                    <p:anim calcmode="lin" valueType="num">
                                      <p:cBhvr additive="base">
                                        <p:cTn id="38"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7DEB005A-6323-6715-1CBB-C70ED763860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0C2503-1C83-1B2C-12E2-1F77997B4511}"/>
              </a:ext>
            </a:extLst>
          </p:cNvPr>
          <p:cNvSpPr>
            <a:spLocks noGrp="1"/>
          </p:cNvSpPr>
          <p:nvPr>
            <p:ph type="title"/>
          </p:nvPr>
        </p:nvSpPr>
        <p:spPr>
          <a:xfrm>
            <a:off x="1218882" y="279399"/>
            <a:ext cx="9751060" cy="863601"/>
          </a:xfrm>
        </p:spPr>
        <p:txBody>
          <a:bodyPr/>
          <a:lstStyle/>
          <a:p>
            <a:pPr algn="ctr"/>
            <a:r>
              <a:rPr lang="en-US" dirty="0">
                <a:solidFill>
                  <a:srgbClr val="C00000"/>
                </a:solidFill>
              </a:rPr>
              <a:t>The two sacraments</a:t>
            </a:r>
          </a:p>
        </p:txBody>
      </p:sp>
      <p:sp>
        <p:nvSpPr>
          <p:cNvPr id="10" name="Content Placeholder 9">
            <a:extLst>
              <a:ext uri="{FF2B5EF4-FFF2-40B4-BE49-F238E27FC236}">
                <a16:creationId xmlns:a16="http://schemas.microsoft.com/office/drawing/2014/main" id="{3A4885CB-D8FD-4962-9BA7-EAE6DA9EFA96}"/>
              </a:ext>
            </a:extLst>
          </p:cNvPr>
          <p:cNvSpPr>
            <a:spLocks noGrp="1"/>
          </p:cNvSpPr>
          <p:nvPr>
            <p:ph idx="1"/>
          </p:nvPr>
        </p:nvSpPr>
        <p:spPr>
          <a:xfrm>
            <a:off x="455612" y="1295400"/>
            <a:ext cx="5410200" cy="2540000"/>
          </a:xfrm>
          <a:solidFill>
            <a:schemeClr val="accent2">
              <a:lumMod val="20000"/>
              <a:lumOff val="80000"/>
            </a:schemeClr>
          </a:solidFill>
        </p:spPr>
        <p:txBody>
          <a:bodyPr>
            <a:normAutofit/>
          </a:bodyPr>
          <a:lstStyle/>
          <a:p>
            <a:pPr marL="0" indent="0">
              <a:buNone/>
            </a:pPr>
            <a:r>
              <a:rPr lang="en-US" sz="3200" dirty="0">
                <a:solidFill>
                  <a:srgbClr val="C00000"/>
                </a:solidFill>
              </a:rPr>
              <a:t>BAPTISM</a:t>
            </a:r>
          </a:p>
          <a:p>
            <a:pPr marL="0" indent="0">
              <a:buNone/>
            </a:pPr>
            <a:r>
              <a:rPr lang="en-US" i="1" dirty="0">
                <a:solidFill>
                  <a:schemeClr val="tx1"/>
                </a:solidFill>
              </a:rPr>
              <a:t>As a ritual of initiation, baptism is mentioned frequently in the New Testament (Ac. 2:4; </a:t>
            </a:r>
            <a:r>
              <a:rPr lang="en-US" i="1" dirty="0">
                <a:effectLst/>
                <a:ea typeface="Times New Roman" panose="02020603050405020304" pitchFamily="18" charset="0"/>
              </a:rPr>
              <a:t>8:12-13, 36-39; 9:18; 10:47-48; 16:14-15, 33; 18:8; 22:16; 19:3-5; 1 Co. 1:13-16; Ro. 6:3-4; Ga. 3:27).</a:t>
            </a:r>
          </a:p>
        </p:txBody>
      </p:sp>
      <p:sp>
        <p:nvSpPr>
          <p:cNvPr id="2" name="Text Placeholder 1">
            <a:extLst>
              <a:ext uri="{FF2B5EF4-FFF2-40B4-BE49-F238E27FC236}">
                <a16:creationId xmlns:a16="http://schemas.microsoft.com/office/drawing/2014/main" id="{83DEDED0-B104-2AA1-97BB-9CDE72A91F2C}"/>
              </a:ext>
            </a:extLst>
          </p:cNvPr>
          <p:cNvSpPr>
            <a:spLocks noGrp="1"/>
          </p:cNvSpPr>
          <p:nvPr>
            <p:ph type="body" sz="half" idx="2"/>
          </p:nvPr>
        </p:nvSpPr>
        <p:spPr>
          <a:xfrm>
            <a:off x="6169024" y="1295400"/>
            <a:ext cx="5410200" cy="2540000"/>
          </a:xfrm>
          <a:solidFill>
            <a:schemeClr val="accent5">
              <a:lumMod val="20000"/>
              <a:lumOff val="80000"/>
            </a:schemeClr>
          </a:solidFill>
        </p:spPr>
        <p:txBody>
          <a:bodyPr>
            <a:normAutofit/>
          </a:bodyPr>
          <a:lstStyle/>
          <a:p>
            <a:r>
              <a:rPr lang="en-US" sz="3200" dirty="0">
                <a:solidFill>
                  <a:srgbClr val="C00000"/>
                </a:solidFill>
              </a:rPr>
              <a:t>EUCHARIST</a:t>
            </a:r>
          </a:p>
          <a:p>
            <a:r>
              <a:rPr lang="en-US" sz="2400" i="1" dirty="0"/>
              <a:t>Luke’s phrase “breaking bread” (Ac. 2:42, 46; 20:7, 11) probably refers to the celebration of the Lord’s Table as do Paul’s instructions about Communion (1 Co. 10:16-17, 21; 11:17-34).</a:t>
            </a:r>
          </a:p>
        </p:txBody>
      </p:sp>
      <p:sp>
        <p:nvSpPr>
          <p:cNvPr id="7" name="Slide Number Placeholder 6">
            <a:extLst>
              <a:ext uri="{FF2B5EF4-FFF2-40B4-BE49-F238E27FC236}">
                <a16:creationId xmlns:a16="http://schemas.microsoft.com/office/drawing/2014/main" id="{DBBE0561-CCF5-C3D8-0DD8-9A368C5DE18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sp>
        <p:nvSpPr>
          <p:cNvPr id="5" name="TextBox 4">
            <a:extLst>
              <a:ext uri="{FF2B5EF4-FFF2-40B4-BE49-F238E27FC236}">
                <a16:creationId xmlns:a16="http://schemas.microsoft.com/office/drawing/2014/main" id="{55ECB17F-E23A-9264-B95A-D373B8BDEF59}"/>
              </a:ext>
            </a:extLst>
          </p:cNvPr>
          <p:cNvSpPr txBox="1"/>
          <p:nvPr/>
        </p:nvSpPr>
        <p:spPr>
          <a:xfrm>
            <a:off x="455612" y="3886200"/>
            <a:ext cx="10971212" cy="2862322"/>
          </a:xfrm>
          <a:prstGeom prst="rect">
            <a:avLst/>
          </a:prstGeom>
          <a:noFill/>
        </p:spPr>
        <p:txBody>
          <a:bodyPr wrap="square" rtlCol="0">
            <a:spAutoFit/>
          </a:bodyPr>
          <a:lstStyle/>
          <a:p>
            <a:pPr algn="ctr"/>
            <a:r>
              <a:rPr lang="en-US" sz="3600" b="1" dirty="0">
                <a:solidFill>
                  <a:srgbClr val="C00000"/>
                </a:solidFill>
                <a:effectLst/>
                <a:latin typeface="Arial Narrow" panose="020B0606020202030204" pitchFamily="34" charset="0"/>
                <a:ea typeface="Times New Roman" panose="02020603050405020304" pitchFamily="18" charset="0"/>
              </a:rPr>
              <a:t>By the end of the 1</a:t>
            </a:r>
            <a:r>
              <a:rPr lang="en-US" sz="3600" b="1" baseline="30000" dirty="0">
                <a:solidFill>
                  <a:srgbClr val="C00000"/>
                </a:solidFill>
                <a:effectLst/>
                <a:latin typeface="Arial Narrow" panose="020B0606020202030204" pitchFamily="34" charset="0"/>
                <a:ea typeface="Times New Roman" panose="02020603050405020304" pitchFamily="18" charset="0"/>
              </a:rPr>
              <a:t>st</a:t>
            </a:r>
            <a:r>
              <a:rPr lang="en-US" sz="3600" b="1" dirty="0">
                <a:solidFill>
                  <a:srgbClr val="C00000"/>
                </a:solidFill>
                <a:effectLst/>
                <a:latin typeface="Arial Narrow" panose="020B0606020202030204" pitchFamily="34" charset="0"/>
                <a:ea typeface="Times New Roman" panose="02020603050405020304" pitchFamily="18" charset="0"/>
              </a:rPr>
              <a:t> century, instructions for water baptism and the ongoing practice of the Eucharistic meal is attested widely </a:t>
            </a:r>
            <a:r>
              <a:rPr lang="en-US" sz="3600" b="1" i="1" dirty="0">
                <a:solidFill>
                  <a:srgbClr val="C00000"/>
                </a:solidFill>
                <a:effectLst/>
                <a:latin typeface="Arial Narrow" panose="020B0606020202030204" pitchFamily="34" charset="0"/>
                <a:ea typeface="Times New Roman" panose="02020603050405020304" pitchFamily="18" charset="0"/>
              </a:rPr>
              <a:t>(Didache </a:t>
            </a:r>
            <a:r>
              <a:rPr lang="en-US" sz="3600" b="1" dirty="0">
                <a:solidFill>
                  <a:srgbClr val="C00000"/>
                </a:solidFill>
                <a:effectLst/>
                <a:latin typeface="Arial Narrow" panose="020B0606020202030204" pitchFamily="34" charset="0"/>
                <a:ea typeface="Times New Roman" panose="02020603050405020304" pitchFamily="18" charset="0"/>
              </a:rPr>
              <a:t>VII, IX and X; Ignatius, </a:t>
            </a:r>
            <a:r>
              <a:rPr lang="en-US" sz="3600" b="1" i="1" dirty="0">
                <a:solidFill>
                  <a:srgbClr val="C00000"/>
                </a:solidFill>
                <a:effectLst/>
                <a:latin typeface="Arial Narrow" panose="020B0606020202030204" pitchFamily="34" charset="0"/>
                <a:ea typeface="Times New Roman" panose="02020603050405020304" pitchFamily="18" charset="0"/>
              </a:rPr>
              <a:t>Philadelphians </a:t>
            </a:r>
            <a:r>
              <a:rPr lang="en-US" sz="3600" b="1" dirty="0">
                <a:solidFill>
                  <a:srgbClr val="C00000"/>
                </a:solidFill>
                <a:effectLst/>
                <a:latin typeface="Arial Narrow" panose="020B0606020202030204" pitchFamily="34" charset="0"/>
                <a:ea typeface="Times New Roman" panose="02020603050405020304" pitchFamily="18" charset="0"/>
              </a:rPr>
              <a:t>IV; Justin Martyr, </a:t>
            </a:r>
            <a:r>
              <a:rPr lang="en-US" sz="3600" b="1" i="1" dirty="0">
                <a:solidFill>
                  <a:srgbClr val="C00000"/>
                </a:solidFill>
                <a:effectLst/>
                <a:latin typeface="Arial Narrow" panose="020B0606020202030204" pitchFamily="34" charset="0"/>
                <a:ea typeface="Times New Roman" panose="02020603050405020304" pitchFamily="18" charset="0"/>
              </a:rPr>
              <a:t>1</a:t>
            </a:r>
            <a:r>
              <a:rPr lang="en-US" sz="3600" b="1" i="1" baseline="30000" dirty="0">
                <a:solidFill>
                  <a:srgbClr val="C00000"/>
                </a:solidFill>
                <a:effectLst/>
                <a:latin typeface="Arial Narrow" panose="020B0606020202030204" pitchFamily="34" charset="0"/>
                <a:ea typeface="Times New Roman" panose="02020603050405020304" pitchFamily="18" charset="0"/>
              </a:rPr>
              <a:t>st</a:t>
            </a:r>
            <a:r>
              <a:rPr lang="en-US" sz="3600" b="1" i="1" dirty="0">
                <a:solidFill>
                  <a:srgbClr val="C00000"/>
                </a:solidFill>
                <a:effectLst/>
                <a:latin typeface="Arial Narrow" panose="020B0606020202030204" pitchFamily="34" charset="0"/>
                <a:ea typeface="Times New Roman" panose="02020603050405020304" pitchFamily="18" charset="0"/>
              </a:rPr>
              <a:t> Apology </a:t>
            </a:r>
            <a:r>
              <a:rPr lang="en-US" sz="3600" b="1" dirty="0">
                <a:solidFill>
                  <a:srgbClr val="C00000"/>
                </a:solidFill>
                <a:effectLst/>
                <a:latin typeface="Arial Narrow" panose="020B0606020202030204" pitchFamily="34" charset="0"/>
                <a:ea typeface="Times New Roman" panose="02020603050405020304" pitchFamily="18" charset="0"/>
              </a:rPr>
              <a:t>LXV-LXVI; Irenaeus, </a:t>
            </a:r>
            <a:r>
              <a:rPr lang="en-US" sz="3600" b="1" i="1" dirty="0">
                <a:solidFill>
                  <a:srgbClr val="C00000"/>
                </a:solidFill>
                <a:effectLst/>
                <a:latin typeface="Arial Narrow" panose="020B0606020202030204" pitchFamily="34" charset="0"/>
                <a:ea typeface="Times New Roman" panose="02020603050405020304" pitchFamily="18" charset="0"/>
              </a:rPr>
              <a:t>Against Heresies</a:t>
            </a:r>
            <a:r>
              <a:rPr lang="en-US" sz="3600" b="1" dirty="0">
                <a:solidFill>
                  <a:srgbClr val="C00000"/>
                </a:solidFill>
                <a:effectLst/>
                <a:latin typeface="Arial Narrow" panose="020B0606020202030204" pitchFamily="34" charset="0"/>
                <a:ea typeface="Times New Roman" panose="02020603050405020304" pitchFamily="18" charset="0"/>
              </a:rPr>
              <a:t> V.ii.2-3, etc.</a:t>
            </a:r>
            <a:endParaRPr lang="en-US" sz="3600" b="1" i="1" dirty="0">
              <a:solidFill>
                <a:srgbClr val="C00000"/>
              </a:solidFill>
              <a:latin typeface="Arial Narrow" panose="020B0606020202030204" pitchFamily="34" charset="0"/>
            </a:endParaRPr>
          </a:p>
        </p:txBody>
      </p:sp>
    </p:spTree>
    <p:extLst>
      <p:ext uri="{BB962C8B-B14F-4D97-AF65-F5344CB8AC3E}">
        <p14:creationId xmlns:p14="http://schemas.microsoft.com/office/powerpoint/2010/main" val="1322422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randombar(horizontal)">
                                      <p:cBhvr>
                                        <p:cTn id="7" dur="500"/>
                                        <p:tgtEl>
                                          <p:spTgt spid="10">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0" dur="500"/>
                                        <p:tgtEl>
                                          <p:spTgt spid="10">
                                            <p:txEl>
                                              <p:pRg st="0" end="0"/>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bg/>
                                          </p:spTgt>
                                        </p:tgtEl>
                                        <p:attrNameLst>
                                          <p:attrName>style.visibility</p:attrName>
                                        </p:attrNameLst>
                                      </p:cBhvr>
                                      <p:to>
                                        <p:strVal val="visible"/>
                                      </p:to>
                                    </p:set>
                                    <p:animEffect transition="in" filter="randombar(horizontal)">
                                      <p:cBhvr>
                                        <p:cTn id="13" dur="500"/>
                                        <p:tgtEl>
                                          <p:spTgt spid="2">
                                            <p:bg/>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6" dur="500"/>
                                        <p:tgtEl>
                                          <p:spTgt spid="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21" dur="500"/>
                                        <p:tgtEl>
                                          <p:spTgt spid="10">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6" dur="500"/>
                                        <p:tgtEl>
                                          <p:spTgt spid="2">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 calcmode="lin" valueType="num">
                                      <p:cBhvr>
                                        <p:cTn id="31"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32"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33"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P spid="2" grpId="0" uiExpand="1" build="p"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60" name="Rectangle 4">
            <a:extLst>
              <a:ext uri="{FF2B5EF4-FFF2-40B4-BE49-F238E27FC236}">
                <a16:creationId xmlns:a16="http://schemas.microsoft.com/office/drawing/2014/main" id="{CC8576BE-44D0-CCF6-003C-48E1D18A0D12}"/>
              </a:ext>
            </a:extLst>
          </p:cNvPr>
          <p:cNvSpPr>
            <a:spLocks noGrp="1" noChangeArrowheads="1"/>
          </p:cNvSpPr>
          <p:nvPr>
            <p:ph type="title"/>
          </p:nvPr>
        </p:nvSpPr>
        <p:spPr>
          <a:xfrm>
            <a:off x="912812" y="152400"/>
            <a:ext cx="10515600" cy="1752600"/>
          </a:xfrm>
        </p:spPr>
        <p:txBody>
          <a:bodyPr/>
          <a:lstStyle/>
          <a:p>
            <a:pPr marR="0" lvl="0" defTabSz="914400" rtl="0" eaLnBrk="1" fontAlgn="auto" latinLnBrk="0" hangingPunct="1">
              <a:lnSpc>
                <a:spcPct val="90000"/>
              </a:lnSpc>
              <a:spcBef>
                <a:spcPts val="1800"/>
              </a:spcBef>
              <a:spcAft>
                <a:spcPts val="0"/>
              </a:spcAft>
              <a:buClr>
                <a:srgbClr val="000000">
                  <a:lumMod val="50000"/>
                </a:srgbClr>
              </a:buClr>
              <a:buSzTx/>
              <a:tabLst/>
              <a:defRPr/>
            </a:pPr>
            <a:r>
              <a:rPr lang="en-US" altLang="en-US" dirty="0">
                <a:latin typeface="Papyrus" panose="03070502060502030205" pitchFamily="66" charset="0"/>
              </a:rPr>
              <a:t>Worship in the New Testament</a:t>
            </a:r>
            <a:br>
              <a:rPr lang="en-US" altLang="en-US" dirty="0">
                <a:latin typeface="Papyrus" panose="03070502060502030205" pitchFamily="66" charset="0"/>
              </a:rPr>
            </a:br>
            <a:r>
              <a:rPr kumimoji="0" lang="en-US" sz="2400" b="0" i="1" u="none" strike="noStrike" kern="1200" cap="none" spc="0" normalizeH="0" baseline="0" noProof="0" dirty="0">
                <a:ln>
                  <a:noFill/>
                </a:ln>
                <a:solidFill>
                  <a:schemeClr val="accent6">
                    <a:lumMod val="20000"/>
                    <a:lumOff val="80000"/>
                  </a:schemeClr>
                </a:solidFill>
                <a:effectLst/>
                <a:uLnTx/>
                <a:uFillTx/>
                <a:latin typeface="Gill Sans MT"/>
                <a:ea typeface="+mn-ea"/>
                <a:cs typeface="Gill Sans Light" panose="020B0302020104020203" pitchFamily="34" charset="-79"/>
              </a:rPr>
              <a:t>There are hints about the form of Christian worship in the New Testament:</a:t>
            </a:r>
            <a:br>
              <a:rPr kumimoji="0" lang="en-US" sz="2400" b="0" i="1" u="none" strike="noStrike" kern="1200" cap="none" spc="0" normalizeH="0" baseline="0" noProof="0" dirty="0">
                <a:ln>
                  <a:noFill/>
                </a:ln>
                <a:solidFill>
                  <a:srgbClr val="000000"/>
                </a:solidFill>
                <a:effectLst/>
                <a:uLnTx/>
                <a:uFillTx/>
                <a:latin typeface="Gill Sans MT"/>
                <a:ea typeface="+mn-ea"/>
                <a:cs typeface="Gill Sans Light" panose="020B0302020104020203" pitchFamily="34" charset="-79"/>
              </a:rPr>
            </a:br>
            <a:endParaRPr lang="en-US" altLang="en-US" dirty="0">
              <a:latin typeface="Papyrus" panose="03070502060502030205" pitchFamily="66" charset="0"/>
            </a:endParaRPr>
          </a:p>
        </p:txBody>
      </p:sp>
      <p:sp>
        <p:nvSpPr>
          <p:cNvPr id="45061" name="Rectangle 5">
            <a:extLst>
              <a:ext uri="{FF2B5EF4-FFF2-40B4-BE49-F238E27FC236}">
                <a16:creationId xmlns:a16="http://schemas.microsoft.com/office/drawing/2014/main" id="{DB58456E-D9BA-ABD9-2D98-9D091DD9A521}"/>
              </a:ext>
            </a:extLst>
          </p:cNvPr>
          <p:cNvSpPr>
            <a:spLocks noGrp="1" noChangeArrowheads="1"/>
          </p:cNvSpPr>
          <p:nvPr>
            <p:ph type="body" sz="half" idx="1"/>
          </p:nvPr>
        </p:nvSpPr>
        <p:spPr>
          <a:xfrm>
            <a:off x="150811" y="1295401"/>
            <a:ext cx="4267200" cy="5410200"/>
          </a:xfrm>
          <a:solidFill>
            <a:schemeClr val="accent5">
              <a:lumMod val="10000"/>
            </a:schemeClr>
          </a:solidFill>
        </p:spPr>
        <p:txBody>
          <a:bodyPr/>
          <a:lstStyle/>
          <a:p>
            <a:pPr>
              <a:buFont typeface="Wingdings" panose="05000000000000000000" pitchFamily="2" charset="2"/>
              <a:buNone/>
            </a:pPr>
            <a:r>
              <a:rPr lang="en-US" altLang="en-US" sz="4000" dirty="0">
                <a:solidFill>
                  <a:srgbClr val="FFC000"/>
                </a:solidFill>
                <a:latin typeface="Agency FB" panose="020B0503020202020204" pitchFamily="34" charset="0"/>
              </a:rPr>
              <a:t>Described Elements</a:t>
            </a:r>
          </a:p>
          <a:p>
            <a:pPr>
              <a:buFont typeface="Wingdings" panose="05000000000000000000" pitchFamily="2" charset="2"/>
              <a:buNone/>
            </a:pPr>
            <a:r>
              <a:rPr lang="en-US" altLang="en-US" sz="2400" b="1" i="1" dirty="0">
                <a:solidFill>
                  <a:schemeClr val="accent6">
                    <a:lumMod val="20000"/>
                    <a:lumOff val="80000"/>
                  </a:schemeClr>
                </a:solidFill>
                <a:latin typeface="Arial Narrow" panose="020B0606020202030204" pitchFamily="34" charset="0"/>
              </a:rPr>
              <a:t>Eucharist</a:t>
            </a:r>
            <a:r>
              <a:rPr lang="en-US" altLang="en-US" sz="2400" i="1" dirty="0">
                <a:latin typeface="Arial Narrow" panose="020B0606020202030204" pitchFamily="34" charset="0"/>
              </a:rPr>
              <a:t> </a:t>
            </a:r>
            <a:r>
              <a:rPr lang="en-US" altLang="en-US" sz="2000" i="1" dirty="0">
                <a:latin typeface="Arial Narrow" panose="020B0606020202030204" pitchFamily="34" charset="0"/>
              </a:rPr>
              <a:t>(Ac. 20:7; 1 Co. 11:17-34)</a:t>
            </a:r>
          </a:p>
          <a:p>
            <a:pPr>
              <a:buFont typeface="Wingdings" panose="05000000000000000000" pitchFamily="2" charset="2"/>
              <a:buNone/>
            </a:pPr>
            <a:r>
              <a:rPr lang="en-US" altLang="en-US" sz="2400" b="1" i="1" dirty="0">
                <a:solidFill>
                  <a:schemeClr val="accent6">
                    <a:lumMod val="20000"/>
                    <a:lumOff val="80000"/>
                  </a:schemeClr>
                </a:solidFill>
                <a:latin typeface="Arial Narrow" panose="020B0606020202030204" pitchFamily="34" charset="0"/>
              </a:rPr>
              <a:t>Baptisms</a:t>
            </a:r>
            <a:r>
              <a:rPr lang="en-US" altLang="en-US" sz="2400" i="1" dirty="0">
                <a:latin typeface="Arial Narrow" panose="020B0606020202030204" pitchFamily="34" charset="0"/>
              </a:rPr>
              <a:t> </a:t>
            </a:r>
            <a:r>
              <a:rPr lang="en-US" altLang="en-US" sz="2000" i="1" dirty="0">
                <a:latin typeface="Arial Narrow" panose="020B0606020202030204" pitchFamily="34" charset="0"/>
              </a:rPr>
              <a:t>(Ac. 2:41, etc.)</a:t>
            </a:r>
          </a:p>
          <a:p>
            <a:pPr>
              <a:buFont typeface="Wingdings" panose="05000000000000000000" pitchFamily="2" charset="2"/>
              <a:buNone/>
            </a:pPr>
            <a:r>
              <a:rPr lang="en-US" altLang="en-US" sz="2400" b="1" i="1" dirty="0">
                <a:solidFill>
                  <a:schemeClr val="accent6">
                    <a:lumMod val="20000"/>
                    <a:lumOff val="80000"/>
                  </a:schemeClr>
                </a:solidFill>
                <a:latin typeface="Arial Narrow" panose="020B0606020202030204" pitchFamily="34" charset="0"/>
              </a:rPr>
              <a:t>Community Prayer </a:t>
            </a:r>
            <a:r>
              <a:rPr lang="en-US" altLang="en-US" sz="2000" i="1" dirty="0">
                <a:latin typeface="Arial Narrow" panose="020B0606020202030204" pitchFamily="34" charset="0"/>
              </a:rPr>
              <a:t>(Ac. 4:24; 12:12)</a:t>
            </a:r>
          </a:p>
          <a:p>
            <a:pPr>
              <a:buFont typeface="Wingdings" panose="05000000000000000000" pitchFamily="2" charset="2"/>
              <a:buNone/>
            </a:pPr>
            <a:r>
              <a:rPr lang="en-US" altLang="en-US" sz="2400" b="1" i="1" dirty="0">
                <a:solidFill>
                  <a:schemeClr val="accent6">
                    <a:lumMod val="20000"/>
                    <a:lumOff val="80000"/>
                  </a:schemeClr>
                </a:solidFill>
                <a:latin typeface="Arial Narrow" panose="020B0606020202030204" pitchFamily="34" charset="0"/>
              </a:rPr>
              <a:t>Jewish Prayer Hours </a:t>
            </a:r>
            <a:r>
              <a:rPr lang="en-US" altLang="en-US" sz="2000" i="1" dirty="0">
                <a:latin typeface="Arial Narrow" panose="020B0606020202030204" pitchFamily="34" charset="0"/>
              </a:rPr>
              <a:t>(Ac. 3:1)</a:t>
            </a:r>
          </a:p>
          <a:p>
            <a:pPr>
              <a:buFont typeface="Wingdings" panose="05000000000000000000" pitchFamily="2" charset="2"/>
              <a:buNone/>
            </a:pPr>
            <a:r>
              <a:rPr lang="en-US" altLang="en-US" sz="2400" b="1" i="1" dirty="0">
                <a:solidFill>
                  <a:schemeClr val="accent6">
                    <a:lumMod val="20000"/>
                    <a:lumOff val="80000"/>
                  </a:schemeClr>
                </a:solidFill>
                <a:latin typeface="Arial Narrow" panose="020B0606020202030204" pitchFamily="34" charset="0"/>
              </a:rPr>
              <a:t>Free Participation </a:t>
            </a:r>
            <a:r>
              <a:rPr lang="en-US" altLang="en-US" sz="2000" i="1" dirty="0">
                <a:latin typeface="Arial Narrow" panose="020B0606020202030204" pitchFamily="34" charset="0"/>
              </a:rPr>
              <a:t>in hymn, instruction, revelation, language/interpretation (1 Co. 14:26) – foreign tongues were restricted to two or, at the most, three occasions per service and forbidden if not translated (1 Co. 14:27-28)</a:t>
            </a:r>
          </a:p>
          <a:p>
            <a:pPr>
              <a:buNone/>
            </a:pPr>
            <a:r>
              <a:rPr lang="en-US" altLang="en-US" sz="2400" b="1" i="1" dirty="0">
                <a:solidFill>
                  <a:schemeClr val="accent2">
                    <a:lumMod val="20000"/>
                    <a:lumOff val="80000"/>
                  </a:schemeClr>
                </a:solidFill>
                <a:latin typeface="Arial Narrow" panose="020B0606020202030204" pitchFamily="34" charset="0"/>
              </a:rPr>
              <a:t>Public Scripture Reading </a:t>
            </a:r>
            <a:r>
              <a:rPr lang="en-US" altLang="en-US" sz="2000" i="1" dirty="0">
                <a:latin typeface="Arial Narrow" panose="020B0606020202030204" pitchFamily="34" charset="0"/>
              </a:rPr>
              <a:t>(1 Ti. 4:13; Col. 4:16; 1 Th. 5:17; Rv. 1:3)</a:t>
            </a:r>
          </a:p>
        </p:txBody>
      </p:sp>
      <p:sp>
        <p:nvSpPr>
          <p:cNvPr id="45062" name="Rectangle 6">
            <a:extLst>
              <a:ext uri="{FF2B5EF4-FFF2-40B4-BE49-F238E27FC236}">
                <a16:creationId xmlns:a16="http://schemas.microsoft.com/office/drawing/2014/main" id="{4E0FD7FC-E779-C4A9-0DBF-CDB03D61E638}"/>
              </a:ext>
            </a:extLst>
          </p:cNvPr>
          <p:cNvSpPr>
            <a:spLocks noGrp="1" noChangeArrowheads="1"/>
          </p:cNvSpPr>
          <p:nvPr>
            <p:ph type="body" sz="half" idx="2"/>
          </p:nvPr>
        </p:nvSpPr>
        <p:spPr>
          <a:xfrm>
            <a:off x="8393278" y="1295400"/>
            <a:ext cx="3429000" cy="3657601"/>
          </a:xfrm>
          <a:solidFill>
            <a:srgbClr val="9A0000"/>
          </a:solidFill>
          <a:ln w="28575">
            <a:solidFill>
              <a:schemeClr val="accent4">
                <a:lumMod val="10000"/>
              </a:schemeClr>
            </a:solidFill>
          </a:ln>
        </p:spPr>
        <p:txBody>
          <a:bodyPr/>
          <a:lstStyle/>
          <a:p>
            <a:pPr>
              <a:buFont typeface="Wingdings" panose="05000000000000000000" pitchFamily="2" charset="2"/>
              <a:buNone/>
            </a:pPr>
            <a:r>
              <a:rPr lang="en-US" altLang="en-US" sz="2400" b="1" i="1" dirty="0">
                <a:solidFill>
                  <a:schemeClr val="accent2">
                    <a:lumMod val="20000"/>
                    <a:lumOff val="80000"/>
                  </a:schemeClr>
                </a:solidFill>
                <a:latin typeface="Arial Narrow" panose="020B0606020202030204" pitchFamily="34" charset="0"/>
              </a:rPr>
              <a:t>“Maranatha” </a:t>
            </a:r>
            <a:r>
              <a:rPr lang="en-US" altLang="en-US" sz="2000" i="1" dirty="0">
                <a:latin typeface="Arial Narrow" panose="020B0606020202030204" pitchFamily="34" charset="0"/>
              </a:rPr>
              <a:t>(1 Co. 16:22) in Aramaic</a:t>
            </a:r>
          </a:p>
          <a:p>
            <a:pPr>
              <a:buFont typeface="Wingdings" panose="05000000000000000000" pitchFamily="2" charset="2"/>
              <a:buNone/>
            </a:pPr>
            <a:r>
              <a:rPr lang="en-US" altLang="en-US" sz="2400" b="1" i="1" dirty="0">
                <a:solidFill>
                  <a:schemeClr val="accent2">
                    <a:lumMod val="20000"/>
                    <a:lumOff val="80000"/>
                  </a:schemeClr>
                </a:solidFill>
                <a:latin typeface="Arial Narrow" panose="020B0606020202030204" pitchFamily="34" charset="0"/>
              </a:rPr>
              <a:t>“Abba” </a:t>
            </a:r>
            <a:r>
              <a:rPr lang="en-US" altLang="en-US" sz="2000" i="1" dirty="0">
                <a:latin typeface="Arial Narrow" panose="020B0606020202030204" pitchFamily="34" charset="0"/>
              </a:rPr>
              <a:t>(Ro. 8:15; Ga. 4:6)</a:t>
            </a:r>
          </a:p>
          <a:p>
            <a:pPr>
              <a:buFont typeface="Wingdings" panose="05000000000000000000" pitchFamily="2" charset="2"/>
              <a:buNone/>
            </a:pPr>
            <a:r>
              <a:rPr lang="en-US" altLang="en-US" sz="2400" b="1" i="1" dirty="0">
                <a:solidFill>
                  <a:schemeClr val="accent2">
                    <a:lumMod val="20000"/>
                    <a:lumOff val="80000"/>
                  </a:schemeClr>
                </a:solidFill>
                <a:latin typeface="Arial Narrow" panose="020B0606020202030204" pitchFamily="34" charset="0"/>
              </a:rPr>
              <a:t>Doxologies</a:t>
            </a:r>
            <a:r>
              <a:rPr lang="en-US" altLang="en-US" sz="2400" i="1" dirty="0">
                <a:latin typeface="Arial Narrow" panose="020B0606020202030204" pitchFamily="34" charset="0"/>
              </a:rPr>
              <a:t> </a:t>
            </a:r>
            <a:r>
              <a:rPr lang="en-US" altLang="en-US" sz="2000" i="1" dirty="0">
                <a:latin typeface="Arial Narrow" panose="020B0606020202030204" pitchFamily="34" charset="0"/>
              </a:rPr>
              <a:t>(Ro. 16:27; Ga. 1:5; 1 Ti. 1:17; 6:16; 1 Pe. 5:11; Jude 25; Rv. 1:6; 7:12; 19:1)</a:t>
            </a:r>
          </a:p>
          <a:p>
            <a:pPr>
              <a:buFont typeface="Wingdings" panose="05000000000000000000" pitchFamily="2" charset="2"/>
              <a:buNone/>
            </a:pPr>
            <a:r>
              <a:rPr lang="en-US" altLang="en-US" sz="2400" b="1" i="1" dirty="0">
                <a:solidFill>
                  <a:schemeClr val="accent2">
                    <a:lumMod val="20000"/>
                    <a:lumOff val="80000"/>
                  </a:schemeClr>
                </a:solidFill>
                <a:latin typeface="Arial Narrow" panose="020B0606020202030204" pitchFamily="34" charset="0"/>
              </a:rPr>
              <a:t>Psalms, Hymns, Songs</a:t>
            </a:r>
            <a:r>
              <a:rPr lang="en-US" altLang="en-US" sz="2400" i="1" dirty="0">
                <a:latin typeface="Arial Narrow" panose="020B0606020202030204" pitchFamily="34" charset="0"/>
              </a:rPr>
              <a:t> </a:t>
            </a:r>
            <a:r>
              <a:rPr lang="en-US" altLang="en-US" sz="2000" i="1" dirty="0">
                <a:latin typeface="Arial Narrow" panose="020B0606020202030204" pitchFamily="34" charset="0"/>
              </a:rPr>
              <a:t>(Ep. 5:14, 19; Phil 2:6-11; Col. 3:16; 1 Ti. 1:17; 3:16; 6:15-16; 2 Ti. 2:11-13)</a:t>
            </a:r>
          </a:p>
          <a:p>
            <a:pPr>
              <a:buFont typeface="Wingdings" panose="05000000000000000000" pitchFamily="2" charset="2"/>
              <a:buNone/>
            </a:pPr>
            <a:endParaRPr lang="en-US" altLang="en-US" sz="2000" i="1" dirty="0">
              <a:latin typeface="Arial Narrow" panose="020B0606020202030204" pitchFamily="34" charset="0"/>
            </a:endParaRPr>
          </a:p>
        </p:txBody>
      </p:sp>
      <p:sp>
        <p:nvSpPr>
          <p:cNvPr id="3" name="Rectangle 5">
            <a:extLst>
              <a:ext uri="{FF2B5EF4-FFF2-40B4-BE49-F238E27FC236}">
                <a16:creationId xmlns:a16="http://schemas.microsoft.com/office/drawing/2014/main" id="{70B7085D-CEF5-8472-A648-6DFE2BB9B29A}"/>
              </a:ext>
            </a:extLst>
          </p:cNvPr>
          <p:cNvSpPr txBox="1">
            <a:spLocks noChangeArrowheads="1"/>
          </p:cNvSpPr>
          <p:nvPr/>
        </p:nvSpPr>
        <p:spPr bwMode="auto">
          <a:xfrm>
            <a:off x="4613733" y="1295400"/>
            <a:ext cx="3583823" cy="2971800"/>
          </a:xfrm>
          <a:prstGeom prst="rect">
            <a:avLst/>
          </a:prstGeom>
          <a:solidFill>
            <a:schemeClr val="accent5">
              <a:lumMod val="10000"/>
            </a:schemeClr>
          </a:solidFill>
          <a:ln>
            <a:noFill/>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panose="05000000000000000000" pitchFamily="2" charset="2"/>
              <a:buNone/>
              <a:tabLst/>
              <a:defRPr/>
            </a:pPr>
            <a:r>
              <a:rPr kumimoji="0" lang="en-US" altLang="en-US" sz="2400" b="1" i="1" u="none" strike="noStrike" kern="1200" cap="none" spc="0" normalizeH="0" baseline="0" noProof="0" dirty="0">
                <a:ln>
                  <a:noFill/>
                </a:ln>
                <a:solidFill>
                  <a:srgbClr val="808000">
                    <a:lumMod val="20000"/>
                    <a:lumOff val="80000"/>
                  </a:srgbClr>
                </a:solidFill>
                <a:effectLst>
                  <a:outerShdw blurRad="38100" dist="38100" dir="2700000" algn="tl">
                    <a:srgbClr val="000000"/>
                  </a:outerShdw>
                </a:effectLst>
                <a:uLnTx/>
                <a:uFillTx/>
                <a:latin typeface="Arial Narrow" panose="020B0606020202030204" pitchFamily="34" charset="0"/>
                <a:ea typeface="+mn-ea"/>
                <a:cs typeface="Arial"/>
              </a:rPr>
              <a:t>Confessions of Faith </a:t>
            </a:r>
            <a:r>
              <a:rPr kumimoji="0" lang="en-US" altLang="en-US" sz="20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a:rPr>
              <a:t>(Ro. 10:”8-9; 1 Co. 12:3; 15:1-4; 1 Ti. 6:12)</a:t>
            </a:r>
          </a:p>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panose="05000000000000000000" pitchFamily="2" charset="2"/>
              <a:buNone/>
              <a:tabLst/>
              <a:defRPr/>
            </a:pPr>
            <a:r>
              <a:rPr kumimoji="0" lang="en-US" altLang="en-US" sz="2400" b="1" i="1" u="none" strike="noStrike" kern="1200" cap="none" spc="0" normalizeH="0" baseline="0" noProof="0" dirty="0">
                <a:ln>
                  <a:noFill/>
                </a:ln>
                <a:solidFill>
                  <a:srgbClr val="808000">
                    <a:lumMod val="20000"/>
                    <a:lumOff val="80000"/>
                  </a:srgbClr>
                </a:solidFill>
                <a:effectLst>
                  <a:outerShdw blurRad="38100" dist="38100" dir="2700000" algn="tl">
                    <a:srgbClr val="000000"/>
                  </a:outerShdw>
                </a:effectLst>
                <a:uLnTx/>
                <a:uFillTx/>
                <a:latin typeface="Arial Narrow" panose="020B0606020202030204" pitchFamily="34" charset="0"/>
                <a:ea typeface="+mn-ea"/>
                <a:cs typeface="Arial"/>
              </a:rPr>
              <a:t>Preaching &amp; Teaching </a:t>
            </a:r>
            <a:r>
              <a:rPr kumimoji="0" lang="en-US" altLang="en-US" sz="20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a:rPr>
              <a:t>(1 Ti. 5:17, etc.)</a:t>
            </a:r>
          </a:p>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panose="05000000000000000000" pitchFamily="2" charset="2"/>
              <a:buNone/>
              <a:tabLst/>
              <a:defRPr/>
            </a:pPr>
            <a:r>
              <a:rPr kumimoji="0" lang="en-US" altLang="en-US" sz="2400" b="1" i="1" u="none" strike="noStrike" kern="1200" cap="none" spc="0" normalizeH="0" baseline="0" noProof="0" dirty="0">
                <a:ln>
                  <a:noFill/>
                </a:ln>
                <a:solidFill>
                  <a:srgbClr val="808000">
                    <a:lumMod val="20000"/>
                    <a:lumOff val="80000"/>
                  </a:srgbClr>
                </a:solidFill>
                <a:effectLst>
                  <a:outerShdw blurRad="38100" dist="38100" dir="2700000" algn="tl">
                    <a:srgbClr val="000000"/>
                  </a:outerShdw>
                </a:effectLst>
                <a:uLnTx/>
                <a:uFillTx/>
                <a:latin typeface="Arial Narrow" panose="020B0606020202030204" pitchFamily="34" charset="0"/>
                <a:ea typeface="+mn-ea"/>
                <a:cs typeface="Arial"/>
              </a:rPr>
              <a:t>Collection of Gifts </a:t>
            </a:r>
            <a:r>
              <a:rPr kumimoji="0" lang="en-US" altLang="en-US" sz="20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a:rPr>
              <a:t>(Ro. 15:25-27; 1 Co.. 16:1-4; 2 Co. 8-9; Phil. 4:15-19; 1 Ti. 5:17-18)</a:t>
            </a:r>
          </a:p>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panose="05000000000000000000" pitchFamily="2" charset="2"/>
              <a:buNone/>
              <a:tabLst/>
              <a:defRPr/>
            </a:pPr>
            <a:endParaRPr kumimoji="0" lang="en-US" altLang="en-US" sz="20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a:endParaRPr>
          </a:p>
        </p:txBody>
      </p:sp>
      <p:sp>
        <p:nvSpPr>
          <p:cNvPr id="4" name="TextBox 3">
            <a:extLst>
              <a:ext uri="{FF2B5EF4-FFF2-40B4-BE49-F238E27FC236}">
                <a16:creationId xmlns:a16="http://schemas.microsoft.com/office/drawing/2014/main" id="{6165D7FA-38F4-ABED-5E2B-6771DC895A84}"/>
              </a:ext>
            </a:extLst>
          </p:cNvPr>
          <p:cNvSpPr txBox="1"/>
          <p:nvPr/>
        </p:nvSpPr>
        <p:spPr>
          <a:xfrm>
            <a:off x="4613733" y="4457682"/>
            <a:ext cx="3583823" cy="2209836"/>
          </a:xfrm>
          <a:prstGeom prst="rect">
            <a:avLst/>
          </a:prstGeom>
          <a:solidFill>
            <a:srgbClr val="9A0000"/>
          </a:solidFill>
          <a:ln w="28575">
            <a:solidFill>
              <a:schemeClr val="accent4">
                <a:lumMod val="10000"/>
              </a:schemeClr>
            </a:solidFill>
          </a:ln>
        </p:spPr>
        <p:txBody>
          <a:bodyPr wrap="square" rtlCol="0">
            <a:spAutoFit/>
          </a:bodyPr>
          <a:lstStyle/>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panose="05000000000000000000" pitchFamily="2" charset="2"/>
              <a:buNone/>
              <a:tabLst/>
              <a:defRPr/>
            </a:pPr>
            <a:r>
              <a:rPr kumimoji="0" lang="en-US" altLang="en-US" sz="4000" b="0" i="0" u="none" strike="noStrike" kern="1200" cap="none" spc="0" normalizeH="0" baseline="0" noProof="0" dirty="0">
                <a:ln>
                  <a:noFill/>
                </a:ln>
                <a:solidFill>
                  <a:srgbClr val="FFC000"/>
                </a:solidFill>
                <a:effectLst>
                  <a:outerShdw blurRad="38100" dist="38100" dir="2700000" algn="tl">
                    <a:srgbClr val="000000"/>
                  </a:outerShdw>
                </a:effectLst>
                <a:uLnTx/>
                <a:uFillTx/>
                <a:latin typeface="Agency FB" panose="020B0503020202020204" pitchFamily="34" charset="0"/>
                <a:ea typeface="+mn-ea"/>
                <a:cs typeface="Arial"/>
              </a:rPr>
              <a:t>Liturgical Elements</a:t>
            </a:r>
          </a:p>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panose="05000000000000000000" pitchFamily="2" charset="2"/>
              <a:buNone/>
              <a:tabLst/>
              <a:defRPr/>
            </a:pPr>
            <a:r>
              <a:rPr kumimoji="0" lang="en-US" altLang="en-US" sz="2400" b="1" i="1" u="none" strike="noStrike" kern="1200" cap="none" spc="0" normalizeH="0" baseline="0" noProof="0" dirty="0">
                <a:ln>
                  <a:noFill/>
                </a:ln>
                <a:solidFill>
                  <a:srgbClr val="808000">
                    <a:lumMod val="20000"/>
                    <a:lumOff val="80000"/>
                  </a:srgbClr>
                </a:solidFill>
                <a:effectLst>
                  <a:outerShdw blurRad="38100" dist="38100" dir="2700000" algn="tl">
                    <a:srgbClr val="000000"/>
                  </a:outerShdw>
                </a:effectLst>
                <a:uLnTx/>
                <a:uFillTx/>
                <a:latin typeface="Arial Narrow" panose="020B0606020202030204" pitchFamily="34" charset="0"/>
                <a:ea typeface="+mn-ea"/>
                <a:cs typeface="Arial"/>
              </a:rPr>
              <a:t>“The Thanksgiving” </a:t>
            </a:r>
            <a:r>
              <a:rPr kumimoji="0" lang="en-US" altLang="en-US" sz="20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a:rPr>
              <a:t>(1 Co. 14:16)</a:t>
            </a:r>
          </a:p>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panose="05000000000000000000" pitchFamily="2" charset="2"/>
              <a:buNone/>
              <a:tabLst/>
              <a:defRPr/>
            </a:pPr>
            <a:r>
              <a:rPr kumimoji="0" lang="en-US" altLang="en-US" sz="2400" b="1" i="1" u="none" strike="noStrike" kern="1200" cap="none" spc="0" normalizeH="0" baseline="0" noProof="0" dirty="0">
                <a:ln>
                  <a:noFill/>
                </a:ln>
                <a:solidFill>
                  <a:srgbClr val="808000">
                    <a:lumMod val="20000"/>
                    <a:lumOff val="80000"/>
                  </a:srgbClr>
                </a:solidFill>
                <a:effectLst>
                  <a:outerShdw blurRad="38100" dist="38100" dir="2700000" algn="tl">
                    <a:srgbClr val="000000"/>
                  </a:outerShdw>
                </a:effectLst>
                <a:uLnTx/>
                <a:uFillTx/>
                <a:latin typeface="Arial Narrow" panose="020B0606020202030204" pitchFamily="34" charset="0"/>
                <a:ea typeface="+mn-ea"/>
                <a:cs typeface="Arial"/>
              </a:rPr>
              <a:t>“The Amen” </a:t>
            </a:r>
            <a:r>
              <a:rPr kumimoji="0" lang="en-US" altLang="en-US" sz="20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Arial"/>
              </a:rPr>
              <a:t>(1 Co. 14:16; 2 Co. 1:20) in Hebrew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5061">
                                            <p:bg/>
                                          </p:spTgt>
                                        </p:tgtEl>
                                        <p:attrNameLst>
                                          <p:attrName>style.visibility</p:attrName>
                                        </p:attrNameLst>
                                      </p:cBhvr>
                                      <p:to>
                                        <p:strVal val="visible"/>
                                      </p:to>
                                    </p:set>
                                    <p:animEffect transition="in" filter="randombar(horizontal)">
                                      <p:cBhvr>
                                        <p:cTn id="7" dur="500"/>
                                        <p:tgtEl>
                                          <p:spTgt spid="45061">
                                            <p:bg/>
                                          </p:spTgt>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5061">
                                            <p:txEl>
                                              <p:pRg st="0" end="0"/>
                                            </p:txEl>
                                          </p:spTgt>
                                        </p:tgtEl>
                                        <p:attrNameLst>
                                          <p:attrName>style.visibility</p:attrName>
                                        </p:attrNameLst>
                                      </p:cBhvr>
                                      <p:to>
                                        <p:strVal val="visible"/>
                                      </p:to>
                                    </p:set>
                                    <p:animEffect transition="in" filter="randombar(horizontal)">
                                      <p:cBhvr>
                                        <p:cTn id="11" dur="500"/>
                                        <p:tgtEl>
                                          <p:spTgt spid="4506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45061">
                                            <p:txEl>
                                              <p:pRg st="1" end="1"/>
                                            </p:txEl>
                                          </p:spTgt>
                                        </p:tgtEl>
                                        <p:attrNameLst>
                                          <p:attrName>style.visibility</p:attrName>
                                        </p:attrNameLst>
                                      </p:cBhvr>
                                      <p:to>
                                        <p:strVal val="visible"/>
                                      </p:to>
                                    </p:set>
                                    <p:anim calcmode="lin" valueType="num">
                                      <p:cBhvr additive="base">
                                        <p:cTn id="16" dur="500" fill="hold"/>
                                        <p:tgtEl>
                                          <p:spTgt spid="45061">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506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5061">
                                            <p:txEl>
                                              <p:pRg st="2" end="2"/>
                                            </p:txEl>
                                          </p:spTgt>
                                        </p:tgtEl>
                                        <p:attrNameLst>
                                          <p:attrName>style.visibility</p:attrName>
                                        </p:attrNameLst>
                                      </p:cBhvr>
                                      <p:to>
                                        <p:strVal val="visible"/>
                                      </p:to>
                                    </p:set>
                                    <p:anim calcmode="lin" valueType="num">
                                      <p:cBhvr additive="base">
                                        <p:cTn id="22" dur="500" fill="hold"/>
                                        <p:tgtEl>
                                          <p:spTgt spid="45061">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506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45061">
                                            <p:txEl>
                                              <p:pRg st="3" end="3"/>
                                            </p:txEl>
                                          </p:spTgt>
                                        </p:tgtEl>
                                        <p:attrNameLst>
                                          <p:attrName>style.visibility</p:attrName>
                                        </p:attrNameLst>
                                      </p:cBhvr>
                                      <p:to>
                                        <p:strVal val="visible"/>
                                      </p:to>
                                    </p:set>
                                    <p:anim calcmode="lin" valueType="num">
                                      <p:cBhvr additive="base">
                                        <p:cTn id="28" dur="500" fill="hold"/>
                                        <p:tgtEl>
                                          <p:spTgt spid="45061">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506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45061">
                                            <p:txEl>
                                              <p:pRg st="4" end="4"/>
                                            </p:txEl>
                                          </p:spTgt>
                                        </p:tgtEl>
                                        <p:attrNameLst>
                                          <p:attrName>style.visibility</p:attrName>
                                        </p:attrNameLst>
                                      </p:cBhvr>
                                      <p:to>
                                        <p:strVal val="visible"/>
                                      </p:to>
                                    </p:set>
                                    <p:anim calcmode="lin" valueType="num">
                                      <p:cBhvr additive="base">
                                        <p:cTn id="34" dur="500" fill="hold"/>
                                        <p:tgtEl>
                                          <p:spTgt spid="45061">
                                            <p:txEl>
                                              <p:pRg st="4" end="4"/>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4506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45061">
                                            <p:txEl>
                                              <p:pRg st="5" end="5"/>
                                            </p:txEl>
                                          </p:spTgt>
                                        </p:tgtEl>
                                        <p:attrNameLst>
                                          <p:attrName>style.visibility</p:attrName>
                                        </p:attrNameLst>
                                      </p:cBhvr>
                                      <p:to>
                                        <p:strVal val="visible"/>
                                      </p:to>
                                    </p:set>
                                    <p:anim calcmode="lin" valueType="num">
                                      <p:cBhvr additive="base">
                                        <p:cTn id="40" dur="500" fill="hold"/>
                                        <p:tgtEl>
                                          <p:spTgt spid="45061">
                                            <p:txEl>
                                              <p:pRg st="5" end="5"/>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4506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45061">
                                            <p:txEl>
                                              <p:pRg st="6" end="6"/>
                                            </p:txEl>
                                          </p:spTgt>
                                        </p:tgtEl>
                                        <p:attrNameLst>
                                          <p:attrName>style.visibility</p:attrName>
                                        </p:attrNameLst>
                                      </p:cBhvr>
                                      <p:to>
                                        <p:strVal val="visible"/>
                                      </p:to>
                                    </p:set>
                                    <p:anim calcmode="lin" valueType="num">
                                      <p:cBhvr additive="base">
                                        <p:cTn id="46" dur="500" fill="hold"/>
                                        <p:tgtEl>
                                          <p:spTgt spid="45061">
                                            <p:txEl>
                                              <p:pRg st="6" end="6"/>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4506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randombar(horizontal)">
                                      <p:cBhvr>
                                        <p:cTn id="52" dur="500"/>
                                        <p:tgtEl>
                                          <p:spTgt spid="3"/>
                                        </p:tgtEl>
                                      </p:cBhvr>
                                    </p:animEffect>
                                  </p:childTnLst>
                                </p:cTn>
                              </p:par>
                              <p:par>
                                <p:cTn id="53" presetID="2" presetClass="entr" presetSubtype="4" fill="hold" nodeType="withEffect">
                                  <p:stCondLst>
                                    <p:cond delay="0"/>
                                  </p:stCondLst>
                                  <p:childTnLst>
                                    <p:set>
                                      <p:cBhvr>
                                        <p:cTn id="54" dur="1" fill="hold">
                                          <p:stCondLst>
                                            <p:cond delay="0"/>
                                          </p:stCondLst>
                                        </p:cTn>
                                        <p:tgtEl>
                                          <p:spTgt spid="3">
                                            <p:txEl>
                                              <p:pRg st="0" end="0"/>
                                            </p:txEl>
                                          </p:spTgt>
                                        </p:tgtEl>
                                        <p:attrNameLst>
                                          <p:attrName>style.visibility</p:attrName>
                                        </p:attrNameLst>
                                      </p:cBhvr>
                                      <p:to>
                                        <p:strVal val="visible"/>
                                      </p:to>
                                    </p:set>
                                    <p:anim calcmode="lin" valueType="num">
                                      <p:cBhvr additive="base">
                                        <p:cTn id="5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1" end="1"/>
                                            </p:txEl>
                                          </p:spTgt>
                                        </p:tgtEl>
                                        <p:attrNameLst>
                                          <p:attrName>style.visibility</p:attrName>
                                        </p:attrNameLst>
                                      </p:cBhvr>
                                      <p:to>
                                        <p:strVal val="visible"/>
                                      </p:to>
                                    </p:set>
                                    <p:anim calcmode="lin" valueType="num">
                                      <p:cBhvr additive="base">
                                        <p:cTn id="6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2" end="2"/>
                                            </p:txEl>
                                          </p:spTgt>
                                        </p:tgtEl>
                                        <p:attrNameLst>
                                          <p:attrName>style.visibility</p:attrName>
                                        </p:attrNameLst>
                                      </p:cBhvr>
                                      <p:to>
                                        <p:strVal val="visible"/>
                                      </p:to>
                                    </p:set>
                                    <p:anim calcmode="lin" valueType="num">
                                      <p:cBhvr additive="base">
                                        <p:cTn id="6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grpId="0" nodeType="click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randombar(horizontal)">
                                      <p:cBhvr>
                                        <p:cTn id="73" dur="500"/>
                                        <p:tgtEl>
                                          <p:spTgt spid="4"/>
                                        </p:tgtEl>
                                      </p:cBhvr>
                                    </p:animEffect>
                                  </p:childTnLst>
                                </p:cTn>
                              </p:par>
                              <p:par>
                                <p:cTn id="74" presetID="14" presetClass="entr" presetSubtype="10" fill="hold" nodeType="withEffect">
                                  <p:stCondLst>
                                    <p:cond delay="0"/>
                                  </p:stCondLst>
                                  <p:childTnLst>
                                    <p:set>
                                      <p:cBhvr>
                                        <p:cTn id="75"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6" dur="500"/>
                                        <p:tgtEl>
                                          <p:spTgt spid="4">
                                            <p:txEl>
                                              <p:pRg st="0" end="0"/>
                                            </p:txEl>
                                          </p:spTgt>
                                        </p:tgtEl>
                                      </p:cBhvr>
                                    </p:animEffect>
                                  </p:childTnLst>
                                </p:cTn>
                              </p:par>
                            </p:childTnLst>
                          </p:cTn>
                        </p:par>
                        <p:par>
                          <p:cTn id="77" fill="hold">
                            <p:stCondLst>
                              <p:cond delay="500"/>
                            </p:stCondLst>
                            <p:childTnLst>
                              <p:par>
                                <p:cTn id="78" presetID="2" presetClass="entr" presetSubtype="4" fill="hold" nodeType="afterEffect">
                                  <p:stCondLst>
                                    <p:cond delay="0"/>
                                  </p:stCondLst>
                                  <p:childTnLst>
                                    <p:set>
                                      <p:cBhvr>
                                        <p:cTn id="79" dur="1" fill="hold">
                                          <p:stCondLst>
                                            <p:cond delay="0"/>
                                          </p:stCondLst>
                                        </p:cTn>
                                        <p:tgtEl>
                                          <p:spTgt spid="4">
                                            <p:txEl>
                                              <p:pRg st="1" end="1"/>
                                            </p:txEl>
                                          </p:spTgt>
                                        </p:tgtEl>
                                        <p:attrNameLst>
                                          <p:attrName>style.visibility</p:attrName>
                                        </p:attrNameLst>
                                      </p:cBhvr>
                                      <p:to>
                                        <p:strVal val="visible"/>
                                      </p:to>
                                    </p:set>
                                    <p:anim calcmode="lin" valueType="num">
                                      <p:cBhvr additive="base">
                                        <p:cTn id="80"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nodeType="clickEffect">
                                  <p:stCondLst>
                                    <p:cond delay="0"/>
                                  </p:stCondLst>
                                  <p:childTnLst>
                                    <p:set>
                                      <p:cBhvr>
                                        <p:cTn id="85" dur="1" fill="hold">
                                          <p:stCondLst>
                                            <p:cond delay="0"/>
                                          </p:stCondLst>
                                        </p:cTn>
                                        <p:tgtEl>
                                          <p:spTgt spid="4">
                                            <p:txEl>
                                              <p:pRg st="2" end="2"/>
                                            </p:txEl>
                                          </p:spTgt>
                                        </p:tgtEl>
                                        <p:attrNameLst>
                                          <p:attrName>style.visibility</p:attrName>
                                        </p:attrNameLst>
                                      </p:cBhvr>
                                      <p:to>
                                        <p:strVal val="visible"/>
                                      </p:to>
                                    </p:set>
                                    <p:anim calcmode="lin" valueType="num">
                                      <p:cBhvr additive="base">
                                        <p:cTn id="86"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7"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14" presetClass="entr" presetSubtype="10" fill="hold" grpId="0" nodeType="clickEffect">
                                  <p:stCondLst>
                                    <p:cond delay="0"/>
                                  </p:stCondLst>
                                  <p:childTnLst>
                                    <p:set>
                                      <p:cBhvr>
                                        <p:cTn id="91" dur="1" fill="hold">
                                          <p:stCondLst>
                                            <p:cond delay="0"/>
                                          </p:stCondLst>
                                        </p:cTn>
                                        <p:tgtEl>
                                          <p:spTgt spid="45062">
                                            <p:bg/>
                                          </p:spTgt>
                                        </p:tgtEl>
                                        <p:attrNameLst>
                                          <p:attrName>style.visibility</p:attrName>
                                        </p:attrNameLst>
                                      </p:cBhvr>
                                      <p:to>
                                        <p:strVal val="visible"/>
                                      </p:to>
                                    </p:set>
                                    <p:animEffect transition="in" filter="randombar(horizontal)">
                                      <p:cBhvr>
                                        <p:cTn id="92" dur="500"/>
                                        <p:tgtEl>
                                          <p:spTgt spid="45062">
                                            <p:bg/>
                                          </p:spTgt>
                                        </p:tgtEl>
                                      </p:cBhvr>
                                    </p:animEffect>
                                  </p:childTnLst>
                                </p:cTn>
                              </p:par>
                              <p:par>
                                <p:cTn id="93" presetID="2" presetClass="entr" presetSubtype="4" fill="hold" grpId="0" nodeType="withEffect">
                                  <p:stCondLst>
                                    <p:cond delay="0"/>
                                  </p:stCondLst>
                                  <p:childTnLst>
                                    <p:set>
                                      <p:cBhvr>
                                        <p:cTn id="94" dur="1" fill="hold">
                                          <p:stCondLst>
                                            <p:cond delay="0"/>
                                          </p:stCondLst>
                                        </p:cTn>
                                        <p:tgtEl>
                                          <p:spTgt spid="45062">
                                            <p:txEl>
                                              <p:pRg st="0" end="0"/>
                                            </p:txEl>
                                          </p:spTgt>
                                        </p:tgtEl>
                                        <p:attrNameLst>
                                          <p:attrName>style.visibility</p:attrName>
                                        </p:attrNameLst>
                                      </p:cBhvr>
                                      <p:to>
                                        <p:strVal val="visible"/>
                                      </p:to>
                                    </p:set>
                                    <p:anim calcmode="lin" valueType="num">
                                      <p:cBhvr additive="base">
                                        <p:cTn id="95" dur="500" fill="hold"/>
                                        <p:tgtEl>
                                          <p:spTgt spid="45062">
                                            <p:txEl>
                                              <p:pRg st="0" end="0"/>
                                            </p:txEl>
                                          </p:spTgt>
                                        </p:tgtEl>
                                        <p:attrNameLst>
                                          <p:attrName>ppt_x</p:attrName>
                                        </p:attrNameLst>
                                      </p:cBhvr>
                                      <p:tavLst>
                                        <p:tav tm="0">
                                          <p:val>
                                            <p:strVal val="#ppt_x"/>
                                          </p:val>
                                        </p:tav>
                                        <p:tav tm="100000">
                                          <p:val>
                                            <p:strVal val="#ppt_x"/>
                                          </p:val>
                                        </p:tav>
                                      </p:tavLst>
                                    </p:anim>
                                    <p:anim calcmode="lin" valueType="num">
                                      <p:cBhvr additive="base">
                                        <p:cTn id="96" dur="500" fill="hold"/>
                                        <p:tgtEl>
                                          <p:spTgt spid="4506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45062">
                                            <p:txEl>
                                              <p:pRg st="1" end="1"/>
                                            </p:txEl>
                                          </p:spTgt>
                                        </p:tgtEl>
                                        <p:attrNameLst>
                                          <p:attrName>style.visibility</p:attrName>
                                        </p:attrNameLst>
                                      </p:cBhvr>
                                      <p:to>
                                        <p:strVal val="visible"/>
                                      </p:to>
                                    </p:set>
                                    <p:anim calcmode="lin" valueType="num">
                                      <p:cBhvr additive="base">
                                        <p:cTn id="101" dur="500" fill="hold"/>
                                        <p:tgtEl>
                                          <p:spTgt spid="45062">
                                            <p:txEl>
                                              <p:pRg st="1" end="1"/>
                                            </p:txEl>
                                          </p:spTgt>
                                        </p:tgtEl>
                                        <p:attrNameLst>
                                          <p:attrName>ppt_x</p:attrName>
                                        </p:attrNameLst>
                                      </p:cBhvr>
                                      <p:tavLst>
                                        <p:tav tm="0">
                                          <p:val>
                                            <p:strVal val="#ppt_x"/>
                                          </p:val>
                                        </p:tav>
                                        <p:tav tm="100000">
                                          <p:val>
                                            <p:strVal val="#ppt_x"/>
                                          </p:val>
                                        </p:tav>
                                      </p:tavLst>
                                    </p:anim>
                                    <p:anim calcmode="lin" valueType="num">
                                      <p:cBhvr additive="base">
                                        <p:cTn id="102" dur="500" fill="hold"/>
                                        <p:tgtEl>
                                          <p:spTgt spid="4506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45062">
                                            <p:txEl>
                                              <p:pRg st="2" end="2"/>
                                            </p:txEl>
                                          </p:spTgt>
                                        </p:tgtEl>
                                        <p:attrNameLst>
                                          <p:attrName>style.visibility</p:attrName>
                                        </p:attrNameLst>
                                      </p:cBhvr>
                                      <p:to>
                                        <p:strVal val="visible"/>
                                      </p:to>
                                    </p:set>
                                    <p:anim calcmode="lin" valueType="num">
                                      <p:cBhvr additive="base">
                                        <p:cTn id="107" dur="500" fill="hold"/>
                                        <p:tgtEl>
                                          <p:spTgt spid="45062">
                                            <p:txEl>
                                              <p:pRg st="2" end="2"/>
                                            </p:txEl>
                                          </p:spTgt>
                                        </p:tgtEl>
                                        <p:attrNameLst>
                                          <p:attrName>ppt_x</p:attrName>
                                        </p:attrNameLst>
                                      </p:cBhvr>
                                      <p:tavLst>
                                        <p:tav tm="0">
                                          <p:val>
                                            <p:strVal val="#ppt_x"/>
                                          </p:val>
                                        </p:tav>
                                        <p:tav tm="100000">
                                          <p:val>
                                            <p:strVal val="#ppt_x"/>
                                          </p:val>
                                        </p:tav>
                                      </p:tavLst>
                                    </p:anim>
                                    <p:anim calcmode="lin" valueType="num">
                                      <p:cBhvr additive="base">
                                        <p:cTn id="108" dur="500" fill="hold"/>
                                        <p:tgtEl>
                                          <p:spTgt spid="4506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45062">
                                            <p:txEl>
                                              <p:pRg st="3" end="3"/>
                                            </p:txEl>
                                          </p:spTgt>
                                        </p:tgtEl>
                                        <p:attrNameLst>
                                          <p:attrName>style.visibility</p:attrName>
                                        </p:attrNameLst>
                                      </p:cBhvr>
                                      <p:to>
                                        <p:strVal val="visible"/>
                                      </p:to>
                                    </p:set>
                                    <p:anim calcmode="lin" valueType="num">
                                      <p:cBhvr additive="base">
                                        <p:cTn id="113" dur="500" fill="hold"/>
                                        <p:tgtEl>
                                          <p:spTgt spid="45062">
                                            <p:txEl>
                                              <p:pRg st="3" end="3"/>
                                            </p:txEl>
                                          </p:spTgt>
                                        </p:tgtEl>
                                        <p:attrNameLst>
                                          <p:attrName>ppt_x</p:attrName>
                                        </p:attrNameLst>
                                      </p:cBhvr>
                                      <p:tavLst>
                                        <p:tav tm="0">
                                          <p:val>
                                            <p:strVal val="#ppt_x"/>
                                          </p:val>
                                        </p:tav>
                                        <p:tav tm="100000">
                                          <p:val>
                                            <p:strVal val="#ppt_x"/>
                                          </p:val>
                                        </p:tav>
                                      </p:tavLst>
                                    </p:anim>
                                    <p:anim calcmode="lin" valueType="num">
                                      <p:cBhvr additive="base">
                                        <p:cTn id="114" dur="500" fill="hold"/>
                                        <p:tgtEl>
                                          <p:spTgt spid="4506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1" grpId="0" uiExpand="1" build="p" animBg="1"/>
      <p:bldP spid="45062" grpId="0" uiExpand="1" build="p" animBg="1"/>
      <p:bldP spid="3" grpId="0" animBg="1"/>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rgbClr val="800000"/>
        </a:solidFill>
        <a:effectLst/>
      </p:bgPr>
    </p:bg>
    <p:spTree>
      <p:nvGrpSpPr>
        <p:cNvPr id="1" name="">
          <a:extLst>
            <a:ext uri="{FF2B5EF4-FFF2-40B4-BE49-F238E27FC236}">
              <a16:creationId xmlns:a16="http://schemas.microsoft.com/office/drawing/2014/main" id="{AD9B3F6F-78C4-FB2C-33D4-85DA7FBC672A}"/>
            </a:ext>
          </a:extLst>
        </p:cNvPr>
        <p:cNvGrpSpPr/>
        <p:nvPr/>
      </p:nvGrpSpPr>
      <p:grpSpPr>
        <a:xfrm>
          <a:off x="0" y="0"/>
          <a:ext cx="0" cy="0"/>
          <a:chOff x="0" y="0"/>
          <a:chExt cx="0" cy="0"/>
        </a:xfrm>
      </p:grpSpPr>
      <p:sp>
        <p:nvSpPr>
          <p:cNvPr id="47106" name="Rectangle 2">
            <a:extLst>
              <a:ext uri="{FF2B5EF4-FFF2-40B4-BE49-F238E27FC236}">
                <a16:creationId xmlns:a16="http://schemas.microsoft.com/office/drawing/2014/main" id="{29CA9690-C2D7-0510-2E81-4F7F2BA5211B}"/>
              </a:ext>
            </a:extLst>
          </p:cNvPr>
          <p:cNvSpPr>
            <a:spLocks noGrp="1" noChangeArrowheads="1"/>
          </p:cNvSpPr>
          <p:nvPr>
            <p:ph type="title"/>
          </p:nvPr>
        </p:nvSpPr>
        <p:spPr>
          <a:xfrm>
            <a:off x="418225" y="533400"/>
            <a:ext cx="11276171" cy="1143000"/>
          </a:xfrm>
        </p:spPr>
        <p:txBody>
          <a:bodyPr/>
          <a:lstStyle/>
          <a:p>
            <a:r>
              <a:rPr lang="en-US" altLang="en-US" sz="4000" dirty="0">
                <a:latin typeface="Narkisim" panose="020E0502050101010101" pitchFamily="34" charset="-79"/>
              </a:rPr>
              <a:t>EARLY INSTRUCTIONS FOR CHRISTIAN WORSHIP</a:t>
            </a:r>
          </a:p>
        </p:txBody>
      </p:sp>
      <p:sp>
        <p:nvSpPr>
          <p:cNvPr id="47107" name="Rectangle 3">
            <a:extLst>
              <a:ext uri="{FF2B5EF4-FFF2-40B4-BE49-F238E27FC236}">
                <a16:creationId xmlns:a16="http://schemas.microsoft.com/office/drawing/2014/main" id="{A5F519D6-D132-0CBA-0CB8-B6F3A1936FF8}"/>
              </a:ext>
            </a:extLst>
          </p:cNvPr>
          <p:cNvSpPr>
            <a:spLocks noGrp="1" noChangeArrowheads="1"/>
          </p:cNvSpPr>
          <p:nvPr>
            <p:ph type="body" idx="1"/>
          </p:nvPr>
        </p:nvSpPr>
        <p:spPr>
          <a:xfrm>
            <a:off x="760411" y="2057400"/>
            <a:ext cx="10591800" cy="2362200"/>
          </a:xfrm>
        </p:spPr>
        <p:txBody>
          <a:bodyPr/>
          <a:lstStyle/>
          <a:p>
            <a:pPr>
              <a:buFont typeface="Wingdings" panose="05000000000000000000" pitchFamily="2" charset="2"/>
              <a:buNone/>
            </a:pPr>
            <a:r>
              <a:rPr lang="en-US" altLang="en-US" sz="2800" i="1" dirty="0">
                <a:latin typeface="Comic Sans MS" panose="030F0702030302020204" pitchFamily="66" charset="0"/>
              </a:rPr>
              <a:t>		“</a:t>
            </a:r>
            <a:r>
              <a:rPr lang="en-US" sz="2800" i="1" dirty="0">
                <a:effectLst/>
                <a:latin typeface="Comic Sans MS" panose="030F0702030302020204" pitchFamily="66" charset="0"/>
                <a:ea typeface="Times New Roman" panose="02020603050405020304" pitchFamily="18" charset="0"/>
              </a:rPr>
              <a:t>And on the Lord’s own day gather yourselves together and break bread and give thanks, first confessing your transgressions, that your sacrifice may be pure.”</a:t>
            </a:r>
          </a:p>
          <a:p>
            <a:pPr>
              <a:buFont typeface="Wingdings" panose="05000000000000000000" pitchFamily="2" charset="2"/>
              <a:buNone/>
            </a:pPr>
            <a:endParaRPr lang="en-US" altLang="en-US" sz="800" i="1" dirty="0">
              <a:latin typeface="Comic Sans MS" panose="030F0702030302020204" pitchFamily="66" charset="0"/>
            </a:endParaRPr>
          </a:p>
          <a:p>
            <a:pPr>
              <a:lnSpc>
                <a:spcPct val="80000"/>
              </a:lnSpc>
              <a:buFont typeface="Wingdings" panose="05000000000000000000" pitchFamily="2" charset="2"/>
              <a:buNone/>
            </a:pPr>
            <a:r>
              <a:rPr lang="en-US" altLang="en-US" sz="2800" dirty="0">
                <a:latin typeface="Agency FB" panose="020B0503020202020204" pitchFamily="34" charset="0"/>
              </a:rPr>
              <a:t>								Didache 14 (c. AD 95)</a:t>
            </a:r>
          </a:p>
          <a:p>
            <a:pPr>
              <a:lnSpc>
                <a:spcPct val="80000"/>
              </a:lnSpc>
              <a:buFont typeface="Wingdings" panose="05000000000000000000" pitchFamily="2" charset="2"/>
              <a:buNone/>
            </a:pPr>
            <a:r>
              <a:rPr lang="en-US" altLang="en-US" sz="2800" i="1" dirty="0">
                <a:latin typeface="Agency FB" panose="020B0503020202020204" pitchFamily="34" charset="0"/>
              </a:rPr>
              <a:t>	</a:t>
            </a:r>
            <a:endParaRPr lang="en-US" altLang="en-US" sz="2000" i="1" dirty="0">
              <a:latin typeface="Agency FB" panose="020B0503020202020204" pitchFamily="34" charset="0"/>
            </a:endParaRPr>
          </a:p>
        </p:txBody>
      </p:sp>
      <p:sp>
        <p:nvSpPr>
          <p:cNvPr id="2" name="TextBox 1">
            <a:extLst>
              <a:ext uri="{FF2B5EF4-FFF2-40B4-BE49-F238E27FC236}">
                <a16:creationId xmlns:a16="http://schemas.microsoft.com/office/drawing/2014/main" id="{79C1D549-824B-7ABD-DF05-29F9104C0E0E}"/>
              </a:ext>
            </a:extLst>
          </p:cNvPr>
          <p:cNvSpPr txBox="1"/>
          <p:nvPr/>
        </p:nvSpPr>
        <p:spPr>
          <a:xfrm>
            <a:off x="150810" y="4953000"/>
            <a:ext cx="11811000" cy="1384995"/>
          </a:xfrm>
          <a:prstGeom prst="rect">
            <a:avLst/>
          </a:prstGeom>
          <a:solidFill>
            <a:srgbClr val="590000"/>
          </a:solidFill>
        </p:spPr>
        <p:txBody>
          <a:bodyPr wrap="square" rtlCol="0">
            <a:spAutoFit/>
          </a:bodyPr>
          <a:lstStyle/>
          <a:p>
            <a:pPr algn="ctr"/>
            <a:r>
              <a:rPr lang="en-US" sz="2800" b="1" dirty="0">
                <a:solidFill>
                  <a:schemeClr val="accent2">
                    <a:lumMod val="20000"/>
                    <a:lumOff val="80000"/>
                  </a:schemeClr>
                </a:solidFill>
                <a:latin typeface="Agency FB" panose="020B0503020202020204" pitchFamily="34" charset="0"/>
              </a:rPr>
              <a:t>The instruction, “…first confessing your transgressions,” is captured in the Book of Common Prayer in the opening, “Cleanse our hearts by the inspiration of thy Holy Spirit…” It also is reflected in the prayer of confession prior to the </a:t>
            </a:r>
            <a:r>
              <a:rPr lang="en-US" sz="2800" b="1" dirty="0" err="1">
                <a:solidFill>
                  <a:schemeClr val="accent2">
                    <a:lumMod val="20000"/>
                    <a:lumOff val="80000"/>
                  </a:schemeClr>
                </a:solidFill>
                <a:latin typeface="Agency FB" panose="020B0503020202020204" pitchFamily="34" charset="0"/>
              </a:rPr>
              <a:t>Euchartist</a:t>
            </a:r>
            <a:r>
              <a:rPr lang="en-US" sz="2800" b="1" dirty="0">
                <a:solidFill>
                  <a:schemeClr val="accent2">
                    <a:lumMod val="20000"/>
                    <a:lumOff val="80000"/>
                  </a:schemeClr>
                </a:solidFill>
                <a:latin typeface="Agency FB" panose="020B0503020202020204" pitchFamily="34" charset="0"/>
              </a:rPr>
              <a:t>.</a:t>
            </a:r>
          </a:p>
        </p:txBody>
      </p:sp>
    </p:spTree>
    <p:extLst>
      <p:ext uri="{BB962C8B-B14F-4D97-AF65-F5344CB8AC3E}">
        <p14:creationId xmlns:p14="http://schemas.microsoft.com/office/powerpoint/2010/main" val="27154316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DE9CB-6624-88AF-730E-7B467C2ED74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56C43D-8DD9-5746-F78C-8ACE6EB4A79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693A20">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en-US" sz="3000" b="0" i="0" u="none" strike="noStrike" kern="1200" cap="none" spc="0" normalizeH="0" baseline="0" noProof="0" dirty="0">
              <a:ln>
                <a:noFill/>
              </a:ln>
              <a:solidFill>
                <a:srgbClr val="693A20">
                  <a:lumMod val="50000"/>
                </a:srgbClr>
              </a:solidFill>
              <a:effectLst/>
              <a:uLnTx/>
              <a:uFillTx/>
              <a:latin typeface="Book Antiqua"/>
              <a:ea typeface="+mn-ea"/>
              <a:cs typeface="+mn-cs"/>
            </a:endParaRPr>
          </a:p>
        </p:txBody>
      </p:sp>
      <p:sp>
        <p:nvSpPr>
          <p:cNvPr id="4" name="Content Placeholder 3">
            <a:extLst>
              <a:ext uri="{FF2B5EF4-FFF2-40B4-BE49-F238E27FC236}">
                <a16:creationId xmlns:a16="http://schemas.microsoft.com/office/drawing/2014/main" id="{DAFB8B05-2A86-F716-E19A-09099F306CC5}"/>
              </a:ext>
            </a:extLst>
          </p:cNvPr>
          <p:cNvSpPr>
            <a:spLocks noGrp="1"/>
          </p:cNvSpPr>
          <p:nvPr>
            <p:ph sz="quarter" idx="14"/>
          </p:nvPr>
        </p:nvSpPr>
        <p:spPr>
          <a:xfrm>
            <a:off x="1220660" y="1676400"/>
            <a:ext cx="9747504" cy="4724400"/>
          </a:xfrm>
        </p:spPr>
        <p:txBody>
          <a:bodyPr>
            <a:normAutofit/>
          </a:bodyPr>
          <a:lstStyle/>
          <a:p>
            <a:pPr marL="0" indent="0">
              <a:buNone/>
            </a:pPr>
            <a:r>
              <a:rPr lang="en-US" sz="3200" dirty="0"/>
              <a:t>Why do you think Jesus did not leave any instructions for Christian worship to his disciples?</a:t>
            </a:r>
          </a:p>
          <a:p>
            <a:pPr marL="0" indent="0">
              <a:buNone/>
            </a:pPr>
            <a:r>
              <a:rPr lang="en-US" sz="3200" dirty="0"/>
              <a:t>What effect might Jesus’ warning have had on the pattern of Christian worship that his disciples would be expelled from the synagogues?</a:t>
            </a:r>
          </a:p>
          <a:p>
            <a:pPr marL="0" indent="0">
              <a:buNone/>
            </a:pPr>
            <a:r>
              <a:rPr lang="en-US" sz="3200" dirty="0"/>
              <a:t>In liturgical churches, the font and the altar are prominent. In many current Protestant churches, the pulpit is most prominent. What symbolic difference does this make?</a:t>
            </a:r>
          </a:p>
          <a:p>
            <a:pPr marL="0" indent="0">
              <a:buNone/>
            </a:pPr>
            <a:endParaRPr lang="en-US" sz="3200" dirty="0"/>
          </a:p>
        </p:txBody>
      </p:sp>
      <p:sp>
        <p:nvSpPr>
          <p:cNvPr id="5" name="Title 4">
            <a:extLst>
              <a:ext uri="{FF2B5EF4-FFF2-40B4-BE49-F238E27FC236}">
                <a16:creationId xmlns:a16="http://schemas.microsoft.com/office/drawing/2014/main" id="{EF94FED6-84FF-8F67-A099-0C0FCF705D7E}"/>
              </a:ext>
            </a:extLst>
          </p:cNvPr>
          <p:cNvSpPr>
            <a:spLocks noGrp="1"/>
          </p:cNvSpPr>
          <p:nvPr>
            <p:ph type="title"/>
          </p:nvPr>
        </p:nvSpPr>
        <p:spPr>
          <a:xfrm>
            <a:off x="1220660" y="640080"/>
            <a:ext cx="9747504" cy="883920"/>
          </a:xfrm>
        </p:spPr>
        <p:txBody>
          <a:bodyPr/>
          <a:lstStyle/>
          <a:p>
            <a:pPr algn="l"/>
            <a:r>
              <a:rPr lang="en-US" dirty="0">
                <a:solidFill>
                  <a:srgbClr val="C00000"/>
                </a:solidFill>
              </a:rPr>
              <a:t>DISCUSSION</a:t>
            </a:r>
          </a:p>
        </p:txBody>
      </p:sp>
    </p:spTree>
    <p:extLst>
      <p:ext uri="{BB962C8B-B14F-4D97-AF65-F5344CB8AC3E}">
        <p14:creationId xmlns:p14="http://schemas.microsoft.com/office/powerpoint/2010/main" val="885333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rgbClr val="800000"/>
        </a:solidFill>
        <a:effectLst/>
      </p:bgPr>
    </p:bg>
    <p:spTree>
      <p:nvGrpSpPr>
        <p:cNvPr id="1" name="">
          <a:extLst>
            <a:ext uri="{FF2B5EF4-FFF2-40B4-BE49-F238E27FC236}">
              <a16:creationId xmlns:a16="http://schemas.microsoft.com/office/drawing/2014/main" id="{85B1BAF5-65FE-E4B4-F414-AD76923C1853}"/>
            </a:ext>
          </a:extLst>
        </p:cNvPr>
        <p:cNvGrpSpPr/>
        <p:nvPr/>
      </p:nvGrpSpPr>
      <p:grpSpPr>
        <a:xfrm>
          <a:off x="0" y="0"/>
          <a:ext cx="0" cy="0"/>
          <a:chOff x="0" y="0"/>
          <a:chExt cx="0" cy="0"/>
        </a:xfrm>
      </p:grpSpPr>
      <p:sp>
        <p:nvSpPr>
          <p:cNvPr id="47106" name="Rectangle 2">
            <a:extLst>
              <a:ext uri="{FF2B5EF4-FFF2-40B4-BE49-F238E27FC236}">
                <a16:creationId xmlns:a16="http://schemas.microsoft.com/office/drawing/2014/main" id="{783BEDB2-AEDA-457D-91F4-846C2A826558}"/>
              </a:ext>
            </a:extLst>
          </p:cNvPr>
          <p:cNvSpPr>
            <a:spLocks noGrp="1" noChangeArrowheads="1"/>
          </p:cNvSpPr>
          <p:nvPr>
            <p:ph type="title"/>
          </p:nvPr>
        </p:nvSpPr>
        <p:spPr>
          <a:xfrm>
            <a:off x="609440" y="228600"/>
            <a:ext cx="10969943" cy="1143000"/>
          </a:xfrm>
        </p:spPr>
        <p:txBody>
          <a:bodyPr/>
          <a:lstStyle/>
          <a:p>
            <a:r>
              <a:rPr lang="en-US" altLang="en-US" sz="4000" dirty="0">
                <a:latin typeface="Narkisim" panose="020E0502050101010101" pitchFamily="34" charset="-79"/>
              </a:rPr>
              <a:t>EARLY EUCHARISTIC PRAYER</a:t>
            </a:r>
          </a:p>
        </p:txBody>
      </p:sp>
      <p:sp>
        <p:nvSpPr>
          <p:cNvPr id="47107" name="Rectangle 3">
            <a:extLst>
              <a:ext uri="{FF2B5EF4-FFF2-40B4-BE49-F238E27FC236}">
                <a16:creationId xmlns:a16="http://schemas.microsoft.com/office/drawing/2014/main" id="{23889756-F49F-CDD1-EDE4-F44E0D7D8D2E}"/>
              </a:ext>
            </a:extLst>
          </p:cNvPr>
          <p:cNvSpPr>
            <a:spLocks noGrp="1" noChangeArrowheads="1"/>
          </p:cNvSpPr>
          <p:nvPr>
            <p:ph type="body" idx="1"/>
          </p:nvPr>
        </p:nvSpPr>
        <p:spPr>
          <a:xfrm>
            <a:off x="382269" y="1371600"/>
            <a:ext cx="11427143" cy="5105400"/>
          </a:xfrm>
        </p:spPr>
        <p:txBody>
          <a:bodyPr/>
          <a:lstStyle/>
          <a:p>
            <a:pPr marL="457200" marR="457200" indent="0" algn="just">
              <a:buNone/>
            </a:pPr>
            <a:r>
              <a:rPr lang="en-US" altLang="en-US" sz="2800" i="1" dirty="0">
                <a:latin typeface="Comic Sans MS" panose="030F0702030302020204" pitchFamily="66" charset="0"/>
              </a:rPr>
              <a:t>“</a:t>
            </a:r>
            <a:r>
              <a:rPr lang="en-US" sz="2800" i="1" dirty="0">
                <a:effectLst/>
                <a:latin typeface="Comic Sans MS" panose="030F0702030302020204" pitchFamily="66" charset="0"/>
                <a:ea typeface="Times New Roman" panose="02020603050405020304" pitchFamily="18" charset="0"/>
              </a:rPr>
              <a:t>We give you thanks, O our Father, for your holy vine of your son David, which you made known unto us through your Son Jesus; Yours is the glory forever and ever.</a:t>
            </a:r>
            <a:r>
              <a:rPr lang="en-US" sz="2800" dirty="0">
                <a:effectLst/>
                <a:latin typeface="Comic Sans MS" panose="030F0702030302020204" pitchFamily="66" charset="0"/>
                <a:ea typeface="Times New Roman" panose="02020603050405020304" pitchFamily="18" charset="0"/>
              </a:rPr>
              <a:t> </a:t>
            </a:r>
            <a:r>
              <a:rPr lang="en-US" sz="2800" i="1" dirty="0">
                <a:effectLst/>
                <a:latin typeface="Comic Sans MS" panose="030F0702030302020204" pitchFamily="66" charset="0"/>
                <a:ea typeface="Times New Roman" panose="02020603050405020304" pitchFamily="18" charset="0"/>
              </a:rPr>
              <a:t>We give you thanks, O our Father, for the life and knowledge which you made known unto us through your Son Jesus; Yours is the glory forever and ever. As this broken bread was scattered upon the mountains and being gathered together became one, so may your church be gathered together from the ends of the earth into your kingdom; for yours is the glory and the power through Jesus Christ forever and ever’</a:t>
            </a:r>
            <a:r>
              <a:rPr lang="en-US" altLang="en-US" sz="2800" i="1" dirty="0">
                <a:latin typeface="Comic Sans MS" panose="030F0702030302020204" pitchFamily="66" charset="0"/>
              </a:rPr>
              <a:t>.”</a:t>
            </a:r>
          </a:p>
          <a:p>
            <a:pPr>
              <a:lnSpc>
                <a:spcPct val="80000"/>
              </a:lnSpc>
              <a:buFont typeface="Wingdings" panose="05000000000000000000" pitchFamily="2" charset="2"/>
              <a:buNone/>
            </a:pPr>
            <a:endParaRPr lang="en-US" altLang="en-US" sz="800" i="1" dirty="0">
              <a:latin typeface="Comic Sans MS" panose="030F0702030302020204" pitchFamily="66" charset="0"/>
            </a:endParaRPr>
          </a:p>
          <a:p>
            <a:pPr>
              <a:lnSpc>
                <a:spcPct val="80000"/>
              </a:lnSpc>
              <a:buFont typeface="Wingdings" panose="05000000000000000000" pitchFamily="2" charset="2"/>
              <a:buNone/>
            </a:pPr>
            <a:r>
              <a:rPr lang="en-US" altLang="en-US" sz="2800" dirty="0">
                <a:latin typeface="Agency FB" panose="020B0503020202020204" pitchFamily="34" charset="0"/>
              </a:rPr>
              <a:t>								Didache 9 (c. AD 95)</a:t>
            </a:r>
          </a:p>
          <a:p>
            <a:pPr>
              <a:lnSpc>
                <a:spcPct val="80000"/>
              </a:lnSpc>
              <a:buFont typeface="Wingdings" panose="05000000000000000000" pitchFamily="2" charset="2"/>
              <a:buNone/>
            </a:pPr>
            <a:r>
              <a:rPr lang="en-US" altLang="en-US" sz="2800" i="1" dirty="0">
                <a:latin typeface="Agency FB" panose="020B0503020202020204" pitchFamily="34" charset="0"/>
              </a:rPr>
              <a:t>	</a:t>
            </a:r>
            <a:endParaRPr lang="en-US" altLang="en-US" sz="2000" i="1" dirty="0">
              <a:latin typeface="Agency FB" panose="020B0503020202020204" pitchFamily="34" charset="0"/>
            </a:endParaRPr>
          </a:p>
        </p:txBody>
      </p:sp>
    </p:spTree>
    <p:extLst>
      <p:ext uri="{BB962C8B-B14F-4D97-AF65-F5344CB8AC3E}">
        <p14:creationId xmlns:p14="http://schemas.microsoft.com/office/powerpoint/2010/main" val="39565811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rgbClr val="800000"/>
        </a:solidFill>
        <a:effectLst/>
      </p:bgPr>
    </p:bg>
    <p:spTree>
      <p:nvGrpSpPr>
        <p:cNvPr id="1" name="">
          <a:extLst>
            <a:ext uri="{FF2B5EF4-FFF2-40B4-BE49-F238E27FC236}">
              <a16:creationId xmlns:a16="http://schemas.microsoft.com/office/drawing/2014/main" id="{6C4DB938-8B13-0BC0-B886-65DDBC098088}"/>
            </a:ext>
          </a:extLst>
        </p:cNvPr>
        <p:cNvGrpSpPr/>
        <p:nvPr/>
      </p:nvGrpSpPr>
      <p:grpSpPr>
        <a:xfrm>
          <a:off x="0" y="0"/>
          <a:ext cx="0" cy="0"/>
          <a:chOff x="0" y="0"/>
          <a:chExt cx="0" cy="0"/>
        </a:xfrm>
      </p:grpSpPr>
      <p:sp>
        <p:nvSpPr>
          <p:cNvPr id="47106" name="Rectangle 2">
            <a:extLst>
              <a:ext uri="{FF2B5EF4-FFF2-40B4-BE49-F238E27FC236}">
                <a16:creationId xmlns:a16="http://schemas.microsoft.com/office/drawing/2014/main" id="{F8A23D95-6C51-5245-0340-CDBC9E340DA6}"/>
              </a:ext>
            </a:extLst>
          </p:cNvPr>
          <p:cNvSpPr>
            <a:spLocks noGrp="1" noChangeArrowheads="1"/>
          </p:cNvSpPr>
          <p:nvPr>
            <p:ph type="title"/>
          </p:nvPr>
        </p:nvSpPr>
        <p:spPr>
          <a:xfrm>
            <a:off x="609440" y="0"/>
            <a:ext cx="10969943" cy="1143000"/>
          </a:xfrm>
        </p:spPr>
        <p:txBody>
          <a:bodyPr/>
          <a:lstStyle/>
          <a:p>
            <a:r>
              <a:rPr lang="en-US" altLang="en-US" sz="4000" dirty="0">
                <a:latin typeface="Narkisim" panose="020E0502050101010101" pitchFamily="34" charset="-79"/>
              </a:rPr>
              <a:t>EARLY EUCHARISTIC THANKSGIVING</a:t>
            </a:r>
          </a:p>
        </p:txBody>
      </p:sp>
      <p:sp>
        <p:nvSpPr>
          <p:cNvPr id="47107" name="Rectangle 3">
            <a:extLst>
              <a:ext uri="{FF2B5EF4-FFF2-40B4-BE49-F238E27FC236}">
                <a16:creationId xmlns:a16="http://schemas.microsoft.com/office/drawing/2014/main" id="{11EDC360-C8E7-2B2D-607E-C3A18ABED84B}"/>
              </a:ext>
            </a:extLst>
          </p:cNvPr>
          <p:cNvSpPr>
            <a:spLocks noGrp="1" noChangeArrowheads="1"/>
          </p:cNvSpPr>
          <p:nvPr>
            <p:ph type="body" idx="1"/>
          </p:nvPr>
        </p:nvSpPr>
        <p:spPr>
          <a:xfrm>
            <a:off x="1" y="876300"/>
            <a:ext cx="12188824" cy="5981700"/>
          </a:xfrm>
        </p:spPr>
        <p:txBody>
          <a:bodyPr/>
          <a:lstStyle/>
          <a:p>
            <a:pPr marL="457200" marR="457200" indent="0" algn="just">
              <a:buNone/>
            </a:pPr>
            <a:r>
              <a:rPr lang="en-US" altLang="en-US" sz="2400" i="1" dirty="0">
                <a:latin typeface="Comic Sans MS" panose="030F0702030302020204" pitchFamily="66" charset="0"/>
              </a:rPr>
              <a:t>“</a:t>
            </a:r>
            <a:r>
              <a:rPr lang="en-US" sz="2400" i="1" dirty="0">
                <a:effectLst/>
                <a:latin typeface="Comic Sans MS" panose="030F0702030302020204" pitchFamily="66" charset="0"/>
                <a:ea typeface="Times New Roman" panose="02020603050405020304" pitchFamily="18" charset="0"/>
              </a:rPr>
              <a:t>We </a:t>
            </a:r>
            <a:r>
              <a:rPr lang="en-US" sz="2400" i="1">
                <a:effectLst/>
                <a:latin typeface="Comic Sans MS" panose="030F0702030302020204" pitchFamily="66" charset="0"/>
                <a:ea typeface="Times New Roman" panose="02020603050405020304" pitchFamily="18" charset="0"/>
              </a:rPr>
              <a:t>give you </a:t>
            </a:r>
            <a:r>
              <a:rPr lang="en-US" sz="2400" i="1" dirty="0">
                <a:effectLst/>
                <a:latin typeface="Comic Sans MS" panose="030F0702030302020204" pitchFamily="66" charset="0"/>
                <a:ea typeface="Times New Roman" panose="02020603050405020304" pitchFamily="18" charset="0"/>
              </a:rPr>
              <a:t>thanks, Holy Father, for your holy name, which you have made to tabernacle in our hearts, and for the knowledge and faith and immortality, which you made known unto us through your Son, Jesus; yours is the glory forever and ever. You, Almighty Master, created all things for your name’s sake, and gave food and drink unto men for enjoyment, that they might render thanks to you; but you bestowed upon us spiritual food and drink and eternal life through your Son. Before all things we give you thanks that you are powerful; yours is the glory forever and ever. Remember, Lord, your church to deliver it from all evil and to perfect it in your love; and gather it together from the four winds—even the church which has been sanctified—into your kingdom which you have prepared for it; for yours is the power and the glory forever and ever. May grace come and may this world pass away. Hosanna to the God of David. If any man is holy, let him come; if any man is not, let him repent. Maranatha. Amen!</a:t>
            </a:r>
            <a:r>
              <a:rPr lang="en-US" altLang="en-US" sz="2400" i="1" dirty="0">
                <a:latin typeface="Comic Sans MS" panose="030F0702030302020204" pitchFamily="66" charset="0"/>
              </a:rPr>
              <a:t>”</a:t>
            </a:r>
          </a:p>
          <a:p>
            <a:pPr>
              <a:lnSpc>
                <a:spcPct val="80000"/>
              </a:lnSpc>
              <a:buFont typeface="Wingdings" panose="05000000000000000000" pitchFamily="2" charset="2"/>
              <a:buNone/>
            </a:pPr>
            <a:endParaRPr lang="en-US" altLang="en-US" sz="800" i="1" dirty="0">
              <a:latin typeface="Comic Sans MS" panose="030F0702030302020204" pitchFamily="66" charset="0"/>
            </a:endParaRPr>
          </a:p>
          <a:p>
            <a:pPr>
              <a:lnSpc>
                <a:spcPct val="80000"/>
              </a:lnSpc>
              <a:buFont typeface="Wingdings" panose="05000000000000000000" pitchFamily="2" charset="2"/>
              <a:buNone/>
            </a:pPr>
            <a:r>
              <a:rPr lang="en-US" altLang="en-US" sz="2800" dirty="0">
                <a:latin typeface="Agency FB" panose="020B0503020202020204" pitchFamily="34" charset="0"/>
              </a:rPr>
              <a:t>									Didache 10 (c. AD 95)</a:t>
            </a:r>
          </a:p>
          <a:p>
            <a:pPr>
              <a:lnSpc>
                <a:spcPct val="80000"/>
              </a:lnSpc>
              <a:buFont typeface="Wingdings" panose="05000000000000000000" pitchFamily="2" charset="2"/>
              <a:buNone/>
            </a:pPr>
            <a:r>
              <a:rPr lang="en-US" altLang="en-US" sz="2800" i="1" dirty="0">
                <a:latin typeface="Agency FB" panose="020B0503020202020204" pitchFamily="34" charset="0"/>
              </a:rPr>
              <a:t>	</a:t>
            </a:r>
            <a:endParaRPr lang="en-US" altLang="en-US" sz="2000" i="1" dirty="0">
              <a:latin typeface="Agency FB" panose="020B0503020202020204" pitchFamily="34" charset="0"/>
            </a:endParaRPr>
          </a:p>
        </p:txBody>
      </p:sp>
    </p:spTree>
    <p:extLst>
      <p:ext uri="{BB962C8B-B14F-4D97-AF65-F5344CB8AC3E}">
        <p14:creationId xmlns:p14="http://schemas.microsoft.com/office/powerpoint/2010/main" val="21118821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rgbClr val="800000"/>
        </a:solidFill>
        <a:effectLst/>
      </p:bgPr>
    </p:bg>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5E05613E-EE53-D61B-8AFF-18DD167C614E}"/>
              </a:ext>
            </a:extLst>
          </p:cNvPr>
          <p:cNvSpPr>
            <a:spLocks noGrp="1" noChangeArrowheads="1"/>
          </p:cNvSpPr>
          <p:nvPr>
            <p:ph type="title"/>
          </p:nvPr>
        </p:nvSpPr>
        <p:spPr>
          <a:xfrm>
            <a:off x="609440" y="457200"/>
            <a:ext cx="10969943" cy="1143000"/>
          </a:xfrm>
        </p:spPr>
        <p:txBody>
          <a:bodyPr/>
          <a:lstStyle/>
          <a:p>
            <a:r>
              <a:rPr lang="en-US" altLang="en-US" sz="4000" dirty="0">
                <a:latin typeface="Narkisim" panose="020E0502050101010101" pitchFamily="34" charset="-79"/>
              </a:rPr>
              <a:t>EARLY DESCRIPTION OF CHRISTIAN WORSHIP BY AN OUTSIDER</a:t>
            </a:r>
          </a:p>
        </p:txBody>
      </p:sp>
      <p:sp>
        <p:nvSpPr>
          <p:cNvPr id="47107" name="Rectangle 3">
            <a:extLst>
              <a:ext uri="{FF2B5EF4-FFF2-40B4-BE49-F238E27FC236}">
                <a16:creationId xmlns:a16="http://schemas.microsoft.com/office/drawing/2014/main" id="{9850523B-C544-6D71-C186-BD2FD1E139E9}"/>
              </a:ext>
            </a:extLst>
          </p:cNvPr>
          <p:cNvSpPr>
            <a:spLocks noGrp="1" noChangeArrowheads="1"/>
          </p:cNvSpPr>
          <p:nvPr>
            <p:ph type="body" idx="1"/>
          </p:nvPr>
        </p:nvSpPr>
        <p:spPr>
          <a:xfrm>
            <a:off x="798511" y="1600200"/>
            <a:ext cx="10591800" cy="4876800"/>
          </a:xfrm>
        </p:spPr>
        <p:txBody>
          <a:bodyPr/>
          <a:lstStyle/>
          <a:p>
            <a:pPr>
              <a:lnSpc>
                <a:spcPct val="80000"/>
              </a:lnSpc>
              <a:buFont typeface="Wingdings" panose="05000000000000000000" pitchFamily="2" charset="2"/>
              <a:buNone/>
            </a:pPr>
            <a:endParaRPr lang="en-US" altLang="en-US" sz="2800" i="1" dirty="0">
              <a:latin typeface="Comic Sans MS" panose="030F0702030302020204" pitchFamily="66" charset="0"/>
            </a:endParaRPr>
          </a:p>
          <a:p>
            <a:pPr>
              <a:lnSpc>
                <a:spcPct val="80000"/>
              </a:lnSpc>
              <a:buFont typeface="Wingdings" panose="05000000000000000000" pitchFamily="2" charset="2"/>
              <a:buNone/>
            </a:pPr>
            <a:r>
              <a:rPr lang="en-US" altLang="en-US" sz="2800" i="1" dirty="0">
                <a:latin typeface="Comic Sans MS" panose="030F0702030302020204" pitchFamily="66" charset="0"/>
              </a:rPr>
              <a:t>		“They  were in the habit of meeting on a fixed day before it was light, when they sang an anthem to Christ as God, and bound themselves by a solemn oath not to commit any wicked deed, but to abstain from all fraud, theft and adultery, never to break their word, or deny a trust when called upon to honor it; after which it was their custom to separate, and then meet again to partake of food, but food of an ordinary and innocent kind.”</a:t>
            </a:r>
          </a:p>
          <a:p>
            <a:pPr>
              <a:lnSpc>
                <a:spcPct val="80000"/>
              </a:lnSpc>
              <a:buFont typeface="Wingdings" panose="05000000000000000000" pitchFamily="2" charset="2"/>
              <a:buNone/>
            </a:pPr>
            <a:endParaRPr lang="en-US" altLang="en-US" sz="800" i="1" dirty="0">
              <a:latin typeface="Comic Sans MS" panose="030F0702030302020204" pitchFamily="66" charset="0"/>
            </a:endParaRPr>
          </a:p>
          <a:p>
            <a:pPr>
              <a:lnSpc>
                <a:spcPct val="80000"/>
              </a:lnSpc>
              <a:buFont typeface="Wingdings" panose="05000000000000000000" pitchFamily="2" charset="2"/>
              <a:buNone/>
            </a:pPr>
            <a:r>
              <a:rPr lang="en-US" altLang="en-US" sz="2800" dirty="0">
                <a:latin typeface="Agency FB" panose="020B0503020202020204" pitchFamily="34" charset="0"/>
              </a:rPr>
              <a:t>							Pliny,</a:t>
            </a:r>
            <a:r>
              <a:rPr lang="en-US" altLang="en-US" sz="2800" i="1" dirty="0">
                <a:latin typeface="Agency FB" panose="020B0503020202020204" pitchFamily="34" charset="0"/>
              </a:rPr>
              <a:t> Letters </a:t>
            </a:r>
            <a:r>
              <a:rPr lang="en-US" altLang="en-US" sz="2800" dirty="0">
                <a:latin typeface="Agency FB" panose="020B0503020202020204" pitchFamily="34" charset="0"/>
              </a:rPr>
              <a:t>x.96 (c. AD 110)</a:t>
            </a:r>
          </a:p>
          <a:p>
            <a:pPr>
              <a:lnSpc>
                <a:spcPct val="80000"/>
              </a:lnSpc>
              <a:buFont typeface="Wingdings" panose="05000000000000000000" pitchFamily="2" charset="2"/>
              <a:buNone/>
            </a:pPr>
            <a:r>
              <a:rPr lang="en-US" altLang="en-US" sz="2800" i="1" dirty="0">
                <a:latin typeface="Agency FB" panose="020B0503020202020204" pitchFamily="34" charset="0"/>
              </a:rPr>
              <a:t>							</a:t>
            </a:r>
            <a:r>
              <a:rPr lang="en-US" altLang="en-US" sz="2000" dirty="0">
                <a:latin typeface="Agency FB" panose="020B0503020202020204" pitchFamily="34" charset="0"/>
              </a:rPr>
              <a:t>(Pliny was the Governor of Bithynia, and he was writing to 						Emperor Trajan about how to treat the Christians)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rgbClr val="800000"/>
        </a:solidFill>
        <a:effectLst/>
      </p:bgPr>
    </p:bg>
    <p:spTree>
      <p:nvGrpSpPr>
        <p:cNvPr id="1" name="">
          <a:extLst>
            <a:ext uri="{FF2B5EF4-FFF2-40B4-BE49-F238E27FC236}">
              <a16:creationId xmlns:a16="http://schemas.microsoft.com/office/drawing/2014/main" id="{F7BCF2E2-8525-8150-40BA-311BF3544254}"/>
            </a:ext>
          </a:extLst>
        </p:cNvPr>
        <p:cNvGrpSpPr/>
        <p:nvPr/>
      </p:nvGrpSpPr>
      <p:grpSpPr>
        <a:xfrm>
          <a:off x="0" y="0"/>
          <a:ext cx="0" cy="0"/>
          <a:chOff x="0" y="0"/>
          <a:chExt cx="0" cy="0"/>
        </a:xfrm>
      </p:grpSpPr>
      <p:sp>
        <p:nvSpPr>
          <p:cNvPr id="47106" name="Rectangle 2">
            <a:extLst>
              <a:ext uri="{FF2B5EF4-FFF2-40B4-BE49-F238E27FC236}">
                <a16:creationId xmlns:a16="http://schemas.microsoft.com/office/drawing/2014/main" id="{E960C257-56E4-CF91-C114-21607A94C36F}"/>
              </a:ext>
            </a:extLst>
          </p:cNvPr>
          <p:cNvSpPr>
            <a:spLocks noGrp="1" noChangeArrowheads="1"/>
          </p:cNvSpPr>
          <p:nvPr>
            <p:ph type="title"/>
          </p:nvPr>
        </p:nvSpPr>
        <p:spPr>
          <a:xfrm>
            <a:off x="609439" y="76200"/>
            <a:ext cx="10969943" cy="685800"/>
          </a:xfrm>
        </p:spPr>
        <p:txBody>
          <a:bodyPr/>
          <a:lstStyle/>
          <a:p>
            <a:r>
              <a:rPr lang="en-US" altLang="en-US" sz="3600" dirty="0">
                <a:latin typeface="Narkisim" panose="020E0502050101010101" pitchFamily="34" charset="-79"/>
              </a:rPr>
              <a:t>2</a:t>
            </a:r>
            <a:r>
              <a:rPr lang="en-US" altLang="en-US" sz="3600" baseline="30000" dirty="0">
                <a:latin typeface="Narkisim" panose="020E0502050101010101" pitchFamily="34" charset="-79"/>
              </a:rPr>
              <a:t>nd</a:t>
            </a:r>
            <a:r>
              <a:rPr lang="en-US" altLang="en-US" sz="3600" dirty="0">
                <a:latin typeface="Narkisim" panose="020E0502050101010101" pitchFamily="34" charset="-79"/>
              </a:rPr>
              <a:t> CENTURY DESCRIPTION OF CHRISTIAN WORSHIP</a:t>
            </a:r>
          </a:p>
        </p:txBody>
      </p:sp>
      <p:sp>
        <p:nvSpPr>
          <p:cNvPr id="47107" name="Rectangle 3">
            <a:extLst>
              <a:ext uri="{FF2B5EF4-FFF2-40B4-BE49-F238E27FC236}">
                <a16:creationId xmlns:a16="http://schemas.microsoft.com/office/drawing/2014/main" id="{89EA3657-E0F0-9DF1-A30B-D423A28E7AF0}"/>
              </a:ext>
            </a:extLst>
          </p:cNvPr>
          <p:cNvSpPr>
            <a:spLocks noGrp="1" noChangeArrowheads="1"/>
          </p:cNvSpPr>
          <p:nvPr>
            <p:ph type="body" idx="1"/>
          </p:nvPr>
        </p:nvSpPr>
        <p:spPr>
          <a:xfrm>
            <a:off x="380838" y="699655"/>
            <a:ext cx="11427143" cy="6096000"/>
          </a:xfrm>
        </p:spPr>
        <p:txBody>
          <a:bodyPr/>
          <a:lstStyle/>
          <a:p>
            <a:pPr>
              <a:spcBef>
                <a:spcPts val="0"/>
              </a:spcBef>
              <a:buFont typeface="Wingdings" panose="05000000000000000000" pitchFamily="2" charset="2"/>
              <a:buNone/>
            </a:pPr>
            <a:r>
              <a:rPr lang="en-US" sz="2000" i="1" dirty="0">
                <a:effectLst/>
                <a:latin typeface="Comic Sans MS" panose="030F0702030302020204" pitchFamily="66" charset="0"/>
                <a:ea typeface="Times New Roman" panose="02020603050405020304" pitchFamily="18" charset="0"/>
              </a:rPr>
              <a:t>And on the day called Sunday, all who live in cities or in the country gather together to one place, and the memoirs of the apostles or the writings of the prophets are read, as long as time permits; then, when the reader has ceased, the president verbally instructs and exhorts to the imitation of these good things. Then we all rise together and pray, and, as we before said, when our prayer is ended, bread and wine and water are brought, and the president in like manner offers prayers and thanksgivings, according to his ability, and the people assent, saying, “Amen”; and there is a distribution to each, and a participation of that over which thanks have been given, and to those who are absent a portion is sent by the deacons. And they who are well to do, and willing, give what each thinks fit; and what is collected is deposited with the president, who succors the orphans and widows, and those who, through sickness or any other cause, are in want, and those who are in bonds, and the strangers sojourning among us, and in a word takes care of all who are in need. But Sunday is the day on which we all hold our common assembly, because it is the first day on which God, having wrought a change in darkness and matter, made the world; and Jesus Christ our Savior on the same day rose from the dead. For he was crucified on the day before that of Saturn </a:t>
            </a:r>
            <a:r>
              <a:rPr lang="en-US" sz="2000" dirty="0">
                <a:effectLst/>
                <a:latin typeface="Comic Sans MS" panose="030F0702030302020204" pitchFamily="66" charset="0"/>
                <a:ea typeface="Times New Roman" panose="02020603050405020304" pitchFamily="18" charset="0"/>
              </a:rPr>
              <a:t>[i.e., Friday]</a:t>
            </a:r>
            <a:r>
              <a:rPr lang="en-US" sz="2000" i="1" dirty="0">
                <a:effectLst/>
                <a:latin typeface="Comic Sans MS" panose="030F0702030302020204" pitchFamily="66" charset="0"/>
                <a:ea typeface="Times New Roman" panose="02020603050405020304" pitchFamily="18" charset="0"/>
              </a:rPr>
              <a:t>; and on the day after that of Saturn, which is the day of the Sun</a:t>
            </a:r>
            <a:r>
              <a:rPr lang="en-US" sz="2000" dirty="0">
                <a:effectLst/>
                <a:latin typeface="Comic Sans MS" panose="030F0702030302020204" pitchFamily="66" charset="0"/>
                <a:ea typeface="Times New Roman" panose="02020603050405020304" pitchFamily="18" charset="0"/>
              </a:rPr>
              <a:t> [Sunday]</a:t>
            </a:r>
            <a:r>
              <a:rPr lang="en-US" sz="2000" i="1" dirty="0">
                <a:effectLst/>
                <a:latin typeface="Comic Sans MS" panose="030F0702030302020204" pitchFamily="66" charset="0"/>
                <a:ea typeface="Times New Roman" panose="02020603050405020304" pitchFamily="18" charset="0"/>
              </a:rPr>
              <a:t>, having appeared to his apostles and disciples, he taught them these things, which we have submitted to you also for your consideration.</a:t>
            </a:r>
            <a:endParaRPr lang="en-US" altLang="en-US" sz="2000" i="1" dirty="0">
              <a:latin typeface="Comic Sans MS" panose="030F0702030302020204" pitchFamily="66" charset="0"/>
            </a:endParaRPr>
          </a:p>
          <a:p>
            <a:pPr>
              <a:lnSpc>
                <a:spcPct val="80000"/>
              </a:lnSpc>
              <a:buFont typeface="Wingdings" panose="05000000000000000000" pitchFamily="2" charset="2"/>
              <a:buNone/>
            </a:pPr>
            <a:endParaRPr lang="en-US" altLang="en-US" sz="800" i="1" dirty="0">
              <a:latin typeface="Comic Sans MS" panose="030F0702030302020204" pitchFamily="66" charset="0"/>
            </a:endParaRPr>
          </a:p>
          <a:p>
            <a:pPr>
              <a:lnSpc>
                <a:spcPct val="80000"/>
              </a:lnSpc>
              <a:buFont typeface="Wingdings" panose="05000000000000000000" pitchFamily="2" charset="2"/>
              <a:buNone/>
            </a:pPr>
            <a:r>
              <a:rPr lang="en-US" altLang="en-US" sz="2800" dirty="0">
                <a:latin typeface="Agency FB" panose="020B0503020202020204" pitchFamily="34" charset="0"/>
              </a:rPr>
              <a:t>							Justin Martyr,</a:t>
            </a:r>
            <a:r>
              <a:rPr lang="en-US" altLang="en-US" sz="2800" i="1" dirty="0">
                <a:latin typeface="Agency FB" panose="020B0503020202020204" pitchFamily="34" charset="0"/>
              </a:rPr>
              <a:t> 1st Apology  </a:t>
            </a:r>
            <a:r>
              <a:rPr lang="en-US" altLang="en-US" sz="2800" dirty="0">
                <a:latin typeface="Agency FB" panose="020B0503020202020204" pitchFamily="34" charset="0"/>
              </a:rPr>
              <a:t>68 (c. AD 155)</a:t>
            </a:r>
          </a:p>
        </p:txBody>
      </p:sp>
    </p:spTree>
    <p:extLst>
      <p:ext uri="{BB962C8B-B14F-4D97-AF65-F5344CB8AC3E}">
        <p14:creationId xmlns:p14="http://schemas.microsoft.com/office/powerpoint/2010/main" val="2356405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8B700-514A-C9A0-59DD-E7E6EADCAF4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C1ACCB5-990A-0399-35F0-A0BDD5DCB5A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693A20">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3000" b="0" i="0" u="none" strike="noStrike" kern="1200" cap="none" spc="0" normalizeH="0" baseline="0" noProof="0" dirty="0">
              <a:ln>
                <a:noFill/>
              </a:ln>
              <a:solidFill>
                <a:srgbClr val="693A20">
                  <a:lumMod val="50000"/>
                </a:srgbClr>
              </a:solidFill>
              <a:effectLst/>
              <a:uLnTx/>
              <a:uFillTx/>
              <a:latin typeface="Book Antiqua"/>
              <a:ea typeface="+mn-ea"/>
              <a:cs typeface="+mn-cs"/>
            </a:endParaRPr>
          </a:p>
        </p:txBody>
      </p:sp>
      <p:sp>
        <p:nvSpPr>
          <p:cNvPr id="4" name="Content Placeholder 3">
            <a:extLst>
              <a:ext uri="{FF2B5EF4-FFF2-40B4-BE49-F238E27FC236}">
                <a16:creationId xmlns:a16="http://schemas.microsoft.com/office/drawing/2014/main" id="{FCB2503B-6D42-8000-D467-83244BB3105E}"/>
              </a:ext>
            </a:extLst>
          </p:cNvPr>
          <p:cNvSpPr>
            <a:spLocks noGrp="1"/>
          </p:cNvSpPr>
          <p:nvPr>
            <p:ph sz="quarter" idx="14"/>
          </p:nvPr>
        </p:nvSpPr>
        <p:spPr>
          <a:xfrm>
            <a:off x="912812" y="1676400"/>
            <a:ext cx="10652760" cy="4724400"/>
          </a:xfrm>
        </p:spPr>
        <p:txBody>
          <a:bodyPr>
            <a:normAutofit/>
          </a:bodyPr>
          <a:lstStyle/>
          <a:p>
            <a:pPr marL="0" indent="0">
              <a:buNone/>
            </a:pPr>
            <a:r>
              <a:rPr lang="en-US" sz="4000" i="1" dirty="0">
                <a:latin typeface="+mj-lt"/>
              </a:rPr>
              <a:t>“Go therefore and make disciples of all nations, baptizing them in the name of the Father, and of the Son, and of the Holy Spirit.</a:t>
            </a:r>
          </a:p>
          <a:p>
            <a:pPr marL="0" indent="0">
              <a:buNone/>
            </a:pPr>
            <a:r>
              <a:rPr lang="en-US" sz="2800" i="1" dirty="0">
                <a:latin typeface="+mj-lt"/>
              </a:rPr>
              <a:t>								</a:t>
            </a:r>
            <a:r>
              <a:rPr lang="en-US" sz="2400" b="1" i="1" dirty="0">
                <a:latin typeface="+mj-lt"/>
              </a:rPr>
              <a:t>Matthew</a:t>
            </a:r>
            <a:r>
              <a:rPr lang="en-US" sz="2400" b="1" dirty="0">
                <a:latin typeface="+mj-lt"/>
              </a:rPr>
              <a:t> 28:19</a:t>
            </a:r>
          </a:p>
        </p:txBody>
      </p:sp>
    </p:spTree>
    <p:extLst>
      <p:ext uri="{BB962C8B-B14F-4D97-AF65-F5344CB8AC3E}">
        <p14:creationId xmlns:p14="http://schemas.microsoft.com/office/powerpoint/2010/main" val="3651714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BE374-614B-47FA-BD16-DE42C63A508D}"/>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CA329FA-042E-AE26-5C3F-06D4FAC8CBE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693A20">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50</a:t>
            </a:fld>
            <a:endParaRPr kumimoji="0" lang="en-US" sz="3000" b="0" i="0" u="none" strike="noStrike" kern="1200" cap="none" spc="0" normalizeH="0" baseline="0" noProof="0" dirty="0">
              <a:ln>
                <a:noFill/>
              </a:ln>
              <a:solidFill>
                <a:srgbClr val="693A20">
                  <a:lumMod val="50000"/>
                </a:srgbClr>
              </a:solidFill>
              <a:effectLst/>
              <a:uLnTx/>
              <a:uFillTx/>
              <a:latin typeface="Book Antiqua"/>
              <a:ea typeface="+mn-ea"/>
              <a:cs typeface="+mn-cs"/>
            </a:endParaRPr>
          </a:p>
        </p:txBody>
      </p:sp>
      <p:sp>
        <p:nvSpPr>
          <p:cNvPr id="4" name="Content Placeholder 3">
            <a:extLst>
              <a:ext uri="{FF2B5EF4-FFF2-40B4-BE49-F238E27FC236}">
                <a16:creationId xmlns:a16="http://schemas.microsoft.com/office/drawing/2014/main" id="{8C9DFBBC-1CAA-69B7-20FC-5516E2550456}"/>
              </a:ext>
            </a:extLst>
          </p:cNvPr>
          <p:cNvSpPr>
            <a:spLocks noGrp="1"/>
          </p:cNvSpPr>
          <p:nvPr>
            <p:ph sz="quarter" idx="14"/>
          </p:nvPr>
        </p:nvSpPr>
        <p:spPr>
          <a:xfrm>
            <a:off x="1220660" y="1676400"/>
            <a:ext cx="9747504" cy="4724400"/>
          </a:xfrm>
        </p:spPr>
        <p:txBody>
          <a:bodyPr>
            <a:normAutofit/>
          </a:bodyPr>
          <a:lstStyle/>
          <a:p>
            <a:pPr marL="0" indent="0">
              <a:buNone/>
            </a:pPr>
            <a:r>
              <a:rPr lang="en-US" sz="3200" dirty="0"/>
              <a:t>What stands out to you about these ancient descriptions of Christian worship?</a:t>
            </a:r>
          </a:p>
          <a:p>
            <a:pPr marL="0" indent="0">
              <a:buNone/>
            </a:pPr>
            <a:r>
              <a:rPr lang="en-US" sz="3200" dirty="0"/>
              <a:t>The early prayers for the Eucharist begin with words in the 1</a:t>
            </a:r>
            <a:r>
              <a:rPr lang="en-US" sz="3200" baseline="30000" dirty="0"/>
              <a:t>st</a:t>
            </a:r>
            <a:r>
              <a:rPr lang="en-US" sz="3200" dirty="0"/>
              <a:t> person plural:  “We give you thanks…”  The Lord’s Prayer also begins with “Our Father…” These plurals immediately imply that they were memorized prayers and offered in unison. Liturgical churches use memorized prayers, and non-liturgical churches often do not.  What is the difference?</a:t>
            </a:r>
          </a:p>
        </p:txBody>
      </p:sp>
      <p:sp>
        <p:nvSpPr>
          <p:cNvPr id="5" name="Title 4">
            <a:extLst>
              <a:ext uri="{FF2B5EF4-FFF2-40B4-BE49-F238E27FC236}">
                <a16:creationId xmlns:a16="http://schemas.microsoft.com/office/drawing/2014/main" id="{8722E04D-7203-BF52-0038-240DCBF30F3C}"/>
              </a:ext>
            </a:extLst>
          </p:cNvPr>
          <p:cNvSpPr>
            <a:spLocks noGrp="1"/>
          </p:cNvSpPr>
          <p:nvPr>
            <p:ph type="title"/>
          </p:nvPr>
        </p:nvSpPr>
        <p:spPr>
          <a:xfrm>
            <a:off x="1220660" y="640080"/>
            <a:ext cx="9747504" cy="883920"/>
          </a:xfrm>
        </p:spPr>
        <p:txBody>
          <a:bodyPr/>
          <a:lstStyle/>
          <a:p>
            <a:pPr algn="l"/>
            <a:r>
              <a:rPr lang="en-US" dirty="0">
                <a:solidFill>
                  <a:srgbClr val="C00000"/>
                </a:solidFill>
              </a:rPr>
              <a:t>DISCUSSION</a:t>
            </a:r>
          </a:p>
        </p:txBody>
      </p:sp>
    </p:spTree>
    <p:extLst>
      <p:ext uri="{BB962C8B-B14F-4D97-AF65-F5344CB8AC3E}">
        <p14:creationId xmlns:p14="http://schemas.microsoft.com/office/powerpoint/2010/main" val="676630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83905328-17C2-FF76-E9D6-037A756A1FA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1468876-154D-4A35-9A0A-E1FB5C3E90D0}"/>
              </a:ext>
            </a:extLst>
          </p:cNvPr>
          <p:cNvSpPr>
            <a:spLocks noGrp="1"/>
          </p:cNvSpPr>
          <p:nvPr>
            <p:ph type="title"/>
          </p:nvPr>
        </p:nvSpPr>
        <p:spPr>
          <a:xfrm>
            <a:off x="455612" y="533400"/>
            <a:ext cx="10515595" cy="938062"/>
          </a:xfrm>
        </p:spPr>
        <p:txBody>
          <a:bodyPr/>
          <a:lstStyle/>
          <a:p>
            <a:r>
              <a:rPr lang="en-US" dirty="0">
                <a:solidFill>
                  <a:srgbClr val="C00000"/>
                </a:solidFill>
              </a:rPr>
              <a:t>THE WILD OLIVE BRANCHES</a:t>
            </a:r>
          </a:p>
        </p:txBody>
      </p:sp>
      <p:sp>
        <p:nvSpPr>
          <p:cNvPr id="10" name="Content Placeholder 9">
            <a:extLst>
              <a:ext uri="{FF2B5EF4-FFF2-40B4-BE49-F238E27FC236}">
                <a16:creationId xmlns:a16="http://schemas.microsoft.com/office/drawing/2014/main" id="{282BB17A-E48D-9884-552B-66A8FFEF0428}"/>
              </a:ext>
            </a:extLst>
          </p:cNvPr>
          <p:cNvSpPr>
            <a:spLocks noGrp="1"/>
          </p:cNvSpPr>
          <p:nvPr>
            <p:ph sz="quarter" idx="14"/>
          </p:nvPr>
        </p:nvSpPr>
        <p:spPr>
          <a:xfrm>
            <a:off x="836620" y="1600200"/>
            <a:ext cx="5257792" cy="4814316"/>
          </a:xfrm>
        </p:spPr>
        <p:txBody>
          <a:bodyPr>
            <a:normAutofit/>
          </a:bodyPr>
          <a:lstStyle/>
          <a:p>
            <a:pPr marL="0" indent="0">
              <a:buNone/>
            </a:pPr>
            <a:r>
              <a:rPr lang="en-US" altLang="en-US" sz="2800" b="1" dirty="0">
                <a:solidFill>
                  <a:srgbClr val="663300"/>
                </a:solidFill>
              </a:rPr>
              <a:t>St. Paul would use the metaphor of the olive tree to describe the union of Jews and non-Jews in this New Israel (Ro. 11:17-24).</a:t>
            </a:r>
          </a:p>
          <a:p>
            <a:r>
              <a:rPr lang="en-US" altLang="en-US" sz="2800" i="1" dirty="0">
                <a:solidFill>
                  <a:schemeClr val="tx1"/>
                </a:solidFill>
              </a:rPr>
              <a:t>The naturally cultivated olive tree represented ancient Israel.</a:t>
            </a:r>
          </a:p>
          <a:p>
            <a:r>
              <a:rPr lang="en-US" altLang="en-US" sz="2800" i="1" dirty="0">
                <a:solidFill>
                  <a:schemeClr val="tx1"/>
                </a:solidFill>
              </a:rPr>
              <a:t>The wild olive shoot represented the non-Jews, who were grafted into the cultivated tree where they shared the nourishing root.</a:t>
            </a:r>
            <a:endParaRPr lang="en-US" altLang="en-US" sz="2800" i="1" dirty="0"/>
          </a:p>
          <a:p>
            <a:pPr>
              <a:lnSpc>
                <a:spcPct val="90000"/>
              </a:lnSpc>
            </a:pPr>
            <a:endParaRPr lang="en-US" dirty="0"/>
          </a:p>
        </p:txBody>
      </p:sp>
      <p:sp>
        <p:nvSpPr>
          <p:cNvPr id="7" name="Slide Number Placeholder 6">
            <a:extLst>
              <a:ext uri="{FF2B5EF4-FFF2-40B4-BE49-F238E27FC236}">
                <a16:creationId xmlns:a16="http://schemas.microsoft.com/office/drawing/2014/main" id="{3ED37ED5-8919-702F-CF54-457AFB40E83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92029241-0BAF-DAA4-3C7E-468AEEEC9A58}"/>
              </a:ext>
            </a:extLst>
          </p:cNvPr>
          <p:cNvCxnSpPr>
            <a:cxnSpLocks/>
          </p:cNvCxnSpPr>
          <p:nvPr/>
        </p:nvCxnSpPr>
        <p:spPr>
          <a:xfrm>
            <a:off x="684212" y="1600200"/>
            <a:ext cx="0" cy="525780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85F5D50-EE68-FD80-1783-597A1C68A225}"/>
              </a:ext>
            </a:extLst>
          </p:cNvPr>
          <p:cNvSpPr txBox="1"/>
          <p:nvPr/>
        </p:nvSpPr>
        <p:spPr>
          <a:xfrm>
            <a:off x="6094412" y="5886895"/>
            <a:ext cx="60198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Gill Sans MT"/>
                <a:ea typeface="+mn-ea"/>
                <a:cs typeface="+mn-cs"/>
              </a:rPr>
              <a:t>The cultivated olive tree of ancient Israel</a:t>
            </a:r>
            <a:endParaRPr kumimoji="0" lang="en-US" sz="2000" b="0" i="0" u="none" strike="noStrike" kern="1200" cap="none" spc="0" normalizeH="0" baseline="0" noProof="0" dirty="0">
              <a:ln>
                <a:noFill/>
              </a:ln>
              <a:solidFill>
                <a:srgbClr val="000000"/>
              </a:solidFill>
              <a:effectLst/>
              <a:uLnTx/>
              <a:uFillTx/>
              <a:latin typeface="Gill Sans MT"/>
              <a:ea typeface="+mn-ea"/>
              <a:cs typeface="+mn-cs"/>
            </a:endParaRPr>
          </a:p>
        </p:txBody>
      </p:sp>
      <p:pic>
        <p:nvPicPr>
          <p:cNvPr id="2" name="Picture 1">
            <a:extLst>
              <a:ext uri="{FF2B5EF4-FFF2-40B4-BE49-F238E27FC236}">
                <a16:creationId xmlns:a16="http://schemas.microsoft.com/office/drawing/2014/main" id="{7B6197FB-CFE5-D93A-8E66-BDBB6814F734}"/>
              </a:ext>
            </a:extLst>
          </p:cNvPr>
          <p:cNvPicPr>
            <a:picLocks noChangeAspect="1"/>
          </p:cNvPicPr>
          <p:nvPr/>
        </p:nvPicPr>
        <p:blipFill>
          <a:blip r:embed="rId2"/>
          <a:stretch>
            <a:fillRect/>
          </a:stretch>
        </p:blipFill>
        <p:spPr>
          <a:xfrm>
            <a:off x="6232997" y="1752600"/>
            <a:ext cx="5955828" cy="4006784"/>
          </a:xfrm>
          <a:prstGeom prst="rect">
            <a:avLst/>
          </a:prstGeom>
        </p:spPr>
      </p:pic>
    </p:spTree>
    <p:extLst>
      <p:ext uri="{BB962C8B-B14F-4D97-AF65-F5344CB8AC3E}">
        <p14:creationId xmlns:p14="http://schemas.microsoft.com/office/powerpoint/2010/main" val="3111359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77B2B238-BDA2-6703-9DDB-19592402EA1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1AD832D-5EBA-EC44-EA39-3BF6DDEC9842}"/>
              </a:ext>
            </a:extLst>
          </p:cNvPr>
          <p:cNvSpPr>
            <a:spLocks noGrp="1"/>
          </p:cNvSpPr>
          <p:nvPr>
            <p:ph type="title"/>
          </p:nvPr>
        </p:nvSpPr>
        <p:spPr>
          <a:xfrm>
            <a:off x="455612" y="453736"/>
            <a:ext cx="11506206" cy="938062"/>
          </a:xfrm>
        </p:spPr>
        <p:txBody>
          <a:bodyPr/>
          <a:lstStyle/>
          <a:p>
            <a:r>
              <a:rPr lang="en-US" dirty="0">
                <a:solidFill>
                  <a:srgbClr val="C00000"/>
                </a:solidFill>
              </a:rPr>
              <a:t>WHO ARE GOD’S children?</a:t>
            </a:r>
          </a:p>
        </p:txBody>
      </p:sp>
      <p:sp>
        <p:nvSpPr>
          <p:cNvPr id="10" name="Content Placeholder 9">
            <a:extLst>
              <a:ext uri="{FF2B5EF4-FFF2-40B4-BE49-F238E27FC236}">
                <a16:creationId xmlns:a16="http://schemas.microsoft.com/office/drawing/2014/main" id="{A8D48781-E9E7-57A5-E35F-3B5D19B2E87E}"/>
              </a:ext>
            </a:extLst>
          </p:cNvPr>
          <p:cNvSpPr>
            <a:spLocks noGrp="1"/>
          </p:cNvSpPr>
          <p:nvPr>
            <p:ph sz="quarter" idx="14"/>
          </p:nvPr>
        </p:nvSpPr>
        <p:spPr>
          <a:xfrm>
            <a:off x="836612" y="1603664"/>
            <a:ext cx="10972791" cy="4800600"/>
          </a:xfrm>
        </p:spPr>
        <p:txBody>
          <a:bodyPr>
            <a:normAutofit lnSpcReduction="10000"/>
          </a:bodyPr>
          <a:lstStyle/>
          <a:p>
            <a:pPr marL="0" indent="0">
              <a:buNone/>
            </a:pPr>
            <a:r>
              <a:rPr lang="en-US" altLang="en-US" sz="2800" b="1" dirty="0">
                <a:solidFill>
                  <a:srgbClr val="663300"/>
                </a:solidFill>
              </a:rPr>
              <a:t>Formerly, God’s children had been defined by pedigree, those descended from Abraham and Jacob.</a:t>
            </a:r>
          </a:p>
          <a:p>
            <a:r>
              <a:rPr lang="en-US" altLang="en-US" sz="2800" i="1" dirty="0">
                <a:solidFill>
                  <a:schemeClr val="tx1"/>
                </a:solidFill>
              </a:rPr>
              <a:t>In the New Israel, the children of Abraham are defined by faith in Jesus Christ, regardless of bloodline (Rom. 4:16-17).</a:t>
            </a:r>
          </a:p>
          <a:p>
            <a:r>
              <a:rPr lang="en-US" altLang="en-US" sz="2800" i="1" dirty="0">
                <a:solidFill>
                  <a:schemeClr val="tx1"/>
                </a:solidFill>
              </a:rPr>
              <a:t>If one belongs to Christ, he belongs to Abraham’s “seed” (Gal. 3:26-29).</a:t>
            </a:r>
          </a:p>
          <a:p>
            <a:r>
              <a:rPr lang="en-US" altLang="en-US" sz="2800" i="1" dirty="0">
                <a:solidFill>
                  <a:schemeClr val="tx1"/>
                </a:solidFill>
              </a:rPr>
              <a:t>This combination of Jew and Gentile united by faith in Christ results in what Paul will call “the Israel of God” (Gal. 6:15-16).</a:t>
            </a:r>
          </a:p>
          <a:p>
            <a:r>
              <a:rPr lang="en-US" altLang="en-US" sz="2800" i="1" dirty="0">
                <a:solidFill>
                  <a:schemeClr val="tx1"/>
                </a:solidFill>
              </a:rPr>
              <a:t>Out of the two, God has created “one new man” (Ep. 2:14-22), where the ancient distinctions between Jew and Greek, male and female, slave and free no longer exist (Gal. 3:28).</a:t>
            </a:r>
            <a:endParaRPr lang="en-US" altLang="en-US" sz="2800" i="1" dirty="0"/>
          </a:p>
          <a:p>
            <a:pPr>
              <a:lnSpc>
                <a:spcPct val="90000"/>
              </a:lnSpc>
            </a:pPr>
            <a:endParaRPr lang="en-US" dirty="0"/>
          </a:p>
        </p:txBody>
      </p:sp>
      <p:sp>
        <p:nvSpPr>
          <p:cNvPr id="7" name="Slide Number Placeholder 6">
            <a:extLst>
              <a:ext uri="{FF2B5EF4-FFF2-40B4-BE49-F238E27FC236}">
                <a16:creationId xmlns:a16="http://schemas.microsoft.com/office/drawing/2014/main" id="{925DD860-E5CA-FD0B-B7E2-300EA6DD1E1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F34FD2C9-14C9-103B-A882-1498DF5E93A9}"/>
              </a:ext>
            </a:extLst>
          </p:cNvPr>
          <p:cNvCxnSpPr>
            <a:cxnSpLocks/>
          </p:cNvCxnSpPr>
          <p:nvPr/>
        </p:nvCxnSpPr>
        <p:spPr>
          <a:xfrm>
            <a:off x="684212" y="1600200"/>
            <a:ext cx="0" cy="52578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8816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 calcmode="lin" valueType="num">
                                      <p:cBhvr additive="base">
                                        <p:cTn id="32"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05364-9F2D-E208-5B29-D7F2A7E9C4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0140E5-D5C0-9A3A-0542-A143F5AB64D3}"/>
              </a:ext>
            </a:extLst>
          </p:cNvPr>
          <p:cNvSpPr>
            <a:spLocks noGrp="1"/>
          </p:cNvSpPr>
          <p:nvPr>
            <p:ph type="title"/>
          </p:nvPr>
        </p:nvSpPr>
        <p:spPr>
          <a:xfrm>
            <a:off x="303212" y="228600"/>
            <a:ext cx="10820399" cy="939800"/>
          </a:xfrm>
        </p:spPr>
        <p:txBody>
          <a:bodyPr>
            <a:normAutofit/>
          </a:bodyPr>
          <a:lstStyle/>
          <a:p>
            <a:r>
              <a:rPr lang="en-US" dirty="0">
                <a:solidFill>
                  <a:schemeClr val="accent4">
                    <a:lumMod val="90000"/>
                  </a:schemeClr>
                </a:solidFill>
                <a:effectLst>
                  <a:outerShdw blurRad="38100" dist="38100" dir="2700000" algn="tl">
                    <a:srgbClr val="000000">
                      <a:alpha val="43137"/>
                    </a:srgbClr>
                  </a:outerShdw>
                </a:effectLst>
              </a:rPr>
              <a:t>CROSSING BOUNDARIES</a:t>
            </a:r>
          </a:p>
        </p:txBody>
      </p:sp>
      <p:sp>
        <p:nvSpPr>
          <p:cNvPr id="3" name="Content Placeholder 2">
            <a:extLst>
              <a:ext uri="{FF2B5EF4-FFF2-40B4-BE49-F238E27FC236}">
                <a16:creationId xmlns:a16="http://schemas.microsoft.com/office/drawing/2014/main" id="{4A6A2DC9-7F8E-2C8B-56A5-3B19D73837F4}"/>
              </a:ext>
            </a:extLst>
          </p:cNvPr>
          <p:cNvSpPr>
            <a:spLocks noGrp="1"/>
          </p:cNvSpPr>
          <p:nvPr>
            <p:ph idx="1"/>
          </p:nvPr>
        </p:nvSpPr>
        <p:spPr>
          <a:xfrm>
            <a:off x="5103812" y="1323849"/>
            <a:ext cx="6400800" cy="5150103"/>
          </a:xfr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5400000" scaled="1"/>
            <a:tileRect/>
          </a:gradFill>
        </p:spPr>
        <p:txBody>
          <a:bodyPr>
            <a:normAutofit fontScale="92500" lnSpcReduction="10000"/>
          </a:bodyPr>
          <a:lstStyle/>
          <a:p>
            <a:pPr marL="0" indent="0">
              <a:buNone/>
            </a:pPr>
            <a:r>
              <a:rPr lang="en-US" sz="3200" dirty="0">
                <a:solidFill>
                  <a:schemeClr val="accent4">
                    <a:lumMod val="75000"/>
                  </a:schemeClr>
                </a:solidFill>
                <a:latin typeface="Eras Demi ITC" panose="020B0805030504020804" pitchFamily="34" charset="0"/>
              </a:rPr>
              <a:t>The first barrier was the equalization of the Hebrew-speaking Christians with the Greek-speaking Christians.</a:t>
            </a:r>
          </a:p>
          <a:p>
            <a:r>
              <a:rPr lang="en-US" sz="2800" i="1" dirty="0">
                <a:solidFill>
                  <a:schemeClr val="accent2">
                    <a:lumMod val="20000"/>
                    <a:lumOff val="80000"/>
                  </a:schemeClr>
                </a:solidFill>
              </a:rPr>
              <a:t>While the church was concerned to minister to the disadvantaged, such as widows, an implicit favoritism was shown toward the Hebrew-speaking contingency (Ac. 6:1).</a:t>
            </a:r>
          </a:p>
          <a:p>
            <a:r>
              <a:rPr lang="en-US" sz="2800" i="1" dirty="0">
                <a:solidFill>
                  <a:schemeClr val="accent2">
                    <a:lumMod val="20000"/>
                    <a:lumOff val="80000"/>
                  </a:schemeClr>
                </a:solidFill>
              </a:rPr>
              <a:t>The apostles appointed seven overseers (the first example of deacons) to ensure equality, and it is to the point that all seven had Greek names, suggesting that they were from the neglected group (Ac. 6:2-6).</a:t>
            </a:r>
            <a:endParaRPr lang="en-US" sz="3200" dirty="0"/>
          </a:p>
        </p:txBody>
      </p:sp>
      <p:sp>
        <p:nvSpPr>
          <p:cNvPr id="4" name="Text Placeholder 3">
            <a:extLst>
              <a:ext uri="{FF2B5EF4-FFF2-40B4-BE49-F238E27FC236}">
                <a16:creationId xmlns:a16="http://schemas.microsoft.com/office/drawing/2014/main" id="{854F25E4-BC99-14AE-BA1F-BA7ED281D2EF}"/>
              </a:ext>
            </a:extLst>
          </p:cNvPr>
          <p:cNvSpPr>
            <a:spLocks noGrp="1"/>
          </p:cNvSpPr>
          <p:nvPr>
            <p:ph type="body" sz="half" idx="2"/>
          </p:nvPr>
        </p:nvSpPr>
        <p:spPr>
          <a:xfrm>
            <a:off x="303213" y="1323849"/>
            <a:ext cx="4495800" cy="5150104"/>
          </a:xfrm>
        </p:spPr>
        <p:txBody>
          <a:bodyPr>
            <a:normAutofit/>
          </a:bodyPr>
          <a:lstStyle/>
          <a:p>
            <a:r>
              <a:rPr lang="en-US" sz="2800" b="1" dirty="0">
                <a:solidFill>
                  <a:schemeClr val="accent2">
                    <a:lumMod val="40000"/>
                    <a:lumOff val="60000"/>
                  </a:schemeClr>
                </a:solidFill>
                <a:effectLst>
                  <a:outerShdw blurRad="38100" dist="38100" dir="2700000" algn="tl">
                    <a:srgbClr val="000000">
                      <a:alpha val="43137"/>
                    </a:srgbClr>
                  </a:outerShdw>
                </a:effectLst>
              </a:rPr>
              <a:t>Despite Jesus’ great commission to go to the nations, the earliest Christians were reluctant to cross ethnic barriers.</a:t>
            </a:r>
          </a:p>
          <a:p>
            <a:pPr marL="457200" indent="-457200">
              <a:buFont typeface="Arial" panose="020B0604020202020204" pitchFamily="34" charset="0"/>
              <a:buChar char="•"/>
            </a:pPr>
            <a:r>
              <a:rPr lang="en-US" sz="2400" i="1" dirty="0">
                <a:solidFill>
                  <a:schemeClr val="bg1"/>
                </a:solidFill>
              </a:rPr>
              <a:t>Those who traveled northward from Jerusalem eagerly shared the story of Jesus—but only with other Jews (Ac. 11:19).</a:t>
            </a:r>
          </a:p>
          <a:p>
            <a:pPr marL="457200" indent="-457200">
              <a:buFont typeface="Arial" panose="020B0604020202020204" pitchFamily="34" charset="0"/>
              <a:buChar char="•"/>
            </a:pPr>
            <a:r>
              <a:rPr lang="en-US" sz="2400" i="1" dirty="0">
                <a:solidFill>
                  <a:schemeClr val="bg1"/>
                </a:solidFill>
              </a:rPr>
              <a:t>Only through a series of graduated steps did they finally become an international multi-ethnic community.</a:t>
            </a:r>
          </a:p>
        </p:txBody>
      </p:sp>
      <p:sp>
        <p:nvSpPr>
          <p:cNvPr id="6" name="Slide Number Placeholder 5">
            <a:extLst>
              <a:ext uri="{FF2B5EF4-FFF2-40B4-BE49-F238E27FC236}">
                <a16:creationId xmlns:a16="http://schemas.microsoft.com/office/drawing/2014/main" id="{138F9F8F-3BC7-01CB-8742-BDE86C8460C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spTree>
    <p:extLst>
      <p:ext uri="{BB962C8B-B14F-4D97-AF65-F5344CB8AC3E}">
        <p14:creationId xmlns:p14="http://schemas.microsoft.com/office/powerpoint/2010/main" val="3475907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
                                            <p:bg/>
                                          </p:spTgt>
                                        </p:tgtEl>
                                        <p:attrNameLst>
                                          <p:attrName>style.visibility</p:attrName>
                                        </p:attrNameLst>
                                      </p:cBhvr>
                                      <p:to>
                                        <p:strVal val="visible"/>
                                      </p:to>
                                    </p:set>
                                    <p:animEffect transition="in" filter="randombar(horizontal)">
                                      <p:cBhvr>
                                        <p:cTn id="26" dur="500"/>
                                        <p:tgtEl>
                                          <p:spTgt spid="3">
                                            <p:bg/>
                                          </p:spTgt>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9" dur="500"/>
                                        <p:tgtEl>
                                          <p:spTgt spid="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 calcmode="lin" valueType="num">
                                      <p:cBhvr additive="base">
                                        <p:cTn id="3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3">
                                            <p:txEl>
                                              <p:pRg st="2" end="2"/>
                                            </p:txEl>
                                          </p:spTgt>
                                        </p:tgtEl>
                                        <p:attrNameLst>
                                          <p:attrName>style.visibility</p:attrName>
                                        </p:attrNameLst>
                                      </p:cBhvr>
                                      <p:to>
                                        <p:strVal val="visible"/>
                                      </p:to>
                                    </p:set>
                                    <p:anim calcmode="lin" valueType="num">
                                      <p:cBhvr additive="base">
                                        <p:cTn id="4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THE SAMARITAN MISSION (Ac. 8:4-25)</a:t>
            </a:r>
          </a:p>
        </p:txBody>
      </p:sp>
      <p:sp>
        <p:nvSpPr>
          <p:cNvPr id="3" name="Content Placeholder 2"/>
          <p:cNvSpPr>
            <a:spLocks noGrp="1"/>
          </p:cNvSpPr>
          <p:nvPr>
            <p:ph idx="1"/>
          </p:nvPr>
        </p:nvSpPr>
        <p:spPr>
          <a:xfrm>
            <a:off x="837980" y="1826042"/>
            <a:ext cx="11047631" cy="4895434"/>
          </a:xfrm>
        </p:spPr>
        <p:txBody>
          <a:bodyPr/>
          <a:lstStyle/>
          <a:p>
            <a:pPr marL="0" indent="0">
              <a:buNone/>
            </a:pPr>
            <a:r>
              <a:rPr lang="en-US" sz="3199" b="1" dirty="0">
                <a:solidFill>
                  <a:srgbClr val="00FFFF"/>
                </a:solidFill>
                <a:effectLst>
                  <a:outerShdw blurRad="38100" dist="38100" dir="2700000" algn="tl">
                    <a:srgbClr val="000000">
                      <a:alpha val="43137"/>
                    </a:srgbClr>
                  </a:outerShdw>
                </a:effectLst>
              </a:rPr>
              <a:t>Stephen’s martyrdom became a watershed for the Jerusalem church, since it forced the Jewish Christians out of their local environment.</a:t>
            </a:r>
          </a:p>
          <a:p>
            <a:r>
              <a:rPr lang="en-US" i="1" dirty="0"/>
              <a:t>Already, the new Christian community had stretched to include proselyte and Hellenistic leaders from within the larger Jewish community.</a:t>
            </a:r>
          </a:p>
          <a:p>
            <a:r>
              <a:rPr lang="en-US" i="1" dirty="0"/>
              <a:t>All this was in Judea, however, where everyone was Torah-observant.</a:t>
            </a:r>
          </a:p>
          <a:p>
            <a:r>
              <a:rPr lang="en-US" i="1" dirty="0"/>
              <a:t>Philip, one of the new deacons, would test the boundaries by preaching about Jesus in Samaria. Samaritans, though Yahweh worshippers, were at odds with Torah-observant Jews, and both claimed to be the true Israel.</a:t>
            </a:r>
          </a:p>
        </p:txBody>
      </p:sp>
      <p:sp>
        <p:nvSpPr>
          <p:cNvPr id="4" name="Slide Number Placeholder 3"/>
          <p:cNvSpPr>
            <a:spLocks noGrp="1"/>
          </p:cNvSpPr>
          <p:nvPr>
            <p:ph type="sldNum" sz="quarter" idx="12"/>
          </p:nvPr>
        </p:nvSpPr>
        <p:spPr/>
        <p:txBody>
          <a:bodyPr/>
          <a:lstStyle/>
          <a:p>
            <a:pPr defTabSz="914126">
              <a:defRPr/>
            </a:pPr>
            <a:fld id="{254DD280-9EF3-47CE-9735-16719FC5628C}" type="slidenum">
              <a:rPr lang="en-US">
                <a:solidFill>
                  <a:prstClr val="black">
                    <a:tint val="75000"/>
                  </a:prstClr>
                </a:solidFill>
                <a:latin typeface="Calibri" panose="020F0502020204030204"/>
              </a:rPr>
              <a:pPr defTabSz="914126">
                <a:defRPr/>
              </a:pPr>
              <a:t>9</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697805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Books Classic 16x9">
  <a:themeElements>
    <a:clrScheme name="Custom 71">
      <a:dk1>
        <a:srgbClr val="000000"/>
      </a:dk1>
      <a:lt1>
        <a:srgbClr val="FFFFFF"/>
      </a:lt1>
      <a:dk2>
        <a:srgbClr val="693A20"/>
      </a:dk2>
      <a:lt2>
        <a:srgbClr val="E7E4E6"/>
      </a:lt2>
      <a:accent1>
        <a:srgbClr val="512823"/>
      </a:accent1>
      <a:accent2>
        <a:srgbClr val="B98D34"/>
      </a:accent2>
      <a:accent3>
        <a:srgbClr val="610606"/>
      </a:accent3>
      <a:accent4>
        <a:srgbClr val="FFEDB9"/>
      </a:accent4>
      <a:accent5>
        <a:srgbClr val="787A41"/>
      </a:accent5>
      <a:accent6>
        <a:srgbClr val="B95E14"/>
      </a:accent6>
      <a:hlink>
        <a:srgbClr val="2B3742"/>
      </a:hlink>
      <a:folHlink>
        <a:srgbClr val="C1A56D"/>
      </a:folHlink>
    </a:clrScheme>
    <a:fontScheme name="Custom 89">
      <a:majorFont>
        <a:latin typeface="Book Antiqua"/>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hade val="90000"/>
                <a:satMod val="150000"/>
              </a:schemeClr>
            </a:gs>
            <a:gs pos="60000">
              <a:schemeClr val="phClr">
                <a:shade val="20000"/>
                <a:satMod val="255000"/>
              </a:schemeClr>
            </a:gs>
          </a:gsLst>
          <a:lin ang="5400000" scaled="0"/>
        </a:gradFill>
        <a:blipFill rotWithShape="1">
          <a:blip xmlns:r="http://schemas.openxmlformats.org/officeDocument/2006/relationships" r:embed="rId1">
            <a:duotone>
              <a:schemeClr val="phClr">
                <a:shade val="12000"/>
                <a:satMod val="240000"/>
              </a:schemeClr>
              <a:schemeClr val="phClr"/>
            </a:duotone>
          </a:blip>
          <a:stretch/>
        </a:blipFill>
      </a:bgFillStyleLst>
    </a:fmtScheme>
  </a:themeElements>
  <a:objectDefaults/>
  <a:extraClrSchemeLst/>
  <a:extLst>
    <a:ext uri="{05A4C25C-085E-4340-85A3-A5531E510DB2}">
      <thm15:themeFamily xmlns:thm15="http://schemas.microsoft.com/office/thememl/2012/main" name="Classic book education presentation (widescreen)_Win32_v3" id="{4B7EA318-15E2-473F-9AB3-202EC7071CC7}" vid="{CC1661AE-A1F1-46A0-A328-D33A145270B8}"/>
    </a:ext>
  </a:extLst>
</a:theme>
</file>

<file path=ppt/theme/theme10.xml><?xml version="1.0" encoding="utf-8"?>
<a:theme xmlns:a="http://schemas.openxmlformats.org/drawingml/2006/main" name="Office Theme">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1" u="none" strike="noStrike" cap="none" normalizeH="0" baseline="0" smtClean="0">
            <a:ln>
              <a:noFill/>
            </a:ln>
            <a:solidFill>
              <a:schemeClr val="tx1"/>
            </a:solidFill>
            <a:effectLst/>
            <a:latin typeface="Arial Rounded MT Bold" panose="020F070403050403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1" u="none" strike="noStrike" cap="none" normalizeH="0" baseline="0" smtClean="0">
            <a:ln>
              <a:noFill/>
            </a:ln>
            <a:solidFill>
              <a:schemeClr val="tx1"/>
            </a:solidFill>
            <a:effectLst/>
            <a:latin typeface="Arial Rounded MT Bold" panose="020F0704030504030204" pitchFamily="34" charset="0"/>
            <a:cs typeface="Arial" panose="020B0604020202020204" pitchFamily="34"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ustom 4">
      <a:majorFont>
        <a:latin typeface="Goudy Old Style"/>
        <a:ea typeface=""/>
        <a:cs typeface=""/>
      </a:majorFont>
      <a:minorFont>
        <a:latin typeface="Goudy Old Style"/>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4.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5.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1" u="none" strike="noStrike" cap="none" normalizeH="0" baseline="0" smtClean="0">
            <a:ln>
              <a:noFill/>
            </a:ln>
            <a:solidFill>
              <a:schemeClr val="tx1"/>
            </a:solidFill>
            <a:effectLst/>
            <a:latin typeface="Arial Rounded MT Bold" panose="020F070403050403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1" u="none" strike="noStrike" cap="none" normalizeH="0" baseline="0" smtClean="0">
            <a:ln>
              <a:noFill/>
            </a:ln>
            <a:solidFill>
              <a:schemeClr val="tx1"/>
            </a:solidFill>
            <a:effectLst/>
            <a:latin typeface="Arial Rounded MT Bold" panose="020F0704030504030204" pitchFamily="34" charset="0"/>
            <a:cs typeface="Arial" panose="020B0604020202020204" pitchFamily="34"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1" u="none" strike="noStrike" cap="none" normalizeH="0" baseline="0" smtClean="0">
            <a:ln>
              <a:noFill/>
            </a:ln>
            <a:solidFill>
              <a:schemeClr val="tx1"/>
            </a:solidFill>
            <a:effectLst/>
            <a:latin typeface="Arial Rounded MT Bold" panose="020F070403050403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1" u="none" strike="noStrike" cap="none" normalizeH="0" baseline="0" smtClean="0">
            <a:ln>
              <a:noFill/>
            </a:ln>
            <a:solidFill>
              <a:schemeClr val="tx1"/>
            </a:solidFill>
            <a:effectLst/>
            <a:latin typeface="Arial Rounded MT Bold" panose="020F0704030504030204" pitchFamily="34" charset="0"/>
            <a:cs typeface="Arial" panose="020B0604020202020204" pitchFamily="34"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1" u="none" strike="noStrike" cap="none" normalizeH="0" baseline="0" smtClean="0">
            <a:ln>
              <a:noFill/>
            </a:ln>
            <a:solidFill>
              <a:schemeClr val="tx1"/>
            </a:solidFill>
            <a:effectLst/>
            <a:latin typeface="Arial Rounded MT Bold" panose="020F070403050403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1" u="none" strike="noStrike" cap="none" normalizeH="0" baseline="0" smtClean="0">
            <a:ln>
              <a:noFill/>
            </a:ln>
            <a:solidFill>
              <a:schemeClr val="tx1"/>
            </a:solidFill>
            <a:effectLst/>
            <a:latin typeface="Arial Rounded MT Bold" panose="020F0704030504030204" pitchFamily="34" charset="0"/>
            <a:cs typeface="Arial" panose="020B0604020202020204" pitchFamily="34"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6" ma:contentTypeDescription="Create a new document." ma:contentTypeScope="" ma:versionID="ac37c1753acd5e330d2062ccec26ea66">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340c7101c92c5120abd06486f9454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66EAEDD-6865-458C-AB5E-1E0979B7BC44}">
  <ds:schemaRefs>
    <ds:schemaRef ds:uri="16c05727-aa75-4e4a-9b5f-8a80a1165891"/>
    <ds:schemaRef ds:uri="http://schemas.microsoft.com/sharepoint/v3"/>
    <ds:schemaRef ds:uri="http://schemas.microsoft.com/office/2006/metadata/properties"/>
    <ds:schemaRef ds:uri="http://schemas.microsoft.com/office/2006/documentManagement/types"/>
    <ds:schemaRef ds:uri="http://purl.org/dc/elements/1.1/"/>
    <ds:schemaRef ds:uri="http://purl.org/dc/dcmitype/"/>
    <ds:schemaRef ds:uri="230e9df3-be65-4c73-a93b-d1236ebd677e"/>
    <ds:schemaRef ds:uri="http://schemas.openxmlformats.org/package/2006/metadata/core-properties"/>
    <ds:schemaRef ds:uri="71af3243-3dd4-4a8d-8c0d-dd76da1f02a5"/>
    <ds:schemaRef ds:uri="http://schemas.microsoft.com/office/infopath/2007/PartnerControls"/>
    <ds:schemaRef ds:uri="http://www.w3.org/XML/1998/namespace"/>
    <ds:schemaRef ds:uri="http://purl.org/dc/terms/"/>
  </ds:schemaRefs>
</ds:datastoreItem>
</file>

<file path=customXml/itemProps2.xml><?xml version="1.0" encoding="utf-8"?>
<ds:datastoreItem xmlns:ds="http://schemas.openxmlformats.org/officeDocument/2006/customXml" ds:itemID="{328458A3-99B8-4914-89E6-B86ADB0D7DF6}">
  <ds:schemaRefs>
    <ds:schemaRef ds:uri="http://schemas.microsoft.com/sharepoint/v3/contenttype/forms"/>
  </ds:schemaRefs>
</ds:datastoreItem>
</file>

<file path=customXml/itemProps3.xml><?xml version="1.0" encoding="utf-8"?>
<ds:datastoreItem xmlns:ds="http://schemas.openxmlformats.org/officeDocument/2006/customXml" ds:itemID="{19ACF9E2-7979-495A-9F5F-33F2C85007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Classic book education presentation (widescreen)</Template>
  <TotalTime>5640</TotalTime>
  <Words>5843</Words>
  <Application>Microsoft Office PowerPoint</Application>
  <PresentationFormat>Custom</PresentationFormat>
  <Paragraphs>314</Paragraphs>
  <Slides>50</Slides>
  <Notes>4</Notes>
  <HiddenSlides>0</HiddenSlides>
  <MMClips>0</MMClips>
  <ScaleCrop>false</ScaleCrop>
  <HeadingPairs>
    <vt:vector size="6" baseType="variant">
      <vt:variant>
        <vt:lpstr>Fonts Used</vt:lpstr>
      </vt:variant>
      <vt:variant>
        <vt:i4>25</vt:i4>
      </vt:variant>
      <vt:variant>
        <vt:lpstr>Theme</vt:lpstr>
      </vt:variant>
      <vt:variant>
        <vt:i4>8</vt:i4>
      </vt:variant>
      <vt:variant>
        <vt:lpstr>Slide Titles</vt:lpstr>
      </vt:variant>
      <vt:variant>
        <vt:i4>50</vt:i4>
      </vt:variant>
    </vt:vector>
  </HeadingPairs>
  <TitlesOfParts>
    <vt:vector size="83" baseType="lpstr">
      <vt:lpstr>Greekth</vt:lpstr>
      <vt:lpstr>Arial</vt:lpstr>
      <vt:lpstr>Goudy Old Style</vt:lpstr>
      <vt:lpstr>Calibri</vt:lpstr>
      <vt:lpstr>Times New Roman</vt:lpstr>
      <vt:lpstr>Symbol</vt:lpstr>
      <vt:lpstr>Monotype Corsiva</vt:lpstr>
      <vt:lpstr>Papyrus</vt:lpstr>
      <vt:lpstr>Wingdings</vt:lpstr>
      <vt:lpstr>Comic Sans MS</vt:lpstr>
      <vt:lpstr>Narkisim</vt:lpstr>
      <vt:lpstr>Aptos</vt:lpstr>
      <vt:lpstr>Arial Narrow</vt:lpstr>
      <vt:lpstr>Tahoma</vt:lpstr>
      <vt:lpstr>Gill Sans MT</vt:lpstr>
      <vt:lpstr>Impact</vt:lpstr>
      <vt:lpstr>Trebuchet MS</vt:lpstr>
      <vt:lpstr>Agency FB</vt:lpstr>
      <vt:lpstr>Constantia</vt:lpstr>
      <vt:lpstr>Calibri Light</vt:lpstr>
      <vt:lpstr>Wingdings 2</vt:lpstr>
      <vt:lpstr>Book Antiqua</vt:lpstr>
      <vt:lpstr>Palatino</vt:lpstr>
      <vt:lpstr>Eras Demi ITC</vt:lpstr>
      <vt:lpstr>Lucida Sans Unicode</vt:lpstr>
      <vt:lpstr>Books Classic 16x9</vt:lpstr>
      <vt:lpstr>Balance</vt:lpstr>
      <vt:lpstr>SlateVTI</vt:lpstr>
      <vt:lpstr>Berlin</vt:lpstr>
      <vt:lpstr>1_Balance</vt:lpstr>
      <vt:lpstr>2_Balance</vt:lpstr>
      <vt:lpstr>3_Balance</vt:lpstr>
      <vt:lpstr>Office Theme</vt:lpstr>
      <vt:lpstr>CHRISTIANITY</vt:lpstr>
      <vt:lpstr>1 - THE APOSTOLIC PERIOD</vt:lpstr>
      <vt:lpstr>PowerPoint Presentation</vt:lpstr>
      <vt:lpstr>The new israel</vt:lpstr>
      <vt:lpstr>PowerPoint Presentation</vt:lpstr>
      <vt:lpstr>THE WILD OLIVE BRANCHES</vt:lpstr>
      <vt:lpstr>WHO ARE GOD’S children?</vt:lpstr>
      <vt:lpstr>CROSSING BOUNDARIES</vt:lpstr>
      <vt:lpstr>THE SAMARITAN MISSION (Ac. 8:4-25)</vt:lpstr>
      <vt:lpstr>PowerPoint Presentation</vt:lpstr>
      <vt:lpstr>Philip’s Preaching</vt:lpstr>
      <vt:lpstr>The New Horizon</vt:lpstr>
      <vt:lpstr>DISCUSSION</vt:lpstr>
      <vt:lpstr>THE CONVERSION OF A GENTILE GOD-FEARER (Ac. 10:1-48)</vt:lpstr>
      <vt:lpstr> “God-fearers” (Ac. 10:2, 22)  This “roster” of God-fearers from Aphrodisias (southwestern Turkey) is one of various references in inscriptions and texts to pious Gentiles who were sympathetic to Jewish religion, even though they had not themselves become proselyte Jews. Hence, they stood somewhere between full Jewishness and paganism.  This list names 54 Gentiles who, alongside Jews from the local synagogue, contributed to relief efforts as well as construction of a place for worship. The Gentile part of the register is headed by the words “those who are God-fearers”.</vt:lpstr>
      <vt:lpstr>At Cornelius’ Home</vt:lpstr>
      <vt:lpstr>THE JERUSALEM CHURCH AFFIRMATION (Ac. 11:1-18)</vt:lpstr>
      <vt:lpstr>Peter’s Explanation</vt:lpstr>
      <vt:lpstr>THE GREEK CHURCH IN ANTIOCH (Ac. 11:19-30)</vt:lpstr>
      <vt:lpstr>STAGES BETWEEN JEW &amp; GENTILE</vt:lpstr>
      <vt:lpstr>LITERATURE</vt:lpstr>
      <vt:lpstr>THE CHURCH AND THE CHURCHES</vt:lpstr>
      <vt:lpstr>Church at Antioch, Syria (modern Antakya, Turkey)</vt:lpstr>
      <vt:lpstr>DISCUSSION</vt:lpstr>
      <vt:lpstr>2 - POST-APOSTOLIC CHRISTIANITY</vt:lpstr>
      <vt:lpstr>PowerPoint Presentation</vt:lpstr>
      <vt:lpstr>Paul and Peter, the two most important leaders in early Christianity, were both executed in Rome in the mid-60s.</vt:lpstr>
      <vt:lpstr>TRANSITION QUESTIONS Apostolic To Post-apostolic</vt:lpstr>
      <vt:lpstr>Separation from Judaism</vt:lpstr>
      <vt:lpstr>The Tensions begin</vt:lpstr>
      <vt:lpstr>The Jewish revolt</vt:lpstr>
      <vt:lpstr>BIRKAT HA-MINIM (curse upon the heretics)</vt:lpstr>
      <vt:lpstr>Saturday to sunday</vt:lpstr>
      <vt:lpstr>THE LORD’S DAY</vt:lpstr>
      <vt:lpstr>DISCUSSION</vt:lpstr>
      <vt:lpstr>The apostolic fathers</vt:lpstr>
      <vt:lpstr>The apostolic fathers</vt:lpstr>
      <vt:lpstr>Ancient copy of the Didache, in which appears the baptismal formula “of the Father, and of the Son, and of the Holy Spirit” (range of dating AD 50-120)</vt:lpstr>
      <vt:lpstr>Excerpts from the didache</vt:lpstr>
      <vt:lpstr>DISCUSSION</vt:lpstr>
      <vt:lpstr>EARLY CHRISTIAN WORSHIP</vt:lpstr>
      <vt:lpstr>The two sacraments</vt:lpstr>
      <vt:lpstr>Worship in the New Testament There are hints about the form of Christian worship in the New Testament: </vt:lpstr>
      <vt:lpstr>EARLY INSTRUCTIONS FOR CHRISTIAN WORSHIP</vt:lpstr>
      <vt:lpstr>DISCUSSION</vt:lpstr>
      <vt:lpstr>EARLY EUCHARISTIC PRAYER</vt:lpstr>
      <vt:lpstr>EARLY EUCHARISTIC THANKSGIVING</vt:lpstr>
      <vt:lpstr>EARLY DESCRIPTION OF CHRISTIAN WORSHIP BY AN OUTSIDER</vt:lpstr>
      <vt:lpstr>2nd CENTURY DESCRIPTION OF CHRISTIAN WORSHIP</vt:lpstr>
      <vt:lpstr>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Daniel Lewis</dc:creator>
  <cp:lastModifiedBy>Daniel Lewis</cp:lastModifiedBy>
  <cp:revision>320</cp:revision>
  <cp:lastPrinted>2025-03-12T12:32:06Z</cp:lastPrinted>
  <dcterms:created xsi:type="dcterms:W3CDTF">2025-02-18T20:01:58Z</dcterms:created>
  <dcterms:modified xsi:type="dcterms:W3CDTF">2026-04-01T13:07:48Z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