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 id="2147483672" r:id="rId5"/>
    <p:sldMasterId id="2147483767" r:id="rId6"/>
    <p:sldMasterId id="2147483826" r:id="rId7"/>
    <p:sldMasterId id="2147483844" r:id="rId8"/>
  </p:sldMasterIdLst>
  <p:notesMasterIdLst>
    <p:notesMasterId r:id="rId120"/>
  </p:notesMasterIdLst>
  <p:sldIdLst>
    <p:sldId id="733" r:id="rId9"/>
    <p:sldId id="557" r:id="rId10"/>
    <p:sldId id="559" r:id="rId11"/>
    <p:sldId id="745" r:id="rId12"/>
    <p:sldId id="560" r:id="rId13"/>
    <p:sldId id="561" r:id="rId14"/>
    <p:sldId id="563" r:id="rId15"/>
    <p:sldId id="566" r:id="rId16"/>
    <p:sldId id="567" r:id="rId17"/>
    <p:sldId id="568" r:id="rId18"/>
    <p:sldId id="746" r:id="rId19"/>
    <p:sldId id="572" r:id="rId20"/>
    <p:sldId id="573" r:id="rId21"/>
    <p:sldId id="747" r:id="rId22"/>
    <p:sldId id="575" r:id="rId23"/>
    <p:sldId id="576" r:id="rId24"/>
    <p:sldId id="577" r:id="rId25"/>
    <p:sldId id="584" r:id="rId26"/>
    <p:sldId id="586" r:id="rId27"/>
    <p:sldId id="578" r:id="rId28"/>
    <p:sldId id="748" r:id="rId29"/>
    <p:sldId id="734" r:id="rId30"/>
    <p:sldId id="579" r:id="rId31"/>
    <p:sldId id="587" r:id="rId32"/>
    <p:sldId id="749" r:id="rId33"/>
    <p:sldId id="588" r:id="rId34"/>
    <p:sldId id="355" r:id="rId35"/>
    <p:sldId id="593" r:id="rId36"/>
    <p:sldId id="750" r:id="rId37"/>
    <p:sldId id="596" r:id="rId38"/>
    <p:sldId id="598" r:id="rId39"/>
    <p:sldId id="601" r:id="rId40"/>
    <p:sldId id="603" r:id="rId41"/>
    <p:sldId id="605" r:id="rId42"/>
    <p:sldId id="751" r:id="rId43"/>
    <p:sldId id="607" r:id="rId44"/>
    <p:sldId id="602" r:id="rId45"/>
    <p:sldId id="752" r:id="rId46"/>
    <p:sldId id="608" r:id="rId47"/>
    <p:sldId id="609" r:id="rId48"/>
    <p:sldId id="610" r:id="rId49"/>
    <p:sldId id="611" r:id="rId50"/>
    <p:sldId id="761" r:id="rId51"/>
    <p:sldId id="735" r:id="rId52"/>
    <p:sldId id="613" r:id="rId53"/>
    <p:sldId id="612" r:id="rId54"/>
    <p:sldId id="614" r:id="rId55"/>
    <p:sldId id="616" r:id="rId56"/>
    <p:sldId id="618" r:id="rId57"/>
    <p:sldId id="619" r:id="rId58"/>
    <p:sldId id="623" r:id="rId59"/>
    <p:sldId id="622" r:id="rId60"/>
    <p:sldId id="754" r:id="rId61"/>
    <p:sldId id="625" r:id="rId62"/>
    <p:sldId id="626" r:id="rId63"/>
    <p:sldId id="628" r:id="rId64"/>
    <p:sldId id="755" r:id="rId65"/>
    <p:sldId id="630" r:id="rId66"/>
    <p:sldId id="518" r:id="rId67"/>
    <p:sldId id="632" r:id="rId68"/>
    <p:sldId id="634" r:id="rId69"/>
    <p:sldId id="635" r:id="rId70"/>
    <p:sldId id="636" r:id="rId71"/>
    <p:sldId id="644" r:id="rId72"/>
    <p:sldId id="756" r:id="rId73"/>
    <p:sldId id="640" r:id="rId74"/>
    <p:sldId id="736" r:id="rId75"/>
    <p:sldId id="651" r:id="rId76"/>
    <p:sldId id="744" r:id="rId77"/>
    <p:sldId id="519" r:id="rId78"/>
    <p:sldId id="650" r:id="rId79"/>
    <p:sldId id="653" r:id="rId80"/>
    <p:sldId id="654" r:id="rId81"/>
    <p:sldId id="655" r:id="rId82"/>
    <p:sldId id="656" r:id="rId83"/>
    <p:sldId id="757" r:id="rId84"/>
    <p:sldId id="657" r:id="rId85"/>
    <p:sldId id="520" r:id="rId86"/>
    <p:sldId id="658" r:id="rId87"/>
    <p:sldId id="659" r:id="rId88"/>
    <p:sldId id="660" r:id="rId89"/>
    <p:sldId id="662" r:id="rId90"/>
    <p:sldId id="664" r:id="rId91"/>
    <p:sldId id="663" r:id="rId92"/>
    <p:sldId id="665" r:id="rId93"/>
    <p:sldId id="759" r:id="rId94"/>
    <p:sldId id="758" r:id="rId95"/>
    <p:sldId id="743" r:id="rId96"/>
    <p:sldId id="760" r:id="rId97"/>
    <p:sldId id="667" r:id="rId98"/>
    <p:sldId id="668" r:id="rId99"/>
    <p:sldId id="521" r:id="rId100"/>
    <p:sldId id="669" r:id="rId101"/>
    <p:sldId id="671" r:id="rId102"/>
    <p:sldId id="672" r:id="rId103"/>
    <p:sldId id="673" r:id="rId104"/>
    <p:sldId id="670" r:id="rId105"/>
    <p:sldId id="675" r:id="rId106"/>
    <p:sldId id="652" r:id="rId107"/>
    <p:sldId id="682" r:id="rId108"/>
    <p:sldId id="523" r:id="rId109"/>
    <p:sldId id="683" r:id="rId110"/>
    <p:sldId id="684" r:id="rId111"/>
    <p:sldId id="686" r:id="rId112"/>
    <p:sldId id="688" r:id="rId113"/>
    <p:sldId id="687" r:id="rId114"/>
    <p:sldId id="524" r:id="rId115"/>
    <p:sldId id="689" r:id="rId116"/>
    <p:sldId id="527" r:id="rId117"/>
    <p:sldId id="691" r:id="rId118"/>
    <p:sldId id="692" r:id="rId119"/>
  </p:sldIdLst>
  <p:sldSz cx="12192000" cy="6858000"/>
  <p:notesSz cx="7053263" cy="9309100"/>
  <p:embeddedFontLst>
    <p:embeddedFont>
      <p:font typeface="Agency FB" panose="020B0503020202020204" pitchFamily="34" charset="0"/>
      <p:regular r:id="rId121"/>
      <p:bold r:id="rId122"/>
    </p:embeddedFont>
    <p:embeddedFont>
      <p:font typeface="Arial Black" panose="020B0A04020102020204" pitchFamily="34" charset="0"/>
      <p:bold r:id="rId123"/>
    </p:embeddedFont>
    <p:embeddedFont>
      <p:font typeface="Arial Narrow" panose="020B0606020202030204" pitchFamily="34" charset="0"/>
      <p:regular r:id="rId124"/>
      <p:bold r:id="rId125"/>
      <p:italic r:id="rId126"/>
      <p:boldItalic r:id="rId127"/>
    </p:embeddedFont>
    <p:embeddedFont>
      <p:font typeface="Avenir Next LT Pro" panose="020B0504020202020204" pitchFamily="34" charset="0"/>
      <p:regular r:id="rId128"/>
      <p:bold r:id="rId129"/>
      <p:italic r:id="rId130"/>
      <p:boldItalic r:id="rId131"/>
    </p:embeddedFont>
    <p:embeddedFont>
      <p:font typeface="Avenir Next LT Pro Light" panose="020B0304020202020204" pitchFamily="34" charset="0"/>
      <p:regular r:id="rId132"/>
      <p:italic r:id="rId133"/>
    </p:embeddedFont>
    <p:embeddedFont>
      <p:font typeface="Baskerville Old Face" panose="02020602080505020303" pitchFamily="18" charset="0"/>
      <p:regular r:id="rId134"/>
    </p:embeddedFont>
    <p:embeddedFont>
      <p:font typeface="Book Antiqua" panose="02040602050305030304" pitchFamily="18" charset="0"/>
      <p:regular r:id="rId135"/>
      <p:bold r:id="rId136"/>
      <p:italic r:id="rId137"/>
      <p:boldItalic r:id="rId138"/>
    </p:embeddedFont>
    <p:embeddedFont>
      <p:font typeface="Brush Script MT" panose="03060802040406070304" pitchFamily="66" charset="0"/>
      <p:italic r:id="rId139"/>
    </p:embeddedFont>
    <p:embeddedFont>
      <p:font typeface="Century Gothic" panose="020B0502020202020204" pitchFamily="34" charset="0"/>
      <p:regular r:id="rId140"/>
      <p:bold r:id="rId141"/>
      <p:italic r:id="rId142"/>
      <p:boldItalic r:id="rId143"/>
    </p:embeddedFont>
    <p:embeddedFont>
      <p:font typeface="Copperplate Gothic Bold" panose="020E0705020206020404" pitchFamily="34" charset="0"/>
      <p:regular r:id="rId144"/>
    </p:embeddedFont>
    <p:embeddedFont>
      <p:font typeface="Corbel" panose="020B0503020204020204" pitchFamily="34" charset="0"/>
      <p:regular r:id="rId145"/>
      <p:bold r:id="rId146"/>
      <p:italic r:id="rId147"/>
      <p:boldItalic r:id="rId148"/>
    </p:embeddedFont>
    <p:embeddedFont>
      <p:font typeface="Eras Bold ITC" panose="020B0907030504020204" pitchFamily="34" charset="0"/>
      <p:regular r:id="rId149"/>
    </p:embeddedFont>
    <p:embeddedFont>
      <p:font typeface="Eras Demi ITC" panose="020B0805030504020804" pitchFamily="34" charset="0"/>
      <p:regular r:id="rId150"/>
    </p:embeddedFont>
    <p:embeddedFont>
      <p:font typeface="Franklin Gothic Medium" panose="020B0603020102020204" pitchFamily="34" charset="0"/>
      <p:regular r:id="rId151"/>
      <p:italic r:id="rId152"/>
    </p:embeddedFont>
    <p:embeddedFont>
      <p:font typeface="Garamond" panose="02020404030301010803" pitchFamily="18" charset="0"/>
      <p:regular r:id="rId153"/>
      <p:bold r:id="rId154"/>
      <p:italic r:id="rId155"/>
    </p:embeddedFont>
    <p:embeddedFont>
      <p:font typeface="HebrewTh" pitchFamily="2" charset="0"/>
      <p:regular r:id="rId156"/>
    </p:embeddedFont>
    <p:embeddedFont>
      <p:font typeface="Impact" panose="020B0806030902050204" pitchFamily="34" charset="0"/>
      <p:regular r:id="rId157"/>
    </p:embeddedFont>
    <p:embeddedFont>
      <p:font typeface="Tahoma" panose="020B0604030504040204" pitchFamily="34" charset="0"/>
      <p:regular r:id="rId158"/>
      <p:bold r:id="rId159"/>
    </p:embeddedFont>
    <p:embeddedFont>
      <p:font typeface="Trebuchet MS" panose="020B0603020202020204" pitchFamily="34" charset="0"/>
      <p:regular r:id="rId160"/>
      <p:bold r:id="rId161"/>
      <p:italic r:id="rId162"/>
      <p:boldItalic r:id="rId163"/>
    </p:embeddedFont>
    <p:embeddedFont>
      <p:font typeface="Verdana" panose="020B0604030504040204" pitchFamily="34" charset="0"/>
      <p:regular r:id="rId164"/>
      <p:bold r:id="rId165"/>
      <p:italic r:id="rId166"/>
      <p:boldItalic r:id="rId167"/>
    </p:embeddedFont>
    <p:embeddedFont>
      <p:font typeface="Wingdings 3" panose="05040102010807070707" pitchFamily="18" charset="2"/>
      <p:regular r:id="rId1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204F"/>
    <a:srgbClr val="7F3F00"/>
    <a:srgbClr val="D7E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19" autoAdjust="0"/>
  </p:normalViewPr>
  <p:slideViewPr>
    <p:cSldViewPr snapToGrid="0">
      <p:cViewPr varScale="1">
        <p:scale>
          <a:sx n="113" d="100"/>
          <a:sy n="113" d="100"/>
        </p:scale>
        <p:origin x="150" y="114"/>
      </p:cViewPr>
      <p:guideLst/>
    </p:cSldViewPr>
  </p:slideViewPr>
  <p:notesTextViewPr>
    <p:cViewPr>
      <p:scale>
        <a:sx n="1" d="1"/>
        <a:sy n="1" d="1"/>
      </p:scale>
      <p:origin x="0" y="0"/>
    </p:cViewPr>
  </p:notesTextViewPr>
  <p:sorterViewPr>
    <p:cViewPr>
      <p:scale>
        <a:sx n="100" d="100"/>
        <a:sy n="100" d="100"/>
      </p:scale>
      <p:origin x="0" y="-1024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font" Target="fonts/font18.fntdata"/><Relationship Id="rId159" Type="http://schemas.openxmlformats.org/officeDocument/2006/relationships/font" Target="fonts/font39.fntdata"/><Relationship Id="rId170" Type="http://schemas.openxmlformats.org/officeDocument/2006/relationships/viewProps" Target="viewProps.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font" Target="fonts/font8.fntdata"/><Relationship Id="rId149" Type="http://schemas.openxmlformats.org/officeDocument/2006/relationships/font" Target="fonts/font29.fntdata"/><Relationship Id="rId5" Type="http://schemas.openxmlformats.org/officeDocument/2006/relationships/slideMaster" Target="slideMasters/slideMaster2.xml"/><Relationship Id="rId95" Type="http://schemas.openxmlformats.org/officeDocument/2006/relationships/slide" Target="slides/slide87.xml"/><Relationship Id="rId160" Type="http://schemas.openxmlformats.org/officeDocument/2006/relationships/font" Target="fonts/font40.fntdata"/><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font" Target="fonts/font19.fntdata"/><Relationship Id="rId85" Type="http://schemas.openxmlformats.org/officeDocument/2006/relationships/slide" Target="slides/slide77.xml"/><Relationship Id="rId150" Type="http://schemas.openxmlformats.org/officeDocument/2006/relationships/font" Target="fonts/font30.fntdata"/><Relationship Id="rId171" Type="http://schemas.openxmlformats.org/officeDocument/2006/relationships/theme" Target="theme/theme1.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font" Target="fonts/font9.fntdata"/><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font" Target="fonts/font20.fntdata"/><Relationship Id="rId145" Type="http://schemas.openxmlformats.org/officeDocument/2006/relationships/font" Target="fonts/font25.fntdata"/><Relationship Id="rId161" Type="http://schemas.openxmlformats.org/officeDocument/2006/relationships/font" Target="fonts/font41.fntdata"/><Relationship Id="rId166" Type="http://schemas.openxmlformats.org/officeDocument/2006/relationships/font" Target="fonts/font46.fntdata"/><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font" Target="fonts/font10.fntdata"/><Relationship Id="rId135" Type="http://schemas.openxmlformats.org/officeDocument/2006/relationships/font" Target="fonts/font15.fntdata"/><Relationship Id="rId151" Type="http://schemas.openxmlformats.org/officeDocument/2006/relationships/font" Target="fonts/font31.fntdata"/><Relationship Id="rId156" Type="http://schemas.openxmlformats.org/officeDocument/2006/relationships/font" Target="fonts/font36.fntdata"/><Relationship Id="rId172" Type="http://schemas.openxmlformats.org/officeDocument/2006/relationships/tableStyles" Target="tableStyles.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notesMaster" Target="notesMasters/notesMaster1.xml"/><Relationship Id="rId125" Type="http://schemas.openxmlformats.org/officeDocument/2006/relationships/font" Target="fonts/font5.fntdata"/><Relationship Id="rId141" Type="http://schemas.openxmlformats.org/officeDocument/2006/relationships/font" Target="fonts/font21.fntdata"/><Relationship Id="rId146" Type="http://schemas.openxmlformats.org/officeDocument/2006/relationships/font" Target="fonts/font26.fntdata"/><Relationship Id="rId167" Type="http://schemas.openxmlformats.org/officeDocument/2006/relationships/font" Target="fonts/font47.fntdata"/><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font" Target="fonts/font42.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font" Target="fonts/font11.fntdata"/><Relationship Id="rId136" Type="http://schemas.openxmlformats.org/officeDocument/2006/relationships/font" Target="fonts/font16.fntdata"/><Relationship Id="rId157" Type="http://schemas.openxmlformats.org/officeDocument/2006/relationships/font" Target="fonts/font37.fntdata"/><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font" Target="fonts/font32.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font" Target="fonts/font6.fntdata"/><Relationship Id="rId147" Type="http://schemas.openxmlformats.org/officeDocument/2006/relationships/font" Target="fonts/font27.fntdata"/><Relationship Id="rId168" Type="http://schemas.openxmlformats.org/officeDocument/2006/relationships/font" Target="fonts/font48.fntdata"/><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font" Target="fonts/font1.fntdata"/><Relationship Id="rId142" Type="http://schemas.openxmlformats.org/officeDocument/2006/relationships/font" Target="fonts/font22.fntdata"/><Relationship Id="rId163" Type="http://schemas.openxmlformats.org/officeDocument/2006/relationships/font" Target="fonts/font43.fntdata"/><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font" Target="fonts/font17.fntdata"/><Relationship Id="rId158" Type="http://schemas.openxmlformats.org/officeDocument/2006/relationships/font" Target="fonts/font38.fntdata"/><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font" Target="fonts/font12.fntdata"/><Relationship Id="rId153" Type="http://schemas.openxmlformats.org/officeDocument/2006/relationships/font" Target="fonts/font33.fntdata"/><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font" Target="fonts/font7.fntdata"/><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font" Target="fonts/font2.fntdata"/><Relationship Id="rId143" Type="http://schemas.openxmlformats.org/officeDocument/2006/relationships/font" Target="fonts/font23.fntdata"/><Relationship Id="rId148" Type="http://schemas.openxmlformats.org/officeDocument/2006/relationships/font" Target="fonts/font28.fntdata"/><Relationship Id="rId164" Type="http://schemas.openxmlformats.org/officeDocument/2006/relationships/font" Target="fonts/font44.fntdata"/><Relationship Id="rId16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font" Target="fonts/font13.fntdata"/><Relationship Id="rId154" Type="http://schemas.openxmlformats.org/officeDocument/2006/relationships/font" Target="fonts/font34.fntdata"/><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font" Target="fonts/font3.fntdata"/><Relationship Id="rId144" Type="http://schemas.openxmlformats.org/officeDocument/2006/relationships/font" Target="fonts/font24.fntdata"/><Relationship Id="rId90" Type="http://schemas.openxmlformats.org/officeDocument/2006/relationships/slide" Target="slides/slide82.xml"/><Relationship Id="rId165" Type="http://schemas.openxmlformats.org/officeDocument/2006/relationships/font" Target="fonts/font45.fntdata"/><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font" Target="fonts/font14.fntdata"/><Relationship Id="rId80" Type="http://schemas.openxmlformats.org/officeDocument/2006/relationships/slide" Target="slides/slide72.xml"/><Relationship Id="rId155" Type="http://schemas.openxmlformats.org/officeDocument/2006/relationships/font" Target="fonts/font35.fntdata"/><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7E1372AC-820B-4907-B8DC-C5518251AB15}" type="datetimeFigureOut">
              <a:rPr lang="en-US" smtClean="0"/>
              <a:t>11/24/2025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D34A8AC5-AF13-46D0-A7A0-0CD9B85364F6}" type="slidenum">
              <a:rPr lang="en-US" smtClean="0"/>
              <a:t>‹#›</a:t>
            </a:fld>
            <a:endParaRPr lang="en-US"/>
          </a:p>
        </p:txBody>
      </p:sp>
    </p:spTree>
    <p:extLst>
      <p:ext uri="{BB962C8B-B14F-4D97-AF65-F5344CB8AC3E}">
        <p14:creationId xmlns:p14="http://schemas.microsoft.com/office/powerpoint/2010/main" val="345836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794FC6FB-0680-4591-BFEA-B7E21FA6DFE0}" type="datetime1">
              <a:rPr lang="en-US" smtClean="0"/>
              <a:t>11/24/2025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1F415E-9C50-4D61-97E4-EADC0A3F8714}"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E956D-0EE1-424B-BF24-C16109E50E81}"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826" name="Group 2">
            <a:extLst>
              <a:ext uri="{FF2B5EF4-FFF2-40B4-BE49-F238E27FC236}">
                <a16:creationId xmlns:a16="http://schemas.microsoft.com/office/drawing/2014/main" id="{31F94677-8380-BFF8-1BF0-E7EEE444AEC0}"/>
              </a:ext>
            </a:extLst>
          </p:cNvPr>
          <p:cNvGrpSpPr>
            <a:grpSpLocks/>
          </p:cNvGrpSpPr>
          <p:nvPr/>
        </p:nvGrpSpPr>
        <p:grpSpPr bwMode="auto">
          <a:xfrm>
            <a:off x="5067300" y="1789114"/>
            <a:ext cx="7120467" cy="5056187"/>
            <a:chOff x="2394" y="1127"/>
            <a:chExt cx="3364" cy="3185"/>
          </a:xfrm>
        </p:grpSpPr>
        <p:sp>
          <p:nvSpPr>
            <p:cNvPr id="77827" name="Rectangle 3">
              <a:extLst>
                <a:ext uri="{FF2B5EF4-FFF2-40B4-BE49-F238E27FC236}">
                  <a16:creationId xmlns:a16="http://schemas.microsoft.com/office/drawing/2014/main" id="{44C205C2-D4B1-B7D0-CC70-CE62BAA7B44A}"/>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28" name="Oval 4">
              <a:extLst>
                <a:ext uri="{FF2B5EF4-FFF2-40B4-BE49-F238E27FC236}">
                  <a16:creationId xmlns:a16="http://schemas.microsoft.com/office/drawing/2014/main" id="{57B39A4D-0F00-DA88-0CD1-C995531D39EA}"/>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29" name="Rectangle 5">
              <a:extLst>
                <a:ext uri="{FF2B5EF4-FFF2-40B4-BE49-F238E27FC236}">
                  <a16:creationId xmlns:a16="http://schemas.microsoft.com/office/drawing/2014/main" id="{B0EC1588-58B6-32B4-4BDF-AF975379CB20}"/>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0" name="Freeform 6">
              <a:extLst>
                <a:ext uri="{FF2B5EF4-FFF2-40B4-BE49-F238E27FC236}">
                  <a16:creationId xmlns:a16="http://schemas.microsoft.com/office/drawing/2014/main" id="{79FC2C0B-5469-0038-F6D8-020F0AA54163}"/>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31" name="Rectangle 7">
              <a:extLst>
                <a:ext uri="{FF2B5EF4-FFF2-40B4-BE49-F238E27FC236}">
                  <a16:creationId xmlns:a16="http://schemas.microsoft.com/office/drawing/2014/main" id="{D3B5B539-3FC2-699D-F5BD-4526E3F92640}"/>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2" name="Rectangle 8">
              <a:extLst>
                <a:ext uri="{FF2B5EF4-FFF2-40B4-BE49-F238E27FC236}">
                  <a16:creationId xmlns:a16="http://schemas.microsoft.com/office/drawing/2014/main" id="{48156E98-9803-7B62-C9FD-82A244E47511}"/>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3" name="Rectangle 9">
              <a:extLst>
                <a:ext uri="{FF2B5EF4-FFF2-40B4-BE49-F238E27FC236}">
                  <a16:creationId xmlns:a16="http://schemas.microsoft.com/office/drawing/2014/main" id="{17C42650-E9CA-B0BA-906E-7774A95172FE}"/>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4" name="Rectangle 10">
              <a:extLst>
                <a:ext uri="{FF2B5EF4-FFF2-40B4-BE49-F238E27FC236}">
                  <a16:creationId xmlns:a16="http://schemas.microsoft.com/office/drawing/2014/main" id="{A88DE7CC-CF9A-4FB1-EBC2-3D8529C94AC4}"/>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5" name="Rectangle 11">
              <a:extLst>
                <a:ext uri="{FF2B5EF4-FFF2-40B4-BE49-F238E27FC236}">
                  <a16:creationId xmlns:a16="http://schemas.microsoft.com/office/drawing/2014/main" id="{29E16C3B-9A64-88A9-904B-9850FF0A2F5B}"/>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36" name="Freeform 12">
              <a:extLst>
                <a:ext uri="{FF2B5EF4-FFF2-40B4-BE49-F238E27FC236}">
                  <a16:creationId xmlns:a16="http://schemas.microsoft.com/office/drawing/2014/main" id="{B88454AA-B3C4-7387-2DDC-AD30372EA573}"/>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37" name="Freeform 13">
              <a:extLst>
                <a:ext uri="{FF2B5EF4-FFF2-40B4-BE49-F238E27FC236}">
                  <a16:creationId xmlns:a16="http://schemas.microsoft.com/office/drawing/2014/main" id="{007B67F3-2A8F-0631-1314-C12F266BAC36}"/>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38" name="Freeform 14">
              <a:extLst>
                <a:ext uri="{FF2B5EF4-FFF2-40B4-BE49-F238E27FC236}">
                  <a16:creationId xmlns:a16="http://schemas.microsoft.com/office/drawing/2014/main" id="{EAB77A0B-A42E-9984-31EA-864A35A7B59E}"/>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39" name="Freeform 15">
              <a:extLst>
                <a:ext uri="{FF2B5EF4-FFF2-40B4-BE49-F238E27FC236}">
                  <a16:creationId xmlns:a16="http://schemas.microsoft.com/office/drawing/2014/main" id="{3AD05E0B-18EC-9AF0-F31D-6CA9D44D3948}"/>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0" name="Freeform 16">
              <a:extLst>
                <a:ext uri="{FF2B5EF4-FFF2-40B4-BE49-F238E27FC236}">
                  <a16:creationId xmlns:a16="http://schemas.microsoft.com/office/drawing/2014/main" id="{0BFF4A8D-F387-7E06-EBD8-C3EA6710B88B}"/>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1" name="Freeform 17">
              <a:extLst>
                <a:ext uri="{FF2B5EF4-FFF2-40B4-BE49-F238E27FC236}">
                  <a16:creationId xmlns:a16="http://schemas.microsoft.com/office/drawing/2014/main" id="{63DC84D9-13C5-BD5A-9A41-611EBAFA34E0}"/>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2" name="Freeform 18">
              <a:extLst>
                <a:ext uri="{FF2B5EF4-FFF2-40B4-BE49-F238E27FC236}">
                  <a16:creationId xmlns:a16="http://schemas.microsoft.com/office/drawing/2014/main" id="{9CB53AE3-383E-B94B-5A37-50F777594BE4}"/>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3" name="Freeform 19">
              <a:extLst>
                <a:ext uri="{FF2B5EF4-FFF2-40B4-BE49-F238E27FC236}">
                  <a16:creationId xmlns:a16="http://schemas.microsoft.com/office/drawing/2014/main" id="{0BBBB90E-6902-97E9-B295-AA7F18957F03}"/>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4" name="Freeform 20">
              <a:extLst>
                <a:ext uri="{FF2B5EF4-FFF2-40B4-BE49-F238E27FC236}">
                  <a16:creationId xmlns:a16="http://schemas.microsoft.com/office/drawing/2014/main" id="{83504870-E38B-0E2E-CF93-1D069647195D}"/>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5" name="Freeform 21">
              <a:extLst>
                <a:ext uri="{FF2B5EF4-FFF2-40B4-BE49-F238E27FC236}">
                  <a16:creationId xmlns:a16="http://schemas.microsoft.com/office/drawing/2014/main" id="{2B495BAE-9093-764E-C4FD-BC15DBF150FF}"/>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6" name="Freeform 22">
              <a:extLst>
                <a:ext uri="{FF2B5EF4-FFF2-40B4-BE49-F238E27FC236}">
                  <a16:creationId xmlns:a16="http://schemas.microsoft.com/office/drawing/2014/main" id="{18A96363-97F3-7B15-5C7F-4CCCD5DC38B6}"/>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7" name="Freeform 23">
              <a:extLst>
                <a:ext uri="{FF2B5EF4-FFF2-40B4-BE49-F238E27FC236}">
                  <a16:creationId xmlns:a16="http://schemas.microsoft.com/office/drawing/2014/main" id="{E6121F94-61DA-2DA1-E817-A1D34AA0D735}"/>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8" name="Freeform 24">
              <a:extLst>
                <a:ext uri="{FF2B5EF4-FFF2-40B4-BE49-F238E27FC236}">
                  <a16:creationId xmlns:a16="http://schemas.microsoft.com/office/drawing/2014/main" id="{9A70F821-83E5-F1A3-921A-8A7AAA943EE5}"/>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49" name="Freeform 25">
              <a:extLst>
                <a:ext uri="{FF2B5EF4-FFF2-40B4-BE49-F238E27FC236}">
                  <a16:creationId xmlns:a16="http://schemas.microsoft.com/office/drawing/2014/main" id="{684489F1-5F44-E7F0-393D-B6A4EE430A3F}"/>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50" name="Freeform 26">
              <a:extLst>
                <a:ext uri="{FF2B5EF4-FFF2-40B4-BE49-F238E27FC236}">
                  <a16:creationId xmlns:a16="http://schemas.microsoft.com/office/drawing/2014/main" id="{BF2F374D-5860-B146-55BE-4D10DB39C87E}"/>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51" name="Oval 27">
              <a:extLst>
                <a:ext uri="{FF2B5EF4-FFF2-40B4-BE49-F238E27FC236}">
                  <a16:creationId xmlns:a16="http://schemas.microsoft.com/office/drawing/2014/main" id="{71EFD69F-C818-DAB2-9E7E-FA7F9AB7CCBA}"/>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2" name="Oval 28">
              <a:extLst>
                <a:ext uri="{FF2B5EF4-FFF2-40B4-BE49-F238E27FC236}">
                  <a16:creationId xmlns:a16="http://schemas.microsoft.com/office/drawing/2014/main" id="{8EEC2F85-4565-3617-3EC8-F4C33BBA77C2}"/>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3" name="Oval 29">
              <a:extLst>
                <a:ext uri="{FF2B5EF4-FFF2-40B4-BE49-F238E27FC236}">
                  <a16:creationId xmlns:a16="http://schemas.microsoft.com/office/drawing/2014/main" id="{5AB68C1B-71C2-0246-918A-9E4A31B37E99}"/>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4" name="Freeform 30">
              <a:extLst>
                <a:ext uri="{FF2B5EF4-FFF2-40B4-BE49-F238E27FC236}">
                  <a16:creationId xmlns:a16="http://schemas.microsoft.com/office/drawing/2014/main" id="{2D2AA722-9757-4824-FD03-996ACA1CB609}"/>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55" name="Freeform 31">
              <a:extLst>
                <a:ext uri="{FF2B5EF4-FFF2-40B4-BE49-F238E27FC236}">
                  <a16:creationId xmlns:a16="http://schemas.microsoft.com/office/drawing/2014/main" id="{E6AF83F7-B9EB-A3B4-AC8B-ADE1B561CE6E}"/>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56" name="Rectangle 32">
              <a:extLst>
                <a:ext uri="{FF2B5EF4-FFF2-40B4-BE49-F238E27FC236}">
                  <a16:creationId xmlns:a16="http://schemas.microsoft.com/office/drawing/2014/main" id="{EA510B5D-9F72-A82A-D09C-E165F5AA2295}"/>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7" name="Rectangle 33">
              <a:extLst>
                <a:ext uri="{FF2B5EF4-FFF2-40B4-BE49-F238E27FC236}">
                  <a16:creationId xmlns:a16="http://schemas.microsoft.com/office/drawing/2014/main" id="{0FBBB31B-6D2A-80C1-B743-217F35E0C661}"/>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8" name="AutoShape 34">
              <a:extLst>
                <a:ext uri="{FF2B5EF4-FFF2-40B4-BE49-F238E27FC236}">
                  <a16:creationId xmlns:a16="http://schemas.microsoft.com/office/drawing/2014/main" id="{787988FB-D09E-C127-7F6D-3966CC54AF2F}"/>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7859" name="Freeform 35">
              <a:extLst>
                <a:ext uri="{FF2B5EF4-FFF2-40B4-BE49-F238E27FC236}">
                  <a16:creationId xmlns:a16="http://schemas.microsoft.com/office/drawing/2014/main" id="{63588019-C57A-1C4D-10DC-33FBFC253894}"/>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7860" name="Freeform 36">
              <a:extLst>
                <a:ext uri="{FF2B5EF4-FFF2-40B4-BE49-F238E27FC236}">
                  <a16:creationId xmlns:a16="http://schemas.microsoft.com/office/drawing/2014/main" id="{A4624355-D7D9-0951-5701-03368EA11CBF}"/>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7861" name="Rectangle 37">
            <a:extLst>
              <a:ext uri="{FF2B5EF4-FFF2-40B4-BE49-F238E27FC236}">
                <a16:creationId xmlns:a16="http://schemas.microsoft.com/office/drawing/2014/main" id="{609BE856-0F16-0D93-D43D-FD179FEB8243}"/>
              </a:ext>
            </a:extLst>
          </p:cNvPr>
          <p:cNvSpPr>
            <a:spLocks noGrp="1" noChangeArrowheads="1"/>
          </p:cNvSpPr>
          <p:nvPr>
            <p:ph type="dt" sz="half" idx="2"/>
          </p:nvPr>
        </p:nvSpPr>
        <p:spPr/>
        <p:txBody>
          <a:bodyPr/>
          <a:lstStyle>
            <a:lvl1pPr>
              <a:defRPr/>
            </a:lvl1pPr>
          </a:lstStyle>
          <a:p>
            <a:fld id="{689FC671-8A4D-4F93-9F1F-9D7F17EADC03}" type="datetime1">
              <a:rPr lang="en-US" altLang="en-US" smtClean="0"/>
              <a:t>11/24/2025</a:t>
            </a:fld>
            <a:endParaRPr lang="en-US" altLang="en-US"/>
          </a:p>
        </p:txBody>
      </p:sp>
      <p:sp>
        <p:nvSpPr>
          <p:cNvPr id="77862" name="Rectangle 38">
            <a:extLst>
              <a:ext uri="{FF2B5EF4-FFF2-40B4-BE49-F238E27FC236}">
                <a16:creationId xmlns:a16="http://schemas.microsoft.com/office/drawing/2014/main" id="{C890C6A2-F4E0-BB6F-D805-2A093A174E7B}"/>
              </a:ext>
            </a:extLst>
          </p:cNvPr>
          <p:cNvSpPr>
            <a:spLocks noGrp="1" noChangeArrowheads="1"/>
          </p:cNvSpPr>
          <p:nvPr>
            <p:ph type="ftr" sz="quarter" idx="3"/>
          </p:nvPr>
        </p:nvSpPr>
        <p:spPr/>
        <p:txBody>
          <a:bodyPr/>
          <a:lstStyle>
            <a:lvl1pPr>
              <a:defRPr/>
            </a:lvl1pPr>
          </a:lstStyle>
          <a:p>
            <a:endParaRPr lang="en-US" altLang="en-US"/>
          </a:p>
        </p:txBody>
      </p:sp>
      <p:sp>
        <p:nvSpPr>
          <p:cNvPr id="77863" name="Rectangle 39">
            <a:extLst>
              <a:ext uri="{FF2B5EF4-FFF2-40B4-BE49-F238E27FC236}">
                <a16:creationId xmlns:a16="http://schemas.microsoft.com/office/drawing/2014/main" id="{92050C1B-E302-154F-455A-DC7267B89703}"/>
              </a:ext>
            </a:extLst>
          </p:cNvPr>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77864" name="Rectangle 40">
            <a:extLst>
              <a:ext uri="{FF2B5EF4-FFF2-40B4-BE49-F238E27FC236}">
                <a16:creationId xmlns:a16="http://schemas.microsoft.com/office/drawing/2014/main" id="{70D19CBC-1DC3-C8CD-801B-058C301B8D03}"/>
              </a:ext>
            </a:extLst>
          </p:cNvPr>
          <p:cNvSpPr>
            <a:spLocks noGrp="1" noChangeArrowheads="1"/>
          </p:cNvSpPr>
          <p:nvPr>
            <p:ph type="ctrTitle"/>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77865" name="Rectangle 41">
            <a:extLst>
              <a:ext uri="{FF2B5EF4-FFF2-40B4-BE49-F238E27FC236}">
                <a16:creationId xmlns:a16="http://schemas.microsoft.com/office/drawing/2014/main" id="{365D008E-B02C-9C16-5ABB-D0AAF6D88CBF}"/>
              </a:ext>
            </a:extLst>
          </p:cNvPr>
          <p:cNvSpPr>
            <a:spLocks noGrp="1" noChangeArrowheads="1"/>
          </p:cNvSpPr>
          <p:nvPr>
            <p:ph type="sldNum" sz="quarter" idx="4"/>
          </p:nvPr>
        </p:nvSpPr>
        <p:spPr/>
        <p:txBody>
          <a:bodyPr/>
          <a:lstStyle>
            <a:lvl1pPr>
              <a:defRPr/>
            </a:lvl1pPr>
          </a:lstStyle>
          <a:p>
            <a:fld id="{A024B98C-9708-4331-98A1-82A7ACA7E073}" type="slidenum">
              <a:rPr lang="en-US" altLang="en-US"/>
              <a:pPr/>
              <a:t>‹#›</a:t>
            </a:fld>
            <a:endParaRPr lang="en-US" altLang="en-US"/>
          </a:p>
        </p:txBody>
      </p:sp>
    </p:spTree>
    <p:extLst>
      <p:ext uri="{BB962C8B-B14F-4D97-AF65-F5344CB8AC3E}">
        <p14:creationId xmlns:p14="http://schemas.microsoft.com/office/powerpoint/2010/main" val="302430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9233-E982-2B50-7A4E-A0373F9E7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BE7BF0-3B7B-E273-DFE0-0DBC41CED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F9638-BF01-F54C-6D05-90AA0D42C4C0}"/>
              </a:ext>
            </a:extLst>
          </p:cNvPr>
          <p:cNvSpPr>
            <a:spLocks noGrp="1"/>
          </p:cNvSpPr>
          <p:nvPr>
            <p:ph type="dt" sz="half" idx="10"/>
          </p:nvPr>
        </p:nvSpPr>
        <p:spPr/>
        <p:txBody>
          <a:bodyPr/>
          <a:lstStyle>
            <a:lvl1pPr>
              <a:defRPr/>
            </a:lvl1pPr>
          </a:lstStyle>
          <a:p>
            <a:fld id="{5CFF6731-91A4-482C-95B2-70A7DDFB3C85}" type="datetime1">
              <a:rPr lang="en-US" altLang="en-US" smtClean="0"/>
              <a:t>11/24/2025</a:t>
            </a:fld>
            <a:endParaRPr lang="en-US" altLang="en-US"/>
          </a:p>
        </p:txBody>
      </p:sp>
      <p:sp>
        <p:nvSpPr>
          <p:cNvPr id="5" name="Footer Placeholder 4">
            <a:extLst>
              <a:ext uri="{FF2B5EF4-FFF2-40B4-BE49-F238E27FC236}">
                <a16:creationId xmlns:a16="http://schemas.microsoft.com/office/drawing/2014/main" id="{F9307FD8-411D-914A-262A-4B64F6F431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1813D3-1EEA-462E-5167-EF70897FE0B6}"/>
              </a:ext>
            </a:extLst>
          </p:cNvPr>
          <p:cNvSpPr>
            <a:spLocks noGrp="1"/>
          </p:cNvSpPr>
          <p:nvPr>
            <p:ph type="sldNum" sz="quarter" idx="12"/>
          </p:nvPr>
        </p:nvSpPr>
        <p:spPr/>
        <p:txBody>
          <a:bodyPr/>
          <a:lstStyle>
            <a:lvl1pPr>
              <a:defRPr/>
            </a:lvl1pPr>
          </a:lstStyle>
          <a:p>
            <a:fld id="{8D732C59-9077-45F4-8B50-1A3DE580376C}" type="slidenum">
              <a:rPr lang="en-US" altLang="en-US"/>
              <a:pPr/>
              <a:t>‹#›</a:t>
            </a:fld>
            <a:endParaRPr lang="en-US" altLang="en-US"/>
          </a:p>
        </p:txBody>
      </p:sp>
    </p:spTree>
    <p:extLst>
      <p:ext uri="{BB962C8B-B14F-4D97-AF65-F5344CB8AC3E}">
        <p14:creationId xmlns:p14="http://schemas.microsoft.com/office/powerpoint/2010/main" val="194437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D28F-B3AD-F289-01A0-10459B176C8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614AAD-46A7-8B7D-D62B-5E8376FC2FC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99462D9-7456-A148-B502-F7A39E69995C}"/>
              </a:ext>
            </a:extLst>
          </p:cNvPr>
          <p:cNvSpPr>
            <a:spLocks noGrp="1"/>
          </p:cNvSpPr>
          <p:nvPr>
            <p:ph type="dt" sz="half" idx="10"/>
          </p:nvPr>
        </p:nvSpPr>
        <p:spPr/>
        <p:txBody>
          <a:bodyPr/>
          <a:lstStyle>
            <a:lvl1pPr>
              <a:defRPr/>
            </a:lvl1pPr>
          </a:lstStyle>
          <a:p>
            <a:fld id="{81D7F454-3B3A-4261-9DE4-C975826C8716}" type="datetime1">
              <a:rPr lang="en-US" altLang="en-US" smtClean="0"/>
              <a:t>11/24/2025</a:t>
            </a:fld>
            <a:endParaRPr lang="en-US" altLang="en-US"/>
          </a:p>
        </p:txBody>
      </p:sp>
      <p:sp>
        <p:nvSpPr>
          <p:cNvPr id="5" name="Footer Placeholder 4">
            <a:extLst>
              <a:ext uri="{FF2B5EF4-FFF2-40B4-BE49-F238E27FC236}">
                <a16:creationId xmlns:a16="http://schemas.microsoft.com/office/drawing/2014/main" id="{027B7635-D4FA-165C-5DDE-139907BD12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9500C8-A687-910C-BE46-63F240807E13}"/>
              </a:ext>
            </a:extLst>
          </p:cNvPr>
          <p:cNvSpPr>
            <a:spLocks noGrp="1"/>
          </p:cNvSpPr>
          <p:nvPr>
            <p:ph type="sldNum" sz="quarter" idx="12"/>
          </p:nvPr>
        </p:nvSpPr>
        <p:spPr/>
        <p:txBody>
          <a:bodyPr/>
          <a:lstStyle>
            <a:lvl1pPr>
              <a:defRPr/>
            </a:lvl1pPr>
          </a:lstStyle>
          <a:p>
            <a:fld id="{50A5E208-2B8A-43C9-8C4F-DCD16BDE65B0}" type="slidenum">
              <a:rPr lang="en-US" altLang="en-US"/>
              <a:pPr/>
              <a:t>‹#›</a:t>
            </a:fld>
            <a:endParaRPr lang="en-US" altLang="en-US"/>
          </a:p>
        </p:txBody>
      </p:sp>
    </p:spTree>
    <p:extLst>
      <p:ext uri="{BB962C8B-B14F-4D97-AF65-F5344CB8AC3E}">
        <p14:creationId xmlns:p14="http://schemas.microsoft.com/office/powerpoint/2010/main" val="1960062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FDE6-C962-71C6-4C4E-358A05E44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1A1AA-A84B-3637-9F77-6E9D384B4562}"/>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F73708-D9B7-58A5-D915-BFE9DAB9C484}"/>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45BCA-2524-B878-7E93-0E53C3381FDB}"/>
              </a:ext>
            </a:extLst>
          </p:cNvPr>
          <p:cNvSpPr>
            <a:spLocks noGrp="1"/>
          </p:cNvSpPr>
          <p:nvPr>
            <p:ph type="dt" sz="half" idx="10"/>
          </p:nvPr>
        </p:nvSpPr>
        <p:spPr/>
        <p:txBody>
          <a:bodyPr/>
          <a:lstStyle>
            <a:lvl1pPr>
              <a:defRPr/>
            </a:lvl1pPr>
          </a:lstStyle>
          <a:p>
            <a:fld id="{B87BF239-F9B2-448C-BA97-C71AA6A14B19}" type="datetime1">
              <a:rPr lang="en-US" altLang="en-US" smtClean="0"/>
              <a:t>11/24/2025</a:t>
            </a:fld>
            <a:endParaRPr lang="en-US" altLang="en-US"/>
          </a:p>
        </p:txBody>
      </p:sp>
      <p:sp>
        <p:nvSpPr>
          <p:cNvPr id="6" name="Footer Placeholder 5">
            <a:extLst>
              <a:ext uri="{FF2B5EF4-FFF2-40B4-BE49-F238E27FC236}">
                <a16:creationId xmlns:a16="http://schemas.microsoft.com/office/drawing/2014/main" id="{A3AB27BA-00B8-ED3A-C983-B9D8DBECD14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5FC0D0C-A375-E104-8640-02A0DC82D0A6}"/>
              </a:ext>
            </a:extLst>
          </p:cNvPr>
          <p:cNvSpPr>
            <a:spLocks noGrp="1"/>
          </p:cNvSpPr>
          <p:nvPr>
            <p:ph type="sldNum" sz="quarter" idx="12"/>
          </p:nvPr>
        </p:nvSpPr>
        <p:spPr/>
        <p:txBody>
          <a:bodyPr/>
          <a:lstStyle>
            <a:lvl1pPr>
              <a:defRPr/>
            </a:lvl1pPr>
          </a:lstStyle>
          <a:p>
            <a:fld id="{B2C7ECC0-03C0-4CA0-8AC1-0E9BFA20866D}" type="slidenum">
              <a:rPr lang="en-US" altLang="en-US"/>
              <a:pPr/>
              <a:t>‹#›</a:t>
            </a:fld>
            <a:endParaRPr lang="en-US" altLang="en-US"/>
          </a:p>
        </p:txBody>
      </p:sp>
    </p:spTree>
    <p:extLst>
      <p:ext uri="{BB962C8B-B14F-4D97-AF65-F5344CB8AC3E}">
        <p14:creationId xmlns:p14="http://schemas.microsoft.com/office/powerpoint/2010/main" val="396417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ED97-8D4C-B338-CFDD-20C8E4C2A1C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3965C8-3FB4-8756-45D1-24F41FAD336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C2675-EE30-77E6-BFF8-A5B20CA8535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B8A789-CD10-75D1-A7C7-7153890FB8D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F27DB-C95D-C9FB-0D2E-0D6607AAD29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AF188-8A3C-575A-D147-ACD0E9D91816}"/>
              </a:ext>
            </a:extLst>
          </p:cNvPr>
          <p:cNvSpPr>
            <a:spLocks noGrp="1"/>
          </p:cNvSpPr>
          <p:nvPr>
            <p:ph type="dt" sz="half" idx="10"/>
          </p:nvPr>
        </p:nvSpPr>
        <p:spPr/>
        <p:txBody>
          <a:bodyPr/>
          <a:lstStyle>
            <a:lvl1pPr>
              <a:defRPr/>
            </a:lvl1pPr>
          </a:lstStyle>
          <a:p>
            <a:fld id="{46A42C00-6657-4F48-8DDD-A99F09A7D5F6}" type="datetime1">
              <a:rPr lang="en-US" altLang="en-US" smtClean="0"/>
              <a:t>11/24/2025</a:t>
            </a:fld>
            <a:endParaRPr lang="en-US" altLang="en-US"/>
          </a:p>
        </p:txBody>
      </p:sp>
      <p:sp>
        <p:nvSpPr>
          <p:cNvPr id="8" name="Footer Placeholder 7">
            <a:extLst>
              <a:ext uri="{FF2B5EF4-FFF2-40B4-BE49-F238E27FC236}">
                <a16:creationId xmlns:a16="http://schemas.microsoft.com/office/drawing/2014/main" id="{78308253-BDD2-6283-E994-830F981B196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9830DED-030E-722D-C23E-FFC9ACB7A045}"/>
              </a:ext>
            </a:extLst>
          </p:cNvPr>
          <p:cNvSpPr>
            <a:spLocks noGrp="1"/>
          </p:cNvSpPr>
          <p:nvPr>
            <p:ph type="sldNum" sz="quarter" idx="12"/>
          </p:nvPr>
        </p:nvSpPr>
        <p:spPr/>
        <p:txBody>
          <a:bodyPr/>
          <a:lstStyle>
            <a:lvl1pPr>
              <a:defRPr/>
            </a:lvl1pPr>
          </a:lstStyle>
          <a:p>
            <a:fld id="{BD6FFE2C-5CDD-425B-8561-15A84B726390}" type="slidenum">
              <a:rPr lang="en-US" altLang="en-US"/>
              <a:pPr/>
              <a:t>‹#›</a:t>
            </a:fld>
            <a:endParaRPr lang="en-US" altLang="en-US"/>
          </a:p>
        </p:txBody>
      </p:sp>
    </p:spTree>
    <p:extLst>
      <p:ext uri="{BB962C8B-B14F-4D97-AF65-F5344CB8AC3E}">
        <p14:creationId xmlns:p14="http://schemas.microsoft.com/office/powerpoint/2010/main" val="3455891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5AA9-3BB5-5BB7-4512-54908BDAC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D4F749-C30C-FD22-E082-4446FE5AEDD5}"/>
              </a:ext>
            </a:extLst>
          </p:cNvPr>
          <p:cNvSpPr>
            <a:spLocks noGrp="1"/>
          </p:cNvSpPr>
          <p:nvPr>
            <p:ph type="dt" sz="half" idx="10"/>
          </p:nvPr>
        </p:nvSpPr>
        <p:spPr/>
        <p:txBody>
          <a:bodyPr/>
          <a:lstStyle>
            <a:lvl1pPr>
              <a:defRPr/>
            </a:lvl1pPr>
          </a:lstStyle>
          <a:p>
            <a:fld id="{B772682B-C1B8-4754-9283-427F51E010A6}" type="datetime1">
              <a:rPr lang="en-US" altLang="en-US" smtClean="0"/>
              <a:t>11/24/2025</a:t>
            </a:fld>
            <a:endParaRPr lang="en-US" altLang="en-US"/>
          </a:p>
        </p:txBody>
      </p:sp>
      <p:sp>
        <p:nvSpPr>
          <p:cNvPr id="4" name="Footer Placeholder 3">
            <a:extLst>
              <a:ext uri="{FF2B5EF4-FFF2-40B4-BE49-F238E27FC236}">
                <a16:creationId xmlns:a16="http://schemas.microsoft.com/office/drawing/2014/main" id="{0ED9C4F3-52E2-ECA9-F74A-43C2560E269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2EC5EBB-13D1-724C-8497-4E827134DDBD}"/>
              </a:ext>
            </a:extLst>
          </p:cNvPr>
          <p:cNvSpPr>
            <a:spLocks noGrp="1"/>
          </p:cNvSpPr>
          <p:nvPr>
            <p:ph type="sldNum" sz="quarter" idx="12"/>
          </p:nvPr>
        </p:nvSpPr>
        <p:spPr/>
        <p:txBody>
          <a:bodyPr/>
          <a:lstStyle>
            <a:lvl1pPr>
              <a:defRPr/>
            </a:lvl1pPr>
          </a:lstStyle>
          <a:p>
            <a:fld id="{35B3A7BA-58AC-4932-BA87-DE0648B3FA19}" type="slidenum">
              <a:rPr lang="en-US" altLang="en-US"/>
              <a:pPr/>
              <a:t>‹#›</a:t>
            </a:fld>
            <a:endParaRPr lang="en-US" altLang="en-US"/>
          </a:p>
        </p:txBody>
      </p:sp>
    </p:spTree>
    <p:extLst>
      <p:ext uri="{BB962C8B-B14F-4D97-AF65-F5344CB8AC3E}">
        <p14:creationId xmlns:p14="http://schemas.microsoft.com/office/powerpoint/2010/main" val="420256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6FF53-70A5-CC37-C7C5-765CAB214591}"/>
              </a:ext>
            </a:extLst>
          </p:cNvPr>
          <p:cNvSpPr>
            <a:spLocks noGrp="1"/>
          </p:cNvSpPr>
          <p:nvPr>
            <p:ph type="dt" sz="half" idx="10"/>
          </p:nvPr>
        </p:nvSpPr>
        <p:spPr/>
        <p:txBody>
          <a:bodyPr/>
          <a:lstStyle>
            <a:lvl1pPr>
              <a:defRPr/>
            </a:lvl1pPr>
          </a:lstStyle>
          <a:p>
            <a:fld id="{48E1738F-FA97-4C99-972E-D340ED76D097}" type="datetime1">
              <a:rPr lang="en-US" altLang="en-US" smtClean="0"/>
              <a:t>11/24/2025</a:t>
            </a:fld>
            <a:endParaRPr lang="en-US" altLang="en-US"/>
          </a:p>
        </p:txBody>
      </p:sp>
      <p:sp>
        <p:nvSpPr>
          <p:cNvPr id="3" name="Footer Placeholder 2">
            <a:extLst>
              <a:ext uri="{FF2B5EF4-FFF2-40B4-BE49-F238E27FC236}">
                <a16:creationId xmlns:a16="http://schemas.microsoft.com/office/drawing/2014/main" id="{A744B1D5-78A7-C860-B903-546324C5DAB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75E6B0E-0F32-3BEA-C01B-53F170A54E72}"/>
              </a:ext>
            </a:extLst>
          </p:cNvPr>
          <p:cNvSpPr>
            <a:spLocks noGrp="1"/>
          </p:cNvSpPr>
          <p:nvPr>
            <p:ph type="sldNum" sz="quarter" idx="12"/>
          </p:nvPr>
        </p:nvSpPr>
        <p:spPr/>
        <p:txBody>
          <a:bodyPr/>
          <a:lstStyle>
            <a:lvl1pPr>
              <a:defRPr/>
            </a:lvl1pPr>
          </a:lstStyle>
          <a:p>
            <a:fld id="{4DA32458-1623-40AC-A896-04C8B0B046F9}" type="slidenum">
              <a:rPr lang="en-US" altLang="en-US"/>
              <a:pPr/>
              <a:t>‹#›</a:t>
            </a:fld>
            <a:endParaRPr lang="en-US" altLang="en-US"/>
          </a:p>
        </p:txBody>
      </p:sp>
    </p:spTree>
    <p:extLst>
      <p:ext uri="{BB962C8B-B14F-4D97-AF65-F5344CB8AC3E}">
        <p14:creationId xmlns:p14="http://schemas.microsoft.com/office/powerpoint/2010/main" val="3598705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2B8-BD56-826B-2E72-B57DBACAA7D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5EDD1-01E7-96B3-02B9-0642F1C1617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BC3C9-53C5-556A-35C0-1C810CC1918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2FBD0-CBD6-4028-4801-4533B623AA62}"/>
              </a:ext>
            </a:extLst>
          </p:cNvPr>
          <p:cNvSpPr>
            <a:spLocks noGrp="1"/>
          </p:cNvSpPr>
          <p:nvPr>
            <p:ph type="dt" sz="half" idx="10"/>
          </p:nvPr>
        </p:nvSpPr>
        <p:spPr/>
        <p:txBody>
          <a:bodyPr/>
          <a:lstStyle>
            <a:lvl1pPr>
              <a:defRPr/>
            </a:lvl1pPr>
          </a:lstStyle>
          <a:p>
            <a:fld id="{3E5E7287-2E4E-417A-8279-15AF1F943FC0}" type="datetime1">
              <a:rPr lang="en-US" altLang="en-US" smtClean="0"/>
              <a:t>11/24/2025</a:t>
            </a:fld>
            <a:endParaRPr lang="en-US" altLang="en-US"/>
          </a:p>
        </p:txBody>
      </p:sp>
      <p:sp>
        <p:nvSpPr>
          <p:cNvPr id="6" name="Footer Placeholder 5">
            <a:extLst>
              <a:ext uri="{FF2B5EF4-FFF2-40B4-BE49-F238E27FC236}">
                <a16:creationId xmlns:a16="http://schemas.microsoft.com/office/drawing/2014/main" id="{B32636F2-8FFE-6288-A07E-B8F337A4834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FE08E7-926E-A489-841B-20DE96A4A83A}"/>
              </a:ext>
            </a:extLst>
          </p:cNvPr>
          <p:cNvSpPr>
            <a:spLocks noGrp="1"/>
          </p:cNvSpPr>
          <p:nvPr>
            <p:ph type="sldNum" sz="quarter" idx="12"/>
          </p:nvPr>
        </p:nvSpPr>
        <p:spPr/>
        <p:txBody>
          <a:bodyPr/>
          <a:lstStyle>
            <a:lvl1pPr>
              <a:defRPr/>
            </a:lvl1pPr>
          </a:lstStyle>
          <a:p>
            <a:fld id="{5782F8AB-A672-4919-A0EE-985AB9942C15}" type="slidenum">
              <a:rPr lang="en-US" altLang="en-US"/>
              <a:pPr/>
              <a:t>‹#›</a:t>
            </a:fld>
            <a:endParaRPr lang="en-US" altLang="en-US"/>
          </a:p>
        </p:txBody>
      </p:sp>
    </p:spTree>
    <p:extLst>
      <p:ext uri="{BB962C8B-B14F-4D97-AF65-F5344CB8AC3E}">
        <p14:creationId xmlns:p14="http://schemas.microsoft.com/office/powerpoint/2010/main" val="119672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8BC42-D67D-423B-9701-17D010D94E1A}"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5E04-5B00-A93A-5BEA-2050F8F6A0D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B5ABA-3BBE-52A9-52FA-163242EC9BF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4509F-0A97-21BB-650D-98DE46DDA1C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6ACF6-AF20-4D21-6E3C-1AD6D5802465}"/>
              </a:ext>
            </a:extLst>
          </p:cNvPr>
          <p:cNvSpPr>
            <a:spLocks noGrp="1"/>
          </p:cNvSpPr>
          <p:nvPr>
            <p:ph type="dt" sz="half" idx="10"/>
          </p:nvPr>
        </p:nvSpPr>
        <p:spPr/>
        <p:txBody>
          <a:bodyPr/>
          <a:lstStyle>
            <a:lvl1pPr>
              <a:defRPr/>
            </a:lvl1pPr>
          </a:lstStyle>
          <a:p>
            <a:fld id="{379E6F99-DB61-4C22-AEB8-66D702C945F3}" type="datetime1">
              <a:rPr lang="en-US" altLang="en-US" smtClean="0"/>
              <a:t>11/24/2025</a:t>
            </a:fld>
            <a:endParaRPr lang="en-US" altLang="en-US"/>
          </a:p>
        </p:txBody>
      </p:sp>
      <p:sp>
        <p:nvSpPr>
          <p:cNvPr id="6" name="Footer Placeholder 5">
            <a:extLst>
              <a:ext uri="{FF2B5EF4-FFF2-40B4-BE49-F238E27FC236}">
                <a16:creationId xmlns:a16="http://schemas.microsoft.com/office/drawing/2014/main" id="{F559F235-CFB2-5CEB-E7CE-4F4A54C0741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336753-C971-999D-94DE-4214B0F3CAE8}"/>
              </a:ext>
            </a:extLst>
          </p:cNvPr>
          <p:cNvSpPr>
            <a:spLocks noGrp="1"/>
          </p:cNvSpPr>
          <p:nvPr>
            <p:ph type="sldNum" sz="quarter" idx="12"/>
          </p:nvPr>
        </p:nvSpPr>
        <p:spPr/>
        <p:txBody>
          <a:bodyPr/>
          <a:lstStyle>
            <a:lvl1pPr>
              <a:defRPr/>
            </a:lvl1pPr>
          </a:lstStyle>
          <a:p>
            <a:fld id="{ABAAC68F-B945-461B-B1BE-E72FDF153A40}" type="slidenum">
              <a:rPr lang="en-US" altLang="en-US"/>
              <a:pPr/>
              <a:t>‹#›</a:t>
            </a:fld>
            <a:endParaRPr lang="en-US" altLang="en-US"/>
          </a:p>
        </p:txBody>
      </p:sp>
    </p:spTree>
    <p:extLst>
      <p:ext uri="{BB962C8B-B14F-4D97-AF65-F5344CB8AC3E}">
        <p14:creationId xmlns:p14="http://schemas.microsoft.com/office/powerpoint/2010/main" val="55929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EC6B-0D96-F586-02BB-78FD01FC39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747CBB-14CA-EE0D-DC44-F245CA7932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DE2C5-B183-7E0D-85DE-61799D8400ED}"/>
              </a:ext>
            </a:extLst>
          </p:cNvPr>
          <p:cNvSpPr>
            <a:spLocks noGrp="1"/>
          </p:cNvSpPr>
          <p:nvPr>
            <p:ph type="dt" sz="half" idx="10"/>
          </p:nvPr>
        </p:nvSpPr>
        <p:spPr/>
        <p:txBody>
          <a:bodyPr/>
          <a:lstStyle>
            <a:lvl1pPr>
              <a:defRPr/>
            </a:lvl1pPr>
          </a:lstStyle>
          <a:p>
            <a:fld id="{116C40D3-2E5F-4301-918B-EEAA9DCCF327}" type="datetime1">
              <a:rPr lang="en-US" altLang="en-US" smtClean="0"/>
              <a:t>11/24/2025</a:t>
            </a:fld>
            <a:endParaRPr lang="en-US" altLang="en-US"/>
          </a:p>
        </p:txBody>
      </p:sp>
      <p:sp>
        <p:nvSpPr>
          <p:cNvPr id="5" name="Footer Placeholder 4">
            <a:extLst>
              <a:ext uri="{FF2B5EF4-FFF2-40B4-BE49-F238E27FC236}">
                <a16:creationId xmlns:a16="http://schemas.microsoft.com/office/drawing/2014/main" id="{45ED525E-B285-B7D3-A624-F218FA6238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61840E-D0D1-B891-473B-880AB54D9987}"/>
              </a:ext>
            </a:extLst>
          </p:cNvPr>
          <p:cNvSpPr>
            <a:spLocks noGrp="1"/>
          </p:cNvSpPr>
          <p:nvPr>
            <p:ph type="sldNum" sz="quarter" idx="12"/>
          </p:nvPr>
        </p:nvSpPr>
        <p:spPr/>
        <p:txBody>
          <a:bodyPr/>
          <a:lstStyle>
            <a:lvl1pPr>
              <a:defRPr/>
            </a:lvl1pPr>
          </a:lstStyle>
          <a:p>
            <a:fld id="{BF719A47-CA18-4C3C-B8B2-258FC6C30D4E}" type="slidenum">
              <a:rPr lang="en-US" altLang="en-US"/>
              <a:pPr/>
              <a:t>‹#›</a:t>
            </a:fld>
            <a:endParaRPr lang="en-US" altLang="en-US"/>
          </a:p>
        </p:txBody>
      </p:sp>
    </p:spTree>
    <p:extLst>
      <p:ext uri="{BB962C8B-B14F-4D97-AF65-F5344CB8AC3E}">
        <p14:creationId xmlns:p14="http://schemas.microsoft.com/office/powerpoint/2010/main" val="2729819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CB7521-85C8-B2F3-F1E2-18A141176695}"/>
              </a:ext>
            </a:extLst>
          </p:cNvPr>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338D7D-437E-D834-94FE-0889EF2291E8}"/>
              </a:ext>
            </a:extLst>
          </p:cNvPr>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4BF3D-B6D9-F07B-4DE4-DF7DC3A3C6CD}"/>
              </a:ext>
            </a:extLst>
          </p:cNvPr>
          <p:cNvSpPr>
            <a:spLocks noGrp="1"/>
          </p:cNvSpPr>
          <p:nvPr>
            <p:ph type="dt" sz="half" idx="10"/>
          </p:nvPr>
        </p:nvSpPr>
        <p:spPr/>
        <p:txBody>
          <a:bodyPr/>
          <a:lstStyle>
            <a:lvl1pPr>
              <a:defRPr/>
            </a:lvl1pPr>
          </a:lstStyle>
          <a:p>
            <a:fld id="{4C6F9553-D5F8-4F70-958C-C64EFB53EC68}" type="datetime1">
              <a:rPr lang="en-US" altLang="en-US" smtClean="0"/>
              <a:t>11/24/2025</a:t>
            </a:fld>
            <a:endParaRPr lang="en-US" altLang="en-US"/>
          </a:p>
        </p:txBody>
      </p:sp>
      <p:sp>
        <p:nvSpPr>
          <p:cNvPr id="5" name="Footer Placeholder 4">
            <a:extLst>
              <a:ext uri="{FF2B5EF4-FFF2-40B4-BE49-F238E27FC236}">
                <a16:creationId xmlns:a16="http://schemas.microsoft.com/office/drawing/2014/main" id="{687BD7AB-2B78-0F2F-DB52-ABC0AC1C46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E2CCE6-0588-25EE-2D3B-8C24EC402090}"/>
              </a:ext>
            </a:extLst>
          </p:cNvPr>
          <p:cNvSpPr>
            <a:spLocks noGrp="1"/>
          </p:cNvSpPr>
          <p:nvPr>
            <p:ph type="sldNum" sz="quarter" idx="12"/>
          </p:nvPr>
        </p:nvSpPr>
        <p:spPr/>
        <p:txBody>
          <a:bodyPr/>
          <a:lstStyle>
            <a:lvl1pPr>
              <a:defRPr/>
            </a:lvl1pPr>
          </a:lstStyle>
          <a:p>
            <a:fld id="{E49CF1A9-AC04-4141-88AB-5358C7D03EBC}" type="slidenum">
              <a:rPr lang="en-US" altLang="en-US"/>
              <a:pPr/>
              <a:t>‹#›</a:t>
            </a:fld>
            <a:endParaRPr lang="en-US" altLang="en-US"/>
          </a:p>
        </p:txBody>
      </p:sp>
    </p:spTree>
    <p:extLst>
      <p:ext uri="{BB962C8B-B14F-4D97-AF65-F5344CB8AC3E}">
        <p14:creationId xmlns:p14="http://schemas.microsoft.com/office/powerpoint/2010/main" val="204564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03E49-BECB-9E12-EB61-7BA3C22A7845}"/>
              </a:ext>
            </a:extLst>
          </p:cNvPr>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60889E0-6F9E-22AA-D943-83313B943413}"/>
              </a:ext>
            </a:extLst>
          </p:cNvPr>
          <p:cNvSpPr>
            <a:spLocks noGrp="1"/>
          </p:cNvSpPr>
          <p:nvPr>
            <p:ph type="dt" sz="half" idx="10"/>
          </p:nvPr>
        </p:nvSpPr>
        <p:spPr>
          <a:xfrm>
            <a:off x="609600" y="6278563"/>
            <a:ext cx="2844800" cy="457200"/>
          </a:xfrm>
        </p:spPr>
        <p:txBody>
          <a:bodyPr/>
          <a:lstStyle>
            <a:lvl1pPr>
              <a:defRPr/>
            </a:lvl1pPr>
          </a:lstStyle>
          <a:p>
            <a:fld id="{31EB4312-899A-40F0-B266-F7F2422C79FB}" type="datetime1">
              <a:rPr lang="en-US" altLang="en-US" smtClean="0"/>
              <a:t>11/24/2025</a:t>
            </a:fld>
            <a:endParaRPr lang="en-US" altLang="en-US"/>
          </a:p>
        </p:txBody>
      </p:sp>
      <p:sp>
        <p:nvSpPr>
          <p:cNvPr id="4" name="Footer Placeholder 3">
            <a:extLst>
              <a:ext uri="{FF2B5EF4-FFF2-40B4-BE49-F238E27FC236}">
                <a16:creationId xmlns:a16="http://schemas.microsoft.com/office/drawing/2014/main" id="{DA714FF7-C730-C82B-06DD-C3C6CCC684DE}"/>
              </a:ext>
            </a:extLst>
          </p:cNvPr>
          <p:cNvSpPr>
            <a:spLocks noGrp="1"/>
          </p:cNvSpPr>
          <p:nvPr>
            <p:ph type="ftr" sz="quarter" idx="11"/>
          </p:nvPr>
        </p:nvSpPr>
        <p:spPr>
          <a:xfrm>
            <a:off x="4165600" y="6278563"/>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124725B-3781-3421-4819-B51FEC3BA6B1}"/>
              </a:ext>
            </a:extLst>
          </p:cNvPr>
          <p:cNvSpPr>
            <a:spLocks noGrp="1"/>
          </p:cNvSpPr>
          <p:nvPr>
            <p:ph type="sldNum" sz="quarter" idx="12"/>
          </p:nvPr>
        </p:nvSpPr>
        <p:spPr>
          <a:xfrm>
            <a:off x="8737600" y="6278563"/>
            <a:ext cx="2844800" cy="457200"/>
          </a:xfrm>
        </p:spPr>
        <p:txBody>
          <a:bodyPr/>
          <a:lstStyle>
            <a:lvl1pPr>
              <a:defRPr/>
            </a:lvl1pPr>
          </a:lstStyle>
          <a:p>
            <a:fld id="{C4497A2D-6DE0-46EC-A4E5-058760A54423}" type="slidenum">
              <a:rPr lang="en-US" altLang="en-US"/>
              <a:pPr/>
              <a:t>‹#›</a:t>
            </a:fld>
            <a:endParaRPr lang="en-US" altLang="en-US"/>
          </a:p>
        </p:txBody>
      </p:sp>
    </p:spTree>
    <p:extLst>
      <p:ext uri="{BB962C8B-B14F-4D97-AF65-F5344CB8AC3E}">
        <p14:creationId xmlns:p14="http://schemas.microsoft.com/office/powerpoint/2010/main" val="1568305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ED5-F216-1A0D-4FBF-A25E07C7D3A1}"/>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EC9A3CF-32C7-C28B-0663-50AADB7F89C9}"/>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F08A0F-BCB3-970B-4AEF-210D8A009C5A}"/>
              </a:ext>
            </a:extLst>
          </p:cNvPr>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1B0BD2-B432-E242-2134-4446A518923C}"/>
              </a:ext>
            </a:extLst>
          </p:cNvPr>
          <p:cNvSpPr>
            <a:spLocks noGrp="1"/>
          </p:cNvSpPr>
          <p:nvPr>
            <p:ph type="dt" sz="half" idx="10"/>
          </p:nvPr>
        </p:nvSpPr>
        <p:spPr>
          <a:xfrm>
            <a:off x="609600" y="6278563"/>
            <a:ext cx="2844800" cy="457200"/>
          </a:xfrm>
        </p:spPr>
        <p:txBody>
          <a:bodyPr/>
          <a:lstStyle>
            <a:lvl1pPr>
              <a:defRPr/>
            </a:lvl1pPr>
          </a:lstStyle>
          <a:p>
            <a:fld id="{D0CD9A43-3320-4B31-81A5-D0566C932299}" type="datetime1">
              <a:rPr lang="en-US" altLang="en-US" smtClean="0"/>
              <a:t>11/24/2025</a:t>
            </a:fld>
            <a:endParaRPr lang="en-US" altLang="en-US"/>
          </a:p>
        </p:txBody>
      </p:sp>
      <p:sp>
        <p:nvSpPr>
          <p:cNvPr id="6" name="Footer Placeholder 5">
            <a:extLst>
              <a:ext uri="{FF2B5EF4-FFF2-40B4-BE49-F238E27FC236}">
                <a16:creationId xmlns:a16="http://schemas.microsoft.com/office/drawing/2014/main" id="{DB2C2915-0A2C-3264-3FFC-703147AF45E1}"/>
              </a:ext>
            </a:extLst>
          </p:cNvPr>
          <p:cNvSpPr>
            <a:spLocks noGrp="1"/>
          </p:cNvSpPr>
          <p:nvPr>
            <p:ph type="ftr" sz="quarter" idx="11"/>
          </p:nvPr>
        </p:nvSpPr>
        <p:spPr>
          <a:xfrm>
            <a:off x="4165600" y="6278563"/>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01E8F48-48B4-9D24-32C5-83E8D640950F}"/>
              </a:ext>
            </a:extLst>
          </p:cNvPr>
          <p:cNvSpPr>
            <a:spLocks noGrp="1"/>
          </p:cNvSpPr>
          <p:nvPr>
            <p:ph type="sldNum" sz="quarter" idx="12"/>
          </p:nvPr>
        </p:nvSpPr>
        <p:spPr>
          <a:xfrm>
            <a:off x="8737600" y="6278563"/>
            <a:ext cx="2844800" cy="457200"/>
          </a:xfrm>
        </p:spPr>
        <p:txBody>
          <a:bodyPr/>
          <a:lstStyle>
            <a:lvl1pPr>
              <a:defRPr/>
            </a:lvl1pPr>
          </a:lstStyle>
          <a:p>
            <a:fld id="{0036DA64-7646-48B6-9D2D-7D4350393307}" type="slidenum">
              <a:rPr lang="en-US" altLang="en-US"/>
              <a:pPr/>
              <a:t>‹#›</a:t>
            </a:fld>
            <a:endParaRPr lang="en-US" altLang="en-US"/>
          </a:p>
        </p:txBody>
      </p:sp>
    </p:spTree>
    <p:extLst>
      <p:ext uri="{BB962C8B-B14F-4D97-AF65-F5344CB8AC3E}">
        <p14:creationId xmlns:p14="http://schemas.microsoft.com/office/powerpoint/2010/main" val="297836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CD65798-C7C8-E466-D23D-FD36E3306BB7}"/>
              </a:ext>
            </a:extLst>
          </p:cNvPr>
          <p:cNvSpPr>
            <a:spLocks noGrp="1"/>
          </p:cNvSpPr>
          <p:nvPr>
            <p:ph type="dt" sz="half" idx="10"/>
          </p:nvPr>
        </p:nvSpPr>
        <p:spPr/>
        <p:txBody>
          <a:bodyPr/>
          <a:lstStyle>
            <a:lvl1pPr>
              <a:defRPr/>
            </a:lvl1pPr>
          </a:lstStyle>
          <a:p>
            <a:pPr>
              <a:defRPr/>
            </a:pPr>
            <a:fld id="{A0C18664-0BB6-43A2-8A6D-4180A15BEC26}" type="datetime1">
              <a:rPr lang="en-US" smtClean="0"/>
              <a:t>11/24/2025</a:t>
            </a:fld>
            <a:endParaRPr lang="en-US"/>
          </a:p>
        </p:txBody>
      </p:sp>
      <p:sp>
        <p:nvSpPr>
          <p:cNvPr id="5" name="Footer Placeholder 4">
            <a:extLst>
              <a:ext uri="{FF2B5EF4-FFF2-40B4-BE49-F238E27FC236}">
                <a16:creationId xmlns:a16="http://schemas.microsoft.com/office/drawing/2014/main" id="{0214D0B7-39DC-5301-3653-D14075AD5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967C13-AEB3-840D-93B6-94D181E7305A}"/>
              </a:ext>
            </a:extLst>
          </p:cNvPr>
          <p:cNvSpPr>
            <a:spLocks noGrp="1"/>
          </p:cNvSpPr>
          <p:nvPr>
            <p:ph type="sldNum" sz="quarter" idx="12"/>
          </p:nvPr>
        </p:nvSpPr>
        <p:spPr/>
        <p:txBody>
          <a:bodyPr/>
          <a:lstStyle>
            <a:lvl1pPr>
              <a:defRPr/>
            </a:lvl1pPr>
          </a:lstStyle>
          <a:p>
            <a:fld id="{1B186ABE-4FB6-45D8-9082-E829CB5A73E8}" type="slidenum">
              <a:rPr lang="en-US" altLang="en-US"/>
              <a:pPr/>
              <a:t>‹#›</a:t>
            </a:fld>
            <a:endParaRPr lang="en-US" altLang="en-US"/>
          </a:p>
        </p:txBody>
      </p:sp>
    </p:spTree>
    <p:extLst>
      <p:ext uri="{BB962C8B-B14F-4D97-AF65-F5344CB8AC3E}">
        <p14:creationId xmlns:p14="http://schemas.microsoft.com/office/powerpoint/2010/main" val="1169881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4814EC-F113-446E-D988-BC22E87EC46B}"/>
              </a:ext>
            </a:extLst>
          </p:cNvPr>
          <p:cNvSpPr>
            <a:spLocks noGrp="1"/>
          </p:cNvSpPr>
          <p:nvPr>
            <p:ph type="dt" sz="half" idx="10"/>
          </p:nvPr>
        </p:nvSpPr>
        <p:spPr/>
        <p:txBody>
          <a:bodyPr/>
          <a:lstStyle>
            <a:lvl1pPr>
              <a:defRPr/>
            </a:lvl1pPr>
          </a:lstStyle>
          <a:p>
            <a:pPr>
              <a:defRPr/>
            </a:pPr>
            <a:fld id="{D3FCC293-4696-437C-A113-7E2557C79A34}" type="datetime1">
              <a:rPr lang="en-US" smtClean="0"/>
              <a:t>11/24/2025</a:t>
            </a:fld>
            <a:endParaRPr lang="en-US"/>
          </a:p>
        </p:txBody>
      </p:sp>
      <p:sp>
        <p:nvSpPr>
          <p:cNvPr id="5" name="Footer Placeholder 4">
            <a:extLst>
              <a:ext uri="{FF2B5EF4-FFF2-40B4-BE49-F238E27FC236}">
                <a16:creationId xmlns:a16="http://schemas.microsoft.com/office/drawing/2014/main" id="{C4207189-94A9-CA1E-78A9-17480E7AF7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6387C6-3CB8-69EB-7A14-E56C669C6E06}"/>
              </a:ext>
            </a:extLst>
          </p:cNvPr>
          <p:cNvSpPr>
            <a:spLocks noGrp="1"/>
          </p:cNvSpPr>
          <p:nvPr>
            <p:ph type="sldNum" sz="quarter" idx="12"/>
          </p:nvPr>
        </p:nvSpPr>
        <p:spPr/>
        <p:txBody>
          <a:bodyPr/>
          <a:lstStyle>
            <a:lvl1pPr>
              <a:defRPr/>
            </a:lvl1pPr>
          </a:lstStyle>
          <a:p>
            <a:fld id="{9955CE6C-3ACB-4AC9-BDD6-5CE6D9A22ED0}" type="slidenum">
              <a:rPr lang="en-US" altLang="en-US"/>
              <a:pPr/>
              <a:t>‹#›</a:t>
            </a:fld>
            <a:endParaRPr lang="en-US" altLang="en-US"/>
          </a:p>
        </p:txBody>
      </p:sp>
    </p:spTree>
    <p:extLst>
      <p:ext uri="{BB962C8B-B14F-4D97-AF65-F5344CB8AC3E}">
        <p14:creationId xmlns:p14="http://schemas.microsoft.com/office/powerpoint/2010/main" val="1448539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046E7-E984-6557-CCF2-D5C1E6F9FD49}"/>
              </a:ext>
            </a:extLst>
          </p:cNvPr>
          <p:cNvSpPr>
            <a:spLocks noGrp="1"/>
          </p:cNvSpPr>
          <p:nvPr>
            <p:ph type="dt" sz="half" idx="10"/>
          </p:nvPr>
        </p:nvSpPr>
        <p:spPr/>
        <p:txBody>
          <a:bodyPr/>
          <a:lstStyle>
            <a:lvl1pPr>
              <a:defRPr/>
            </a:lvl1pPr>
          </a:lstStyle>
          <a:p>
            <a:pPr>
              <a:defRPr/>
            </a:pPr>
            <a:fld id="{C2BAEF14-398F-4C38-830F-4FE7BB7BDD12}" type="datetime1">
              <a:rPr lang="en-US" smtClean="0"/>
              <a:t>11/24/2025</a:t>
            </a:fld>
            <a:endParaRPr lang="en-US"/>
          </a:p>
        </p:txBody>
      </p:sp>
      <p:sp>
        <p:nvSpPr>
          <p:cNvPr id="5" name="Footer Placeholder 4">
            <a:extLst>
              <a:ext uri="{FF2B5EF4-FFF2-40B4-BE49-F238E27FC236}">
                <a16:creationId xmlns:a16="http://schemas.microsoft.com/office/drawing/2014/main" id="{3BCB2103-C9E8-3F72-F0DF-A055EB2FB6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73DC73-0ED4-877A-BBB2-A79D8C10DBDA}"/>
              </a:ext>
            </a:extLst>
          </p:cNvPr>
          <p:cNvSpPr>
            <a:spLocks noGrp="1"/>
          </p:cNvSpPr>
          <p:nvPr>
            <p:ph type="sldNum" sz="quarter" idx="12"/>
          </p:nvPr>
        </p:nvSpPr>
        <p:spPr/>
        <p:txBody>
          <a:bodyPr/>
          <a:lstStyle>
            <a:lvl1pPr>
              <a:defRPr/>
            </a:lvl1pPr>
          </a:lstStyle>
          <a:p>
            <a:fld id="{F575FB28-27C2-46A5-8A5A-9682799B924D}" type="slidenum">
              <a:rPr lang="en-US" altLang="en-US"/>
              <a:pPr/>
              <a:t>‹#›</a:t>
            </a:fld>
            <a:endParaRPr lang="en-US" altLang="en-US"/>
          </a:p>
        </p:txBody>
      </p:sp>
    </p:spTree>
    <p:extLst>
      <p:ext uri="{BB962C8B-B14F-4D97-AF65-F5344CB8AC3E}">
        <p14:creationId xmlns:p14="http://schemas.microsoft.com/office/powerpoint/2010/main" val="168341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9A1BC13-8AAA-D3DC-1259-8958416D3994}"/>
              </a:ext>
            </a:extLst>
          </p:cNvPr>
          <p:cNvSpPr>
            <a:spLocks noGrp="1"/>
          </p:cNvSpPr>
          <p:nvPr>
            <p:ph type="dt" sz="half" idx="10"/>
          </p:nvPr>
        </p:nvSpPr>
        <p:spPr/>
        <p:txBody>
          <a:bodyPr/>
          <a:lstStyle>
            <a:lvl1pPr>
              <a:defRPr/>
            </a:lvl1pPr>
          </a:lstStyle>
          <a:p>
            <a:pPr>
              <a:defRPr/>
            </a:pPr>
            <a:fld id="{FEEA5052-F087-4BB9-8A71-98B08C6CB736}" type="datetime1">
              <a:rPr lang="en-US" smtClean="0"/>
              <a:t>11/24/2025</a:t>
            </a:fld>
            <a:endParaRPr lang="en-US"/>
          </a:p>
        </p:txBody>
      </p:sp>
      <p:sp>
        <p:nvSpPr>
          <p:cNvPr id="6" name="Footer Placeholder 4">
            <a:extLst>
              <a:ext uri="{FF2B5EF4-FFF2-40B4-BE49-F238E27FC236}">
                <a16:creationId xmlns:a16="http://schemas.microsoft.com/office/drawing/2014/main" id="{78E9356A-D476-1A4D-537F-43A41B21B1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6807AC-7EE5-6C0A-EF19-E58E77CA038E}"/>
              </a:ext>
            </a:extLst>
          </p:cNvPr>
          <p:cNvSpPr>
            <a:spLocks noGrp="1"/>
          </p:cNvSpPr>
          <p:nvPr>
            <p:ph type="sldNum" sz="quarter" idx="12"/>
          </p:nvPr>
        </p:nvSpPr>
        <p:spPr/>
        <p:txBody>
          <a:bodyPr/>
          <a:lstStyle>
            <a:lvl1pPr>
              <a:defRPr/>
            </a:lvl1pPr>
          </a:lstStyle>
          <a:p>
            <a:fld id="{969AE53D-11C3-4E37-96E8-07883EE2DEC3}" type="slidenum">
              <a:rPr lang="en-US" altLang="en-US"/>
              <a:pPr/>
              <a:t>‹#›</a:t>
            </a:fld>
            <a:endParaRPr lang="en-US" altLang="en-US"/>
          </a:p>
        </p:txBody>
      </p:sp>
    </p:spTree>
    <p:extLst>
      <p:ext uri="{BB962C8B-B14F-4D97-AF65-F5344CB8AC3E}">
        <p14:creationId xmlns:p14="http://schemas.microsoft.com/office/powerpoint/2010/main" val="4207032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5934A62-3465-49AA-C4FC-25D8B56D5ACB}"/>
              </a:ext>
            </a:extLst>
          </p:cNvPr>
          <p:cNvSpPr>
            <a:spLocks noGrp="1"/>
          </p:cNvSpPr>
          <p:nvPr>
            <p:ph type="dt" sz="half" idx="10"/>
          </p:nvPr>
        </p:nvSpPr>
        <p:spPr/>
        <p:txBody>
          <a:bodyPr/>
          <a:lstStyle>
            <a:lvl1pPr>
              <a:defRPr/>
            </a:lvl1pPr>
          </a:lstStyle>
          <a:p>
            <a:pPr>
              <a:defRPr/>
            </a:pPr>
            <a:fld id="{704CF1BC-2F88-469B-AFA8-070F290CD88A}" type="datetime1">
              <a:rPr lang="en-US" smtClean="0"/>
              <a:t>11/24/2025</a:t>
            </a:fld>
            <a:endParaRPr lang="en-US"/>
          </a:p>
        </p:txBody>
      </p:sp>
      <p:sp>
        <p:nvSpPr>
          <p:cNvPr id="8" name="Footer Placeholder 4">
            <a:extLst>
              <a:ext uri="{FF2B5EF4-FFF2-40B4-BE49-F238E27FC236}">
                <a16:creationId xmlns:a16="http://schemas.microsoft.com/office/drawing/2014/main" id="{E6E98AEF-05A8-704C-8D3F-26DCD5C602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B991AD-AB67-EB47-D388-BB471FD5EA86}"/>
              </a:ext>
            </a:extLst>
          </p:cNvPr>
          <p:cNvSpPr>
            <a:spLocks noGrp="1"/>
          </p:cNvSpPr>
          <p:nvPr>
            <p:ph type="sldNum" sz="quarter" idx="12"/>
          </p:nvPr>
        </p:nvSpPr>
        <p:spPr/>
        <p:txBody>
          <a:bodyPr/>
          <a:lstStyle>
            <a:lvl1pPr>
              <a:defRPr/>
            </a:lvl1pPr>
          </a:lstStyle>
          <a:p>
            <a:fld id="{E2C2B4E7-7B34-453C-ACF5-FC142E67D32C}" type="slidenum">
              <a:rPr lang="en-US" altLang="en-US"/>
              <a:pPr/>
              <a:t>‹#›</a:t>
            </a:fld>
            <a:endParaRPr lang="en-US" altLang="en-US"/>
          </a:p>
        </p:txBody>
      </p:sp>
    </p:spTree>
    <p:extLst>
      <p:ext uri="{BB962C8B-B14F-4D97-AF65-F5344CB8AC3E}">
        <p14:creationId xmlns:p14="http://schemas.microsoft.com/office/powerpoint/2010/main" val="40563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F2CA946E-4921-48B4-9344-DA231A5FDD85}" type="datetime1">
              <a:rPr lang="en-US" smtClean="0"/>
              <a:t>11/24/2025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AC6B7D9-0063-05AD-B146-BBCE251300F4}"/>
              </a:ext>
            </a:extLst>
          </p:cNvPr>
          <p:cNvSpPr>
            <a:spLocks noGrp="1"/>
          </p:cNvSpPr>
          <p:nvPr>
            <p:ph type="dt" sz="half" idx="10"/>
          </p:nvPr>
        </p:nvSpPr>
        <p:spPr/>
        <p:txBody>
          <a:bodyPr/>
          <a:lstStyle>
            <a:lvl1pPr>
              <a:defRPr/>
            </a:lvl1pPr>
          </a:lstStyle>
          <a:p>
            <a:pPr>
              <a:defRPr/>
            </a:pPr>
            <a:fld id="{556FE708-53B2-43FC-8F37-63D79E17BB8C}" type="datetime1">
              <a:rPr lang="en-US" smtClean="0"/>
              <a:t>11/24/2025</a:t>
            </a:fld>
            <a:endParaRPr lang="en-US"/>
          </a:p>
        </p:txBody>
      </p:sp>
      <p:sp>
        <p:nvSpPr>
          <p:cNvPr id="4" name="Footer Placeholder 4">
            <a:extLst>
              <a:ext uri="{FF2B5EF4-FFF2-40B4-BE49-F238E27FC236}">
                <a16:creationId xmlns:a16="http://schemas.microsoft.com/office/drawing/2014/main" id="{9A4916DC-F29C-20EC-B141-872C61FEB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9300FF-9FDD-4858-86C3-72A49601AA30}"/>
              </a:ext>
            </a:extLst>
          </p:cNvPr>
          <p:cNvSpPr>
            <a:spLocks noGrp="1"/>
          </p:cNvSpPr>
          <p:nvPr>
            <p:ph type="sldNum" sz="quarter" idx="12"/>
          </p:nvPr>
        </p:nvSpPr>
        <p:spPr/>
        <p:txBody>
          <a:bodyPr/>
          <a:lstStyle>
            <a:lvl1pPr>
              <a:defRPr/>
            </a:lvl1pPr>
          </a:lstStyle>
          <a:p>
            <a:fld id="{2B83FA2F-5FCD-4BBA-943E-0D0161A70A08}" type="slidenum">
              <a:rPr lang="en-US" altLang="en-US"/>
              <a:pPr/>
              <a:t>‹#›</a:t>
            </a:fld>
            <a:endParaRPr lang="en-US" altLang="en-US"/>
          </a:p>
        </p:txBody>
      </p:sp>
    </p:spTree>
    <p:extLst>
      <p:ext uri="{BB962C8B-B14F-4D97-AF65-F5344CB8AC3E}">
        <p14:creationId xmlns:p14="http://schemas.microsoft.com/office/powerpoint/2010/main" val="2345572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25F67F-2B26-D22D-B8C9-4AA1E0F8DA88}"/>
              </a:ext>
            </a:extLst>
          </p:cNvPr>
          <p:cNvSpPr>
            <a:spLocks noGrp="1"/>
          </p:cNvSpPr>
          <p:nvPr>
            <p:ph type="dt" sz="half" idx="10"/>
          </p:nvPr>
        </p:nvSpPr>
        <p:spPr/>
        <p:txBody>
          <a:bodyPr/>
          <a:lstStyle>
            <a:lvl1pPr>
              <a:defRPr/>
            </a:lvl1pPr>
          </a:lstStyle>
          <a:p>
            <a:pPr>
              <a:defRPr/>
            </a:pPr>
            <a:fld id="{CBD1FB28-9F9A-4CC5-8DF9-B6CD501627AA}" type="datetime1">
              <a:rPr lang="en-US" smtClean="0"/>
              <a:t>11/24/2025</a:t>
            </a:fld>
            <a:endParaRPr lang="en-US"/>
          </a:p>
        </p:txBody>
      </p:sp>
      <p:sp>
        <p:nvSpPr>
          <p:cNvPr id="3" name="Footer Placeholder 4">
            <a:extLst>
              <a:ext uri="{FF2B5EF4-FFF2-40B4-BE49-F238E27FC236}">
                <a16:creationId xmlns:a16="http://schemas.microsoft.com/office/drawing/2014/main" id="{702AC6CC-24A5-7101-3FCB-6B2A102BEC1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B5C884-F207-FC97-B721-B134FEB6D5F2}"/>
              </a:ext>
            </a:extLst>
          </p:cNvPr>
          <p:cNvSpPr>
            <a:spLocks noGrp="1"/>
          </p:cNvSpPr>
          <p:nvPr>
            <p:ph type="sldNum" sz="quarter" idx="12"/>
          </p:nvPr>
        </p:nvSpPr>
        <p:spPr/>
        <p:txBody>
          <a:bodyPr/>
          <a:lstStyle>
            <a:lvl1pPr>
              <a:defRPr/>
            </a:lvl1pPr>
          </a:lstStyle>
          <a:p>
            <a:fld id="{F5402434-A294-4329-9A6B-6803EA5F0BEE}" type="slidenum">
              <a:rPr lang="en-US" altLang="en-US"/>
              <a:pPr/>
              <a:t>‹#›</a:t>
            </a:fld>
            <a:endParaRPr lang="en-US" altLang="en-US"/>
          </a:p>
        </p:txBody>
      </p:sp>
    </p:spTree>
    <p:extLst>
      <p:ext uri="{BB962C8B-B14F-4D97-AF65-F5344CB8AC3E}">
        <p14:creationId xmlns:p14="http://schemas.microsoft.com/office/powerpoint/2010/main" val="3789230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B34094E-F3D2-E8FA-5EF9-4CEF667B2FCB}"/>
              </a:ext>
            </a:extLst>
          </p:cNvPr>
          <p:cNvSpPr>
            <a:spLocks noGrp="1"/>
          </p:cNvSpPr>
          <p:nvPr>
            <p:ph type="dt" sz="half" idx="10"/>
          </p:nvPr>
        </p:nvSpPr>
        <p:spPr/>
        <p:txBody>
          <a:bodyPr/>
          <a:lstStyle>
            <a:lvl1pPr>
              <a:defRPr/>
            </a:lvl1pPr>
          </a:lstStyle>
          <a:p>
            <a:pPr>
              <a:defRPr/>
            </a:pPr>
            <a:fld id="{35490FD0-B13D-465F-A4B4-031C0A236A14}" type="datetime1">
              <a:rPr lang="en-US" smtClean="0"/>
              <a:t>11/24/2025</a:t>
            </a:fld>
            <a:endParaRPr lang="en-US"/>
          </a:p>
        </p:txBody>
      </p:sp>
      <p:sp>
        <p:nvSpPr>
          <p:cNvPr id="6" name="Footer Placeholder 4">
            <a:extLst>
              <a:ext uri="{FF2B5EF4-FFF2-40B4-BE49-F238E27FC236}">
                <a16:creationId xmlns:a16="http://schemas.microsoft.com/office/drawing/2014/main" id="{B913B237-6E3C-2A08-ABFE-B23C86FB09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87E93E-0D6E-B4BE-A94D-BE3656958D2E}"/>
              </a:ext>
            </a:extLst>
          </p:cNvPr>
          <p:cNvSpPr>
            <a:spLocks noGrp="1"/>
          </p:cNvSpPr>
          <p:nvPr>
            <p:ph type="sldNum" sz="quarter" idx="12"/>
          </p:nvPr>
        </p:nvSpPr>
        <p:spPr/>
        <p:txBody>
          <a:bodyPr/>
          <a:lstStyle>
            <a:lvl1pPr>
              <a:defRPr/>
            </a:lvl1pPr>
          </a:lstStyle>
          <a:p>
            <a:fld id="{FE683F2F-CFE6-43A6-9B30-8ED3D4F3D8F1}" type="slidenum">
              <a:rPr lang="en-US" altLang="en-US"/>
              <a:pPr/>
              <a:t>‹#›</a:t>
            </a:fld>
            <a:endParaRPr lang="en-US" altLang="en-US"/>
          </a:p>
        </p:txBody>
      </p:sp>
    </p:spTree>
    <p:extLst>
      <p:ext uri="{BB962C8B-B14F-4D97-AF65-F5344CB8AC3E}">
        <p14:creationId xmlns:p14="http://schemas.microsoft.com/office/powerpoint/2010/main" val="47221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7085F3-87B0-5883-0201-DB3653DB4D0E}"/>
              </a:ext>
            </a:extLst>
          </p:cNvPr>
          <p:cNvSpPr>
            <a:spLocks noGrp="1"/>
          </p:cNvSpPr>
          <p:nvPr>
            <p:ph type="dt" sz="half" idx="10"/>
          </p:nvPr>
        </p:nvSpPr>
        <p:spPr/>
        <p:txBody>
          <a:bodyPr/>
          <a:lstStyle>
            <a:lvl1pPr>
              <a:defRPr/>
            </a:lvl1pPr>
          </a:lstStyle>
          <a:p>
            <a:pPr>
              <a:defRPr/>
            </a:pPr>
            <a:fld id="{1FD40D75-27FD-41F4-B0F0-16B31CB7602F}" type="datetime1">
              <a:rPr lang="en-US" smtClean="0"/>
              <a:t>11/24/2025</a:t>
            </a:fld>
            <a:endParaRPr lang="en-US"/>
          </a:p>
        </p:txBody>
      </p:sp>
      <p:sp>
        <p:nvSpPr>
          <p:cNvPr id="6" name="Footer Placeholder 4">
            <a:extLst>
              <a:ext uri="{FF2B5EF4-FFF2-40B4-BE49-F238E27FC236}">
                <a16:creationId xmlns:a16="http://schemas.microsoft.com/office/drawing/2014/main" id="{5AAD028A-07AD-CE8A-A1D5-6611AA6937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B67D1B-6CBD-6A19-F9CB-B263A6B09DAF}"/>
              </a:ext>
            </a:extLst>
          </p:cNvPr>
          <p:cNvSpPr>
            <a:spLocks noGrp="1"/>
          </p:cNvSpPr>
          <p:nvPr>
            <p:ph type="sldNum" sz="quarter" idx="12"/>
          </p:nvPr>
        </p:nvSpPr>
        <p:spPr/>
        <p:txBody>
          <a:bodyPr/>
          <a:lstStyle>
            <a:lvl1pPr>
              <a:defRPr/>
            </a:lvl1pPr>
          </a:lstStyle>
          <a:p>
            <a:fld id="{A3E6BB23-8739-4E20-8D8B-14444D48A95E}" type="slidenum">
              <a:rPr lang="en-US" altLang="en-US"/>
              <a:pPr/>
              <a:t>‹#›</a:t>
            </a:fld>
            <a:endParaRPr lang="en-US" altLang="en-US"/>
          </a:p>
        </p:txBody>
      </p:sp>
    </p:spTree>
    <p:extLst>
      <p:ext uri="{BB962C8B-B14F-4D97-AF65-F5344CB8AC3E}">
        <p14:creationId xmlns:p14="http://schemas.microsoft.com/office/powerpoint/2010/main" val="1675956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FF7CE0-A8DE-CFBA-7E9B-197D8B94CB0D}"/>
              </a:ext>
            </a:extLst>
          </p:cNvPr>
          <p:cNvSpPr>
            <a:spLocks noGrp="1"/>
          </p:cNvSpPr>
          <p:nvPr>
            <p:ph type="dt" sz="half" idx="10"/>
          </p:nvPr>
        </p:nvSpPr>
        <p:spPr/>
        <p:txBody>
          <a:bodyPr/>
          <a:lstStyle>
            <a:lvl1pPr>
              <a:defRPr/>
            </a:lvl1pPr>
          </a:lstStyle>
          <a:p>
            <a:pPr>
              <a:defRPr/>
            </a:pPr>
            <a:fld id="{07610869-B463-4E50-BEEE-452A2AAEFB76}" type="datetime1">
              <a:rPr lang="en-US" smtClean="0"/>
              <a:t>11/24/2025</a:t>
            </a:fld>
            <a:endParaRPr lang="en-US"/>
          </a:p>
        </p:txBody>
      </p:sp>
      <p:sp>
        <p:nvSpPr>
          <p:cNvPr id="6" name="Footer Placeholder 4">
            <a:extLst>
              <a:ext uri="{FF2B5EF4-FFF2-40B4-BE49-F238E27FC236}">
                <a16:creationId xmlns:a16="http://schemas.microsoft.com/office/drawing/2014/main" id="{962D408D-287F-CF27-28AC-02C41BAA44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15A108-73F6-257B-94E3-9D2BDDAD3E96}"/>
              </a:ext>
            </a:extLst>
          </p:cNvPr>
          <p:cNvSpPr>
            <a:spLocks noGrp="1"/>
          </p:cNvSpPr>
          <p:nvPr>
            <p:ph type="sldNum" sz="quarter" idx="12"/>
          </p:nvPr>
        </p:nvSpPr>
        <p:spPr/>
        <p:txBody>
          <a:bodyPr/>
          <a:lstStyle>
            <a:lvl1pPr>
              <a:defRPr/>
            </a:lvl1pPr>
          </a:lstStyle>
          <a:p>
            <a:fld id="{10F728C2-A662-41B7-9935-9806BD2DFFA2}" type="slidenum">
              <a:rPr lang="en-US" altLang="en-US"/>
              <a:pPr/>
              <a:t>‹#›</a:t>
            </a:fld>
            <a:endParaRPr lang="en-US" altLang="en-US"/>
          </a:p>
        </p:txBody>
      </p:sp>
    </p:spTree>
    <p:extLst>
      <p:ext uri="{BB962C8B-B14F-4D97-AF65-F5344CB8AC3E}">
        <p14:creationId xmlns:p14="http://schemas.microsoft.com/office/powerpoint/2010/main" val="3874557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4C4E6501-6927-967C-4508-4FE240F6BA76}"/>
              </a:ext>
            </a:extLst>
          </p:cNvPr>
          <p:cNvSpPr>
            <a:spLocks noGrp="1"/>
          </p:cNvSpPr>
          <p:nvPr>
            <p:ph type="dt" sz="half" idx="10"/>
          </p:nvPr>
        </p:nvSpPr>
        <p:spPr/>
        <p:txBody>
          <a:bodyPr/>
          <a:lstStyle>
            <a:lvl1pPr>
              <a:defRPr/>
            </a:lvl1pPr>
          </a:lstStyle>
          <a:p>
            <a:pPr>
              <a:defRPr/>
            </a:pPr>
            <a:fld id="{0CD96019-411B-430E-89DD-D29270039DD1}" type="datetime1">
              <a:rPr lang="en-US" smtClean="0"/>
              <a:t>11/24/2025</a:t>
            </a:fld>
            <a:endParaRPr lang="en-US"/>
          </a:p>
        </p:txBody>
      </p:sp>
      <p:sp>
        <p:nvSpPr>
          <p:cNvPr id="4" name="Footer Placeholder 4">
            <a:extLst>
              <a:ext uri="{FF2B5EF4-FFF2-40B4-BE49-F238E27FC236}">
                <a16:creationId xmlns:a16="http://schemas.microsoft.com/office/drawing/2014/main" id="{C8E45459-7616-6671-803D-EEA1D3858C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3AB0D43-43B0-336B-016E-4C86C22A5B9F}"/>
              </a:ext>
            </a:extLst>
          </p:cNvPr>
          <p:cNvSpPr>
            <a:spLocks noGrp="1"/>
          </p:cNvSpPr>
          <p:nvPr>
            <p:ph type="sldNum" sz="quarter" idx="12"/>
          </p:nvPr>
        </p:nvSpPr>
        <p:spPr/>
        <p:txBody>
          <a:bodyPr/>
          <a:lstStyle>
            <a:lvl1pPr>
              <a:defRPr/>
            </a:lvl1pPr>
          </a:lstStyle>
          <a:p>
            <a:fld id="{E2864EF2-9875-47D3-805D-C91368841CD3}" type="slidenum">
              <a:rPr lang="en-US" altLang="en-US"/>
              <a:pPr/>
              <a:t>‹#›</a:t>
            </a:fld>
            <a:endParaRPr lang="en-US" altLang="en-US"/>
          </a:p>
        </p:txBody>
      </p:sp>
    </p:spTree>
    <p:extLst>
      <p:ext uri="{BB962C8B-B14F-4D97-AF65-F5344CB8AC3E}">
        <p14:creationId xmlns:p14="http://schemas.microsoft.com/office/powerpoint/2010/main" val="2289470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FADCF8-8F31-642C-F50D-B35955A4D61B}"/>
              </a:ext>
            </a:extLst>
          </p:cNvPr>
          <p:cNvSpPr txBox="1"/>
          <p:nvPr/>
        </p:nvSpPr>
        <p:spPr>
          <a:xfrm>
            <a:off x="899585" y="971550"/>
            <a:ext cx="800100"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4" name="TextBox 3">
            <a:extLst>
              <a:ext uri="{FF2B5EF4-FFF2-40B4-BE49-F238E27FC236}">
                <a16:creationId xmlns:a16="http://schemas.microsoft.com/office/drawing/2014/main" id="{A3BFB09C-98EE-B117-2452-8073C975CAA7}"/>
              </a:ext>
            </a:extLst>
          </p:cNvPr>
          <p:cNvSpPr txBox="1"/>
          <p:nvPr/>
        </p:nvSpPr>
        <p:spPr>
          <a:xfrm>
            <a:off x="9332384" y="2613025"/>
            <a:ext cx="802216"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2" name="Title 1"/>
          <p:cNvSpPr>
            <a:spLocks noGrp="1"/>
          </p:cNvSpPr>
          <p:nvPr>
            <p:ph type="title"/>
          </p:nvPr>
        </p:nvSpPr>
        <p:spPr>
          <a:xfrm>
            <a:off x="1575213" y="1447800"/>
            <a:ext cx="800139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815452B-2C98-246B-CD08-1B5D9B470B7B}"/>
              </a:ext>
            </a:extLst>
          </p:cNvPr>
          <p:cNvSpPr>
            <a:spLocks noGrp="1"/>
          </p:cNvSpPr>
          <p:nvPr>
            <p:ph type="dt" sz="half" idx="15"/>
          </p:nvPr>
        </p:nvSpPr>
        <p:spPr/>
        <p:txBody>
          <a:bodyPr/>
          <a:lstStyle>
            <a:lvl1pPr>
              <a:defRPr/>
            </a:lvl1pPr>
          </a:lstStyle>
          <a:p>
            <a:pPr>
              <a:defRPr/>
            </a:pPr>
            <a:fld id="{93F56670-B5A2-4469-8D48-7682AAA33DBD}" type="datetime1">
              <a:rPr lang="en-US" smtClean="0"/>
              <a:t>11/24/2025</a:t>
            </a:fld>
            <a:endParaRPr lang="en-US"/>
          </a:p>
        </p:txBody>
      </p:sp>
      <p:sp>
        <p:nvSpPr>
          <p:cNvPr id="6" name="Footer Placeholder 4">
            <a:extLst>
              <a:ext uri="{FF2B5EF4-FFF2-40B4-BE49-F238E27FC236}">
                <a16:creationId xmlns:a16="http://schemas.microsoft.com/office/drawing/2014/main" id="{16CA5C55-A213-BFDA-C5F4-83DB62C411E5}"/>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C3167E-A5DE-DDED-B6E1-9617449AC50D}"/>
              </a:ext>
            </a:extLst>
          </p:cNvPr>
          <p:cNvSpPr>
            <a:spLocks noGrp="1"/>
          </p:cNvSpPr>
          <p:nvPr>
            <p:ph type="sldNum" sz="quarter" idx="17"/>
          </p:nvPr>
        </p:nvSpPr>
        <p:spPr/>
        <p:txBody>
          <a:bodyPr/>
          <a:lstStyle>
            <a:lvl1pPr>
              <a:defRPr/>
            </a:lvl1pPr>
          </a:lstStyle>
          <a:p>
            <a:fld id="{033C13DE-16E2-4509-A713-590439564122}" type="slidenum">
              <a:rPr lang="en-US" altLang="en-US"/>
              <a:pPr/>
              <a:t>‹#›</a:t>
            </a:fld>
            <a:endParaRPr lang="en-US" altLang="en-US"/>
          </a:p>
        </p:txBody>
      </p:sp>
    </p:spTree>
    <p:extLst>
      <p:ext uri="{BB962C8B-B14F-4D97-AF65-F5344CB8AC3E}">
        <p14:creationId xmlns:p14="http://schemas.microsoft.com/office/powerpoint/2010/main" val="3077311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72174-9DF2-55E7-692B-70D69A4F9E48}"/>
              </a:ext>
            </a:extLst>
          </p:cNvPr>
          <p:cNvSpPr>
            <a:spLocks noGrp="1"/>
          </p:cNvSpPr>
          <p:nvPr>
            <p:ph type="dt" sz="half" idx="10"/>
          </p:nvPr>
        </p:nvSpPr>
        <p:spPr/>
        <p:txBody>
          <a:bodyPr/>
          <a:lstStyle>
            <a:lvl1pPr>
              <a:defRPr/>
            </a:lvl1pPr>
          </a:lstStyle>
          <a:p>
            <a:pPr>
              <a:defRPr/>
            </a:pPr>
            <a:fld id="{CF2D2CC4-D0E5-4C42-B300-83608FF943D5}" type="datetime1">
              <a:rPr lang="en-US" smtClean="0"/>
              <a:t>11/24/2025</a:t>
            </a:fld>
            <a:endParaRPr lang="en-US"/>
          </a:p>
        </p:txBody>
      </p:sp>
      <p:sp>
        <p:nvSpPr>
          <p:cNvPr id="5" name="Footer Placeholder 4">
            <a:extLst>
              <a:ext uri="{FF2B5EF4-FFF2-40B4-BE49-F238E27FC236}">
                <a16:creationId xmlns:a16="http://schemas.microsoft.com/office/drawing/2014/main" id="{40829B87-5B59-E016-0DC5-F110F7F6C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E3A328-B25F-B4C7-0E65-5907C2E50CCE}"/>
              </a:ext>
            </a:extLst>
          </p:cNvPr>
          <p:cNvSpPr>
            <a:spLocks noGrp="1"/>
          </p:cNvSpPr>
          <p:nvPr>
            <p:ph type="sldNum" sz="quarter" idx="12"/>
          </p:nvPr>
        </p:nvSpPr>
        <p:spPr/>
        <p:txBody>
          <a:bodyPr/>
          <a:lstStyle>
            <a:lvl1pPr>
              <a:defRPr/>
            </a:lvl1pPr>
          </a:lstStyle>
          <a:p>
            <a:fld id="{47B042E6-4358-4BA2-8938-A88B25C61C8E}" type="slidenum">
              <a:rPr lang="en-US" altLang="en-US"/>
              <a:pPr/>
              <a:t>‹#›</a:t>
            </a:fld>
            <a:endParaRPr lang="en-US" altLang="en-US"/>
          </a:p>
        </p:txBody>
      </p:sp>
    </p:spTree>
    <p:extLst>
      <p:ext uri="{BB962C8B-B14F-4D97-AF65-F5344CB8AC3E}">
        <p14:creationId xmlns:p14="http://schemas.microsoft.com/office/powerpoint/2010/main" val="553982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DA1EC8-9FD7-185F-D389-B9F826E4C033}"/>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E6649A-98EA-31C8-FCE1-2023EE7C3459}"/>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2DC6859-435C-528C-4C91-CBEAFCF4300C}"/>
              </a:ext>
            </a:extLst>
          </p:cNvPr>
          <p:cNvSpPr>
            <a:spLocks noGrp="1"/>
          </p:cNvSpPr>
          <p:nvPr>
            <p:ph type="dt" sz="half" idx="18"/>
          </p:nvPr>
        </p:nvSpPr>
        <p:spPr/>
        <p:txBody>
          <a:bodyPr/>
          <a:lstStyle>
            <a:lvl1pPr>
              <a:defRPr/>
            </a:lvl1pPr>
          </a:lstStyle>
          <a:p>
            <a:pPr>
              <a:defRPr/>
            </a:pPr>
            <a:fld id="{3D9E7508-B0C0-4C8A-80EB-2876B13D7514}" type="datetime1">
              <a:rPr lang="en-US" smtClean="0"/>
              <a:t>11/24/2025</a:t>
            </a:fld>
            <a:endParaRPr lang="en-US"/>
          </a:p>
        </p:txBody>
      </p:sp>
      <p:sp>
        <p:nvSpPr>
          <p:cNvPr id="8" name="Footer Placeholder 4">
            <a:extLst>
              <a:ext uri="{FF2B5EF4-FFF2-40B4-BE49-F238E27FC236}">
                <a16:creationId xmlns:a16="http://schemas.microsoft.com/office/drawing/2014/main" id="{40455499-E0CD-C1E4-C61F-73944AEB10B1}"/>
              </a:ext>
            </a:extLst>
          </p:cNvPr>
          <p:cNvSpPr>
            <a:spLocks noGrp="1"/>
          </p:cNvSpPr>
          <p:nvPr>
            <p:ph type="ftr" sz="quarter" idx="19"/>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F3B8B2E-B02A-443A-C4E7-F33E93FCA9A7}"/>
              </a:ext>
            </a:extLst>
          </p:cNvPr>
          <p:cNvSpPr>
            <a:spLocks noGrp="1"/>
          </p:cNvSpPr>
          <p:nvPr>
            <p:ph type="sldNum" sz="quarter" idx="20"/>
          </p:nvPr>
        </p:nvSpPr>
        <p:spPr/>
        <p:txBody>
          <a:bodyPr/>
          <a:lstStyle>
            <a:lvl1pPr>
              <a:defRPr/>
            </a:lvl1pPr>
          </a:lstStyle>
          <a:p>
            <a:fld id="{6382C871-B71D-433A-BDF0-72BF8283F832}" type="slidenum">
              <a:rPr lang="en-US" altLang="en-US"/>
              <a:pPr/>
              <a:t>‹#›</a:t>
            </a:fld>
            <a:endParaRPr lang="en-US" altLang="en-US"/>
          </a:p>
        </p:txBody>
      </p:sp>
    </p:spTree>
    <p:extLst>
      <p:ext uri="{BB962C8B-B14F-4D97-AF65-F5344CB8AC3E}">
        <p14:creationId xmlns:p14="http://schemas.microsoft.com/office/powerpoint/2010/main" val="397542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C811955-1364-444A-AC85-0AC49197D0F0}"/>
              </a:ext>
            </a:extLst>
          </p:cNvPr>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AFA76DA-13E3-679A-CE54-B93D1E952A3A}"/>
              </a:ext>
            </a:extLst>
          </p:cNvPr>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633" y="4827213"/>
            <a:ext cx="294081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9035" y="4827212"/>
            <a:ext cx="29351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6433" y="4827210"/>
            <a:ext cx="293676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420FE9F9-A829-B881-CE7D-D65C4A7C9B9B}"/>
              </a:ext>
            </a:extLst>
          </p:cNvPr>
          <p:cNvSpPr>
            <a:spLocks noGrp="1"/>
          </p:cNvSpPr>
          <p:nvPr>
            <p:ph type="dt" sz="half" idx="23"/>
          </p:nvPr>
        </p:nvSpPr>
        <p:spPr/>
        <p:txBody>
          <a:bodyPr/>
          <a:lstStyle>
            <a:lvl1pPr>
              <a:defRPr/>
            </a:lvl1pPr>
          </a:lstStyle>
          <a:p>
            <a:pPr>
              <a:defRPr/>
            </a:pPr>
            <a:fld id="{45349805-152B-4AE4-B7F7-3776459B65D8}" type="datetime1">
              <a:rPr lang="en-US" smtClean="0"/>
              <a:t>11/24/2025</a:t>
            </a:fld>
            <a:endParaRPr lang="en-US"/>
          </a:p>
        </p:txBody>
      </p:sp>
      <p:sp>
        <p:nvSpPr>
          <p:cNvPr id="8" name="Footer Placeholder 4">
            <a:extLst>
              <a:ext uri="{FF2B5EF4-FFF2-40B4-BE49-F238E27FC236}">
                <a16:creationId xmlns:a16="http://schemas.microsoft.com/office/drawing/2014/main" id="{B2C578DB-7D8B-522B-9DA9-5F33A92C8F1C}"/>
              </a:ext>
            </a:extLst>
          </p:cNvPr>
          <p:cNvSpPr>
            <a:spLocks noGrp="1"/>
          </p:cNvSpPr>
          <p:nvPr>
            <p:ph type="ftr" sz="quarter" idx="24"/>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CEC3DB-5FFD-398F-5ADC-79F11A43BED0}"/>
              </a:ext>
            </a:extLst>
          </p:cNvPr>
          <p:cNvSpPr>
            <a:spLocks noGrp="1"/>
          </p:cNvSpPr>
          <p:nvPr>
            <p:ph type="sldNum" sz="quarter" idx="25"/>
          </p:nvPr>
        </p:nvSpPr>
        <p:spPr/>
        <p:txBody>
          <a:bodyPr/>
          <a:lstStyle>
            <a:lvl1pPr>
              <a:defRPr/>
            </a:lvl1pPr>
          </a:lstStyle>
          <a:p>
            <a:fld id="{56F0C13C-4DF7-4974-8214-497153BB118C}" type="slidenum">
              <a:rPr lang="en-US" altLang="en-US"/>
              <a:pPr/>
              <a:t>‹#›</a:t>
            </a:fld>
            <a:endParaRPr lang="en-US" altLang="en-US"/>
          </a:p>
        </p:txBody>
      </p:sp>
    </p:spTree>
    <p:extLst>
      <p:ext uri="{BB962C8B-B14F-4D97-AF65-F5344CB8AC3E}">
        <p14:creationId xmlns:p14="http://schemas.microsoft.com/office/powerpoint/2010/main" val="383469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450D20-8F3E-46E6-9C7C-59F2AADAFE3F}"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7AF660-54CC-3087-B20B-A8D3FFB454A2}"/>
              </a:ext>
            </a:extLst>
          </p:cNvPr>
          <p:cNvSpPr>
            <a:spLocks noGrp="1"/>
          </p:cNvSpPr>
          <p:nvPr>
            <p:ph type="dt" sz="half" idx="10"/>
          </p:nvPr>
        </p:nvSpPr>
        <p:spPr/>
        <p:txBody>
          <a:bodyPr/>
          <a:lstStyle>
            <a:lvl1pPr>
              <a:defRPr/>
            </a:lvl1pPr>
          </a:lstStyle>
          <a:p>
            <a:pPr>
              <a:defRPr/>
            </a:pPr>
            <a:fld id="{3F9A9590-B55E-4036-8BF9-3B71C41F20B2}" type="datetime1">
              <a:rPr lang="en-US" smtClean="0"/>
              <a:t>11/24/2025</a:t>
            </a:fld>
            <a:endParaRPr lang="en-US"/>
          </a:p>
        </p:txBody>
      </p:sp>
      <p:sp>
        <p:nvSpPr>
          <p:cNvPr id="5" name="Footer Placeholder 4">
            <a:extLst>
              <a:ext uri="{FF2B5EF4-FFF2-40B4-BE49-F238E27FC236}">
                <a16:creationId xmlns:a16="http://schemas.microsoft.com/office/drawing/2014/main" id="{F16736D9-F993-2E87-9B7B-43E78E8DE3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05AF68-9F20-CFE4-B50A-AEC275CD708A}"/>
              </a:ext>
            </a:extLst>
          </p:cNvPr>
          <p:cNvSpPr>
            <a:spLocks noGrp="1"/>
          </p:cNvSpPr>
          <p:nvPr>
            <p:ph type="sldNum" sz="quarter" idx="12"/>
          </p:nvPr>
        </p:nvSpPr>
        <p:spPr/>
        <p:txBody>
          <a:bodyPr/>
          <a:lstStyle>
            <a:lvl1pPr>
              <a:defRPr/>
            </a:lvl1pPr>
          </a:lstStyle>
          <a:p>
            <a:fld id="{C7F5D6E2-05E7-4FD6-868C-AE3A4EA299A5}" type="slidenum">
              <a:rPr lang="en-US" altLang="en-US"/>
              <a:pPr/>
              <a:t>‹#›</a:t>
            </a:fld>
            <a:endParaRPr lang="en-US" altLang="en-US"/>
          </a:p>
        </p:txBody>
      </p:sp>
    </p:spTree>
    <p:extLst>
      <p:ext uri="{BB962C8B-B14F-4D97-AF65-F5344CB8AC3E}">
        <p14:creationId xmlns:p14="http://schemas.microsoft.com/office/powerpoint/2010/main" val="613248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32D180-59AA-FAE6-F547-817878AA4471}"/>
              </a:ext>
            </a:extLst>
          </p:cNvPr>
          <p:cNvSpPr>
            <a:spLocks noGrp="1"/>
          </p:cNvSpPr>
          <p:nvPr>
            <p:ph type="dt" sz="half" idx="10"/>
          </p:nvPr>
        </p:nvSpPr>
        <p:spPr/>
        <p:txBody>
          <a:bodyPr/>
          <a:lstStyle>
            <a:lvl1pPr>
              <a:defRPr/>
            </a:lvl1pPr>
          </a:lstStyle>
          <a:p>
            <a:pPr>
              <a:defRPr/>
            </a:pPr>
            <a:fld id="{F3309C1F-7EEE-4885-984A-C3C651F60FAA}" type="datetime1">
              <a:rPr lang="en-US" smtClean="0"/>
              <a:t>11/24/2025</a:t>
            </a:fld>
            <a:endParaRPr lang="en-US"/>
          </a:p>
        </p:txBody>
      </p:sp>
      <p:sp>
        <p:nvSpPr>
          <p:cNvPr id="5" name="Footer Placeholder 4">
            <a:extLst>
              <a:ext uri="{FF2B5EF4-FFF2-40B4-BE49-F238E27FC236}">
                <a16:creationId xmlns:a16="http://schemas.microsoft.com/office/drawing/2014/main" id="{1242F984-1BF6-8E15-679A-B869329D21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5FD645-41B3-19DD-93FF-CC019EBBDFBD}"/>
              </a:ext>
            </a:extLst>
          </p:cNvPr>
          <p:cNvSpPr>
            <a:spLocks noGrp="1"/>
          </p:cNvSpPr>
          <p:nvPr>
            <p:ph type="sldNum" sz="quarter" idx="12"/>
          </p:nvPr>
        </p:nvSpPr>
        <p:spPr/>
        <p:txBody>
          <a:bodyPr/>
          <a:lstStyle>
            <a:lvl1pPr>
              <a:defRPr/>
            </a:lvl1pPr>
          </a:lstStyle>
          <a:p>
            <a:fld id="{A27C8880-CB07-47E4-A86E-51FDE30CC09B}" type="slidenum">
              <a:rPr lang="en-US" altLang="en-US"/>
              <a:pPr/>
              <a:t>‹#›</a:t>
            </a:fld>
            <a:endParaRPr lang="en-US" altLang="en-US"/>
          </a:p>
        </p:txBody>
      </p:sp>
    </p:spTree>
    <p:extLst>
      <p:ext uri="{BB962C8B-B14F-4D97-AF65-F5344CB8AC3E}">
        <p14:creationId xmlns:p14="http://schemas.microsoft.com/office/powerpoint/2010/main" val="2145367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5585" y="452438"/>
            <a:ext cx="9408583" cy="579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920EB85-EFF6-219E-FE89-59D811384049}"/>
              </a:ext>
            </a:extLst>
          </p:cNvPr>
          <p:cNvSpPr>
            <a:spLocks noGrp="1"/>
          </p:cNvSpPr>
          <p:nvPr>
            <p:ph type="dt" sz="half" idx="10"/>
          </p:nvPr>
        </p:nvSpPr>
        <p:spPr/>
        <p:txBody>
          <a:bodyPr/>
          <a:lstStyle>
            <a:lvl1pPr>
              <a:defRPr/>
            </a:lvl1pPr>
          </a:lstStyle>
          <a:p>
            <a:pPr>
              <a:defRPr/>
            </a:pPr>
            <a:fld id="{24EE4EC5-1E61-4855-8F4B-02D276781894}" type="datetime1">
              <a:rPr lang="en-US" smtClean="0"/>
              <a:t>11/24/2025</a:t>
            </a:fld>
            <a:endParaRPr lang="en-US"/>
          </a:p>
        </p:txBody>
      </p:sp>
      <p:sp>
        <p:nvSpPr>
          <p:cNvPr id="4" name="Footer Placeholder 4">
            <a:extLst>
              <a:ext uri="{FF2B5EF4-FFF2-40B4-BE49-F238E27FC236}">
                <a16:creationId xmlns:a16="http://schemas.microsoft.com/office/drawing/2014/main" id="{EB3668B8-FA04-F909-1021-776AFA1FD0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4768532-A878-2B17-6325-BC63B61DAB86}"/>
              </a:ext>
            </a:extLst>
          </p:cNvPr>
          <p:cNvSpPr>
            <a:spLocks noGrp="1"/>
          </p:cNvSpPr>
          <p:nvPr>
            <p:ph type="sldNum" sz="quarter" idx="12"/>
          </p:nvPr>
        </p:nvSpPr>
        <p:spPr/>
        <p:txBody>
          <a:bodyPr/>
          <a:lstStyle>
            <a:lvl1pPr>
              <a:defRPr/>
            </a:lvl1pPr>
          </a:lstStyle>
          <a:p>
            <a:fld id="{1989DB67-1AA2-4C2E-AC82-B4BFCCBF380C}" type="slidenum">
              <a:rPr lang="en-US" altLang="en-US"/>
              <a:pPr/>
              <a:t>‹#›</a:t>
            </a:fld>
            <a:endParaRPr lang="en-US" altLang="en-US"/>
          </a:p>
        </p:txBody>
      </p:sp>
    </p:spTree>
    <p:extLst>
      <p:ext uri="{BB962C8B-B14F-4D97-AF65-F5344CB8AC3E}">
        <p14:creationId xmlns:p14="http://schemas.microsoft.com/office/powerpoint/2010/main" val="347415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39"/>
            <a:ext cx="9408583" cy="1400175"/>
          </a:xfrm>
        </p:spPr>
        <p:txBody>
          <a:bodyPr/>
          <a:lstStyle/>
          <a:p>
            <a:r>
              <a:rPr lang="en-US"/>
              <a:t>Click to edit Master title style</a:t>
            </a:r>
          </a:p>
        </p:txBody>
      </p:sp>
      <p:sp>
        <p:nvSpPr>
          <p:cNvPr id="3" name="Text Placeholder 2"/>
          <p:cNvSpPr>
            <a:spLocks noGrp="1"/>
          </p:cNvSpPr>
          <p:nvPr>
            <p:ph type="body" sz="half" idx="1"/>
          </p:nvPr>
        </p:nvSpPr>
        <p:spPr>
          <a:xfrm>
            <a:off x="1102785"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9018"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545EB4-12F0-C798-E726-1C2AC55FFC10}"/>
              </a:ext>
            </a:extLst>
          </p:cNvPr>
          <p:cNvSpPr>
            <a:spLocks noGrp="1"/>
          </p:cNvSpPr>
          <p:nvPr>
            <p:ph type="dt" sz="half" idx="10"/>
          </p:nvPr>
        </p:nvSpPr>
        <p:spPr/>
        <p:txBody>
          <a:bodyPr/>
          <a:lstStyle>
            <a:lvl1pPr>
              <a:defRPr/>
            </a:lvl1pPr>
          </a:lstStyle>
          <a:p>
            <a:pPr>
              <a:defRPr/>
            </a:pPr>
            <a:fld id="{B2B5CB2A-A4B6-4250-93BE-EB4F712ED4AD}" type="datetime1">
              <a:rPr lang="en-US" smtClean="0"/>
              <a:t>11/24/2025</a:t>
            </a:fld>
            <a:endParaRPr lang="en-US"/>
          </a:p>
        </p:txBody>
      </p:sp>
      <p:sp>
        <p:nvSpPr>
          <p:cNvPr id="6" name="Footer Placeholder 4">
            <a:extLst>
              <a:ext uri="{FF2B5EF4-FFF2-40B4-BE49-F238E27FC236}">
                <a16:creationId xmlns:a16="http://schemas.microsoft.com/office/drawing/2014/main" id="{5465B77C-FC9D-DBDD-B2AA-E89ED05165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86D86F-F90F-315F-D079-29D78A2E83E5}"/>
              </a:ext>
            </a:extLst>
          </p:cNvPr>
          <p:cNvSpPr>
            <a:spLocks noGrp="1"/>
          </p:cNvSpPr>
          <p:nvPr>
            <p:ph type="sldNum" sz="quarter" idx="12"/>
          </p:nvPr>
        </p:nvSpPr>
        <p:spPr/>
        <p:txBody>
          <a:bodyPr/>
          <a:lstStyle>
            <a:lvl1pPr>
              <a:defRPr/>
            </a:lvl1pPr>
          </a:lstStyle>
          <a:p>
            <a:fld id="{F539DA87-98D2-4445-B0F1-A8A654B6D706}" type="slidenum">
              <a:rPr lang="en-US" altLang="en-US"/>
              <a:pPr/>
              <a:t>‹#›</a:t>
            </a:fld>
            <a:endParaRPr lang="en-US" altLang="en-US"/>
          </a:p>
        </p:txBody>
      </p:sp>
    </p:spTree>
    <p:extLst>
      <p:ext uri="{BB962C8B-B14F-4D97-AF65-F5344CB8AC3E}">
        <p14:creationId xmlns:p14="http://schemas.microsoft.com/office/powerpoint/2010/main" val="2441661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39"/>
            <a:ext cx="9408583" cy="1400175"/>
          </a:xfrm>
        </p:spPr>
        <p:txBody>
          <a:bodyPr/>
          <a:lstStyle/>
          <a:p>
            <a:r>
              <a:rPr lang="en-US"/>
              <a:t>Click to edit Master title style</a:t>
            </a:r>
          </a:p>
        </p:txBody>
      </p:sp>
      <p:sp>
        <p:nvSpPr>
          <p:cNvPr id="3" name="Content Placeholder 2"/>
          <p:cNvSpPr>
            <a:spLocks noGrp="1"/>
          </p:cNvSpPr>
          <p:nvPr>
            <p:ph sz="half" idx="1"/>
          </p:nvPr>
        </p:nvSpPr>
        <p:spPr>
          <a:xfrm>
            <a:off x="1102785"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79018"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68DBFC-B903-E3BA-D826-EC499EC9FA87}"/>
              </a:ext>
            </a:extLst>
          </p:cNvPr>
          <p:cNvSpPr>
            <a:spLocks noGrp="1"/>
          </p:cNvSpPr>
          <p:nvPr>
            <p:ph type="dt" sz="half" idx="10"/>
          </p:nvPr>
        </p:nvSpPr>
        <p:spPr/>
        <p:txBody>
          <a:bodyPr/>
          <a:lstStyle>
            <a:lvl1pPr>
              <a:defRPr/>
            </a:lvl1pPr>
          </a:lstStyle>
          <a:p>
            <a:pPr>
              <a:defRPr/>
            </a:pPr>
            <a:fld id="{1F3FFA4A-64AC-4FFE-84D6-CB6E6DD3D61A}" type="datetime1">
              <a:rPr lang="en-US" smtClean="0"/>
              <a:t>11/24/2025</a:t>
            </a:fld>
            <a:endParaRPr lang="en-US"/>
          </a:p>
        </p:txBody>
      </p:sp>
      <p:sp>
        <p:nvSpPr>
          <p:cNvPr id="6" name="Footer Placeholder 4">
            <a:extLst>
              <a:ext uri="{FF2B5EF4-FFF2-40B4-BE49-F238E27FC236}">
                <a16:creationId xmlns:a16="http://schemas.microsoft.com/office/drawing/2014/main" id="{C23DA1C6-7458-4D63-82DF-6CD8AD2BD8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4B9B17-3659-9137-EE18-2E928DCA77C5}"/>
              </a:ext>
            </a:extLst>
          </p:cNvPr>
          <p:cNvSpPr>
            <a:spLocks noGrp="1"/>
          </p:cNvSpPr>
          <p:nvPr>
            <p:ph type="sldNum" sz="quarter" idx="12"/>
          </p:nvPr>
        </p:nvSpPr>
        <p:spPr/>
        <p:txBody>
          <a:bodyPr/>
          <a:lstStyle>
            <a:lvl1pPr>
              <a:defRPr/>
            </a:lvl1pPr>
          </a:lstStyle>
          <a:p>
            <a:fld id="{E08781F7-D333-4FB6-B096-AC229EBDAE8D}" type="slidenum">
              <a:rPr lang="en-US" altLang="en-US"/>
              <a:pPr/>
              <a:t>‹#›</a:t>
            </a:fld>
            <a:endParaRPr lang="en-US" altLang="en-US"/>
          </a:p>
        </p:txBody>
      </p:sp>
    </p:spTree>
    <p:extLst>
      <p:ext uri="{BB962C8B-B14F-4D97-AF65-F5344CB8AC3E}">
        <p14:creationId xmlns:p14="http://schemas.microsoft.com/office/powerpoint/2010/main" val="814935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39"/>
            <a:ext cx="9408583" cy="1400175"/>
          </a:xfrm>
        </p:spPr>
        <p:txBody>
          <a:bodyPr/>
          <a:lstStyle/>
          <a:p>
            <a:r>
              <a:rPr lang="en-US"/>
              <a:t>Click to edit Master title style</a:t>
            </a:r>
          </a:p>
        </p:txBody>
      </p:sp>
      <p:sp>
        <p:nvSpPr>
          <p:cNvPr id="3" name="Content Placeholder 2"/>
          <p:cNvSpPr>
            <a:spLocks noGrp="1"/>
          </p:cNvSpPr>
          <p:nvPr>
            <p:ph sz="quarter" idx="1"/>
          </p:nvPr>
        </p:nvSpPr>
        <p:spPr>
          <a:xfrm>
            <a:off x="1102785"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679018"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1102784" y="4225926"/>
            <a:ext cx="8949267"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70D7EFD-5776-7C2A-714B-7C685ABD1408}"/>
              </a:ext>
            </a:extLst>
          </p:cNvPr>
          <p:cNvSpPr>
            <a:spLocks noGrp="1"/>
          </p:cNvSpPr>
          <p:nvPr>
            <p:ph type="dt" sz="half" idx="10"/>
          </p:nvPr>
        </p:nvSpPr>
        <p:spPr/>
        <p:txBody>
          <a:bodyPr/>
          <a:lstStyle>
            <a:lvl1pPr>
              <a:defRPr/>
            </a:lvl1pPr>
          </a:lstStyle>
          <a:p>
            <a:pPr>
              <a:defRPr/>
            </a:pPr>
            <a:fld id="{1CCC60E3-2CB3-43B7-A4A0-CD02719D8CA2}" type="datetime1">
              <a:rPr lang="en-US" smtClean="0"/>
              <a:t>11/24/2025</a:t>
            </a:fld>
            <a:endParaRPr lang="en-US"/>
          </a:p>
        </p:txBody>
      </p:sp>
      <p:sp>
        <p:nvSpPr>
          <p:cNvPr id="7" name="Footer Placeholder 4">
            <a:extLst>
              <a:ext uri="{FF2B5EF4-FFF2-40B4-BE49-F238E27FC236}">
                <a16:creationId xmlns:a16="http://schemas.microsoft.com/office/drawing/2014/main" id="{E58E7899-1866-38B2-D793-0F07A9F7A8A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C626CE8-A126-348E-5AEB-39DF46ACC487}"/>
              </a:ext>
            </a:extLst>
          </p:cNvPr>
          <p:cNvSpPr>
            <a:spLocks noGrp="1"/>
          </p:cNvSpPr>
          <p:nvPr>
            <p:ph type="sldNum" sz="quarter" idx="12"/>
          </p:nvPr>
        </p:nvSpPr>
        <p:spPr/>
        <p:txBody>
          <a:bodyPr/>
          <a:lstStyle>
            <a:lvl1pPr>
              <a:defRPr/>
            </a:lvl1pPr>
          </a:lstStyle>
          <a:p>
            <a:fld id="{07A0ED22-5175-4AA4-91BF-33DA4C7F9224}" type="slidenum">
              <a:rPr lang="en-US" altLang="en-US"/>
              <a:pPr/>
              <a:t>‹#›</a:t>
            </a:fld>
            <a:endParaRPr lang="en-US" altLang="en-US"/>
          </a:p>
        </p:txBody>
      </p:sp>
    </p:spTree>
    <p:extLst>
      <p:ext uri="{BB962C8B-B14F-4D97-AF65-F5344CB8AC3E}">
        <p14:creationId xmlns:p14="http://schemas.microsoft.com/office/powerpoint/2010/main" val="691521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5585" y="452439"/>
            <a:ext cx="9408583" cy="1400175"/>
          </a:xfrm>
        </p:spPr>
        <p:txBody>
          <a:bodyPr/>
          <a:lstStyle/>
          <a:p>
            <a:r>
              <a:rPr lang="en-US"/>
              <a:t>Click to edit Master title style</a:t>
            </a:r>
          </a:p>
        </p:txBody>
      </p:sp>
      <p:sp>
        <p:nvSpPr>
          <p:cNvPr id="3" name="Content Placeholder 2"/>
          <p:cNvSpPr>
            <a:spLocks noGrp="1"/>
          </p:cNvSpPr>
          <p:nvPr>
            <p:ph sz="quarter" idx="1"/>
          </p:nvPr>
        </p:nvSpPr>
        <p:spPr>
          <a:xfrm>
            <a:off x="1102785"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679018"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02785"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679018"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000199-D3E3-05F3-8274-5FDD2EA38CA2}"/>
              </a:ext>
            </a:extLst>
          </p:cNvPr>
          <p:cNvSpPr>
            <a:spLocks noGrp="1"/>
          </p:cNvSpPr>
          <p:nvPr>
            <p:ph type="dt" sz="half" idx="10"/>
          </p:nvPr>
        </p:nvSpPr>
        <p:spPr/>
        <p:txBody>
          <a:bodyPr/>
          <a:lstStyle>
            <a:lvl1pPr>
              <a:defRPr/>
            </a:lvl1pPr>
          </a:lstStyle>
          <a:p>
            <a:pPr>
              <a:defRPr/>
            </a:pPr>
            <a:fld id="{24C9FC78-2A5D-488D-9093-F108804BF161}" type="datetime1">
              <a:rPr lang="en-US" smtClean="0"/>
              <a:t>11/24/2025</a:t>
            </a:fld>
            <a:endParaRPr lang="en-US"/>
          </a:p>
        </p:txBody>
      </p:sp>
      <p:sp>
        <p:nvSpPr>
          <p:cNvPr id="8" name="Footer Placeholder 4">
            <a:extLst>
              <a:ext uri="{FF2B5EF4-FFF2-40B4-BE49-F238E27FC236}">
                <a16:creationId xmlns:a16="http://schemas.microsoft.com/office/drawing/2014/main" id="{BD68AA37-4F26-D7AE-A1AA-BA2A6434D4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B081280-7D84-891F-1DA9-231FE91D4961}"/>
              </a:ext>
            </a:extLst>
          </p:cNvPr>
          <p:cNvSpPr>
            <a:spLocks noGrp="1"/>
          </p:cNvSpPr>
          <p:nvPr>
            <p:ph type="sldNum" sz="quarter" idx="12"/>
          </p:nvPr>
        </p:nvSpPr>
        <p:spPr/>
        <p:txBody>
          <a:bodyPr/>
          <a:lstStyle>
            <a:lvl1pPr>
              <a:defRPr/>
            </a:lvl1pPr>
          </a:lstStyle>
          <a:p>
            <a:fld id="{6D66CE44-570C-4DD5-A770-F2852B068099}" type="slidenum">
              <a:rPr lang="en-US" altLang="en-US"/>
              <a:pPr/>
              <a:t>‹#›</a:t>
            </a:fld>
            <a:endParaRPr lang="en-US" altLang="en-US"/>
          </a:p>
        </p:txBody>
      </p:sp>
    </p:spTree>
    <p:extLst>
      <p:ext uri="{BB962C8B-B14F-4D97-AF65-F5344CB8AC3E}">
        <p14:creationId xmlns:p14="http://schemas.microsoft.com/office/powerpoint/2010/main" val="123043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C453-6E45-056E-8415-D8F4E280E994}"/>
              </a:ext>
            </a:extLst>
          </p:cNvPr>
          <p:cNvSpPr>
            <a:spLocks noGrp="1"/>
          </p:cNvSpPr>
          <p:nvPr>
            <p:ph type="title"/>
          </p:nvPr>
        </p:nvSpPr>
        <p:spPr>
          <a:xfrm>
            <a:off x="645585" y="452439"/>
            <a:ext cx="9408583" cy="1400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3E2663F-60F7-2BA8-04B5-D9283D51B7BA}"/>
              </a:ext>
            </a:extLst>
          </p:cNvPr>
          <p:cNvSpPr>
            <a:spLocks noGrp="1"/>
          </p:cNvSpPr>
          <p:nvPr>
            <p:ph sz="half" idx="1"/>
          </p:nvPr>
        </p:nvSpPr>
        <p:spPr>
          <a:xfrm>
            <a:off x="1102785"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6F1466-F151-36BD-CA81-8E6416AA74F4}"/>
              </a:ext>
            </a:extLst>
          </p:cNvPr>
          <p:cNvSpPr>
            <a:spLocks noGrp="1"/>
          </p:cNvSpPr>
          <p:nvPr>
            <p:ph sz="quarter" idx="2"/>
          </p:nvPr>
        </p:nvSpPr>
        <p:spPr>
          <a:xfrm>
            <a:off x="5679018"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1387A60-D663-AC66-B98D-281EF1428C54}"/>
              </a:ext>
            </a:extLst>
          </p:cNvPr>
          <p:cNvSpPr>
            <a:spLocks noGrp="1"/>
          </p:cNvSpPr>
          <p:nvPr>
            <p:ph sz="quarter" idx="3"/>
          </p:nvPr>
        </p:nvSpPr>
        <p:spPr>
          <a:xfrm>
            <a:off x="5679018"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D460BE6-71EF-1566-2629-28FC171BBCEE}"/>
              </a:ext>
            </a:extLst>
          </p:cNvPr>
          <p:cNvSpPr>
            <a:spLocks noGrp="1"/>
          </p:cNvSpPr>
          <p:nvPr>
            <p:ph type="dt" sz="half" idx="10"/>
          </p:nvPr>
        </p:nvSpPr>
        <p:spPr>
          <a:xfrm rot="5400000">
            <a:off x="10157884" y="1790700"/>
            <a:ext cx="990600" cy="304800"/>
          </a:xfrm>
        </p:spPr>
        <p:txBody>
          <a:bodyPr/>
          <a:lstStyle>
            <a:lvl1pPr>
              <a:defRPr smtClean="0"/>
            </a:lvl1pPr>
          </a:lstStyle>
          <a:p>
            <a:pPr>
              <a:defRPr/>
            </a:pPr>
            <a:fld id="{3FD7A94A-B254-4DD4-92B8-963DF21F5A7F}" type="datetime1">
              <a:rPr lang="en-US" smtClean="0"/>
              <a:t>11/24/2025</a:t>
            </a:fld>
            <a:endParaRPr lang="en-US"/>
          </a:p>
        </p:txBody>
      </p:sp>
      <p:sp>
        <p:nvSpPr>
          <p:cNvPr id="7" name="Footer Placeholder 6">
            <a:extLst>
              <a:ext uri="{FF2B5EF4-FFF2-40B4-BE49-F238E27FC236}">
                <a16:creationId xmlns:a16="http://schemas.microsoft.com/office/drawing/2014/main" id="{365BA813-03D0-6EC2-00A9-A6707E70862D}"/>
              </a:ext>
            </a:extLst>
          </p:cNvPr>
          <p:cNvSpPr>
            <a:spLocks noGrp="1"/>
          </p:cNvSpPr>
          <p:nvPr>
            <p:ph type="ftr" sz="quarter" idx="11"/>
          </p:nvPr>
        </p:nvSpPr>
        <p:spPr>
          <a:xfrm rot="5400000">
            <a:off x="8954294" y="3225007"/>
            <a:ext cx="3859213"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35A83248-A768-CDBE-6C3E-344DFCF7A106}"/>
              </a:ext>
            </a:extLst>
          </p:cNvPr>
          <p:cNvSpPr>
            <a:spLocks noGrp="1"/>
          </p:cNvSpPr>
          <p:nvPr>
            <p:ph type="sldNum" sz="quarter" idx="12"/>
          </p:nvPr>
        </p:nvSpPr>
        <p:spPr>
          <a:xfrm>
            <a:off x="10354733" y="295275"/>
            <a:ext cx="838200" cy="768350"/>
          </a:xfrm>
        </p:spPr>
        <p:txBody>
          <a:bodyPr/>
          <a:lstStyle>
            <a:lvl1pPr>
              <a:defRPr/>
            </a:lvl1pPr>
          </a:lstStyle>
          <a:p>
            <a:fld id="{8DA71AE7-B3B4-48F7-9385-A61F1C25F9B6}" type="slidenum">
              <a:rPr lang="en-US" altLang="en-US"/>
              <a:pPr/>
              <a:t>‹#›</a:t>
            </a:fld>
            <a:endParaRPr lang="en-US" altLang="en-US"/>
          </a:p>
        </p:txBody>
      </p:sp>
    </p:spTree>
    <p:extLst>
      <p:ext uri="{BB962C8B-B14F-4D97-AF65-F5344CB8AC3E}">
        <p14:creationId xmlns:p14="http://schemas.microsoft.com/office/powerpoint/2010/main" val="3968837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4FC1-FDE4-2C06-E340-7E332EA6F03B}"/>
              </a:ext>
            </a:extLst>
          </p:cNvPr>
          <p:cNvSpPr>
            <a:spLocks noGrp="1"/>
          </p:cNvSpPr>
          <p:nvPr>
            <p:ph type="title"/>
          </p:nvPr>
        </p:nvSpPr>
        <p:spPr>
          <a:xfrm>
            <a:off x="645585" y="452439"/>
            <a:ext cx="9408583" cy="1400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481DD67-526B-9CAB-C577-C2724F00C055}"/>
              </a:ext>
            </a:extLst>
          </p:cNvPr>
          <p:cNvSpPr>
            <a:spLocks noGrp="1"/>
          </p:cNvSpPr>
          <p:nvPr>
            <p:ph sz="quarter" idx="1"/>
          </p:nvPr>
        </p:nvSpPr>
        <p:spPr>
          <a:xfrm>
            <a:off x="1102785"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242842-2F52-6F4B-1754-78EAF2D1EC8B}"/>
              </a:ext>
            </a:extLst>
          </p:cNvPr>
          <p:cNvSpPr>
            <a:spLocks noGrp="1"/>
          </p:cNvSpPr>
          <p:nvPr>
            <p:ph sz="quarter" idx="2"/>
          </p:nvPr>
        </p:nvSpPr>
        <p:spPr>
          <a:xfrm>
            <a:off x="1102785"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0DC6883-4343-E185-CE05-BAEC4CA0C639}"/>
              </a:ext>
            </a:extLst>
          </p:cNvPr>
          <p:cNvSpPr>
            <a:spLocks noGrp="1"/>
          </p:cNvSpPr>
          <p:nvPr>
            <p:ph sz="half" idx="3"/>
          </p:nvPr>
        </p:nvSpPr>
        <p:spPr>
          <a:xfrm>
            <a:off x="5679018"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1B9B04C-668F-CC80-AC03-A9831A7D5EAD}"/>
              </a:ext>
            </a:extLst>
          </p:cNvPr>
          <p:cNvSpPr>
            <a:spLocks noGrp="1"/>
          </p:cNvSpPr>
          <p:nvPr>
            <p:ph type="dt" sz="half" idx="10"/>
          </p:nvPr>
        </p:nvSpPr>
        <p:spPr>
          <a:xfrm rot="5400000">
            <a:off x="10157884" y="1790700"/>
            <a:ext cx="990600" cy="304800"/>
          </a:xfrm>
        </p:spPr>
        <p:txBody>
          <a:bodyPr/>
          <a:lstStyle>
            <a:lvl1pPr>
              <a:defRPr smtClean="0"/>
            </a:lvl1pPr>
          </a:lstStyle>
          <a:p>
            <a:pPr>
              <a:defRPr/>
            </a:pPr>
            <a:fld id="{42CF6A0F-6656-489A-9688-E5C37712C4DE}" type="datetime1">
              <a:rPr lang="en-US" smtClean="0"/>
              <a:t>11/24/2025</a:t>
            </a:fld>
            <a:endParaRPr lang="en-US"/>
          </a:p>
        </p:txBody>
      </p:sp>
      <p:sp>
        <p:nvSpPr>
          <p:cNvPr id="7" name="Footer Placeholder 6">
            <a:extLst>
              <a:ext uri="{FF2B5EF4-FFF2-40B4-BE49-F238E27FC236}">
                <a16:creationId xmlns:a16="http://schemas.microsoft.com/office/drawing/2014/main" id="{A7BEDCA8-C482-B2F5-F284-A12C65697548}"/>
              </a:ext>
            </a:extLst>
          </p:cNvPr>
          <p:cNvSpPr>
            <a:spLocks noGrp="1"/>
          </p:cNvSpPr>
          <p:nvPr>
            <p:ph type="ftr" sz="quarter" idx="11"/>
          </p:nvPr>
        </p:nvSpPr>
        <p:spPr>
          <a:xfrm rot="5400000">
            <a:off x="8954294" y="3225007"/>
            <a:ext cx="3859213"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FBDD6625-DA9A-1BA7-CB36-B53B35848EC1}"/>
              </a:ext>
            </a:extLst>
          </p:cNvPr>
          <p:cNvSpPr>
            <a:spLocks noGrp="1"/>
          </p:cNvSpPr>
          <p:nvPr>
            <p:ph type="sldNum" sz="quarter" idx="12"/>
          </p:nvPr>
        </p:nvSpPr>
        <p:spPr>
          <a:xfrm>
            <a:off x="10354733" y="295275"/>
            <a:ext cx="838200" cy="768350"/>
          </a:xfrm>
        </p:spPr>
        <p:txBody>
          <a:bodyPr/>
          <a:lstStyle>
            <a:lvl1pPr>
              <a:defRPr/>
            </a:lvl1pPr>
          </a:lstStyle>
          <a:p>
            <a:fld id="{0EBA7446-7EA9-4E9E-ADD5-B46E94E1F92A}" type="slidenum">
              <a:rPr lang="en-US" altLang="en-US"/>
              <a:pPr/>
              <a:t>‹#›</a:t>
            </a:fld>
            <a:endParaRPr lang="en-US" altLang="en-US"/>
          </a:p>
        </p:txBody>
      </p:sp>
    </p:spTree>
    <p:extLst>
      <p:ext uri="{BB962C8B-B14F-4D97-AF65-F5344CB8AC3E}">
        <p14:creationId xmlns:p14="http://schemas.microsoft.com/office/powerpoint/2010/main" val="2848560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749B-CF6E-75E1-2770-50B819822EBA}"/>
              </a:ext>
            </a:extLst>
          </p:cNvPr>
          <p:cNvSpPr>
            <a:spLocks noGrp="1"/>
          </p:cNvSpPr>
          <p:nvPr>
            <p:ph type="title"/>
          </p:nvPr>
        </p:nvSpPr>
        <p:spPr>
          <a:xfrm>
            <a:off x="645585" y="452439"/>
            <a:ext cx="9408583" cy="1400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5EB66-7B31-B2D6-DA4E-478E4F554DA8}"/>
              </a:ext>
            </a:extLst>
          </p:cNvPr>
          <p:cNvSpPr>
            <a:spLocks noGrp="1"/>
          </p:cNvSpPr>
          <p:nvPr>
            <p:ph type="body" sz="half" idx="1"/>
          </p:nvPr>
        </p:nvSpPr>
        <p:spPr>
          <a:xfrm>
            <a:off x="1102785"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8317A0-2032-55C7-3F65-98D1FE743720}"/>
              </a:ext>
            </a:extLst>
          </p:cNvPr>
          <p:cNvSpPr>
            <a:spLocks noGrp="1"/>
          </p:cNvSpPr>
          <p:nvPr>
            <p:ph sz="quarter" idx="2"/>
          </p:nvPr>
        </p:nvSpPr>
        <p:spPr>
          <a:xfrm>
            <a:off x="5679018"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346C61C-7C90-D998-57C6-0BB74CF89718}"/>
              </a:ext>
            </a:extLst>
          </p:cNvPr>
          <p:cNvSpPr>
            <a:spLocks noGrp="1"/>
          </p:cNvSpPr>
          <p:nvPr>
            <p:ph sz="quarter" idx="3"/>
          </p:nvPr>
        </p:nvSpPr>
        <p:spPr>
          <a:xfrm>
            <a:off x="5679018"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E658B3CD-121B-6B69-2066-A98AAA5AB640}"/>
              </a:ext>
            </a:extLst>
          </p:cNvPr>
          <p:cNvSpPr>
            <a:spLocks noGrp="1"/>
          </p:cNvSpPr>
          <p:nvPr>
            <p:ph type="dt" sz="half" idx="10"/>
          </p:nvPr>
        </p:nvSpPr>
        <p:spPr>
          <a:xfrm rot="5400000">
            <a:off x="10157884" y="1790700"/>
            <a:ext cx="990600" cy="304800"/>
          </a:xfrm>
        </p:spPr>
        <p:txBody>
          <a:bodyPr/>
          <a:lstStyle>
            <a:lvl1pPr>
              <a:defRPr smtClean="0"/>
            </a:lvl1pPr>
          </a:lstStyle>
          <a:p>
            <a:pPr>
              <a:defRPr/>
            </a:pPr>
            <a:fld id="{C84359C5-AC11-400D-859F-079DFA57CC51}" type="datetime1">
              <a:rPr lang="en-US" smtClean="0"/>
              <a:t>11/24/2025</a:t>
            </a:fld>
            <a:endParaRPr lang="en-US"/>
          </a:p>
        </p:txBody>
      </p:sp>
      <p:sp>
        <p:nvSpPr>
          <p:cNvPr id="7" name="Footer Placeholder 6">
            <a:extLst>
              <a:ext uri="{FF2B5EF4-FFF2-40B4-BE49-F238E27FC236}">
                <a16:creationId xmlns:a16="http://schemas.microsoft.com/office/drawing/2014/main" id="{C157D201-7716-0416-1325-6A6868EE0E70}"/>
              </a:ext>
            </a:extLst>
          </p:cNvPr>
          <p:cNvSpPr>
            <a:spLocks noGrp="1"/>
          </p:cNvSpPr>
          <p:nvPr>
            <p:ph type="ftr" sz="quarter" idx="11"/>
          </p:nvPr>
        </p:nvSpPr>
        <p:spPr>
          <a:xfrm rot="5400000">
            <a:off x="8954294" y="3225007"/>
            <a:ext cx="3859213"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87765747-5B40-3478-0327-183570541695}"/>
              </a:ext>
            </a:extLst>
          </p:cNvPr>
          <p:cNvSpPr>
            <a:spLocks noGrp="1"/>
          </p:cNvSpPr>
          <p:nvPr>
            <p:ph type="sldNum" sz="quarter" idx="12"/>
          </p:nvPr>
        </p:nvSpPr>
        <p:spPr>
          <a:xfrm>
            <a:off x="10354733" y="295275"/>
            <a:ext cx="838200" cy="768350"/>
          </a:xfrm>
        </p:spPr>
        <p:txBody>
          <a:bodyPr/>
          <a:lstStyle>
            <a:lvl1pPr>
              <a:defRPr/>
            </a:lvl1pPr>
          </a:lstStyle>
          <a:p>
            <a:fld id="{7E37455E-32E5-47CE-A698-3B5C66FDDFD3}" type="slidenum">
              <a:rPr lang="en-US" altLang="en-US"/>
              <a:pPr/>
              <a:t>‹#›</a:t>
            </a:fld>
            <a:endParaRPr lang="en-US" altLang="en-US"/>
          </a:p>
        </p:txBody>
      </p:sp>
    </p:spTree>
    <p:extLst>
      <p:ext uri="{BB962C8B-B14F-4D97-AF65-F5344CB8AC3E}">
        <p14:creationId xmlns:p14="http://schemas.microsoft.com/office/powerpoint/2010/main" val="473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3C945-D8B0-4F61-B653-287EB34F83F5}" type="datetime1">
              <a:rPr lang="en-US" smtClean="0"/>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05FD-C5D4-DCD3-9E43-E598ED0F0CEA}"/>
              </a:ext>
            </a:extLst>
          </p:cNvPr>
          <p:cNvSpPr>
            <a:spLocks noGrp="1"/>
          </p:cNvSpPr>
          <p:nvPr>
            <p:ph type="title"/>
          </p:nvPr>
        </p:nvSpPr>
        <p:spPr>
          <a:xfrm>
            <a:off x="645585" y="452439"/>
            <a:ext cx="9408583" cy="1400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6FACF6E-AF58-F13B-C6FF-587CAEA3BB44}"/>
              </a:ext>
            </a:extLst>
          </p:cNvPr>
          <p:cNvSpPr>
            <a:spLocks noGrp="1"/>
          </p:cNvSpPr>
          <p:nvPr>
            <p:ph sz="quarter" idx="1"/>
          </p:nvPr>
        </p:nvSpPr>
        <p:spPr>
          <a:xfrm>
            <a:off x="1102785" y="2052639"/>
            <a:ext cx="4373033" cy="2020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D8A8D1-001C-A642-062C-4D69EFC15999}"/>
              </a:ext>
            </a:extLst>
          </p:cNvPr>
          <p:cNvSpPr>
            <a:spLocks noGrp="1"/>
          </p:cNvSpPr>
          <p:nvPr>
            <p:ph sz="quarter" idx="2"/>
          </p:nvPr>
        </p:nvSpPr>
        <p:spPr>
          <a:xfrm>
            <a:off x="1102785" y="4225926"/>
            <a:ext cx="4373033" cy="202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150DC-2EED-F041-8A40-FEDD26D3C4C3}"/>
              </a:ext>
            </a:extLst>
          </p:cNvPr>
          <p:cNvSpPr>
            <a:spLocks noGrp="1"/>
          </p:cNvSpPr>
          <p:nvPr>
            <p:ph type="body" sz="half" idx="3"/>
          </p:nvPr>
        </p:nvSpPr>
        <p:spPr>
          <a:xfrm>
            <a:off x="5679018" y="2052638"/>
            <a:ext cx="4373033"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6F98485-3033-EE72-EE1C-D6C19C497CD0}"/>
              </a:ext>
            </a:extLst>
          </p:cNvPr>
          <p:cNvSpPr>
            <a:spLocks noGrp="1"/>
          </p:cNvSpPr>
          <p:nvPr>
            <p:ph type="dt" sz="half" idx="10"/>
          </p:nvPr>
        </p:nvSpPr>
        <p:spPr>
          <a:xfrm rot="5400000">
            <a:off x="10157884" y="1790700"/>
            <a:ext cx="990600" cy="304800"/>
          </a:xfrm>
        </p:spPr>
        <p:txBody>
          <a:bodyPr/>
          <a:lstStyle>
            <a:lvl1pPr>
              <a:defRPr smtClean="0"/>
            </a:lvl1pPr>
          </a:lstStyle>
          <a:p>
            <a:pPr>
              <a:defRPr/>
            </a:pPr>
            <a:fld id="{F1856A22-52AE-4585-A23E-6DEEC9EFF1DF}" type="datetime1">
              <a:rPr lang="en-US" smtClean="0"/>
              <a:t>11/24/2025</a:t>
            </a:fld>
            <a:endParaRPr lang="en-US"/>
          </a:p>
        </p:txBody>
      </p:sp>
      <p:sp>
        <p:nvSpPr>
          <p:cNvPr id="7" name="Footer Placeholder 6">
            <a:extLst>
              <a:ext uri="{FF2B5EF4-FFF2-40B4-BE49-F238E27FC236}">
                <a16:creationId xmlns:a16="http://schemas.microsoft.com/office/drawing/2014/main" id="{B07F42BC-08F9-FCD0-61DD-C1F9B463C434}"/>
              </a:ext>
            </a:extLst>
          </p:cNvPr>
          <p:cNvSpPr>
            <a:spLocks noGrp="1"/>
          </p:cNvSpPr>
          <p:nvPr>
            <p:ph type="ftr" sz="quarter" idx="11"/>
          </p:nvPr>
        </p:nvSpPr>
        <p:spPr>
          <a:xfrm rot="5400000">
            <a:off x="8954294" y="3225007"/>
            <a:ext cx="3859213" cy="304800"/>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EDF0298C-52DA-3092-21F8-A5D5895E6AAB}"/>
              </a:ext>
            </a:extLst>
          </p:cNvPr>
          <p:cNvSpPr>
            <a:spLocks noGrp="1"/>
          </p:cNvSpPr>
          <p:nvPr>
            <p:ph type="sldNum" sz="quarter" idx="12"/>
          </p:nvPr>
        </p:nvSpPr>
        <p:spPr>
          <a:xfrm>
            <a:off x="10354733" y="295275"/>
            <a:ext cx="838200" cy="768350"/>
          </a:xfrm>
        </p:spPr>
        <p:txBody>
          <a:bodyPr/>
          <a:lstStyle>
            <a:lvl1pPr>
              <a:defRPr/>
            </a:lvl1pPr>
          </a:lstStyle>
          <a:p>
            <a:fld id="{4055301B-A245-4ABC-A946-ECA0B229503A}" type="slidenum">
              <a:rPr lang="en-US" altLang="en-US"/>
              <a:pPr/>
              <a:t>‹#›</a:t>
            </a:fld>
            <a:endParaRPr lang="en-US" altLang="en-US"/>
          </a:p>
        </p:txBody>
      </p:sp>
    </p:spTree>
    <p:extLst>
      <p:ext uri="{BB962C8B-B14F-4D97-AF65-F5344CB8AC3E}">
        <p14:creationId xmlns:p14="http://schemas.microsoft.com/office/powerpoint/2010/main" val="133131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3EAB9E0E-7ECE-A754-D8CE-172BFC0C44B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3389"/>
            <a:ext cx="896831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4A943220-3BB7-5E92-63FC-901F8E0DDAD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2251" y="4243388"/>
            <a:ext cx="307551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77AFD7-3825-D126-6A13-DB84A1AF4475}"/>
              </a:ext>
            </a:extLst>
          </p:cNvPr>
          <p:cNvSpPr/>
          <p:nvPr/>
        </p:nvSpPr>
        <p:spPr>
          <a:xfrm>
            <a:off x="0" y="2590800"/>
            <a:ext cx="8968317"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CDD974A-DEB9-0C4F-FF4C-871499C23B4B}"/>
              </a:ext>
            </a:extLst>
          </p:cNvPr>
          <p:cNvSpPr/>
          <p:nvPr/>
        </p:nvSpPr>
        <p:spPr>
          <a:xfrm>
            <a:off x="9112252" y="2590800"/>
            <a:ext cx="3077633"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3" y="2733709"/>
            <a:ext cx="8092357"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680322" y="4394041"/>
            <a:ext cx="8144135"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1E28587-43D7-B13F-F52A-A88228038A04}"/>
              </a:ext>
            </a:extLst>
          </p:cNvPr>
          <p:cNvSpPr>
            <a:spLocks noGrp="1"/>
          </p:cNvSpPr>
          <p:nvPr>
            <p:ph type="dt" sz="half" idx="10"/>
          </p:nvPr>
        </p:nvSpPr>
        <p:spPr>
          <a:xfrm>
            <a:off x="6074833" y="5935664"/>
            <a:ext cx="2743200" cy="365125"/>
          </a:xfrm>
        </p:spPr>
        <p:txBody>
          <a:bodyPr/>
          <a:lstStyle>
            <a:lvl1pPr>
              <a:defRPr/>
            </a:lvl1pPr>
          </a:lstStyle>
          <a:p>
            <a:pPr>
              <a:defRPr/>
            </a:pPr>
            <a:fld id="{1D4D2D96-6723-4D99-BA32-1D1D1A34A5C0}" type="datetime1">
              <a:rPr lang="en-US" smtClean="0"/>
              <a:t>11/24/2025</a:t>
            </a:fld>
            <a:endParaRPr lang="en-US" dirty="0"/>
          </a:p>
        </p:txBody>
      </p:sp>
      <p:sp>
        <p:nvSpPr>
          <p:cNvPr id="9" name="Footer Placeholder 4">
            <a:extLst>
              <a:ext uri="{FF2B5EF4-FFF2-40B4-BE49-F238E27FC236}">
                <a16:creationId xmlns:a16="http://schemas.microsoft.com/office/drawing/2014/main" id="{43866B54-40E6-8A8E-5F46-B20330460FBE}"/>
              </a:ext>
            </a:extLst>
          </p:cNvPr>
          <p:cNvSpPr>
            <a:spLocks noGrp="1"/>
          </p:cNvSpPr>
          <p:nvPr>
            <p:ph type="ftr" sz="quarter" idx="11"/>
          </p:nvPr>
        </p:nvSpPr>
        <p:spPr>
          <a:xfrm>
            <a:off x="711200" y="5935664"/>
            <a:ext cx="5361517" cy="365125"/>
          </a:xfr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CB5FEB2-0C39-D563-A539-0039CB267A3C}"/>
              </a:ext>
            </a:extLst>
          </p:cNvPr>
          <p:cNvSpPr>
            <a:spLocks noGrp="1"/>
          </p:cNvSpPr>
          <p:nvPr>
            <p:ph type="sldNum" sz="quarter" idx="12"/>
          </p:nvPr>
        </p:nvSpPr>
        <p:spPr>
          <a:xfrm>
            <a:off x="9347201" y="2749551"/>
            <a:ext cx="1826684" cy="1357313"/>
          </a:xfrm>
        </p:spPr>
        <p:txBody>
          <a:bodyPr/>
          <a:lstStyle>
            <a:lvl1pPr>
              <a:defRPr/>
            </a:lvl1pPr>
          </a:lstStyle>
          <a:p>
            <a:pPr>
              <a:defRPr/>
            </a:pPr>
            <a:fld id="{90A76CF6-7108-40B5-8764-801D4EC5FA30}" type="slidenum">
              <a:rPr lang="en-US" altLang="en-US"/>
              <a:pPr>
                <a:defRPr/>
              </a:pPr>
              <a:t>‹#›</a:t>
            </a:fld>
            <a:endParaRPr lang="en-US" altLang="en-US"/>
          </a:p>
        </p:txBody>
      </p:sp>
    </p:spTree>
    <p:extLst>
      <p:ext uri="{BB962C8B-B14F-4D97-AF65-F5344CB8AC3E}">
        <p14:creationId xmlns:p14="http://schemas.microsoft.com/office/powerpoint/2010/main" val="176134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B978111B-8714-7FDE-6799-C9CBC1D1E715}"/>
              </a:ext>
            </a:extLst>
          </p:cNvPr>
          <p:cNvGrpSpPr>
            <a:grpSpLocks/>
          </p:cNvGrpSpPr>
          <p:nvPr/>
        </p:nvGrpSpPr>
        <p:grpSpPr bwMode="auto">
          <a:xfrm>
            <a:off x="1" y="609600"/>
            <a:ext cx="12215284" cy="1676400"/>
            <a:chOff x="0" y="2895600"/>
            <a:chExt cx="9161969" cy="1677035"/>
          </a:xfrm>
        </p:grpSpPr>
        <p:pic>
          <p:nvPicPr>
            <p:cNvPr id="5" name="Picture 8" descr="HD-ShadowLong.png">
              <a:extLst>
                <a:ext uri="{FF2B5EF4-FFF2-40B4-BE49-F238E27FC236}">
                  <a16:creationId xmlns:a16="http://schemas.microsoft.com/office/drawing/2014/main" id="{0B55CE11-F35D-2860-6D5E-287A717E6FF1}"/>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CB0FFE59-40E3-FB9E-F539-55EC12F4B8D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0A30FDA-FB1B-2496-8F04-EA8577732347}"/>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E1ED1B1-80DE-C879-8690-A05994DE4B06}"/>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A89975D8-F980-4135-A314-85223C51103F}"/>
              </a:ext>
            </a:extLst>
          </p:cNvPr>
          <p:cNvSpPr>
            <a:spLocks noGrp="1"/>
          </p:cNvSpPr>
          <p:nvPr>
            <p:ph type="dt" sz="half" idx="10"/>
          </p:nvPr>
        </p:nvSpPr>
        <p:spPr/>
        <p:txBody>
          <a:bodyPr/>
          <a:lstStyle>
            <a:lvl1pPr>
              <a:defRPr/>
            </a:lvl1pPr>
          </a:lstStyle>
          <a:p>
            <a:pPr>
              <a:defRPr/>
            </a:pPr>
            <a:fld id="{56BCE894-60A8-4562-859E-43E56D444155}" type="datetime1">
              <a:rPr lang="en-US" smtClean="0"/>
              <a:t>11/24/2025</a:t>
            </a:fld>
            <a:endParaRPr lang="en-US" dirty="0"/>
          </a:p>
        </p:txBody>
      </p:sp>
      <p:sp>
        <p:nvSpPr>
          <p:cNvPr id="10" name="Footer Placeholder 4">
            <a:extLst>
              <a:ext uri="{FF2B5EF4-FFF2-40B4-BE49-F238E27FC236}">
                <a16:creationId xmlns:a16="http://schemas.microsoft.com/office/drawing/2014/main" id="{FBD731BF-3997-7261-0706-9660D07BA52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C1A762D-B705-CBBA-E448-D5820AB0199C}"/>
              </a:ext>
            </a:extLst>
          </p:cNvPr>
          <p:cNvSpPr>
            <a:spLocks noGrp="1"/>
          </p:cNvSpPr>
          <p:nvPr>
            <p:ph type="sldNum" sz="quarter" idx="12"/>
          </p:nvPr>
        </p:nvSpPr>
        <p:spPr/>
        <p:txBody>
          <a:bodyPr/>
          <a:lstStyle>
            <a:lvl1pPr>
              <a:defRPr/>
            </a:lvl1pPr>
          </a:lstStyle>
          <a:p>
            <a:pPr>
              <a:defRPr/>
            </a:pPr>
            <a:fld id="{FCAD0261-13C6-4AD0-83DA-7154ACBD72F0}" type="slidenum">
              <a:rPr lang="en-US" altLang="en-US"/>
              <a:pPr>
                <a:defRPr/>
              </a:pPr>
              <a:t>‹#›</a:t>
            </a:fld>
            <a:endParaRPr lang="en-US" altLang="en-US"/>
          </a:p>
        </p:txBody>
      </p:sp>
    </p:spTree>
    <p:extLst>
      <p:ext uri="{BB962C8B-B14F-4D97-AF65-F5344CB8AC3E}">
        <p14:creationId xmlns:p14="http://schemas.microsoft.com/office/powerpoint/2010/main" val="3891322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0901E4D8-CBE4-EAA7-7C33-4786E7E14FF0}"/>
              </a:ext>
            </a:extLst>
          </p:cNvPr>
          <p:cNvGrpSpPr>
            <a:grpSpLocks/>
          </p:cNvGrpSpPr>
          <p:nvPr/>
        </p:nvGrpSpPr>
        <p:grpSpPr bwMode="auto">
          <a:xfrm>
            <a:off x="1" y="2728913"/>
            <a:ext cx="12215284" cy="1676400"/>
            <a:chOff x="0" y="2895600"/>
            <a:chExt cx="9161969" cy="1677035"/>
          </a:xfrm>
        </p:grpSpPr>
        <p:pic>
          <p:nvPicPr>
            <p:cNvPr id="5" name="Picture 8" descr="HD-ShadowLong.png">
              <a:extLst>
                <a:ext uri="{FF2B5EF4-FFF2-40B4-BE49-F238E27FC236}">
                  <a16:creationId xmlns:a16="http://schemas.microsoft.com/office/drawing/2014/main" id="{97661720-2F3A-5004-03EC-8E5F27B77873}"/>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6680713D-6DD8-2CD8-E63D-0AB6F5D83A3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D986071-0AC6-2FDE-C663-87EBF7B652D6}"/>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529605C-CBC5-866C-5334-AF738BE649A6}"/>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2869895"/>
            <a:ext cx="9185533"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708852" y="4232173"/>
            <a:ext cx="9185533"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04C5BF0-387D-E7B1-BC6B-66B15B84F49A}"/>
              </a:ext>
            </a:extLst>
          </p:cNvPr>
          <p:cNvSpPr>
            <a:spLocks noGrp="1"/>
          </p:cNvSpPr>
          <p:nvPr>
            <p:ph type="dt" sz="half" idx="10"/>
          </p:nvPr>
        </p:nvSpPr>
        <p:spPr>
          <a:xfrm>
            <a:off x="7154333" y="5935664"/>
            <a:ext cx="2743200" cy="365125"/>
          </a:xfrm>
        </p:spPr>
        <p:txBody>
          <a:bodyPr/>
          <a:lstStyle>
            <a:lvl1pPr>
              <a:defRPr/>
            </a:lvl1pPr>
          </a:lstStyle>
          <a:p>
            <a:pPr>
              <a:defRPr/>
            </a:pPr>
            <a:fld id="{7AEEE0B6-1809-4647-8162-F5D679CF1885}" type="datetime1">
              <a:rPr lang="en-US" smtClean="0"/>
              <a:t>11/24/2025</a:t>
            </a:fld>
            <a:endParaRPr lang="en-US" dirty="0"/>
          </a:p>
        </p:txBody>
      </p:sp>
      <p:sp>
        <p:nvSpPr>
          <p:cNvPr id="10" name="Footer Placeholder 4">
            <a:extLst>
              <a:ext uri="{FF2B5EF4-FFF2-40B4-BE49-F238E27FC236}">
                <a16:creationId xmlns:a16="http://schemas.microsoft.com/office/drawing/2014/main" id="{7703905D-542E-0058-8FC4-C32F7150D3C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9FDC38CE-1525-8B80-80F1-86B9706F264B}"/>
              </a:ext>
            </a:extLst>
          </p:cNvPr>
          <p:cNvSpPr>
            <a:spLocks noGrp="1"/>
          </p:cNvSpPr>
          <p:nvPr>
            <p:ph type="sldNum" sz="quarter" idx="12"/>
          </p:nvPr>
        </p:nvSpPr>
        <p:spPr>
          <a:xfrm>
            <a:off x="10475384" y="2870201"/>
            <a:ext cx="1532467" cy="1090613"/>
          </a:xfrm>
        </p:spPr>
        <p:txBody>
          <a:bodyPr/>
          <a:lstStyle>
            <a:lvl1pPr>
              <a:defRPr/>
            </a:lvl1pPr>
          </a:lstStyle>
          <a:p>
            <a:pPr>
              <a:defRPr/>
            </a:pPr>
            <a:fld id="{972EB36D-6F61-4F0A-9032-712D77E2A5E8}" type="slidenum">
              <a:rPr lang="en-US" altLang="en-US"/>
              <a:pPr>
                <a:defRPr/>
              </a:pPr>
              <a:t>‹#›</a:t>
            </a:fld>
            <a:endParaRPr lang="en-US" altLang="en-US"/>
          </a:p>
        </p:txBody>
      </p:sp>
    </p:spTree>
    <p:extLst>
      <p:ext uri="{BB962C8B-B14F-4D97-AF65-F5344CB8AC3E}">
        <p14:creationId xmlns:p14="http://schemas.microsoft.com/office/powerpoint/2010/main" val="3047699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489B3062-36B6-363E-929A-9A82DF63D11B}"/>
              </a:ext>
            </a:extLst>
          </p:cNvPr>
          <p:cNvGrpSpPr>
            <a:grpSpLocks/>
          </p:cNvGrpSpPr>
          <p:nvPr/>
        </p:nvGrpSpPr>
        <p:grpSpPr bwMode="auto">
          <a:xfrm>
            <a:off x="1" y="609600"/>
            <a:ext cx="12215284" cy="1676400"/>
            <a:chOff x="0" y="2895600"/>
            <a:chExt cx="9161969" cy="1677035"/>
          </a:xfrm>
        </p:grpSpPr>
        <p:pic>
          <p:nvPicPr>
            <p:cNvPr id="6" name="Picture 8" descr="HD-ShadowLong.png">
              <a:extLst>
                <a:ext uri="{FF2B5EF4-FFF2-40B4-BE49-F238E27FC236}">
                  <a16:creationId xmlns:a16="http://schemas.microsoft.com/office/drawing/2014/main" id="{2B72F180-1474-A182-DAEC-A4415C0BB44E}"/>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A1FA9950-A8F0-7053-9A70-84AC2640E94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B0A8694-7C01-C702-E55C-73CC3B9A63DA}"/>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226F8A31-D229-1CDC-558E-C6708FF1B289}"/>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1200" y="753228"/>
            <a:ext cx="9183187"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11201" y="2336873"/>
            <a:ext cx="44771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4838" y="2336873"/>
            <a:ext cx="447954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4">
            <a:extLst>
              <a:ext uri="{FF2B5EF4-FFF2-40B4-BE49-F238E27FC236}">
                <a16:creationId xmlns:a16="http://schemas.microsoft.com/office/drawing/2014/main" id="{CD8E580A-413D-2F07-758E-E9EFB462AEEF}"/>
              </a:ext>
            </a:extLst>
          </p:cNvPr>
          <p:cNvSpPr>
            <a:spLocks noGrp="1"/>
          </p:cNvSpPr>
          <p:nvPr>
            <p:ph type="dt" sz="half" idx="10"/>
          </p:nvPr>
        </p:nvSpPr>
        <p:spPr/>
        <p:txBody>
          <a:bodyPr/>
          <a:lstStyle>
            <a:lvl1pPr>
              <a:defRPr/>
            </a:lvl1pPr>
          </a:lstStyle>
          <a:p>
            <a:pPr>
              <a:defRPr/>
            </a:pPr>
            <a:fld id="{D9240ACC-02B9-48D4-BC0B-C4B4C0780C64}" type="datetime1">
              <a:rPr lang="en-US" smtClean="0"/>
              <a:t>11/24/2025</a:t>
            </a:fld>
            <a:endParaRPr lang="en-US" dirty="0"/>
          </a:p>
        </p:txBody>
      </p:sp>
      <p:sp>
        <p:nvSpPr>
          <p:cNvPr id="11" name="Footer Placeholder 5">
            <a:extLst>
              <a:ext uri="{FF2B5EF4-FFF2-40B4-BE49-F238E27FC236}">
                <a16:creationId xmlns:a16="http://schemas.microsoft.com/office/drawing/2014/main" id="{A10BB015-84CF-1FAA-58F8-1985D19B0747}"/>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38EBC522-AB75-ACCC-EC95-B6328A150AE6}"/>
              </a:ext>
            </a:extLst>
          </p:cNvPr>
          <p:cNvSpPr>
            <a:spLocks noGrp="1"/>
          </p:cNvSpPr>
          <p:nvPr>
            <p:ph type="sldNum" sz="quarter" idx="12"/>
          </p:nvPr>
        </p:nvSpPr>
        <p:spPr/>
        <p:txBody>
          <a:bodyPr/>
          <a:lstStyle>
            <a:lvl1pPr>
              <a:defRPr/>
            </a:lvl1pPr>
          </a:lstStyle>
          <a:p>
            <a:pPr>
              <a:defRPr/>
            </a:pPr>
            <a:fld id="{EC0E3C9E-FAF5-4B22-9CE4-AC1998285457}" type="slidenum">
              <a:rPr lang="en-US" altLang="en-US"/>
              <a:pPr>
                <a:defRPr/>
              </a:pPr>
              <a:t>‹#›</a:t>
            </a:fld>
            <a:endParaRPr lang="en-US" altLang="en-US"/>
          </a:p>
        </p:txBody>
      </p:sp>
    </p:spTree>
    <p:extLst>
      <p:ext uri="{BB962C8B-B14F-4D97-AF65-F5344CB8AC3E}">
        <p14:creationId xmlns:p14="http://schemas.microsoft.com/office/powerpoint/2010/main" val="952279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C05BD615-976F-3DBD-420A-23B86173EF55}"/>
              </a:ext>
            </a:extLst>
          </p:cNvPr>
          <p:cNvGrpSpPr>
            <a:grpSpLocks/>
          </p:cNvGrpSpPr>
          <p:nvPr/>
        </p:nvGrpSpPr>
        <p:grpSpPr bwMode="auto">
          <a:xfrm>
            <a:off x="1" y="609600"/>
            <a:ext cx="12215284" cy="1676400"/>
            <a:chOff x="0" y="2895600"/>
            <a:chExt cx="9161969" cy="1677035"/>
          </a:xfrm>
        </p:grpSpPr>
        <p:pic>
          <p:nvPicPr>
            <p:cNvPr id="8" name="Picture 8" descr="HD-ShadowLong.png">
              <a:extLst>
                <a:ext uri="{FF2B5EF4-FFF2-40B4-BE49-F238E27FC236}">
                  <a16:creationId xmlns:a16="http://schemas.microsoft.com/office/drawing/2014/main" id="{E9CCECB4-706E-89D4-DA10-A0A40A65FBAB}"/>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D-ShadowShort.png">
              <a:extLst>
                <a:ext uri="{FF2B5EF4-FFF2-40B4-BE49-F238E27FC236}">
                  <a16:creationId xmlns:a16="http://schemas.microsoft.com/office/drawing/2014/main" id="{7F639213-937E-DC4C-DFCF-D22C2FB10AC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B2B1E03-278B-78D6-CEB2-FC119BC0A1EA}"/>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C1935B6-6114-45FA-757E-B782128BF7C7}"/>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31"/>
            <a:ext cx="9195379"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14651" y="2336875"/>
            <a:ext cx="419344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852" y="3030010"/>
            <a:ext cx="4489393"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10195" y="2336873"/>
            <a:ext cx="4194036"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4839" y="3030010"/>
            <a:ext cx="4489392"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a:extLst>
              <a:ext uri="{FF2B5EF4-FFF2-40B4-BE49-F238E27FC236}">
                <a16:creationId xmlns:a16="http://schemas.microsoft.com/office/drawing/2014/main" id="{60644E13-92A0-43C2-966E-7369687EBC49}"/>
              </a:ext>
            </a:extLst>
          </p:cNvPr>
          <p:cNvSpPr>
            <a:spLocks noGrp="1"/>
          </p:cNvSpPr>
          <p:nvPr>
            <p:ph type="dt" sz="half" idx="10"/>
          </p:nvPr>
        </p:nvSpPr>
        <p:spPr/>
        <p:txBody>
          <a:bodyPr/>
          <a:lstStyle>
            <a:lvl1pPr>
              <a:defRPr/>
            </a:lvl1pPr>
          </a:lstStyle>
          <a:p>
            <a:pPr>
              <a:defRPr/>
            </a:pPr>
            <a:fld id="{135260A4-FD22-4AF6-A11A-6C462DB8EEC0}" type="datetime1">
              <a:rPr lang="en-US" smtClean="0"/>
              <a:t>11/24/2025</a:t>
            </a:fld>
            <a:endParaRPr lang="en-US" dirty="0"/>
          </a:p>
        </p:txBody>
      </p:sp>
      <p:sp>
        <p:nvSpPr>
          <p:cNvPr id="13" name="Footer Placeholder 7">
            <a:extLst>
              <a:ext uri="{FF2B5EF4-FFF2-40B4-BE49-F238E27FC236}">
                <a16:creationId xmlns:a16="http://schemas.microsoft.com/office/drawing/2014/main" id="{CB85E5AB-230E-65F6-C691-98E063ED66B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8">
            <a:extLst>
              <a:ext uri="{FF2B5EF4-FFF2-40B4-BE49-F238E27FC236}">
                <a16:creationId xmlns:a16="http://schemas.microsoft.com/office/drawing/2014/main" id="{BBDF6221-09F2-5A29-01AA-788E5D697665}"/>
              </a:ext>
            </a:extLst>
          </p:cNvPr>
          <p:cNvSpPr>
            <a:spLocks noGrp="1"/>
          </p:cNvSpPr>
          <p:nvPr>
            <p:ph type="sldNum" sz="quarter" idx="12"/>
          </p:nvPr>
        </p:nvSpPr>
        <p:spPr/>
        <p:txBody>
          <a:bodyPr/>
          <a:lstStyle>
            <a:lvl1pPr>
              <a:defRPr/>
            </a:lvl1pPr>
          </a:lstStyle>
          <a:p>
            <a:pPr>
              <a:defRPr/>
            </a:pPr>
            <a:fld id="{525683A2-65B1-4AC3-8CCD-4FB96F50AC8B}" type="slidenum">
              <a:rPr lang="en-US" altLang="en-US"/>
              <a:pPr>
                <a:defRPr/>
              </a:pPr>
              <a:t>‹#›</a:t>
            </a:fld>
            <a:endParaRPr lang="en-US" altLang="en-US"/>
          </a:p>
        </p:txBody>
      </p:sp>
    </p:spTree>
    <p:extLst>
      <p:ext uri="{BB962C8B-B14F-4D97-AF65-F5344CB8AC3E}">
        <p14:creationId xmlns:p14="http://schemas.microsoft.com/office/powerpoint/2010/main" val="2130017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61D1EA98-6155-2A1E-C85A-2D035C90A31E}"/>
              </a:ext>
            </a:extLst>
          </p:cNvPr>
          <p:cNvGrpSpPr>
            <a:grpSpLocks/>
          </p:cNvGrpSpPr>
          <p:nvPr/>
        </p:nvGrpSpPr>
        <p:grpSpPr bwMode="auto">
          <a:xfrm>
            <a:off x="1" y="609600"/>
            <a:ext cx="12215284" cy="1676400"/>
            <a:chOff x="0" y="2895600"/>
            <a:chExt cx="9161969" cy="1677035"/>
          </a:xfrm>
        </p:grpSpPr>
        <p:pic>
          <p:nvPicPr>
            <p:cNvPr id="4" name="Picture 8" descr="HD-ShadowLong.png">
              <a:extLst>
                <a:ext uri="{FF2B5EF4-FFF2-40B4-BE49-F238E27FC236}">
                  <a16:creationId xmlns:a16="http://schemas.microsoft.com/office/drawing/2014/main" id="{D0F267B6-34A2-609B-1E92-A19E6E630E06}"/>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D-ShadowShort.png">
              <a:extLst>
                <a:ext uri="{FF2B5EF4-FFF2-40B4-BE49-F238E27FC236}">
                  <a16:creationId xmlns:a16="http://schemas.microsoft.com/office/drawing/2014/main" id="{419EE7ED-7CD3-B6A2-698C-822F6FCA51A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57485FB-9300-2A6D-AE6B-067727C36E34}"/>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0B36BC58-B519-A0A1-C68A-DABD0BB9B297}"/>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a:extLst>
              <a:ext uri="{FF2B5EF4-FFF2-40B4-BE49-F238E27FC236}">
                <a16:creationId xmlns:a16="http://schemas.microsoft.com/office/drawing/2014/main" id="{6A1D3758-5CF4-9199-2EC8-72B26ADDF4CA}"/>
              </a:ext>
            </a:extLst>
          </p:cNvPr>
          <p:cNvSpPr>
            <a:spLocks noGrp="1"/>
          </p:cNvSpPr>
          <p:nvPr>
            <p:ph type="dt" sz="half" idx="10"/>
          </p:nvPr>
        </p:nvSpPr>
        <p:spPr/>
        <p:txBody>
          <a:bodyPr/>
          <a:lstStyle>
            <a:lvl1pPr>
              <a:defRPr/>
            </a:lvl1pPr>
          </a:lstStyle>
          <a:p>
            <a:pPr>
              <a:defRPr/>
            </a:pPr>
            <a:fld id="{212AC24E-4AF2-4973-81D4-A4EB11815EB2}" type="datetime1">
              <a:rPr lang="en-US" smtClean="0"/>
              <a:t>11/24/2025</a:t>
            </a:fld>
            <a:endParaRPr lang="en-US" dirty="0"/>
          </a:p>
        </p:txBody>
      </p:sp>
      <p:sp>
        <p:nvSpPr>
          <p:cNvPr id="9" name="Footer Placeholder 3">
            <a:extLst>
              <a:ext uri="{FF2B5EF4-FFF2-40B4-BE49-F238E27FC236}">
                <a16:creationId xmlns:a16="http://schemas.microsoft.com/office/drawing/2014/main" id="{B15BB95A-A0E5-6BE4-DF79-F8FB41AA6C2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4">
            <a:extLst>
              <a:ext uri="{FF2B5EF4-FFF2-40B4-BE49-F238E27FC236}">
                <a16:creationId xmlns:a16="http://schemas.microsoft.com/office/drawing/2014/main" id="{EEC3A931-6EBF-CCF0-7190-2395C8B459BE}"/>
              </a:ext>
            </a:extLst>
          </p:cNvPr>
          <p:cNvSpPr>
            <a:spLocks noGrp="1"/>
          </p:cNvSpPr>
          <p:nvPr>
            <p:ph type="sldNum" sz="quarter" idx="12"/>
          </p:nvPr>
        </p:nvSpPr>
        <p:spPr/>
        <p:txBody>
          <a:bodyPr/>
          <a:lstStyle>
            <a:lvl1pPr>
              <a:defRPr/>
            </a:lvl1pPr>
          </a:lstStyle>
          <a:p>
            <a:pPr>
              <a:defRPr/>
            </a:pPr>
            <a:fld id="{75C8EF6B-4986-47B7-947E-1526BA380090}" type="slidenum">
              <a:rPr lang="en-US" altLang="en-US"/>
              <a:pPr>
                <a:defRPr/>
              </a:pPr>
              <a:t>‹#›</a:t>
            </a:fld>
            <a:endParaRPr lang="en-US" altLang="en-US"/>
          </a:p>
        </p:txBody>
      </p:sp>
    </p:spTree>
    <p:extLst>
      <p:ext uri="{BB962C8B-B14F-4D97-AF65-F5344CB8AC3E}">
        <p14:creationId xmlns:p14="http://schemas.microsoft.com/office/powerpoint/2010/main" val="1576084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D4319F9F-FF57-567C-9EAC-B04C46A40FB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89118" y="1973263"/>
            <a:ext cx="192616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284E7F9-9AD6-C8CA-1348-431A2337D3D4}"/>
              </a:ext>
            </a:extLst>
          </p:cNvPr>
          <p:cNvSpPr/>
          <p:nvPr/>
        </p:nvSpPr>
        <p:spPr>
          <a:xfrm>
            <a:off x="10280651" y="609601"/>
            <a:ext cx="1911349"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038E59D3-8066-4A6F-45B6-164CF683A747}"/>
              </a:ext>
            </a:extLst>
          </p:cNvPr>
          <p:cNvSpPr>
            <a:spLocks noGrp="1"/>
          </p:cNvSpPr>
          <p:nvPr>
            <p:ph type="dt" sz="half" idx="10"/>
          </p:nvPr>
        </p:nvSpPr>
        <p:spPr/>
        <p:txBody>
          <a:bodyPr/>
          <a:lstStyle>
            <a:lvl1pPr>
              <a:defRPr/>
            </a:lvl1pPr>
          </a:lstStyle>
          <a:p>
            <a:pPr>
              <a:defRPr/>
            </a:pPr>
            <a:fld id="{C83EFD1F-CF94-4F0E-A326-9CD33BCFB463}" type="datetime1">
              <a:rPr lang="en-US" smtClean="0"/>
              <a:t>11/24/2025</a:t>
            </a:fld>
            <a:endParaRPr lang="en-US" dirty="0"/>
          </a:p>
        </p:txBody>
      </p:sp>
      <p:sp>
        <p:nvSpPr>
          <p:cNvPr id="5" name="Footer Placeholder 2">
            <a:extLst>
              <a:ext uri="{FF2B5EF4-FFF2-40B4-BE49-F238E27FC236}">
                <a16:creationId xmlns:a16="http://schemas.microsoft.com/office/drawing/2014/main" id="{26BCC815-3C43-358F-B648-F6A3A7F476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FAADE7E5-2A1D-BF88-E957-353B985FEEDB}"/>
              </a:ext>
            </a:extLst>
          </p:cNvPr>
          <p:cNvSpPr>
            <a:spLocks noGrp="1"/>
          </p:cNvSpPr>
          <p:nvPr>
            <p:ph type="sldNum" sz="quarter" idx="12"/>
          </p:nvPr>
        </p:nvSpPr>
        <p:spPr/>
        <p:txBody>
          <a:bodyPr/>
          <a:lstStyle>
            <a:lvl1pPr>
              <a:defRPr/>
            </a:lvl1pPr>
          </a:lstStyle>
          <a:p>
            <a:pPr>
              <a:defRPr/>
            </a:pPr>
            <a:fld id="{C15F48D7-DEA6-4B5B-8C6D-D9375500A0AE}" type="slidenum">
              <a:rPr lang="en-US" altLang="en-US"/>
              <a:pPr>
                <a:defRPr/>
              </a:pPr>
              <a:t>‹#›</a:t>
            </a:fld>
            <a:endParaRPr lang="en-US" altLang="en-US"/>
          </a:p>
        </p:txBody>
      </p:sp>
    </p:spTree>
    <p:extLst>
      <p:ext uri="{BB962C8B-B14F-4D97-AF65-F5344CB8AC3E}">
        <p14:creationId xmlns:p14="http://schemas.microsoft.com/office/powerpoint/2010/main" val="2607185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CB17CA86-E015-E486-2B8C-334FA98FA7BE}"/>
              </a:ext>
            </a:extLst>
          </p:cNvPr>
          <p:cNvGrpSpPr>
            <a:grpSpLocks/>
          </p:cNvGrpSpPr>
          <p:nvPr/>
        </p:nvGrpSpPr>
        <p:grpSpPr bwMode="auto">
          <a:xfrm>
            <a:off x="1" y="609600"/>
            <a:ext cx="12215284" cy="1676400"/>
            <a:chOff x="0" y="2895600"/>
            <a:chExt cx="9161969" cy="1677035"/>
          </a:xfrm>
        </p:grpSpPr>
        <p:pic>
          <p:nvPicPr>
            <p:cNvPr id="6" name="Picture 8" descr="HD-ShadowLong.png">
              <a:extLst>
                <a:ext uri="{FF2B5EF4-FFF2-40B4-BE49-F238E27FC236}">
                  <a16:creationId xmlns:a16="http://schemas.microsoft.com/office/drawing/2014/main" id="{1B9C6983-6373-CC1B-628E-7E07ED70EDAD}"/>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AA629216-51B4-856C-33ED-DC6E77AAEEF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1AA3CE7-8E56-F6C0-75D5-F9DBF85891B1}"/>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7A3BF7B-C900-F5F6-952F-8701623562EC}"/>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7"/>
            <a:ext cx="919537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7" y="2336875"/>
            <a:ext cx="5218384"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11201" y="2336874"/>
            <a:ext cx="372832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F9254A21-C7C4-F33C-E090-6289774F3FB8}"/>
              </a:ext>
            </a:extLst>
          </p:cNvPr>
          <p:cNvSpPr>
            <a:spLocks noGrp="1"/>
          </p:cNvSpPr>
          <p:nvPr>
            <p:ph type="dt" sz="half" idx="10"/>
          </p:nvPr>
        </p:nvSpPr>
        <p:spPr/>
        <p:txBody>
          <a:bodyPr/>
          <a:lstStyle>
            <a:lvl1pPr>
              <a:defRPr/>
            </a:lvl1pPr>
          </a:lstStyle>
          <a:p>
            <a:pPr>
              <a:defRPr/>
            </a:pPr>
            <a:fld id="{DCE0B03A-C447-4AD7-B9B8-6BA908C5E6A7}" type="datetime1">
              <a:rPr lang="en-US" smtClean="0"/>
              <a:t>11/24/2025</a:t>
            </a:fld>
            <a:endParaRPr lang="en-US" dirty="0"/>
          </a:p>
        </p:txBody>
      </p:sp>
      <p:sp>
        <p:nvSpPr>
          <p:cNvPr id="11" name="Footer Placeholder 5">
            <a:extLst>
              <a:ext uri="{FF2B5EF4-FFF2-40B4-BE49-F238E27FC236}">
                <a16:creationId xmlns:a16="http://schemas.microsoft.com/office/drawing/2014/main" id="{E6130D1C-4B55-3283-AC25-E2B3DF3A5295}"/>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8960B9CC-AF35-5B0A-5E57-DA5564DA59D2}"/>
              </a:ext>
            </a:extLst>
          </p:cNvPr>
          <p:cNvSpPr>
            <a:spLocks noGrp="1"/>
          </p:cNvSpPr>
          <p:nvPr>
            <p:ph type="sldNum" sz="quarter" idx="12"/>
          </p:nvPr>
        </p:nvSpPr>
        <p:spPr/>
        <p:txBody>
          <a:bodyPr/>
          <a:lstStyle>
            <a:lvl1pPr>
              <a:defRPr/>
            </a:lvl1pPr>
          </a:lstStyle>
          <a:p>
            <a:pPr>
              <a:defRPr/>
            </a:pPr>
            <a:fld id="{A7D130A5-6525-4955-A4FC-159D682698F4}" type="slidenum">
              <a:rPr lang="en-US" altLang="en-US"/>
              <a:pPr>
                <a:defRPr/>
              </a:pPr>
              <a:t>‹#›</a:t>
            </a:fld>
            <a:endParaRPr lang="en-US" altLang="en-US"/>
          </a:p>
        </p:txBody>
      </p:sp>
    </p:spTree>
    <p:extLst>
      <p:ext uri="{BB962C8B-B14F-4D97-AF65-F5344CB8AC3E}">
        <p14:creationId xmlns:p14="http://schemas.microsoft.com/office/powerpoint/2010/main" val="916153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958D10A7-E182-0D1B-F6BC-76339E1B6A2D}"/>
              </a:ext>
            </a:extLst>
          </p:cNvPr>
          <p:cNvGrpSpPr>
            <a:grpSpLocks/>
          </p:cNvGrpSpPr>
          <p:nvPr/>
        </p:nvGrpSpPr>
        <p:grpSpPr bwMode="auto">
          <a:xfrm>
            <a:off x="1" y="609600"/>
            <a:ext cx="12215284" cy="1676400"/>
            <a:chOff x="0" y="2895600"/>
            <a:chExt cx="9161969" cy="1677035"/>
          </a:xfrm>
        </p:grpSpPr>
        <p:pic>
          <p:nvPicPr>
            <p:cNvPr id="6" name="Picture 8" descr="HD-ShadowLong.png">
              <a:extLst>
                <a:ext uri="{FF2B5EF4-FFF2-40B4-BE49-F238E27FC236}">
                  <a16:creationId xmlns:a16="http://schemas.microsoft.com/office/drawing/2014/main" id="{C7093553-6FD0-959E-1079-F71A6AA650EA}"/>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9C796EC6-3F80-8B2D-E42B-2BB90ECB60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CB3E125-ACB3-8844-BFFA-05CB33A4DA06}"/>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C507F45-BEE0-5136-A674-EA0665DD33E8}"/>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8"/>
            <a:ext cx="9195379"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81275" y="2336874"/>
            <a:ext cx="5222956"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08851" y="2336875"/>
            <a:ext cx="373131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C2C49121-9983-E30B-C6AB-2349F50964E3}"/>
              </a:ext>
            </a:extLst>
          </p:cNvPr>
          <p:cNvSpPr>
            <a:spLocks noGrp="1"/>
          </p:cNvSpPr>
          <p:nvPr>
            <p:ph type="dt" sz="half" idx="10"/>
          </p:nvPr>
        </p:nvSpPr>
        <p:spPr/>
        <p:txBody>
          <a:bodyPr/>
          <a:lstStyle>
            <a:lvl1pPr>
              <a:defRPr/>
            </a:lvl1pPr>
          </a:lstStyle>
          <a:p>
            <a:pPr>
              <a:defRPr/>
            </a:pPr>
            <a:fld id="{8ED6579C-61CD-4419-8C4A-7B5289631E03}" type="datetime1">
              <a:rPr lang="en-US" smtClean="0"/>
              <a:t>11/24/2025</a:t>
            </a:fld>
            <a:endParaRPr lang="en-US" dirty="0"/>
          </a:p>
        </p:txBody>
      </p:sp>
      <p:sp>
        <p:nvSpPr>
          <p:cNvPr id="11" name="Footer Placeholder 5">
            <a:extLst>
              <a:ext uri="{FF2B5EF4-FFF2-40B4-BE49-F238E27FC236}">
                <a16:creationId xmlns:a16="http://schemas.microsoft.com/office/drawing/2014/main" id="{EC922D36-851A-7598-8EB3-BC95E5742227}"/>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9E40995F-6A99-BFEB-0826-8B97CBFEFE6A}"/>
              </a:ext>
            </a:extLst>
          </p:cNvPr>
          <p:cNvSpPr>
            <a:spLocks noGrp="1"/>
          </p:cNvSpPr>
          <p:nvPr>
            <p:ph type="sldNum" sz="quarter" idx="12"/>
          </p:nvPr>
        </p:nvSpPr>
        <p:spPr/>
        <p:txBody>
          <a:bodyPr/>
          <a:lstStyle>
            <a:lvl1pPr>
              <a:defRPr/>
            </a:lvl1pPr>
          </a:lstStyle>
          <a:p>
            <a:pPr>
              <a:defRPr/>
            </a:pPr>
            <a:fld id="{1322EC8F-3A1E-4E09-9055-F214E9EC270B}" type="slidenum">
              <a:rPr lang="en-US" altLang="en-US"/>
              <a:pPr>
                <a:defRPr/>
              </a:pPr>
              <a:t>‹#›</a:t>
            </a:fld>
            <a:endParaRPr lang="en-US" altLang="en-US"/>
          </a:p>
        </p:txBody>
      </p:sp>
    </p:spTree>
    <p:extLst>
      <p:ext uri="{BB962C8B-B14F-4D97-AF65-F5344CB8AC3E}">
        <p14:creationId xmlns:p14="http://schemas.microsoft.com/office/powerpoint/2010/main" val="90753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2A977-C4F5-4DB8-91E8-E01A2BE3BC71}" type="datetime1">
              <a:rPr lang="en-US" smtClean="0"/>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F057A2D-881B-3F3E-0A04-C07535C004BA}"/>
              </a:ext>
            </a:extLst>
          </p:cNvPr>
          <p:cNvGrpSpPr>
            <a:grpSpLocks/>
          </p:cNvGrpSpPr>
          <p:nvPr/>
        </p:nvGrpSpPr>
        <p:grpSpPr bwMode="auto">
          <a:xfrm>
            <a:off x="1" y="4572000"/>
            <a:ext cx="12215284" cy="1676400"/>
            <a:chOff x="0" y="2895600"/>
            <a:chExt cx="9161969" cy="1677035"/>
          </a:xfrm>
        </p:grpSpPr>
        <p:pic>
          <p:nvPicPr>
            <p:cNvPr id="6" name="Picture 8" descr="HD-ShadowLong.png">
              <a:extLst>
                <a:ext uri="{FF2B5EF4-FFF2-40B4-BE49-F238E27FC236}">
                  <a16:creationId xmlns:a16="http://schemas.microsoft.com/office/drawing/2014/main" id="{270B8AC5-4832-8192-CAB6-CB085F670D33}"/>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D-ShadowShort.png">
              <a:extLst>
                <a:ext uri="{FF2B5EF4-FFF2-40B4-BE49-F238E27FC236}">
                  <a16:creationId xmlns:a16="http://schemas.microsoft.com/office/drawing/2014/main" id="{96C5F37E-270A-0352-D598-B0FA16D966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17F3BDE-FD22-F669-67DE-1FA1A8551B47}"/>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B88540E-1A29-1EAE-CEB8-031BD1B1F15D}"/>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1204" y="4711617"/>
            <a:ext cx="9193027"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08852" y="609599"/>
            <a:ext cx="919537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1202" y="5256099"/>
            <a:ext cx="9193029"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A50B145E-3065-2F0C-2721-0839A1272490}"/>
              </a:ext>
            </a:extLst>
          </p:cNvPr>
          <p:cNvSpPr>
            <a:spLocks noGrp="1"/>
          </p:cNvSpPr>
          <p:nvPr>
            <p:ph type="dt" sz="half" idx="10"/>
          </p:nvPr>
        </p:nvSpPr>
        <p:spPr/>
        <p:txBody>
          <a:bodyPr/>
          <a:lstStyle>
            <a:lvl1pPr>
              <a:defRPr/>
            </a:lvl1pPr>
          </a:lstStyle>
          <a:p>
            <a:pPr>
              <a:defRPr/>
            </a:pPr>
            <a:fld id="{8A82992D-5491-439C-9804-09AEF1930842}" type="datetime1">
              <a:rPr lang="en-US" smtClean="0"/>
              <a:t>11/24/2025</a:t>
            </a:fld>
            <a:endParaRPr lang="en-US" dirty="0"/>
          </a:p>
        </p:txBody>
      </p:sp>
      <p:sp>
        <p:nvSpPr>
          <p:cNvPr id="11" name="Footer Placeholder 5">
            <a:extLst>
              <a:ext uri="{FF2B5EF4-FFF2-40B4-BE49-F238E27FC236}">
                <a16:creationId xmlns:a16="http://schemas.microsoft.com/office/drawing/2014/main" id="{3098B377-6E70-5398-EA19-78959E1128FA}"/>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DD1EDCF0-0ADA-AD60-0899-A86CE666335A}"/>
              </a:ext>
            </a:extLst>
          </p:cNvPr>
          <p:cNvSpPr>
            <a:spLocks noGrp="1"/>
          </p:cNvSpPr>
          <p:nvPr>
            <p:ph type="sldNum" sz="quarter" idx="12"/>
          </p:nvPr>
        </p:nvSpPr>
        <p:spPr>
          <a:xfrm>
            <a:off x="10475384" y="4711701"/>
            <a:ext cx="1532467" cy="1090613"/>
          </a:xfrm>
        </p:spPr>
        <p:txBody>
          <a:bodyPr/>
          <a:lstStyle>
            <a:lvl1pPr>
              <a:defRPr/>
            </a:lvl1pPr>
          </a:lstStyle>
          <a:p>
            <a:pPr>
              <a:defRPr/>
            </a:pPr>
            <a:fld id="{AEFEB6CC-9443-45DE-87A5-70D3AA6A05D3}" type="slidenum">
              <a:rPr lang="en-US" altLang="en-US"/>
              <a:pPr>
                <a:defRPr/>
              </a:pPr>
              <a:t>‹#›</a:t>
            </a:fld>
            <a:endParaRPr lang="en-US" altLang="en-US"/>
          </a:p>
        </p:txBody>
      </p:sp>
    </p:spTree>
    <p:extLst>
      <p:ext uri="{BB962C8B-B14F-4D97-AF65-F5344CB8AC3E}">
        <p14:creationId xmlns:p14="http://schemas.microsoft.com/office/powerpoint/2010/main" val="6231263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151D0C7D-9CBA-EDD5-774D-747712F23B43}"/>
              </a:ext>
            </a:extLst>
          </p:cNvPr>
          <p:cNvGrpSpPr>
            <a:grpSpLocks/>
          </p:cNvGrpSpPr>
          <p:nvPr/>
        </p:nvGrpSpPr>
        <p:grpSpPr bwMode="auto">
          <a:xfrm>
            <a:off x="1" y="4572000"/>
            <a:ext cx="12215284" cy="1676400"/>
            <a:chOff x="0" y="2895600"/>
            <a:chExt cx="9161969" cy="1677035"/>
          </a:xfrm>
        </p:grpSpPr>
        <p:pic>
          <p:nvPicPr>
            <p:cNvPr id="5" name="Picture 8" descr="HD-ShadowLong.png">
              <a:extLst>
                <a:ext uri="{FF2B5EF4-FFF2-40B4-BE49-F238E27FC236}">
                  <a16:creationId xmlns:a16="http://schemas.microsoft.com/office/drawing/2014/main" id="{CC86A179-1E2E-AE56-49AF-03DA55683A69}"/>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54DD5019-141D-F98F-9BC2-B0FCE21556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E22C1D6-010C-8847-B6F9-1A2437D0C3C7}"/>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79EC607-82BE-D8AF-CBC4-DC31A2667830}"/>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9007" y="609597"/>
            <a:ext cx="9195379"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708851" y="4710340"/>
            <a:ext cx="9185535"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E01604AE-8BCE-5E9E-49B7-48C384C540DD}"/>
              </a:ext>
            </a:extLst>
          </p:cNvPr>
          <p:cNvSpPr>
            <a:spLocks noGrp="1"/>
          </p:cNvSpPr>
          <p:nvPr>
            <p:ph type="dt" sz="half" idx="10"/>
          </p:nvPr>
        </p:nvSpPr>
        <p:spPr/>
        <p:txBody>
          <a:bodyPr/>
          <a:lstStyle>
            <a:lvl1pPr>
              <a:defRPr/>
            </a:lvl1pPr>
          </a:lstStyle>
          <a:p>
            <a:pPr>
              <a:defRPr/>
            </a:pPr>
            <a:fld id="{75AEE981-0CCA-4095-8E7A-2A4BC9B73F0A}" type="datetime1">
              <a:rPr lang="en-US" smtClean="0"/>
              <a:t>11/24/2025</a:t>
            </a:fld>
            <a:endParaRPr lang="en-US" dirty="0"/>
          </a:p>
        </p:txBody>
      </p:sp>
      <p:sp>
        <p:nvSpPr>
          <p:cNvPr id="10" name="Footer Placeholder 5">
            <a:extLst>
              <a:ext uri="{FF2B5EF4-FFF2-40B4-BE49-F238E27FC236}">
                <a16:creationId xmlns:a16="http://schemas.microsoft.com/office/drawing/2014/main" id="{348D7E64-1A8C-4E83-7AD3-57939639ECF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6732A2D-66C4-6064-CD46-8F3BFEDF7DDB}"/>
              </a:ext>
            </a:extLst>
          </p:cNvPr>
          <p:cNvSpPr>
            <a:spLocks noGrp="1"/>
          </p:cNvSpPr>
          <p:nvPr>
            <p:ph type="sldNum" sz="quarter" idx="12"/>
          </p:nvPr>
        </p:nvSpPr>
        <p:spPr>
          <a:xfrm>
            <a:off x="10475384" y="4711701"/>
            <a:ext cx="1532467" cy="1090613"/>
          </a:xfrm>
        </p:spPr>
        <p:txBody>
          <a:bodyPr/>
          <a:lstStyle>
            <a:lvl1pPr>
              <a:defRPr/>
            </a:lvl1pPr>
          </a:lstStyle>
          <a:p>
            <a:pPr>
              <a:defRPr/>
            </a:pPr>
            <a:fld id="{84545156-C19A-42E8-8462-C34544E2ECDE}" type="slidenum">
              <a:rPr lang="en-US" altLang="en-US"/>
              <a:pPr>
                <a:defRPr/>
              </a:pPr>
              <a:t>‹#›</a:t>
            </a:fld>
            <a:endParaRPr lang="en-US" altLang="en-US"/>
          </a:p>
        </p:txBody>
      </p:sp>
    </p:spTree>
    <p:extLst>
      <p:ext uri="{BB962C8B-B14F-4D97-AF65-F5344CB8AC3E}">
        <p14:creationId xmlns:p14="http://schemas.microsoft.com/office/powerpoint/2010/main" val="816208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E56BAEEB-7BD8-5F67-D6EF-D93913620A63}"/>
              </a:ext>
            </a:extLst>
          </p:cNvPr>
          <p:cNvGrpSpPr>
            <a:grpSpLocks/>
          </p:cNvGrpSpPr>
          <p:nvPr/>
        </p:nvGrpSpPr>
        <p:grpSpPr bwMode="auto">
          <a:xfrm>
            <a:off x="1" y="4572000"/>
            <a:ext cx="12215284" cy="1676400"/>
            <a:chOff x="0" y="2895600"/>
            <a:chExt cx="9161969" cy="1677035"/>
          </a:xfrm>
        </p:grpSpPr>
        <p:pic>
          <p:nvPicPr>
            <p:cNvPr id="5" name="Picture 8" descr="HD-ShadowLong.png">
              <a:extLst>
                <a:ext uri="{FF2B5EF4-FFF2-40B4-BE49-F238E27FC236}">
                  <a16:creationId xmlns:a16="http://schemas.microsoft.com/office/drawing/2014/main" id="{8DD8CF41-FABC-470C-CEB5-B739FD7EE81C}"/>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6E8262D8-D551-9E3E-D4E2-7C632A6005C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0AF55D7-0BD8-D3A2-E4AD-A221BF157255}"/>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589F926-1D2A-F7F4-7A29-D7BD5FBD620A}"/>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 name="TextBox 8">
            <a:extLst>
              <a:ext uri="{FF2B5EF4-FFF2-40B4-BE49-F238E27FC236}">
                <a16:creationId xmlns:a16="http://schemas.microsoft.com/office/drawing/2014/main" id="{71018906-0156-FE89-A6F3-D73AF6F2009E}"/>
              </a:ext>
            </a:extLst>
          </p:cNvPr>
          <p:cNvSpPr txBox="1"/>
          <p:nvPr/>
        </p:nvSpPr>
        <p:spPr>
          <a:xfrm>
            <a:off x="361951" y="747714"/>
            <a:ext cx="711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10" name="TextBox 9">
            <a:extLst>
              <a:ext uri="{FF2B5EF4-FFF2-40B4-BE49-F238E27FC236}">
                <a16:creationId xmlns:a16="http://schemas.microsoft.com/office/drawing/2014/main" id="{30FAE16F-422B-42AE-B65D-20994A1FF0EF}"/>
              </a:ext>
            </a:extLst>
          </p:cNvPr>
          <p:cNvSpPr txBox="1"/>
          <p:nvPr/>
        </p:nvSpPr>
        <p:spPr>
          <a:xfrm>
            <a:off x="9290051" y="299878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023895" y="616984"/>
            <a:ext cx="8566863"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19252" y="3660763"/>
            <a:ext cx="7983641"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708852" y="4710340"/>
            <a:ext cx="9205225"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037DF533-6FC2-D66E-3E37-DFEE7FEE908D}"/>
              </a:ext>
            </a:extLst>
          </p:cNvPr>
          <p:cNvSpPr>
            <a:spLocks noGrp="1"/>
          </p:cNvSpPr>
          <p:nvPr>
            <p:ph type="dt" sz="half" idx="14"/>
          </p:nvPr>
        </p:nvSpPr>
        <p:spPr/>
        <p:txBody>
          <a:bodyPr/>
          <a:lstStyle>
            <a:lvl1pPr>
              <a:defRPr/>
            </a:lvl1pPr>
          </a:lstStyle>
          <a:p>
            <a:pPr>
              <a:defRPr/>
            </a:pPr>
            <a:fld id="{E201884B-B853-4D5A-A412-44FDA557C4C3}" type="datetime1">
              <a:rPr lang="en-US" smtClean="0"/>
              <a:t>11/24/2025</a:t>
            </a:fld>
            <a:endParaRPr lang="en-US" dirty="0"/>
          </a:p>
        </p:txBody>
      </p:sp>
      <p:sp>
        <p:nvSpPr>
          <p:cNvPr id="13" name="Footer Placeholder 5">
            <a:extLst>
              <a:ext uri="{FF2B5EF4-FFF2-40B4-BE49-F238E27FC236}">
                <a16:creationId xmlns:a16="http://schemas.microsoft.com/office/drawing/2014/main" id="{97A17209-DBAA-F20B-F0AF-BC6498C05CAC}"/>
              </a:ext>
            </a:extLst>
          </p:cNvPr>
          <p:cNvSpPr>
            <a:spLocks noGrp="1"/>
          </p:cNvSpPr>
          <p:nvPr>
            <p:ph type="ftr" sz="quarter" idx="15"/>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107F0FC3-2402-E293-70BD-D1ADB2CE478D}"/>
              </a:ext>
            </a:extLst>
          </p:cNvPr>
          <p:cNvSpPr>
            <a:spLocks noGrp="1"/>
          </p:cNvSpPr>
          <p:nvPr>
            <p:ph type="sldNum" sz="quarter" idx="16"/>
          </p:nvPr>
        </p:nvSpPr>
        <p:spPr>
          <a:xfrm>
            <a:off x="10475384" y="4710113"/>
            <a:ext cx="1532467" cy="1090612"/>
          </a:xfrm>
        </p:spPr>
        <p:txBody>
          <a:bodyPr/>
          <a:lstStyle>
            <a:lvl1pPr>
              <a:defRPr/>
            </a:lvl1pPr>
          </a:lstStyle>
          <a:p>
            <a:pPr>
              <a:defRPr/>
            </a:pPr>
            <a:fld id="{A553B82D-3946-49AC-BAEC-766224F64270}" type="slidenum">
              <a:rPr lang="en-US" altLang="en-US"/>
              <a:pPr>
                <a:defRPr/>
              </a:pPr>
              <a:t>‹#›</a:t>
            </a:fld>
            <a:endParaRPr lang="en-US" altLang="en-US"/>
          </a:p>
        </p:txBody>
      </p:sp>
    </p:spTree>
    <p:extLst>
      <p:ext uri="{BB962C8B-B14F-4D97-AF65-F5344CB8AC3E}">
        <p14:creationId xmlns:p14="http://schemas.microsoft.com/office/powerpoint/2010/main" val="1701562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6FE694C-70C8-6321-B1C2-04167B9AE203}"/>
              </a:ext>
            </a:extLst>
          </p:cNvPr>
          <p:cNvGrpSpPr>
            <a:grpSpLocks/>
          </p:cNvGrpSpPr>
          <p:nvPr/>
        </p:nvGrpSpPr>
        <p:grpSpPr bwMode="auto">
          <a:xfrm>
            <a:off x="1" y="4572000"/>
            <a:ext cx="12215284" cy="1676400"/>
            <a:chOff x="0" y="2895600"/>
            <a:chExt cx="9161969" cy="1677035"/>
          </a:xfrm>
        </p:grpSpPr>
        <p:pic>
          <p:nvPicPr>
            <p:cNvPr id="5" name="Picture 8" descr="HD-ShadowLong.png">
              <a:extLst>
                <a:ext uri="{FF2B5EF4-FFF2-40B4-BE49-F238E27FC236}">
                  <a16:creationId xmlns:a16="http://schemas.microsoft.com/office/drawing/2014/main" id="{50519684-57DE-BA77-9B79-BF5E73B5F745}"/>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CAD1436B-1F5F-CBFE-A694-861D9F61649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685959F-1C46-A33D-A112-C0877653572C}"/>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412A07F-5FC2-FA10-6477-67135287BE85}"/>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1" y="4710340"/>
            <a:ext cx="9195379"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708852" y="5300150"/>
            <a:ext cx="9195379" cy="5119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FAB82010-A70B-E4D4-0448-D604E8C56E93}"/>
              </a:ext>
            </a:extLst>
          </p:cNvPr>
          <p:cNvSpPr>
            <a:spLocks noGrp="1"/>
          </p:cNvSpPr>
          <p:nvPr>
            <p:ph type="dt" sz="half" idx="10"/>
          </p:nvPr>
        </p:nvSpPr>
        <p:spPr/>
        <p:txBody>
          <a:bodyPr/>
          <a:lstStyle>
            <a:lvl1pPr>
              <a:defRPr/>
            </a:lvl1pPr>
          </a:lstStyle>
          <a:p>
            <a:pPr>
              <a:defRPr/>
            </a:pPr>
            <a:fld id="{9EE78717-A53D-4FA5-A3A6-5E55C0DC827F}" type="datetime1">
              <a:rPr lang="en-US" smtClean="0"/>
              <a:t>11/24/2025</a:t>
            </a:fld>
            <a:endParaRPr lang="en-US" dirty="0"/>
          </a:p>
        </p:txBody>
      </p:sp>
      <p:sp>
        <p:nvSpPr>
          <p:cNvPr id="10" name="Footer Placeholder 5">
            <a:extLst>
              <a:ext uri="{FF2B5EF4-FFF2-40B4-BE49-F238E27FC236}">
                <a16:creationId xmlns:a16="http://schemas.microsoft.com/office/drawing/2014/main" id="{EB74BCC4-3776-669B-F016-A53372599F6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8236648-B29C-4C55-93F2-9376D88DF379}"/>
              </a:ext>
            </a:extLst>
          </p:cNvPr>
          <p:cNvSpPr>
            <a:spLocks noGrp="1"/>
          </p:cNvSpPr>
          <p:nvPr>
            <p:ph type="sldNum" sz="quarter" idx="12"/>
          </p:nvPr>
        </p:nvSpPr>
        <p:spPr>
          <a:xfrm>
            <a:off x="10475384" y="4710113"/>
            <a:ext cx="1532467" cy="1090612"/>
          </a:xfrm>
        </p:spPr>
        <p:txBody>
          <a:bodyPr/>
          <a:lstStyle>
            <a:lvl1pPr>
              <a:defRPr/>
            </a:lvl1pPr>
          </a:lstStyle>
          <a:p>
            <a:pPr>
              <a:defRPr/>
            </a:pPr>
            <a:fld id="{7B7AC7C7-4EA8-4EFD-8E9B-8D180BE42F25}" type="slidenum">
              <a:rPr lang="en-US" altLang="en-US"/>
              <a:pPr>
                <a:defRPr/>
              </a:pPr>
              <a:t>‹#›</a:t>
            </a:fld>
            <a:endParaRPr lang="en-US" altLang="en-US"/>
          </a:p>
        </p:txBody>
      </p:sp>
    </p:spTree>
    <p:extLst>
      <p:ext uri="{BB962C8B-B14F-4D97-AF65-F5344CB8AC3E}">
        <p14:creationId xmlns:p14="http://schemas.microsoft.com/office/powerpoint/2010/main" val="5048003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83F1DD9-8310-E2A4-084A-A5241461D75E}"/>
              </a:ext>
            </a:extLst>
          </p:cNvPr>
          <p:cNvGrpSpPr>
            <a:grpSpLocks/>
          </p:cNvGrpSpPr>
          <p:nvPr/>
        </p:nvGrpSpPr>
        <p:grpSpPr bwMode="auto">
          <a:xfrm>
            <a:off x="1" y="609600"/>
            <a:ext cx="12215284" cy="1676400"/>
            <a:chOff x="0" y="2895600"/>
            <a:chExt cx="9161969" cy="1677035"/>
          </a:xfrm>
        </p:grpSpPr>
        <p:pic>
          <p:nvPicPr>
            <p:cNvPr id="3" name="Picture 8" descr="HD-ShadowLong.png">
              <a:extLst>
                <a:ext uri="{FF2B5EF4-FFF2-40B4-BE49-F238E27FC236}">
                  <a16:creationId xmlns:a16="http://schemas.microsoft.com/office/drawing/2014/main" id="{AB0CB273-FEC5-E5DC-12A4-306179B37238}"/>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HD-ShadowShort.png">
              <a:extLst>
                <a:ext uri="{FF2B5EF4-FFF2-40B4-BE49-F238E27FC236}">
                  <a16:creationId xmlns:a16="http://schemas.microsoft.com/office/drawing/2014/main" id="{D2B9CC85-8766-C3CA-863F-742E114DA3E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2B14041-3748-AB32-B931-8E6FE13C11AA}"/>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AA07254-A97E-2608-6F34-A9A043560EA4}"/>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708852" y="753228"/>
            <a:ext cx="9195379"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10172" y="2329489"/>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719703" y="3015291"/>
            <a:ext cx="292608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837884" y="2336873"/>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839613" y="3007907"/>
            <a:ext cx="292608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6968181" y="2336873"/>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978027" y="3007906"/>
            <a:ext cx="292608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a:extLst>
              <a:ext uri="{FF2B5EF4-FFF2-40B4-BE49-F238E27FC236}">
                <a16:creationId xmlns:a16="http://schemas.microsoft.com/office/drawing/2014/main" id="{8D38AE80-321C-63EB-BF11-5D63EA8FF06E}"/>
              </a:ext>
            </a:extLst>
          </p:cNvPr>
          <p:cNvSpPr>
            <a:spLocks noGrp="1"/>
          </p:cNvSpPr>
          <p:nvPr>
            <p:ph type="dt" sz="half" idx="18"/>
          </p:nvPr>
        </p:nvSpPr>
        <p:spPr/>
        <p:txBody>
          <a:bodyPr/>
          <a:lstStyle>
            <a:lvl1pPr>
              <a:defRPr/>
            </a:lvl1pPr>
          </a:lstStyle>
          <a:p>
            <a:pPr>
              <a:defRPr/>
            </a:pPr>
            <a:fld id="{B7751D22-CCB1-477D-8416-D1C951F19EAA}" type="datetime1">
              <a:rPr lang="en-US" smtClean="0"/>
              <a:t>11/24/2025</a:t>
            </a:fld>
            <a:endParaRPr lang="en-US" dirty="0"/>
          </a:p>
        </p:txBody>
      </p:sp>
      <p:sp>
        <p:nvSpPr>
          <p:cNvPr id="14" name="Footer Placeholder 3">
            <a:extLst>
              <a:ext uri="{FF2B5EF4-FFF2-40B4-BE49-F238E27FC236}">
                <a16:creationId xmlns:a16="http://schemas.microsoft.com/office/drawing/2014/main" id="{5663A559-B9E4-90EC-DBD1-B98FCBD891FC}"/>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4">
            <a:extLst>
              <a:ext uri="{FF2B5EF4-FFF2-40B4-BE49-F238E27FC236}">
                <a16:creationId xmlns:a16="http://schemas.microsoft.com/office/drawing/2014/main" id="{5E068E1E-E4A1-BBC5-E437-1B087893778B}"/>
              </a:ext>
            </a:extLst>
          </p:cNvPr>
          <p:cNvSpPr>
            <a:spLocks noGrp="1"/>
          </p:cNvSpPr>
          <p:nvPr>
            <p:ph type="sldNum" sz="quarter" idx="20"/>
          </p:nvPr>
        </p:nvSpPr>
        <p:spPr/>
        <p:txBody>
          <a:bodyPr/>
          <a:lstStyle>
            <a:lvl1pPr>
              <a:defRPr/>
            </a:lvl1pPr>
          </a:lstStyle>
          <a:p>
            <a:pPr>
              <a:defRPr/>
            </a:pPr>
            <a:fld id="{DB9F6F16-2A5E-4EDC-B9F8-7C626831B1FE}" type="slidenum">
              <a:rPr lang="en-US" altLang="en-US"/>
              <a:pPr>
                <a:defRPr/>
              </a:pPr>
              <a:t>‹#›</a:t>
            </a:fld>
            <a:endParaRPr lang="en-US" altLang="en-US"/>
          </a:p>
        </p:txBody>
      </p:sp>
    </p:spTree>
    <p:extLst>
      <p:ext uri="{BB962C8B-B14F-4D97-AF65-F5344CB8AC3E}">
        <p14:creationId xmlns:p14="http://schemas.microsoft.com/office/powerpoint/2010/main" val="1486505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6CF37A19-5D62-AE8D-7A16-DCD4C4A0DE31}"/>
              </a:ext>
            </a:extLst>
          </p:cNvPr>
          <p:cNvGrpSpPr>
            <a:grpSpLocks/>
          </p:cNvGrpSpPr>
          <p:nvPr/>
        </p:nvGrpSpPr>
        <p:grpSpPr bwMode="auto">
          <a:xfrm>
            <a:off x="1" y="609600"/>
            <a:ext cx="12215284" cy="1676400"/>
            <a:chOff x="0" y="2895600"/>
            <a:chExt cx="9161969" cy="1677035"/>
          </a:xfrm>
        </p:grpSpPr>
        <p:pic>
          <p:nvPicPr>
            <p:cNvPr id="3" name="Picture 8" descr="HD-ShadowLong.png">
              <a:extLst>
                <a:ext uri="{FF2B5EF4-FFF2-40B4-BE49-F238E27FC236}">
                  <a16:creationId xmlns:a16="http://schemas.microsoft.com/office/drawing/2014/main" id="{A1530044-A6F5-5E72-816E-138F95584284}"/>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HD-ShadowShort.png">
              <a:extLst>
                <a:ext uri="{FF2B5EF4-FFF2-40B4-BE49-F238E27FC236}">
                  <a16:creationId xmlns:a16="http://schemas.microsoft.com/office/drawing/2014/main" id="{6158B6BE-7628-EA2D-6710-2D1C5EDFA4E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2F8E628-3271-19E4-83CE-1C79619D9EE3}"/>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9FF5AB1-9A56-95F5-9EAF-B8F52D5755D2}"/>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708852" y="753228"/>
            <a:ext cx="9195379"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09856" y="4297503"/>
            <a:ext cx="292300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09856" y="2336873"/>
            <a:ext cx="292300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709856" y="4873765"/>
            <a:ext cx="292300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827329" y="4297503"/>
            <a:ext cx="295342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827329" y="2336873"/>
            <a:ext cx="295342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825977" y="4873764"/>
            <a:ext cx="295733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6974705" y="4297503"/>
            <a:ext cx="292577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974704" y="2336873"/>
            <a:ext cx="2925777"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6974579" y="4873762"/>
            <a:ext cx="292965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2">
            <a:extLst>
              <a:ext uri="{FF2B5EF4-FFF2-40B4-BE49-F238E27FC236}">
                <a16:creationId xmlns:a16="http://schemas.microsoft.com/office/drawing/2014/main" id="{90520716-CA8F-D8B9-CE59-C20E886781ED}"/>
              </a:ext>
            </a:extLst>
          </p:cNvPr>
          <p:cNvSpPr>
            <a:spLocks noGrp="1"/>
          </p:cNvSpPr>
          <p:nvPr>
            <p:ph type="dt" sz="half" idx="23"/>
          </p:nvPr>
        </p:nvSpPr>
        <p:spPr/>
        <p:txBody>
          <a:bodyPr/>
          <a:lstStyle>
            <a:lvl1pPr>
              <a:defRPr/>
            </a:lvl1pPr>
          </a:lstStyle>
          <a:p>
            <a:pPr>
              <a:defRPr/>
            </a:pPr>
            <a:fld id="{1D0E7005-8B69-4761-AED6-DA27EC69AA49}" type="datetime1">
              <a:rPr lang="en-US" smtClean="0"/>
              <a:t>11/24/2025</a:t>
            </a:fld>
            <a:endParaRPr lang="en-US" dirty="0"/>
          </a:p>
        </p:txBody>
      </p:sp>
      <p:sp>
        <p:nvSpPr>
          <p:cNvPr id="8" name="Footer Placeholder 3">
            <a:extLst>
              <a:ext uri="{FF2B5EF4-FFF2-40B4-BE49-F238E27FC236}">
                <a16:creationId xmlns:a16="http://schemas.microsoft.com/office/drawing/2014/main" id="{A4189031-210B-EEBB-BD5C-D82E9F10419B}"/>
              </a:ext>
            </a:extLst>
          </p:cNvPr>
          <p:cNvSpPr>
            <a:spLocks noGrp="1"/>
          </p:cNvSpPr>
          <p:nvPr>
            <p:ph type="ftr" sz="quarter" idx="24"/>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3BBC1BC5-F08B-4C1E-EDB2-C974BDBDB235}"/>
              </a:ext>
            </a:extLst>
          </p:cNvPr>
          <p:cNvSpPr>
            <a:spLocks noGrp="1"/>
          </p:cNvSpPr>
          <p:nvPr>
            <p:ph type="sldNum" sz="quarter" idx="25"/>
          </p:nvPr>
        </p:nvSpPr>
        <p:spPr/>
        <p:txBody>
          <a:bodyPr/>
          <a:lstStyle>
            <a:lvl1pPr>
              <a:defRPr/>
            </a:lvl1pPr>
          </a:lstStyle>
          <a:p>
            <a:pPr>
              <a:defRPr/>
            </a:pPr>
            <a:fld id="{D41A2C0A-878A-4EC9-9AF5-6DFBBE212DBD}" type="slidenum">
              <a:rPr lang="en-US" altLang="en-US"/>
              <a:pPr>
                <a:defRPr/>
              </a:pPr>
              <a:t>‹#›</a:t>
            </a:fld>
            <a:endParaRPr lang="en-US" altLang="en-US"/>
          </a:p>
        </p:txBody>
      </p:sp>
    </p:spTree>
    <p:extLst>
      <p:ext uri="{BB962C8B-B14F-4D97-AF65-F5344CB8AC3E}">
        <p14:creationId xmlns:p14="http://schemas.microsoft.com/office/powerpoint/2010/main" val="1838786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1147E4D1-B765-DC9C-DA71-06C93C87A266}"/>
              </a:ext>
            </a:extLst>
          </p:cNvPr>
          <p:cNvGrpSpPr>
            <a:grpSpLocks/>
          </p:cNvGrpSpPr>
          <p:nvPr/>
        </p:nvGrpSpPr>
        <p:grpSpPr bwMode="auto">
          <a:xfrm>
            <a:off x="1" y="609600"/>
            <a:ext cx="12215284" cy="1676400"/>
            <a:chOff x="0" y="2895600"/>
            <a:chExt cx="9161969" cy="1677035"/>
          </a:xfrm>
        </p:grpSpPr>
        <p:pic>
          <p:nvPicPr>
            <p:cNvPr id="5" name="Picture 8" descr="HD-ShadowLong.png">
              <a:extLst>
                <a:ext uri="{FF2B5EF4-FFF2-40B4-BE49-F238E27FC236}">
                  <a16:creationId xmlns:a16="http://schemas.microsoft.com/office/drawing/2014/main" id="{682A6DEF-6D42-EA08-AC55-32CCEBF05ECA}"/>
                </a:ext>
              </a:extLst>
            </p:cNvPr>
            <p:cNvPicPr>
              <a:picLocks noChangeAspect="1"/>
            </p:cNvPicPr>
            <p:nvPr/>
          </p:nvPicPr>
          <p:blipFill>
            <a:blip r:embed="rId2" cstate="email">
              <a:extLst>
                <a:ext uri="{28A0092B-C50C-407E-A947-70E740481C1C}">
                  <a14:useLocalDpi xmlns:a14="http://schemas.microsoft.com/office/drawing/2010/main"/>
                </a:ext>
              </a:extLst>
            </a:blip>
            <a:srcRect l="26982" r="-217"/>
            <a:stretch>
              <a:fillRect/>
            </a:stretch>
          </p:blipFill>
          <p:spPr bwMode="auto">
            <a:xfrm>
              <a:off x="0" y="4251471"/>
              <a:ext cx="7644384" cy="32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a:extLst>
                <a:ext uri="{FF2B5EF4-FFF2-40B4-BE49-F238E27FC236}">
                  <a16:creationId xmlns:a16="http://schemas.microsoft.com/office/drawing/2014/main" id="{4E11E9BC-7313-CF80-5B84-D2191F44818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7217" y="4259262"/>
              <a:ext cx="1444752" cy="1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356141E-470A-1DBD-F66B-156BC9B3B2C7}"/>
                </a:ext>
              </a:extLst>
            </p:cNvPr>
            <p:cNvSpPr/>
            <p:nvPr/>
          </p:nvSpPr>
          <p:spPr>
            <a:xfrm>
              <a:off x="0" y="2895600"/>
              <a:ext cx="7566443" cy="136894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10E4D80-DDA5-DA49-CBB1-EE9E867D3C3C}"/>
                </a:ext>
              </a:extLst>
            </p:cNvPr>
            <p:cNvSpPr/>
            <p:nvPr/>
          </p:nvSpPr>
          <p:spPr>
            <a:xfrm>
              <a:off x="7710914" y="2895600"/>
              <a:ext cx="1433591" cy="136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8"/>
            <a:ext cx="9195379"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046CF464-1B41-E7D9-7941-2789AF22FA98}"/>
              </a:ext>
            </a:extLst>
          </p:cNvPr>
          <p:cNvSpPr>
            <a:spLocks noGrp="1"/>
          </p:cNvSpPr>
          <p:nvPr>
            <p:ph type="dt" sz="half" idx="10"/>
          </p:nvPr>
        </p:nvSpPr>
        <p:spPr/>
        <p:txBody>
          <a:bodyPr/>
          <a:lstStyle>
            <a:lvl1pPr>
              <a:defRPr/>
            </a:lvl1pPr>
          </a:lstStyle>
          <a:p>
            <a:pPr>
              <a:defRPr/>
            </a:pPr>
            <a:fld id="{BF3AFD29-391F-4C1E-994F-2A302A748733}" type="datetime1">
              <a:rPr lang="en-US" smtClean="0"/>
              <a:t>11/24/2025</a:t>
            </a:fld>
            <a:endParaRPr lang="en-US" dirty="0"/>
          </a:p>
        </p:txBody>
      </p:sp>
      <p:sp>
        <p:nvSpPr>
          <p:cNvPr id="10" name="Footer Placeholder 4">
            <a:extLst>
              <a:ext uri="{FF2B5EF4-FFF2-40B4-BE49-F238E27FC236}">
                <a16:creationId xmlns:a16="http://schemas.microsoft.com/office/drawing/2014/main" id="{CA81A2FD-7082-B9A2-BC43-50F40ED0AAB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8A91F321-5FE7-69C6-CF83-6D91A250B2C5}"/>
              </a:ext>
            </a:extLst>
          </p:cNvPr>
          <p:cNvSpPr>
            <a:spLocks noGrp="1"/>
          </p:cNvSpPr>
          <p:nvPr>
            <p:ph type="sldNum" sz="quarter" idx="12"/>
          </p:nvPr>
        </p:nvSpPr>
        <p:spPr/>
        <p:txBody>
          <a:bodyPr/>
          <a:lstStyle>
            <a:lvl1pPr>
              <a:defRPr/>
            </a:lvl1pPr>
          </a:lstStyle>
          <a:p>
            <a:pPr>
              <a:defRPr/>
            </a:pPr>
            <a:fld id="{E607C064-95CE-4F56-B79A-6E7DD5986D27}" type="slidenum">
              <a:rPr lang="en-US" altLang="en-US"/>
              <a:pPr>
                <a:defRPr/>
              </a:pPr>
              <a:t>‹#›</a:t>
            </a:fld>
            <a:endParaRPr lang="en-US" altLang="en-US"/>
          </a:p>
        </p:txBody>
      </p:sp>
    </p:spTree>
    <p:extLst>
      <p:ext uri="{BB962C8B-B14F-4D97-AF65-F5344CB8AC3E}">
        <p14:creationId xmlns:p14="http://schemas.microsoft.com/office/powerpoint/2010/main" val="3502615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022823A3-42CC-DA04-6BC8-A85FE6C17A35}"/>
              </a:ext>
            </a:extLst>
          </p:cNvPr>
          <p:cNvGrpSpPr>
            <a:grpSpLocks/>
          </p:cNvGrpSpPr>
          <p:nvPr/>
        </p:nvGrpSpPr>
        <p:grpSpPr bwMode="auto">
          <a:xfrm rot="5400000">
            <a:off x="7244028" y="2520158"/>
            <a:ext cx="6862763" cy="1822449"/>
            <a:chOff x="2281445" y="609600"/>
            <a:chExt cx="6862555" cy="1368199"/>
          </a:xfrm>
        </p:grpSpPr>
        <p:sp>
          <p:nvSpPr>
            <p:cNvPr id="5" name="Rectangle 4">
              <a:extLst>
                <a:ext uri="{FF2B5EF4-FFF2-40B4-BE49-F238E27FC236}">
                  <a16:creationId xmlns:a16="http://schemas.microsoft.com/office/drawing/2014/main" id="{6EBF0E74-02A4-9B0D-B0FF-F4E77E26E8EF}"/>
                </a:ext>
              </a:extLst>
            </p:cNvPr>
            <p:cNvSpPr/>
            <p:nvPr/>
          </p:nvSpPr>
          <p:spPr>
            <a:xfrm>
              <a:off x="2281445" y="609600"/>
              <a:ext cx="5286215" cy="13681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9D6A8FD-FF37-EB97-BD94-D5BCE538EA54}"/>
                </a:ext>
              </a:extLst>
            </p:cNvPr>
            <p:cNvSpPr/>
            <p:nvPr/>
          </p:nvSpPr>
          <p:spPr>
            <a:xfrm>
              <a:off x="7710530" y="609600"/>
              <a:ext cx="1433470" cy="136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9953064" y="609597"/>
            <a:ext cx="1426136"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9"/>
            <a:ext cx="876847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7F879A7-EB9C-A27B-83FD-CC6B3BE70D17}"/>
              </a:ext>
            </a:extLst>
          </p:cNvPr>
          <p:cNvSpPr>
            <a:spLocks noGrp="1"/>
          </p:cNvSpPr>
          <p:nvPr>
            <p:ph type="dt" sz="half" idx="10"/>
          </p:nvPr>
        </p:nvSpPr>
        <p:spPr>
          <a:xfrm>
            <a:off x="6705600" y="5935664"/>
            <a:ext cx="2743200" cy="365125"/>
          </a:xfrm>
        </p:spPr>
        <p:txBody>
          <a:bodyPr/>
          <a:lstStyle>
            <a:lvl1pPr>
              <a:defRPr/>
            </a:lvl1pPr>
          </a:lstStyle>
          <a:p>
            <a:pPr>
              <a:defRPr/>
            </a:pPr>
            <a:fld id="{A4B7EC1E-0315-4847-BB04-C46247C83C86}" type="datetime1">
              <a:rPr lang="en-US" smtClean="0"/>
              <a:t>11/24/2025</a:t>
            </a:fld>
            <a:endParaRPr lang="en-US" dirty="0"/>
          </a:p>
        </p:txBody>
      </p:sp>
      <p:sp>
        <p:nvSpPr>
          <p:cNvPr id="8" name="Footer Placeholder 4">
            <a:extLst>
              <a:ext uri="{FF2B5EF4-FFF2-40B4-BE49-F238E27FC236}">
                <a16:creationId xmlns:a16="http://schemas.microsoft.com/office/drawing/2014/main" id="{9F28B944-18DA-BE21-B7EE-1C9C390337B7}"/>
              </a:ext>
            </a:extLst>
          </p:cNvPr>
          <p:cNvSpPr>
            <a:spLocks noGrp="1"/>
          </p:cNvSpPr>
          <p:nvPr>
            <p:ph type="ftr" sz="quarter" idx="11"/>
          </p:nvPr>
        </p:nvSpPr>
        <p:spPr>
          <a:xfrm>
            <a:off x="679451" y="5935664"/>
            <a:ext cx="6026149"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FDC28EE-4381-D84F-2318-8E21786CB6F8}"/>
              </a:ext>
            </a:extLst>
          </p:cNvPr>
          <p:cNvSpPr>
            <a:spLocks noGrp="1"/>
          </p:cNvSpPr>
          <p:nvPr>
            <p:ph type="sldNum" sz="quarter" idx="12"/>
          </p:nvPr>
        </p:nvSpPr>
        <p:spPr>
          <a:xfrm>
            <a:off x="9908117" y="5432426"/>
            <a:ext cx="1532467" cy="1273175"/>
          </a:xfrm>
        </p:spPr>
        <p:txBody>
          <a:bodyPr anchor="t"/>
          <a:lstStyle>
            <a:lvl1pPr algn="ctr">
              <a:defRPr/>
            </a:lvl1pPr>
          </a:lstStyle>
          <a:p>
            <a:pPr>
              <a:defRPr/>
            </a:pPr>
            <a:fld id="{3D0B8715-773E-4F90-B1CB-518554CB7302}" type="slidenum">
              <a:rPr lang="en-US" altLang="en-US"/>
              <a:pPr>
                <a:defRPr/>
              </a:pPr>
              <a:t>‹#›</a:t>
            </a:fld>
            <a:endParaRPr lang="en-US" altLang="en-US"/>
          </a:p>
        </p:txBody>
      </p:sp>
    </p:spTree>
    <p:extLst>
      <p:ext uri="{BB962C8B-B14F-4D97-AF65-F5344CB8AC3E}">
        <p14:creationId xmlns:p14="http://schemas.microsoft.com/office/powerpoint/2010/main" val="921397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F9BC7F8-B87A-E769-27C3-43DB47060452}"/>
              </a:ext>
            </a:extLst>
          </p:cNvPr>
          <p:cNvGrpSpPr>
            <a:grpSpLocks/>
          </p:cNvGrpSpPr>
          <p:nvPr/>
        </p:nvGrpSpPr>
        <p:grpSpPr bwMode="auto">
          <a:xfrm>
            <a:off x="1" y="0"/>
            <a:ext cx="12198351" cy="6851650"/>
            <a:chOff x="1" y="0"/>
            <a:chExt cx="5763" cy="4316"/>
          </a:xfrm>
        </p:grpSpPr>
        <p:sp>
          <p:nvSpPr>
            <p:cNvPr id="3" name="Freeform 3">
              <a:extLst>
                <a:ext uri="{FF2B5EF4-FFF2-40B4-BE49-F238E27FC236}">
                  <a16:creationId xmlns:a16="http://schemas.microsoft.com/office/drawing/2014/main" id="{761FF0FE-2EDA-0F92-E742-3781F0BE064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4" name="Freeform 4">
              <a:extLst>
                <a:ext uri="{FF2B5EF4-FFF2-40B4-BE49-F238E27FC236}">
                  <a16:creationId xmlns:a16="http://schemas.microsoft.com/office/drawing/2014/main" id="{10063C13-A63A-66AA-8F3F-CA9C7560AD5A}"/>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5" name="Freeform 5">
              <a:extLst>
                <a:ext uri="{FF2B5EF4-FFF2-40B4-BE49-F238E27FC236}">
                  <a16:creationId xmlns:a16="http://schemas.microsoft.com/office/drawing/2014/main" id="{F05BD3FC-92C9-BB68-97F2-854E0BD9713F}"/>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grpSp>
          <p:nvGrpSpPr>
            <p:cNvPr id="6" name="Group 6">
              <a:extLst>
                <a:ext uri="{FF2B5EF4-FFF2-40B4-BE49-F238E27FC236}">
                  <a16:creationId xmlns:a16="http://schemas.microsoft.com/office/drawing/2014/main" id="{277B62D0-6E07-527C-A3BB-8C72630C2D85}"/>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01DDC44C-616F-AEF4-3845-3B0AA5B6A723}"/>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27" name="Freeform 8">
                <a:extLst>
                  <a:ext uri="{FF2B5EF4-FFF2-40B4-BE49-F238E27FC236}">
                    <a16:creationId xmlns:a16="http://schemas.microsoft.com/office/drawing/2014/main" id="{AADCC7CA-7435-63B8-73EB-B50D08ABF9E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28" name="Freeform 9">
                <a:extLst>
                  <a:ext uri="{FF2B5EF4-FFF2-40B4-BE49-F238E27FC236}">
                    <a16:creationId xmlns:a16="http://schemas.microsoft.com/office/drawing/2014/main" id="{B1EDCB66-1308-F209-670D-C21126986FDB}"/>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29" name="Freeform 10">
                <a:extLst>
                  <a:ext uri="{FF2B5EF4-FFF2-40B4-BE49-F238E27FC236}">
                    <a16:creationId xmlns:a16="http://schemas.microsoft.com/office/drawing/2014/main" id="{654C2FE1-7BF7-959F-58D1-CACBE5B91E6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0" name="Freeform 11">
                <a:extLst>
                  <a:ext uri="{FF2B5EF4-FFF2-40B4-BE49-F238E27FC236}">
                    <a16:creationId xmlns:a16="http://schemas.microsoft.com/office/drawing/2014/main" id="{E8BB57C0-B5DC-3E9E-B16D-EB80CC0FED2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1" name="Freeform 12">
                <a:extLst>
                  <a:ext uri="{FF2B5EF4-FFF2-40B4-BE49-F238E27FC236}">
                    <a16:creationId xmlns:a16="http://schemas.microsoft.com/office/drawing/2014/main" id="{3ECAC0C0-1C0A-08FF-A5F5-8FE114E111F1}"/>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2" name="Freeform 13">
                <a:extLst>
                  <a:ext uri="{FF2B5EF4-FFF2-40B4-BE49-F238E27FC236}">
                    <a16:creationId xmlns:a16="http://schemas.microsoft.com/office/drawing/2014/main" id="{7D21EBF2-6D7B-97C1-A663-72D52FB450E4}"/>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3" name="Freeform 14">
                <a:extLst>
                  <a:ext uri="{FF2B5EF4-FFF2-40B4-BE49-F238E27FC236}">
                    <a16:creationId xmlns:a16="http://schemas.microsoft.com/office/drawing/2014/main" id="{A8850AC6-C01D-5AD3-FBCB-AFC0C2A17CAA}"/>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4" name="Freeform 15">
                <a:extLst>
                  <a:ext uri="{FF2B5EF4-FFF2-40B4-BE49-F238E27FC236}">
                    <a16:creationId xmlns:a16="http://schemas.microsoft.com/office/drawing/2014/main" id="{4FAE8A17-702A-616A-7F80-A1A7D1FAF4C9}"/>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5" name="Freeform 16">
                <a:extLst>
                  <a:ext uri="{FF2B5EF4-FFF2-40B4-BE49-F238E27FC236}">
                    <a16:creationId xmlns:a16="http://schemas.microsoft.com/office/drawing/2014/main" id="{FA534DAE-793E-67FF-BE28-E6CEFE53400E}"/>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6" name="Freeform 17">
                <a:extLst>
                  <a:ext uri="{FF2B5EF4-FFF2-40B4-BE49-F238E27FC236}">
                    <a16:creationId xmlns:a16="http://schemas.microsoft.com/office/drawing/2014/main" id="{0158B69A-68DD-693A-AFE3-4B9956AD88D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7" name="Freeform 18">
                <a:extLst>
                  <a:ext uri="{FF2B5EF4-FFF2-40B4-BE49-F238E27FC236}">
                    <a16:creationId xmlns:a16="http://schemas.microsoft.com/office/drawing/2014/main" id="{0CA4D0A1-4F7A-1D10-93FB-52CB4BF8344E}"/>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38" name="Freeform 19">
                <a:extLst>
                  <a:ext uri="{FF2B5EF4-FFF2-40B4-BE49-F238E27FC236}">
                    <a16:creationId xmlns:a16="http://schemas.microsoft.com/office/drawing/2014/main" id="{559C2881-3DD7-D3D2-375F-8377F7B5D17E}"/>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grpSp>
        <p:sp>
          <p:nvSpPr>
            <p:cNvPr id="7" name="Freeform 20">
              <a:extLst>
                <a:ext uri="{FF2B5EF4-FFF2-40B4-BE49-F238E27FC236}">
                  <a16:creationId xmlns:a16="http://schemas.microsoft.com/office/drawing/2014/main" id="{EFBA4259-41B8-09BF-E309-E7C4E9BFD1D3}"/>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8" name="Freeform 21">
              <a:extLst>
                <a:ext uri="{FF2B5EF4-FFF2-40B4-BE49-F238E27FC236}">
                  <a16:creationId xmlns:a16="http://schemas.microsoft.com/office/drawing/2014/main" id="{3412B25F-8619-B242-E904-2898A94D9000}"/>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9" name="Freeform 22">
              <a:extLst>
                <a:ext uri="{FF2B5EF4-FFF2-40B4-BE49-F238E27FC236}">
                  <a16:creationId xmlns:a16="http://schemas.microsoft.com/office/drawing/2014/main" id="{AEF1913B-859F-407A-11A8-9C35FD20825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sz="1800"/>
            </a:p>
          </p:txBody>
        </p:sp>
        <p:sp>
          <p:nvSpPr>
            <p:cNvPr id="10" name="Freeform 23">
              <a:extLst>
                <a:ext uri="{FF2B5EF4-FFF2-40B4-BE49-F238E27FC236}">
                  <a16:creationId xmlns:a16="http://schemas.microsoft.com/office/drawing/2014/main" id="{AD0892E3-310A-A06B-C2ED-FFA83703996E}"/>
                </a:ext>
              </a:extLst>
            </p:cNvPr>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24">
              <a:extLst>
                <a:ext uri="{FF2B5EF4-FFF2-40B4-BE49-F238E27FC236}">
                  <a16:creationId xmlns:a16="http://schemas.microsoft.com/office/drawing/2014/main" id="{36F884C0-18F1-8C95-74CA-83C69ACA53BC}"/>
                </a:ext>
              </a:extLst>
            </p:cNvPr>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25">
              <a:extLst>
                <a:ext uri="{FF2B5EF4-FFF2-40B4-BE49-F238E27FC236}">
                  <a16:creationId xmlns:a16="http://schemas.microsoft.com/office/drawing/2014/main" id="{BB93FF19-946E-449B-5D17-E8F3F88C697E}"/>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sz="1800"/>
            </a:p>
          </p:txBody>
        </p:sp>
        <p:sp>
          <p:nvSpPr>
            <p:cNvPr id="13" name="Freeform 26">
              <a:extLst>
                <a:ext uri="{FF2B5EF4-FFF2-40B4-BE49-F238E27FC236}">
                  <a16:creationId xmlns:a16="http://schemas.microsoft.com/office/drawing/2014/main" id="{6986F453-6105-F9AB-CE19-A427DC23F92A}"/>
                </a:ext>
              </a:extLst>
            </p:cNvPr>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27">
              <a:extLst>
                <a:ext uri="{FF2B5EF4-FFF2-40B4-BE49-F238E27FC236}">
                  <a16:creationId xmlns:a16="http://schemas.microsoft.com/office/drawing/2014/main" id="{4E1AB52F-5068-FFAE-E2E4-0A1181F878CE}"/>
                </a:ext>
              </a:extLst>
            </p:cNvPr>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Line 28">
              <a:extLst>
                <a:ext uri="{FF2B5EF4-FFF2-40B4-BE49-F238E27FC236}">
                  <a16:creationId xmlns:a16="http://schemas.microsoft.com/office/drawing/2014/main" id="{D3B2E7B4-0295-713A-A7E8-8D743A8A9D63}"/>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6" name="Line 29">
              <a:extLst>
                <a:ext uri="{FF2B5EF4-FFF2-40B4-BE49-F238E27FC236}">
                  <a16:creationId xmlns:a16="http://schemas.microsoft.com/office/drawing/2014/main" id="{ED6255D0-FCDB-FA0F-E554-E73801DF2A26}"/>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7" name="Line 30">
              <a:extLst>
                <a:ext uri="{FF2B5EF4-FFF2-40B4-BE49-F238E27FC236}">
                  <a16:creationId xmlns:a16="http://schemas.microsoft.com/office/drawing/2014/main" id="{13378D06-0C5E-3290-9ED6-2F896BF21BE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18" name="Group 31">
              <a:extLst>
                <a:ext uri="{FF2B5EF4-FFF2-40B4-BE49-F238E27FC236}">
                  <a16:creationId xmlns:a16="http://schemas.microsoft.com/office/drawing/2014/main" id="{3A6AC696-7CD9-E9AD-4B6D-FB1DFC74D7D6}"/>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69A38B60-3E83-48AB-EE98-1E8D873EF47A}"/>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2" name="Line 33">
                <a:extLst>
                  <a:ext uri="{FF2B5EF4-FFF2-40B4-BE49-F238E27FC236}">
                    <a16:creationId xmlns:a16="http://schemas.microsoft.com/office/drawing/2014/main" id="{4288C6D4-40C7-6044-71E3-3B68A38AA2F8}"/>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3" name="Line 34">
                <a:extLst>
                  <a:ext uri="{FF2B5EF4-FFF2-40B4-BE49-F238E27FC236}">
                    <a16:creationId xmlns:a16="http://schemas.microsoft.com/office/drawing/2014/main" id="{F942B9B2-C815-A4E9-91C5-4600D08805B9}"/>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4" name="Line 35">
                <a:extLst>
                  <a:ext uri="{FF2B5EF4-FFF2-40B4-BE49-F238E27FC236}">
                    <a16:creationId xmlns:a16="http://schemas.microsoft.com/office/drawing/2014/main" id="{51A616E5-E868-F65D-00F6-9A444324E4CA}"/>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5" name="Line 36">
                <a:extLst>
                  <a:ext uri="{FF2B5EF4-FFF2-40B4-BE49-F238E27FC236}">
                    <a16:creationId xmlns:a16="http://schemas.microsoft.com/office/drawing/2014/main" id="{80C8536E-71DF-6CBD-98DD-330B6ED0C688}"/>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9" name="Line 37">
              <a:extLst>
                <a:ext uri="{FF2B5EF4-FFF2-40B4-BE49-F238E27FC236}">
                  <a16:creationId xmlns:a16="http://schemas.microsoft.com/office/drawing/2014/main" id="{E0C45FF0-BBBC-D3A1-F6C0-450C44ECC12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 name="Line 38">
              <a:extLst>
                <a:ext uri="{FF2B5EF4-FFF2-40B4-BE49-F238E27FC236}">
                  <a16:creationId xmlns:a16="http://schemas.microsoft.com/office/drawing/2014/main" id="{904103F3-96EC-309F-2D9B-A6E9C85D50F1}"/>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5399"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altLang="en-US" noProof="0"/>
              <a:t>Click to edit Master title style</a:t>
            </a:r>
          </a:p>
        </p:txBody>
      </p:sp>
      <p:sp>
        <p:nvSpPr>
          <p:cNvPr id="1540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39" name="Rectangle 41">
            <a:extLst>
              <a:ext uri="{FF2B5EF4-FFF2-40B4-BE49-F238E27FC236}">
                <a16:creationId xmlns:a16="http://schemas.microsoft.com/office/drawing/2014/main" id="{9657E6BC-342B-CE23-75B7-DF75EF9FFD68}"/>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0" name="Rectangle 42">
            <a:extLst>
              <a:ext uri="{FF2B5EF4-FFF2-40B4-BE49-F238E27FC236}">
                <a16:creationId xmlns:a16="http://schemas.microsoft.com/office/drawing/2014/main" id="{C9812023-A22D-B17D-4872-5B0F3397DCA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1" name="Rectangle 43">
            <a:extLst>
              <a:ext uri="{FF2B5EF4-FFF2-40B4-BE49-F238E27FC236}">
                <a16:creationId xmlns:a16="http://schemas.microsoft.com/office/drawing/2014/main" id="{6D7727B7-1E9B-C510-45BC-2C0686387445}"/>
              </a:ext>
            </a:extLst>
          </p:cNvPr>
          <p:cNvSpPr>
            <a:spLocks noGrp="1" noChangeArrowheads="1"/>
          </p:cNvSpPr>
          <p:nvPr>
            <p:ph type="sldNum" sz="quarter" idx="12"/>
          </p:nvPr>
        </p:nvSpPr>
        <p:spPr/>
        <p:txBody>
          <a:bodyPr/>
          <a:lstStyle>
            <a:lvl1pPr>
              <a:defRPr/>
            </a:lvl1pPr>
          </a:lstStyle>
          <a:p>
            <a:pPr>
              <a:defRPr/>
            </a:pPr>
            <a:fld id="{959C3479-7E42-41D4-8802-596871E72F2A}" type="slidenum">
              <a:rPr lang="en-US" altLang="en-US"/>
              <a:pPr>
                <a:defRPr/>
              </a:pPr>
              <a:t>‹#›</a:t>
            </a:fld>
            <a:endParaRPr lang="en-US" altLang="en-US"/>
          </a:p>
        </p:txBody>
      </p:sp>
    </p:spTree>
    <p:extLst>
      <p:ext uri="{BB962C8B-B14F-4D97-AF65-F5344CB8AC3E}">
        <p14:creationId xmlns:p14="http://schemas.microsoft.com/office/powerpoint/2010/main" val="3856366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D3216EF0-AC57-3FC6-0161-40EF22D611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5174EDC9-1E2E-2019-FF13-8E3F353DF6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AE1B0F76-64C3-449A-5D7A-09D220D94994}"/>
              </a:ext>
            </a:extLst>
          </p:cNvPr>
          <p:cNvSpPr>
            <a:spLocks noGrp="1" noChangeArrowheads="1"/>
          </p:cNvSpPr>
          <p:nvPr>
            <p:ph type="sldNum" sz="quarter" idx="12"/>
          </p:nvPr>
        </p:nvSpPr>
        <p:spPr>
          <a:ln/>
        </p:spPr>
        <p:txBody>
          <a:bodyPr/>
          <a:lstStyle>
            <a:lvl1pPr>
              <a:defRPr/>
            </a:lvl1pPr>
          </a:lstStyle>
          <a:p>
            <a:pPr>
              <a:defRPr/>
            </a:pPr>
            <a:fld id="{7FAC342C-BB4F-4C22-A2F7-84D6C05EA34A}" type="slidenum">
              <a:rPr lang="en-US" altLang="en-US"/>
              <a:pPr>
                <a:defRPr/>
              </a:pPr>
              <a:t>‹#›</a:t>
            </a:fld>
            <a:endParaRPr lang="en-US" altLang="en-US"/>
          </a:p>
        </p:txBody>
      </p:sp>
    </p:spTree>
    <p:extLst>
      <p:ext uri="{BB962C8B-B14F-4D97-AF65-F5344CB8AC3E}">
        <p14:creationId xmlns:p14="http://schemas.microsoft.com/office/powerpoint/2010/main" val="231725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F88C4-2B6D-4451-A787-8E110251803D}" type="datetime1">
              <a:rPr lang="en-US" smtClean="0"/>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0">
            <a:extLst>
              <a:ext uri="{FF2B5EF4-FFF2-40B4-BE49-F238E27FC236}">
                <a16:creationId xmlns:a16="http://schemas.microsoft.com/office/drawing/2014/main" id="{8FE472D1-3799-19F6-2B35-78E9318B9B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B3262CDD-9D33-895D-BFFF-AEA49BB65F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05750BAB-A54F-2B78-1990-4A7EAE921152}"/>
              </a:ext>
            </a:extLst>
          </p:cNvPr>
          <p:cNvSpPr>
            <a:spLocks noGrp="1" noChangeArrowheads="1"/>
          </p:cNvSpPr>
          <p:nvPr>
            <p:ph type="sldNum" sz="quarter" idx="12"/>
          </p:nvPr>
        </p:nvSpPr>
        <p:spPr>
          <a:ln/>
        </p:spPr>
        <p:txBody>
          <a:bodyPr/>
          <a:lstStyle>
            <a:lvl1pPr>
              <a:defRPr/>
            </a:lvl1pPr>
          </a:lstStyle>
          <a:p>
            <a:pPr>
              <a:defRPr/>
            </a:pPr>
            <a:fld id="{F631144C-DF22-497B-AD0E-8A617A2E4ED9}" type="slidenum">
              <a:rPr lang="en-US" altLang="en-US"/>
              <a:pPr>
                <a:defRPr/>
              </a:pPr>
              <a:t>‹#›</a:t>
            </a:fld>
            <a:endParaRPr lang="en-US" altLang="en-US"/>
          </a:p>
        </p:txBody>
      </p:sp>
    </p:spTree>
    <p:extLst>
      <p:ext uri="{BB962C8B-B14F-4D97-AF65-F5344CB8AC3E}">
        <p14:creationId xmlns:p14="http://schemas.microsoft.com/office/powerpoint/2010/main" val="3258992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CF35A955-A36A-84F7-CB1E-5AED307E23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E1A73F0D-B6E0-2633-18BE-7D0687A60A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3DD54CFF-4F50-FA6D-93B4-C17C995596E4}"/>
              </a:ext>
            </a:extLst>
          </p:cNvPr>
          <p:cNvSpPr>
            <a:spLocks noGrp="1" noChangeArrowheads="1"/>
          </p:cNvSpPr>
          <p:nvPr>
            <p:ph type="sldNum" sz="quarter" idx="12"/>
          </p:nvPr>
        </p:nvSpPr>
        <p:spPr>
          <a:ln/>
        </p:spPr>
        <p:txBody>
          <a:bodyPr/>
          <a:lstStyle>
            <a:lvl1pPr>
              <a:defRPr/>
            </a:lvl1pPr>
          </a:lstStyle>
          <a:p>
            <a:pPr>
              <a:defRPr/>
            </a:pPr>
            <a:fld id="{96F87075-BAE0-404D-BFFC-C0B4D0306A05}" type="slidenum">
              <a:rPr lang="en-US" altLang="en-US"/>
              <a:pPr>
                <a:defRPr/>
              </a:pPr>
              <a:t>‹#›</a:t>
            </a:fld>
            <a:endParaRPr lang="en-US" altLang="en-US"/>
          </a:p>
        </p:txBody>
      </p:sp>
    </p:spTree>
    <p:extLst>
      <p:ext uri="{BB962C8B-B14F-4D97-AF65-F5344CB8AC3E}">
        <p14:creationId xmlns:p14="http://schemas.microsoft.com/office/powerpoint/2010/main" val="451442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C6E57408-4465-A9B6-4447-6686FB7706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a:extLst>
              <a:ext uri="{FF2B5EF4-FFF2-40B4-BE49-F238E27FC236}">
                <a16:creationId xmlns:a16="http://schemas.microsoft.com/office/drawing/2014/main" id="{4D4889B6-974D-453A-6C4A-E58D3DC5D6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a:extLst>
              <a:ext uri="{FF2B5EF4-FFF2-40B4-BE49-F238E27FC236}">
                <a16:creationId xmlns:a16="http://schemas.microsoft.com/office/drawing/2014/main" id="{52C5B504-7AFB-5182-11CA-670DE68250BF}"/>
              </a:ext>
            </a:extLst>
          </p:cNvPr>
          <p:cNvSpPr>
            <a:spLocks noGrp="1" noChangeArrowheads="1"/>
          </p:cNvSpPr>
          <p:nvPr>
            <p:ph type="sldNum" sz="quarter" idx="12"/>
          </p:nvPr>
        </p:nvSpPr>
        <p:spPr>
          <a:ln/>
        </p:spPr>
        <p:txBody>
          <a:bodyPr/>
          <a:lstStyle>
            <a:lvl1pPr>
              <a:defRPr/>
            </a:lvl1pPr>
          </a:lstStyle>
          <a:p>
            <a:pPr>
              <a:defRPr/>
            </a:pPr>
            <a:fld id="{A0F68978-B7C4-440C-903A-6BF52C19CA1B}" type="slidenum">
              <a:rPr lang="en-US" altLang="en-US"/>
              <a:pPr>
                <a:defRPr/>
              </a:pPr>
              <a:t>‹#›</a:t>
            </a:fld>
            <a:endParaRPr lang="en-US" altLang="en-US"/>
          </a:p>
        </p:txBody>
      </p:sp>
    </p:spTree>
    <p:extLst>
      <p:ext uri="{BB962C8B-B14F-4D97-AF65-F5344CB8AC3E}">
        <p14:creationId xmlns:p14="http://schemas.microsoft.com/office/powerpoint/2010/main" val="21466676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AA63E87F-D202-247E-FA02-BAB176A479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DACE8B20-F4E1-EF5F-04E5-F5DC5517D0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15D6A7DC-61F7-C38F-E3D2-7C315A9C97E0}"/>
              </a:ext>
            </a:extLst>
          </p:cNvPr>
          <p:cNvSpPr>
            <a:spLocks noGrp="1" noChangeArrowheads="1"/>
          </p:cNvSpPr>
          <p:nvPr>
            <p:ph type="sldNum" sz="quarter" idx="12"/>
          </p:nvPr>
        </p:nvSpPr>
        <p:spPr>
          <a:ln/>
        </p:spPr>
        <p:txBody>
          <a:bodyPr/>
          <a:lstStyle>
            <a:lvl1pPr>
              <a:defRPr/>
            </a:lvl1pPr>
          </a:lstStyle>
          <a:p>
            <a:pPr>
              <a:defRPr/>
            </a:pPr>
            <a:fld id="{71FF6424-223E-411B-BDE7-988226466A58}" type="slidenum">
              <a:rPr lang="en-US" altLang="en-US"/>
              <a:pPr>
                <a:defRPr/>
              </a:pPr>
              <a:t>‹#›</a:t>
            </a:fld>
            <a:endParaRPr lang="en-US" altLang="en-US"/>
          </a:p>
        </p:txBody>
      </p:sp>
    </p:spTree>
    <p:extLst>
      <p:ext uri="{BB962C8B-B14F-4D97-AF65-F5344CB8AC3E}">
        <p14:creationId xmlns:p14="http://schemas.microsoft.com/office/powerpoint/2010/main" val="897869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8D81ACE-8076-DB2D-3C8E-9F41AEE425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a:extLst>
              <a:ext uri="{FF2B5EF4-FFF2-40B4-BE49-F238E27FC236}">
                <a16:creationId xmlns:a16="http://schemas.microsoft.com/office/drawing/2014/main" id="{F55FE4E1-F8A6-91C3-D22F-203D3AB2C2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a:extLst>
              <a:ext uri="{FF2B5EF4-FFF2-40B4-BE49-F238E27FC236}">
                <a16:creationId xmlns:a16="http://schemas.microsoft.com/office/drawing/2014/main" id="{C33F7E6C-B199-2EAD-1D49-F5E1CC8FFB0A}"/>
              </a:ext>
            </a:extLst>
          </p:cNvPr>
          <p:cNvSpPr>
            <a:spLocks noGrp="1" noChangeArrowheads="1"/>
          </p:cNvSpPr>
          <p:nvPr>
            <p:ph type="sldNum" sz="quarter" idx="12"/>
          </p:nvPr>
        </p:nvSpPr>
        <p:spPr>
          <a:ln/>
        </p:spPr>
        <p:txBody>
          <a:bodyPr/>
          <a:lstStyle>
            <a:lvl1pPr>
              <a:defRPr/>
            </a:lvl1pPr>
          </a:lstStyle>
          <a:p>
            <a:pPr>
              <a:defRPr/>
            </a:pPr>
            <a:fld id="{95255337-6DAC-4BF9-B135-ACDF12414351}" type="slidenum">
              <a:rPr lang="en-US" altLang="en-US"/>
              <a:pPr>
                <a:defRPr/>
              </a:pPr>
              <a:t>‹#›</a:t>
            </a:fld>
            <a:endParaRPr lang="en-US" altLang="en-US"/>
          </a:p>
        </p:txBody>
      </p:sp>
    </p:spTree>
    <p:extLst>
      <p:ext uri="{BB962C8B-B14F-4D97-AF65-F5344CB8AC3E}">
        <p14:creationId xmlns:p14="http://schemas.microsoft.com/office/powerpoint/2010/main" val="3209116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16:creationId xmlns:a16="http://schemas.microsoft.com/office/drawing/2014/main" id="{54309BE7-B79A-DD61-632C-2A436E4069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0D341B6E-F4B2-702E-5976-C9FF229F76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CE05F55E-B848-D9E8-2196-BECD91BA350F}"/>
              </a:ext>
            </a:extLst>
          </p:cNvPr>
          <p:cNvSpPr>
            <a:spLocks noGrp="1" noChangeArrowheads="1"/>
          </p:cNvSpPr>
          <p:nvPr>
            <p:ph type="sldNum" sz="quarter" idx="12"/>
          </p:nvPr>
        </p:nvSpPr>
        <p:spPr>
          <a:ln/>
        </p:spPr>
        <p:txBody>
          <a:bodyPr/>
          <a:lstStyle>
            <a:lvl1pPr>
              <a:defRPr/>
            </a:lvl1pPr>
          </a:lstStyle>
          <a:p>
            <a:pPr>
              <a:defRPr/>
            </a:pPr>
            <a:fld id="{AC1B982A-981A-4E8F-93BF-FC19EC78CE8A}" type="slidenum">
              <a:rPr lang="en-US" altLang="en-US"/>
              <a:pPr>
                <a:defRPr/>
              </a:pPr>
              <a:t>‹#›</a:t>
            </a:fld>
            <a:endParaRPr lang="en-US" altLang="en-US"/>
          </a:p>
        </p:txBody>
      </p:sp>
    </p:spTree>
    <p:extLst>
      <p:ext uri="{BB962C8B-B14F-4D97-AF65-F5344CB8AC3E}">
        <p14:creationId xmlns:p14="http://schemas.microsoft.com/office/powerpoint/2010/main" val="1525597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0">
            <a:extLst>
              <a:ext uri="{FF2B5EF4-FFF2-40B4-BE49-F238E27FC236}">
                <a16:creationId xmlns:a16="http://schemas.microsoft.com/office/drawing/2014/main" id="{7636A635-6B03-F7C1-3951-CC30F72769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2695CBEE-5457-090F-1FF6-9BCBCB416E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89E3162D-0001-9406-C051-FEF3FDD8A827}"/>
              </a:ext>
            </a:extLst>
          </p:cNvPr>
          <p:cNvSpPr>
            <a:spLocks noGrp="1" noChangeArrowheads="1"/>
          </p:cNvSpPr>
          <p:nvPr>
            <p:ph type="sldNum" sz="quarter" idx="12"/>
          </p:nvPr>
        </p:nvSpPr>
        <p:spPr>
          <a:ln/>
        </p:spPr>
        <p:txBody>
          <a:bodyPr/>
          <a:lstStyle>
            <a:lvl1pPr>
              <a:defRPr/>
            </a:lvl1pPr>
          </a:lstStyle>
          <a:p>
            <a:pPr>
              <a:defRPr/>
            </a:pPr>
            <a:fld id="{889B4B02-6D4C-4E2A-924A-15B6DF0572C6}" type="slidenum">
              <a:rPr lang="en-US" altLang="en-US"/>
              <a:pPr>
                <a:defRPr/>
              </a:pPr>
              <a:t>‹#›</a:t>
            </a:fld>
            <a:endParaRPr lang="en-US" altLang="en-US"/>
          </a:p>
        </p:txBody>
      </p:sp>
    </p:spTree>
    <p:extLst>
      <p:ext uri="{BB962C8B-B14F-4D97-AF65-F5344CB8AC3E}">
        <p14:creationId xmlns:p14="http://schemas.microsoft.com/office/powerpoint/2010/main" val="1361623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141521C0-A434-DB19-F920-B60F15DF24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AE70EB3C-BFAE-E612-D509-59E88CA7DB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CDD52EA9-1077-4402-8A24-CCDDA4A5AE00}"/>
              </a:ext>
            </a:extLst>
          </p:cNvPr>
          <p:cNvSpPr>
            <a:spLocks noGrp="1" noChangeArrowheads="1"/>
          </p:cNvSpPr>
          <p:nvPr>
            <p:ph type="sldNum" sz="quarter" idx="12"/>
          </p:nvPr>
        </p:nvSpPr>
        <p:spPr>
          <a:ln/>
        </p:spPr>
        <p:txBody>
          <a:bodyPr/>
          <a:lstStyle>
            <a:lvl1pPr>
              <a:defRPr/>
            </a:lvl1pPr>
          </a:lstStyle>
          <a:p>
            <a:pPr>
              <a:defRPr/>
            </a:pPr>
            <a:fld id="{14CC3CB6-927C-4FDE-A288-A8BAF6F84339}" type="slidenum">
              <a:rPr lang="en-US" altLang="en-US"/>
              <a:pPr>
                <a:defRPr/>
              </a:pPr>
              <a:t>‹#›</a:t>
            </a:fld>
            <a:endParaRPr lang="en-US" altLang="en-US"/>
          </a:p>
        </p:txBody>
      </p:sp>
    </p:spTree>
    <p:extLst>
      <p:ext uri="{BB962C8B-B14F-4D97-AF65-F5344CB8AC3E}">
        <p14:creationId xmlns:p14="http://schemas.microsoft.com/office/powerpoint/2010/main" val="2339350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18C3A431-FE93-1EA8-87FF-B26E4CE812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C9E66A8B-3E67-C013-66B1-B4404E4602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9FE2BA9-44CD-4268-80E6-FCC7AA4A12F5}"/>
              </a:ext>
            </a:extLst>
          </p:cNvPr>
          <p:cNvSpPr>
            <a:spLocks noGrp="1" noChangeArrowheads="1"/>
          </p:cNvSpPr>
          <p:nvPr>
            <p:ph type="sldNum" sz="quarter" idx="12"/>
          </p:nvPr>
        </p:nvSpPr>
        <p:spPr>
          <a:ln/>
        </p:spPr>
        <p:txBody>
          <a:bodyPr/>
          <a:lstStyle>
            <a:lvl1pPr>
              <a:defRPr/>
            </a:lvl1pPr>
          </a:lstStyle>
          <a:p>
            <a:pPr>
              <a:defRPr/>
            </a:pPr>
            <a:fld id="{A846F81C-7E14-4FF8-A19F-F214A62D8984}" type="slidenum">
              <a:rPr lang="en-US" altLang="en-US"/>
              <a:pPr>
                <a:defRPr/>
              </a:pPr>
              <a:t>‹#›</a:t>
            </a:fld>
            <a:endParaRPr lang="en-US" altLang="en-US"/>
          </a:p>
        </p:txBody>
      </p:sp>
    </p:spTree>
    <p:extLst>
      <p:ext uri="{BB962C8B-B14F-4D97-AF65-F5344CB8AC3E}">
        <p14:creationId xmlns:p14="http://schemas.microsoft.com/office/powerpoint/2010/main" val="3661073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259AC07D-D774-D084-0C94-5AE448215E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7E286ADC-8C63-6745-8836-CFC36EFDEB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0254128A-4FA0-D285-EB03-73E64D289355}"/>
              </a:ext>
            </a:extLst>
          </p:cNvPr>
          <p:cNvSpPr>
            <a:spLocks noGrp="1" noChangeArrowheads="1"/>
          </p:cNvSpPr>
          <p:nvPr>
            <p:ph type="sldNum" sz="quarter" idx="12"/>
          </p:nvPr>
        </p:nvSpPr>
        <p:spPr>
          <a:ln/>
        </p:spPr>
        <p:txBody>
          <a:bodyPr/>
          <a:lstStyle>
            <a:lvl1pPr>
              <a:defRPr/>
            </a:lvl1pPr>
          </a:lstStyle>
          <a:p>
            <a:pPr>
              <a:defRPr/>
            </a:pPr>
            <a:fld id="{0BE646C3-E7D2-4467-9BC7-34D6198E3973}" type="slidenum">
              <a:rPr lang="en-US" altLang="en-US"/>
              <a:pPr>
                <a:defRPr/>
              </a:pPr>
              <a:t>‹#›</a:t>
            </a:fld>
            <a:endParaRPr lang="en-US" altLang="en-US"/>
          </a:p>
        </p:txBody>
      </p:sp>
    </p:spTree>
    <p:extLst>
      <p:ext uri="{BB962C8B-B14F-4D97-AF65-F5344CB8AC3E}">
        <p14:creationId xmlns:p14="http://schemas.microsoft.com/office/powerpoint/2010/main" val="87982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40F8874E-DB3B-486C-9009-329639924782}" type="datetime1">
              <a:rPr lang="en-US" smtClean="0"/>
              <a:t>11/24/2025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BD11CCCB-644B-0390-3C6E-8EF7AA2608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85D7BCC1-CF51-B905-AD3A-2CE75358E5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BBEB230E-700C-495D-D511-A291607E0036}"/>
              </a:ext>
            </a:extLst>
          </p:cNvPr>
          <p:cNvSpPr>
            <a:spLocks noGrp="1" noChangeArrowheads="1"/>
          </p:cNvSpPr>
          <p:nvPr>
            <p:ph type="sldNum" sz="quarter" idx="12"/>
          </p:nvPr>
        </p:nvSpPr>
        <p:spPr>
          <a:ln/>
        </p:spPr>
        <p:txBody>
          <a:bodyPr/>
          <a:lstStyle>
            <a:lvl1pPr>
              <a:defRPr/>
            </a:lvl1pPr>
          </a:lstStyle>
          <a:p>
            <a:pPr>
              <a:defRPr/>
            </a:pPr>
            <a:fld id="{C0EC471C-77AE-462E-89BA-D28B573D8237}" type="slidenum">
              <a:rPr lang="en-US" altLang="en-US"/>
              <a:pPr>
                <a:defRPr/>
              </a:pPr>
              <a:t>‹#›</a:t>
            </a:fld>
            <a:endParaRPr lang="en-US" altLang="en-US"/>
          </a:p>
        </p:txBody>
      </p:sp>
    </p:spTree>
    <p:extLst>
      <p:ext uri="{BB962C8B-B14F-4D97-AF65-F5344CB8AC3E}">
        <p14:creationId xmlns:p14="http://schemas.microsoft.com/office/powerpoint/2010/main" val="9088226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a:extLst>
              <a:ext uri="{FF2B5EF4-FFF2-40B4-BE49-F238E27FC236}">
                <a16:creationId xmlns:a16="http://schemas.microsoft.com/office/drawing/2014/main" id="{B4BBB33E-F640-A2AA-B495-05C9CFA87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14D0E0DB-F120-2491-1860-3D8505AE18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a:extLst>
              <a:ext uri="{FF2B5EF4-FFF2-40B4-BE49-F238E27FC236}">
                <a16:creationId xmlns:a16="http://schemas.microsoft.com/office/drawing/2014/main" id="{2FB6FD9E-CAAE-5508-1139-7A1C51FA31A8}"/>
              </a:ext>
            </a:extLst>
          </p:cNvPr>
          <p:cNvSpPr>
            <a:spLocks noGrp="1" noChangeArrowheads="1"/>
          </p:cNvSpPr>
          <p:nvPr>
            <p:ph type="sldNum" sz="quarter" idx="12"/>
          </p:nvPr>
        </p:nvSpPr>
        <p:spPr>
          <a:ln/>
        </p:spPr>
        <p:txBody>
          <a:bodyPr/>
          <a:lstStyle>
            <a:lvl1pPr>
              <a:defRPr/>
            </a:lvl1pPr>
          </a:lstStyle>
          <a:p>
            <a:pPr>
              <a:defRPr/>
            </a:pPr>
            <a:fld id="{E0E6371A-7F8F-400F-B8FC-A67676091FEB}" type="slidenum">
              <a:rPr lang="en-US" altLang="en-US"/>
              <a:pPr>
                <a:defRPr/>
              </a:pPr>
              <a:t>‹#›</a:t>
            </a:fld>
            <a:endParaRPr lang="en-US" altLang="en-US"/>
          </a:p>
        </p:txBody>
      </p:sp>
    </p:spTree>
    <p:extLst>
      <p:ext uri="{BB962C8B-B14F-4D97-AF65-F5344CB8AC3E}">
        <p14:creationId xmlns:p14="http://schemas.microsoft.com/office/powerpoint/2010/main" val="16603834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30725"/>
          </a:xfrm>
        </p:spPr>
        <p:txBody>
          <a:bodyPr/>
          <a:lstStyle/>
          <a:p>
            <a:pPr lvl="0"/>
            <a:endParaRPr lang="en-US" noProof="0"/>
          </a:p>
        </p:txBody>
      </p:sp>
      <p:sp>
        <p:nvSpPr>
          <p:cNvPr id="4" name="Rectangle 40">
            <a:extLst>
              <a:ext uri="{FF2B5EF4-FFF2-40B4-BE49-F238E27FC236}">
                <a16:creationId xmlns:a16="http://schemas.microsoft.com/office/drawing/2014/main" id="{0A6A9F92-B761-70B0-5373-6836F29905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AC6EA32B-8113-F877-9056-0EC6B83172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B65ECA3F-C223-07A8-D510-B1EA05DFC1DF}"/>
              </a:ext>
            </a:extLst>
          </p:cNvPr>
          <p:cNvSpPr>
            <a:spLocks noGrp="1" noChangeArrowheads="1"/>
          </p:cNvSpPr>
          <p:nvPr>
            <p:ph type="sldNum" sz="quarter" idx="12"/>
          </p:nvPr>
        </p:nvSpPr>
        <p:spPr>
          <a:ln/>
        </p:spPr>
        <p:txBody>
          <a:bodyPr/>
          <a:lstStyle>
            <a:lvl1pPr>
              <a:defRPr/>
            </a:lvl1pPr>
          </a:lstStyle>
          <a:p>
            <a:pPr>
              <a:defRPr/>
            </a:pPr>
            <a:fld id="{7554CE4C-B02C-4482-BB2B-EDD145DB67A8}" type="slidenum">
              <a:rPr lang="en-US" altLang="en-US"/>
              <a:pPr>
                <a:defRPr/>
              </a:pPr>
              <a:t>‹#›</a:t>
            </a:fld>
            <a:endParaRPr lang="en-US" altLang="en-US"/>
          </a:p>
        </p:txBody>
      </p:sp>
    </p:spTree>
    <p:extLst>
      <p:ext uri="{BB962C8B-B14F-4D97-AF65-F5344CB8AC3E}">
        <p14:creationId xmlns:p14="http://schemas.microsoft.com/office/powerpoint/2010/main" val="231555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48567801-97C8-4F33-8B1F-6027AC0134BE}" type="datetime1">
              <a:rPr lang="en-US" smtClean="0"/>
              <a:t>11/24/2025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jpe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4.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03706C74-BB37-4354-A872-533D208F4D16}" type="datetime1">
              <a:rPr lang="en-US" smtClean="0"/>
              <a:t>11/24/2025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6802" name="Group 2">
            <a:extLst>
              <a:ext uri="{FF2B5EF4-FFF2-40B4-BE49-F238E27FC236}">
                <a16:creationId xmlns:a16="http://schemas.microsoft.com/office/drawing/2014/main" id="{7DFB9874-7245-82D5-639A-C0E97F7F2093}"/>
              </a:ext>
            </a:extLst>
          </p:cNvPr>
          <p:cNvGrpSpPr>
            <a:grpSpLocks/>
          </p:cNvGrpSpPr>
          <p:nvPr/>
        </p:nvGrpSpPr>
        <p:grpSpPr bwMode="auto">
          <a:xfrm>
            <a:off x="5067300" y="1789114"/>
            <a:ext cx="7120467" cy="5056187"/>
            <a:chOff x="2394" y="1127"/>
            <a:chExt cx="3364" cy="3185"/>
          </a:xfrm>
        </p:grpSpPr>
        <p:sp>
          <p:nvSpPr>
            <p:cNvPr id="76803" name="Rectangle 3">
              <a:extLst>
                <a:ext uri="{FF2B5EF4-FFF2-40B4-BE49-F238E27FC236}">
                  <a16:creationId xmlns:a16="http://schemas.microsoft.com/office/drawing/2014/main" id="{25AE2461-D4D7-433D-421B-FCB741D8325C}"/>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04" name="Oval 4">
              <a:extLst>
                <a:ext uri="{FF2B5EF4-FFF2-40B4-BE49-F238E27FC236}">
                  <a16:creationId xmlns:a16="http://schemas.microsoft.com/office/drawing/2014/main" id="{D1E6AD57-C13A-44FE-D917-3110CDC05ACC}"/>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05" name="Rectangle 5">
              <a:extLst>
                <a:ext uri="{FF2B5EF4-FFF2-40B4-BE49-F238E27FC236}">
                  <a16:creationId xmlns:a16="http://schemas.microsoft.com/office/drawing/2014/main" id="{6DFCA9DA-7993-2F09-DE86-1D2EF2305633}"/>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06" name="Freeform 6">
              <a:extLst>
                <a:ext uri="{FF2B5EF4-FFF2-40B4-BE49-F238E27FC236}">
                  <a16:creationId xmlns:a16="http://schemas.microsoft.com/office/drawing/2014/main" id="{16AD152C-8F09-E0A5-CEA7-C1F76C504AD2}"/>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07" name="Rectangle 7">
              <a:extLst>
                <a:ext uri="{FF2B5EF4-FFF2-40B4-BE49-F238E27FC236}">
                  <a16:creationId xmlns:a16="http://schemas.microsoft.com/office/drawing/2014/main" id="{678A4446-1D8E-A047-4089-15B8E69E0AEB}"/>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08" name="Rectangle 8">
              <a:extLst>
                <a:ext uri="{FF2B5EF4-FFF2-40B4-BE49-F238E27FC236}">
                  <a16:creationId xmlns:a16="http://schemas.microsoft.com/office/drawing/2014/main" id="{B1CEF54B-9085-8103-FD4E-8BDD97BB6685}"/>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09" name="Rectangle 9">
              <a:extLst>
                <a:ext uri="{FF2B5EF4-FFF2-40B4-BE49-F238E27FC236}">
                  <a16:creationId xmlns:a16="http://schemas.microsoft.com/office/drawing/2014/main" id="{27B5C272-7941-4541-A5AE-3F23F4CD316E}"/>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10" name="Rectangle 10">
              <a:extLst>
                <a:ext uri="{FF2B5EF4-FFF2-40B4-BE49-F238E27FC236}">
                  <a16:creationId xmlns:a16="http://schemas.microsoft.com/office/drawing/2014/main" id="{A709EF66-9C40-0649-F0C6-426F671C0026}"/>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11" name="Rectangle 11">
              <a:extLst>
                <a:ext uri="{FF2B5EF4-FFF2-40B4-BE49-F238E27FC236}">
                  <a16:creationId xmlns:a16="http://schemas.microsoft.com/office/drawing/2014/main" id="{24AF5245-4C4F-A20A-4FC4-53029C0BD72A}"/>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12" name="Freeform 12">
              <a:extLst>
                <a:ext uri="{FF2B5EF4-FFF2-40B4-BE49-F238E27FC236}">
                  <a16:creationId xmlns:a16="http://schemas.microsoft.com/office/drawing/2014/main" id="{FF40C725-E4AA-C672-353E-9CBBD65D6240}"/>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3" name="Freeform 13">
              <a:extLst>
                <a:ext uri="{FF2B5EF4-FFF2-40B4-BE49-F238E27FC236}">
                  <a16:creationId xmlns:a16="http://schemas.microsoft.com/office/drawing/2014/main" id="{D65C2CD3-D1B4-13AC-BB15-1C140F0766A5}"/>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4" name="Freeform 14">
              <a:extLst>
                <a:ext uri="{FF2B5EF4-FFF2-40B4-BE49-F238E27FC236}">
                  <a16:creationId xmlns:a16="http://schemas.microsoft.com/office/drawing/2014/main" id="{1084DCB0-C6A0-F12A-1028-ED64B5E2B5E1}"/>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5" name="Freeform 15">
              <a:extLst>
                <a:ext uri="{FF2B5EF4-FFF2-40B4-BE49-F238E27FC236}">
                  <a16:creationId xmlns:a16="http://schemas.microsoft.com/office/drawing/2014/main" id="{FFBCECD8-CB22-7DB5-B46A-3AF0A0F9BB4F}"/>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6" name="Freeform 16">
              <a:extLst>
                <a:ext uri="{FF2B5EF4-FFF2-40B4-BE49-F238E27FC236}">
                  <a16:creationId xmlns:a16="http://schemas.microsoft.com/office/drawing/2014/main" id="{48EE7A0F-4847-7BEA-B133-20DB44B5801C}"/>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7" name="Freeform 17">
              <a:extLst>
                <a:ext uri="{FF2B5EF4-FFF2-40B4-BE49-F238E27FC236}">
                  <a16:creationId xmlns:a16="http://schemas.microsoft.com/office/drawing/2014/main" id="{8E0E31EF-548F-F8E5-BF10-40E3313F9D97}"/>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8" name="Freeform 18">
              <a:extLst>
                <a:ext uri="{FF2B5EF4-FFF2-40B4-BE49-F238E27FC236}">
                  <a16:creationId xmlns:a16="http://schemas.microsoft.com/office/drawing/2014/main" id="{AF210094-9F6A-1170-23C9-2D8D8BD9ED7D}"/>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19" name="Freeform 19">
              <a:extLst>
                <a:ext uri="{FF2B5EF4-FFF2-40B4-BE49-F238E27FC236}">
                  <a16:creationId xmlns:a16="http://schemas.microsoft.com/office/drawing/2014/main" id="{1F085ADB-7AAB-E2B7-7F47-7D29BA4BDCC6}"/>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0" name="Freeform 20">
              <a:extLst>
                <a:ext uri="{FF2B5EF4-FFF2-40B4-BE49-F238E27FC236}">
                  <a16:creationId xmlns:a16="http://schemas.microsoft.com/office/drawing/2014/main" id="{20E2373D-EAA6-71F3-9AF7-68DFC804774D}"/>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1" name="Freeform 21">
              <a:extLst>
                <a:ext uri="{FF2B5EF4-FFF2-40B4-BE49-F238E27FC236}">
                  <a16:creationId xmlns:a16="http://schemas.microsoft.com/office/drawing/2014/main" id="{EF3A8ACE-142B-97C7-43F0-C30C96B31FD8}"/>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2" name="Freeform 22">
              <a:extLst>
                <a:ext uri="{FF2B5EF4-FFF2-40B4-BE49-F238E27FC236}">
                  <a16:creationId xmlns:a16="http://schemas.microsoft.com/office/drawing/2014/main" id="{AF9C8AEA-F6E2-EBEF-03A9-AE8AE44522A7}"/>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3" name="Freeform 23">
              <a:extLst>
                <a:ext uri="{FF2B5EF4-FFF2-40B4-BE49-F238E27FC236}">
                  <a16:creationId xmlns:a16="http://schemas.microsoft.com/office/drawing/2014/main" id="{04127C86-3355-7681-CCDF-98483E969254}"/>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4" name="Freeform 24">
              <a:extLst>
                <a:ext uri="{FF2B5EF4-FFF2-40B4-BE49-F238E27FC236}">
                  <a16:creationId xmlns:a16="http://schemas.microsoft.com/office/drawing/2014/main" id="{4D4A4FEA-CAEC-136E-1207-95F3035E7913}"/>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5" name="Freeform 25">
              <a:extLst>
                <a:ext uri="{FF2B5EF4-FFF2-40B4-BE49-F238E27FC236}">
                  <a16:creationId xmlns:a16="http://schemas.microsoft.com/office/drawing/2014/main" id="{B466E4E9-2D13-B57F-69C8-5434EBCB2158}"/>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6" name="Freeform 26">
              <a:extLst>
                <a:ext uri="{FF2B5EF4-FFF2-40B4-BE49-F238E27FC236}">
                  <a16:creationId xmlns:a16="http://schemas.microsoft.com/office/drawing/2014/main" id="{4608CB5E-E5F8-3F8F-6EC8-5E23F8CFDF14}"/>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27" name="Oval 27">
              <a:extLst>
                <a:ext uri="{FF2B5EF4-FFF2-40B4-BE49-F238E27FC236}">
                  <a16:creationId xmlns:a16="http://schemas.microsoft.com/office/drawing/2014/main" id="{D8DF654B-F926-AB5A-9EE6-426E96D320E3}"/>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28" name="Oval 28">
              <a:extLst>
                <a:ext uri="{FF2B5EF4-FFF2-40B4-BE49-F238E27FC236}">
                  <a16:creationId xmlns:a16="http://schemas.microsoft.com/office/drawing/2014/main" id="{E0966552-DAA9-1771-F625-62013CFD93D7}"/>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29" name="Oval 29">
              <a:extLst>
                <a:ext uri="{FF2B5EF4-FFF2-40B4-BE49-F238E27FC236}">
                  <a16:creationId xmlns:a16="http://schemas.microsoft.com/office/drawing/2014/main" id="{4D6519FB-5011-41EC-532D-BF5628AB82C5}"/>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30" name="Freeform 30">
              <a:extLst>
                <a:ext uri="{FF2B5EF4-FFF2-40B4-BE49-F238E27FC236}">
                  <a16:creationId xmlns:a16="http://schemas.microsoft.com/office/drawing/2014/main" id="{549392D2-EC3C-2F43-E9CC-AFA13A61D8DA}"/>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31" name="Freeform 31">
              <a:extLst>
                <a:ext uri="{FF2B5EF4-FFF2-40B4-BE49-F238E27FC236}">
                  <a16:creationId xmlns:a16="http://schemas.microsoft.com/office/drawing/2014/main" id="{AF0EE550-5C4E-2FBE-0B5A-74D1869BB281}"/>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32" name="Rectangle 32">
              <a:extLst>
                <a:ext uri="{FF2B5EF4-FFF2-40B4-BE49-F238E27FC236}">
                  <a16:creationId xmlns:a16="http://schemas.microsoft.com/office/drawing/2014/main" id="{17F724B7-FEC8-71BD-2AE7-8BEB621D609E}"/>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33" name="Rectangle 33">
              <a:extLst>
                <a:ext uri="{FF2B5EF4-FFF2-40B4-BE49-F238E27FC236}">
                  <a16:creationId xmlns:a16="http://schemas.microsoft.com/office/drawing/2014/main" id="{19EA1E7F-69D0-E655-C9F7-2B454DF65D0F}"/>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34" name="AutoShape 34">
              <a:extLst>
                <a:ext uri="{FF2B5EF4-FFF2-40B4-BE49-F238E27FC236}">
                  <a16:creationId xmlns:a16="http://schemas.microsoft.com/office/drawing/2014/main" id="{45048C0F-11AB-9ECB-165D-ED73B3C28CE1}"/>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76835" name="Freeform 35">
              <a:extLst>
                <a:ext uri="{FF2B5EF4-FFF2-40B4-BE49-F238E27FC236}">
                  <a16:creationId xmlns:a16="http://schemas.microsoft.com/office/drawing/2014/main" id="{9F8DBD5B-2482-1C29-2085-ED4FE0D35E02}"/>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6836" name="Freeform 36">
              <a:extLst>
                <a:ext uri="{FF2B5EF4-FFF2-40B4-BE49-F238E27FC236}">
                  <a16:creationId xmlns:a16="http://schemas.microsoft.com/office/drawing/2014/main" id="{6E2D8B65-0FB1-45A6-B02B-4497C8986E7F}"/>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6837" name="Rectangle 37">
            <a:extLst>
              <a:ext uri="{FF2B5EF4-FFF2-40B4-BE49-F238E27FC236}">
                <a16:creationId xmlns:a16="http://schemas.microsoft.com/office/drawing/2014/main" id="{8EED2F56-8CAD-FFAA-DC80-81F0B0AF4DAA}"/>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6838" name="Rectangle 38">
            <a:extLst>
              <a:ext uri="{FF2B5EF4-FFF2-40B4-BE49-F238E27FC236}">
                <a16:creationId xmlns:a16="http://schemas.microsoft.com/office/drawing/2014/main" id="{6368EC5E-526E-786F-CCEB-416CC3913509}"/>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39" name="Rectangle 39">
            <a:extLst>
              <a:ext uri="{FF2B5EF4-FFF2-40B4-BE49-F238E27FC236}">
                <a16:creationId xmlns:a16="http://schemas.microsoft.com/office/drawing/2014/main" id="{9E37A5C8-CC86-2BD9-8312-D3C7107B828A}"/>
              </a:ext>
            </a:extLst>
          </p:cNvPr>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9555EB67-49A9-4B3F-9BF0-401FAA53B8A6}" type="datetime1">
              <a:rPr lang="en-US" altLang="en-US" smtClean="0"/>
              <a:t>11/24/2025</a:t>
            </a:fld>
            <a:endParaRPr lang="en-US" altLang="en-US"/>
          </a:p>
        </p:txBody>
      </p:sp>
      <p:sp>
        <p:nvSpPr>
          <p:cNvPr id="76840" name="Rectangle 40">
            <a:extLst>
              <a:ext uri="{FF2B5EF4-FFF2-40B4-BE49-F238E27FC236}">
                <a16:creationId xmlns:a16="http://schemas.microsoft.com/office/drawing/2014/main" id="{2C810BA7-5655-1582-1F7F-1229D60DF62A}"/>
              </a:ext>
            </a:extLst>
          </p:cNvPr>
          <p:cNvSpPr>
            <a:spLocks noGrp="1" noChangeArrowheads="1"/>
          </p:cNvSpPr>
          <p:nvPr>
            <p:ph type="ftr" sz="quarter" idx="3"/>
          </p:nvPr>
        </p:nvSpPr>
        <p:spPr bwMode="auto">
          <a:xfrm>
            <a:off x="4165600"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US" altLang="en-US"/>
          </a:p>
        </p:txBody>
      </p:sp>
      <p:sp>
        <p:nvSpPr>
          <p:cNvPr id="76841" name="Rectangle 41">
            <a:extLst>
              <a:ext uri="{FF2B5EF4-FFF2-40B4-BE49-F238E27FC236}">
                <a16:creationId xmlns:a16="http://schemas.microsoft.com/office/drawing/2014/main" id="{4C98F8EE-AC6C-DC5D-7FD8-411B29781BA6}"/>
              </a:ext>
            </a:extLst>
          </p:cNvPr>
          <p:cNvSpPr>
            <a:spLocks noGrp="1" noChangeArrowheads="1"/>
          </p:cNvSpPr>
          <p:nvPr>
            <p:ph type="sldNum" sz="quarter" idx="4"/>
          </p:nvPr>
        </p:nvSpPr>
        <p:spPr bwMode="auto">
          <a:xfrm>
            <a:off x="8737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11B1867-6F1F-48E7-A886-A2809C5CAA5D}" type="slidenum">
              <a:rPr lang="en-US" altLang="en-US"/>
              <a:pPr/>
              <a:t>‹#›</a:t>
            </a:fld>
            <a:endParaRPr lang="en-US" altLang="en-US"/>
          </a:p>
        </p:txBody>
      </p:sp>
    </p:spTree>
    <p:extLst>
      <p:ext uri="{BB962C8B-B14F-4D97-AF65-F5344CB8AC3E}">
        <p14:creationId xmlns:p14="http://schemas.microsoft.com/office/powerpoint/2010/main" val="77889319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0BA5C29F-1FAC-7E53-6DB0-CF35A0987667}"/>
              </a:ext>
            </a:extLst>
          </p:cNvPr>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59032105-AFC7-D0D1-194B-756BC3487DAB}"/>
              </a:ext>
            </a:extLst>
          </p:cNvPr>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51698C08-A469-C8BC-3448-AB821EE41C75}"/>
              </a:ext>
            </a:extLst>
          </p:cNvPr>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5B39EC54-EFFB-98F6-FCDB-599307FC9C3F}"/>
              </a:ext>
            </a:extLst>
          </p:cNvPr>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3C1D2062-7933-023A-35B4-05F35B1C12C9}"/>
              </a:ext>
            </a:extLst>
          </p:cNvPr>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7E0FC22-AFF2-272A-D2A9-F87604B419A2}"/>
              </a:ext>
            </a:extLst>
          </p:cNvPr>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6C78ADB0-DF92-932D-F5C5-B392EAD7124B}"/>
              </a:ext>
            </a:extLst>
          </p:cNvPr>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9B91EBA0-BC5D-2CA7-A24A-DFF5C5BCADFD}"/>
              </a:ext>
            </a:extLst>
          </p:cNvPr>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A4C59B-D569-2F6B-13C2-1B8E0E66AB27}"/>
              </a:ext>
            </a:extLst>
          </p:cNvPr>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FE30A44C-38D5-4819-800A-90E7838686DE}" type="datetime1">
              <a:rPr lang="en-US" smtClean="0"/>
              <a:t>11/24/2025</a:t>
            </a:fld>
            <a:endParaRPr lang="en-US"/>
          </a:p>
        </p:txBody>
      </p:sp>
      <p:sp>
        <p:nvSpPr>
          <p:cNvPr id="5" name="Footer Placeholder 4">
            <a:extLst>
              <a:ext uri="{FF2B5EF4-FFF2-40B4-BE49-F238E27FC236}">
                <a16:creationId xmlns:a16="http://schemas.microsoft.com/office/drawing/2014/main" id="{202B307D-BC93-A84D-C3D5-585DD869AC9A}"/>
              </a:ext>
            </a:extLst>
          </p:cNvPr>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C257139-6E9A-8916-33F3-E159715E015D}"/>
              </a:ext>
            </a:extLst>
          </p:cNvPr>
          <p:cNvSpPr>
            <a:spLocks noGrp="1"/>
          </p:cNvSpPr>
          <p:nvPr>
            <p:ph type="sldNum" sz="quarter" idx="4"/>
          </p:nvPr>
        </p:nvSpPr>
        <p:spPr bwMode="gray">
          <a:xfrm>
            <a:off x="10354733"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latin typeface="Century Gothic" panose="020B0502020202020204" pitchFamily="34" charset="0"/>
              </a:defRPr>
            </a:lvl1pPr>
          </a:lstStyle>
          <a:p>
            <a:fld id="{8A5C8BFC-A950-4BAC-988D-4672A574ED4E}" type="slidenum">
              <a:rPr lang="en-US" altLang="en-US"/>
              <a:pPr/>
              <a:t>‹#›</a:t>
            </a:fld>
            <a:endParaRPr lang="en-US" altLang="en-US"/>
          </a:p>
        </p:txBody>
      </p:sp>
    </p:spTree>
    <p:extLst>
      <p:ext uri="{BB962C8B-B14F-4D97-AF65-F5344CB8AC3E}">
        <p14:creationId xmlns:p14="http://schemas.microsoft.com/office/powerpoint/2010/main" val="2579730434"/>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1026" name="Picture 3" descr="C:\Users\James\Desktop\msft\Berlin\build Assets\hashOverlaySD-FullResolve.png">
            <a:extLst>
              <a:ext uri="{FF2B5EF4-FFF2-40B4-BE49-F238E27FC236}">
                <a16:creationId xmlns:a16="http://schemas.microsoft.com/office/drawing/2014/main" id="{06A3D207-8293-C701-C150-927500C0483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76952388-D4B9-D0E6-DFEE-A344456AF080}"/>
              </a:ext>
            </a:extLst>
          </p:cNvPr>
          <p:cNvSpPr>
            <a:spLocks noGrp="1"/>
          </p:cNvSpPr>
          <p:nvPr>
            <p:ph type="title"/>
          </p:nvPr>
        </p:nvSpPr>
        <p:spPr bwMode="auto">
          <a:xfrm>
            <a:off x="709084" y="752475"/>
            <a:ext cx="9194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B5FE5D3-AF69-04A5-F347-1D48689F4E9D}"/>
              </a:ext>
            </a:extLst>
          </p:cNvPr>
          <p:cNvSpPr>
            <a:spLocks noGrp="1"/>
          </p:cNvSpPr>
          <p:nvPr>
            <p:ph type="body" idx="1"/>
          </p:nvPr>
        </p:nvSpPr>
        <p:spPr bwMode="auto">
          <a:xfrm>
            <a:off x="711201" y="2336800"/>
            <a:ext cx="918421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114BB6-6146-599D-1759-C3271D0AE4B2}"/>
              </a:ext>
            </a:extLst>
          </p:cNvPr>
          <p:cNvSpPr>
            <a:spLocks noGrp="1"/>
          </p:cNvSpPr>
          <p:nvPr>
            <p:ph type="dt" sz="half" idx="2"/>
          </p:nvPr>
        </p:nvSpPr>
        <p:spPr>
          <a:xfrm>
            <a:off x="7156451" y="593566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65B00168-5E07-4D80-AEE1-84F7BB12BC18}" type="datetime1">
              <a:rPr lang="en-US" smtClean="0"/>
              <a:t>11/24/2025</a:t>
            </a:fld>
            <a:endParaRPr lang="en-US" dirty="0"/>
          </a:p>
        </p:txBody>
      </p:sp>
      <p:sp>
        <p:nvSpPr>
          <p:cNvPr id="5" name="Footer Placeholder 4">
            <a:extLst>
              <a:ext uri="{FF2B5EF4-FFF2-40B4-BE49-F238E27FC236}">
                <a16:creationId xmlns:a16="http://schemas.microsoft.com/office/drawing/2014/main" id="{CABDBFE2-7249-5669-EC09-604199D91783}"/>
              </a:ext>
            </a:extLst>
          </p:cNvPr>
          <p:cNvSpPr>
            <a:spLocks noGrp="1"/>
          </p:cNvSpPr>
          <p:nvPr>
            <p:ph type="ftr" sz="quarter" idx="3"/>
          </p:nvPr>
        </p:nvSpPr>
        <p:spPr>
          <a:xfrm>
            <a:off x="711200" y="5935664"/>
            <a:ext cx="6445251"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E83776A-7BB7-F568-2E53-79DAF7402443}"/>
              </a:ext>
            </a:extLst>
          </p:cNvPr>
          <p:cNvSpPr>
            <a:spLocks noGrp="1"/>
          </p:cNvSpPr>
          <p:nvPr>
            <p:ph type="sldNum" sz="quarter" idx="4"/>
          </p:nvPr>
        </p:nvSpPr>
        <p:spPr>
          <a:xfrm>
            <a:off x="10464800" y="752475"/>
            <a:ext cx="1543051" cy="1092200"/>
          </a:xfrm>
          <a:prstGeom prst="rect">
            <a:avLst/>
          </a:prstGeom>
        </p:spPr>
        <p:txBody>
          <a:bodyPr vert="horz" wrap="square" lIns="91440" tIns="45720" rIns="91440" bIns="45720" numCol="1" anchor="ctr" anchorCtr="0" compatLnSpc="1">
            <a:prstTxWarp prst="textNoShape">
              <a:avLst/>
            </a:prstTxWarp>
          </a:bodyPr>
          <a:lstStyle>
            <a:lvl1pPr eaLnBrk="1" hangingPunct="1">
              <a:defRPr sz="3600">
                <a:solidFill>
                  <a:srgbClr val="FFFFFF"/>
                </a:solidFill>
              </a:defRPr>
            </a:lvl1pPr>
          </a:lstStyle>
          <a:p>
            <a:pPr>
              <a:defRPr/>
            </a:pPr>
            <a:fld id="{028F7B3F-8426-4179-9F08-5A922E7D0934}" type="slidenum">
              <a:rPr lang="en-US" altLang="en-US"/>
              <a:pPr>
                <a:defRPr/>
              </a:pPr>
              <a:t>‹#›</a:t>
            </a:fld>
            <a:endParaRPr lang="en-US" altLang="en-US"/>
          </a:p>
        </p:txBody>
      </p:sp>
    </p:spTree>
    <p:extLst>
      <p:ext uri="{BB962C8B-B14F-4D97-AF65-F5344CB8AC3E}">
        <p14:creationId xmlns:p14="http://schemas.microsoft.com/office/powerpoint/2010/main" val="2764288417"/>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hf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1E1616"/>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847A19A-5FF5-5624-2544-1626F4DA9846}"/>
              </a:ext>
            </a:extLst>
          </p:cNvPr>
          <p:cNvGrpSpPr>
            <a:grpSpLocks/>
          </p:cNvGrpSpPr>
          <p:nvPr/>
        </p:nvGrpSpPr>
        <p:grpSpPr bwMode="auto">
          <a:xfrm>
            <a:off x="2118" y="0"/>
            <a:ext cx="12198349" cy="6851650"/>
            <a:chOff x="1" y="0"/>
            <a:chExt cx="5763" cy="4316"/>
          </a:xfrm>
        </p:grpSpPr>
        <p:sp>
          <p:nvSpPr>
            <p:cNvPr id="14339" name="Freeform 3">
              <a:extLst>
                <a:ext uri="{FF2B5EF4-FFF2-40B4-BE49-F238E27FC236}">
                  <a16:creationId xmlns:a16="http://schemas.microsoft.com/office/drawing/2014/main" id="{84BCD131-E245-0FD0-C823-F55C5BCFAEB9}"/>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14340" name="Freeform 4">
              <a:extLst>
                <a:ext uri="{FF2B5EF4-FFF2-40B4-BE49-F238E27FC236}">
                  <a16:creationId xmlns:a16="http://schemas.microsoft.com/office/drawing/2014/main" id="{93571731-7DC4-499E-4659-039573D52874}"/>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14341" name="Freeform 5">
              <a:extLst>
                <a:ext uri="{FF2B5EF4-FFF2-40B4-BE49-F238E27FC236}">
                  <a16:creationId xmlns:a16="http://schemas.microsoft.com/office/drawing/2014/main" id="{11214EE5-210E-A8BA-EA7C-D558798615E5}"/>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grpSp>
          <p:nvGrpSpPr>
            <p:cNvPr id="2059" name="Group 6">
              <a:extLst>
                <a:ext uri="{FF2B5EF4-FFF2-40B4-BE49-F238E27FC236}">
                  <a16:creationId xmlns:a16="http://schemas.microsoft.com/office/drawing/2014/main" id="{36C1E7FD-ADE1-AD12-D27C-7BA100134C3D}"/>
                </a:ext>
              </a:extLst>
            </p:cNvPr>
            <p:cNvGrpSpPr>
              <a:grpSpLocks/>
            </p:cNvGrpSpPr>
            <p:nvPr/>
          </p:nvGrpSpPr>
          <p:grpSpPr bwMode="auto">
            <a:xfrm>
              <a:off x="288" y="0"/>
              <a:ext cx="5098" cy="4316"/>
              <a:chOff x="288" y="0"/>
              <a:chExt cx="5098" cy="4316"/>
            </a:xfrm>
          </p:grpSpPr>
          <p:sp>
            <p:nvSpPr>
              <p:cNvPr id="14343" name="Freeform 7">
                <a:extLst>
                  <a:ext uri="{FF2B5EF4-FFF2-40B4-BE49-F238E27FC236}">
                    <a16:creationId xmlns:a16="http://schemas.microsoft.com/office/drawing/2014/main" id="{5993C2B3-851C-8598-B53A-9AAFAEDBDC25}"/>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4" name="Freeform 8">
                <a:extLst>
                  <a:ext uri="{FF2B5EF4-FFF2-40B4-BE49-F238E27FC236}">
                    <a16:creationId xmlns:a16="http://schemas.microsoft.com/office/drawing/2014/main" id="{735DA592-E9E6-B136-A3DF-6D1C04456F4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5" name="Freeform 9">
                <a:extLst>
                  <a:ext uri="{FF2B5EF4-FFF2-40B4-BE49-F238E27FC236}">
                    <a16:creationId xmlns:a16="http://schemas.microsoft.com/office/drawing/2014/main" id="{16E3487E-E9AF-64A4-B633-18DF4DB258C2}"/>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6" name="Freeform 10">
                <a:extLst>
                  <a:ext uri="{FF2B5EF4-FFF2-40B4-BE49-F238E27FC236}">
                    <a16:creationId xmlns:a16="http://schemas.microsoft.com/office/drawing/2014/main" id="{D44664A9-5EB1-032A-261C-A97FF7FC110D}"/>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7" name="Freeform 11">
                <a:extLst>
                  <a:ext uri="{FF2B5EF4-FFF2-40B4-BE49-F238E27FC236}">
                    <a16:creationId xmlns:a16="http://schemas.microsoft.com/office/drawing/2014/main" id="{34FC692A-35D6-1868-5B60-AB3E17606DC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8" name="Freeform 12">
                <a:extLst>
                  <a:ext uri="{FF2B5EF4-FFF2-40B4-BE49-F238E27FC236}">
                    <a16:creationId xmlns:a16="http://schemas.microsoft.com/office/drawing/2014/main" id="{42F600C4-3AB1-1B7A-A0C8-B027A26C8460}"/>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49" name="Freeform 13">
                <a:extLst>
                  <a:ext uri="{FF2B5EF4-FFF2-40B4-BE49-F238E27FC236}">
                    <a16:creationId xmlns:a16="http://schemas.microsoft.com/office/drawing/2014/main" id="{9E68516B-F4B1-D458-3494-6C8E98C762D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0" name="Freeform 14">
                <a:extLst>
                  <a:ext uri="{FF2B5EF4-FFF2-40B4-BE49-F238E27FC236}">
                    <a16:creationId xmlns:a16="http://schemas.microsoft.com/office/drawing/2014/main" id="{D5D0A6F5-EFFC-7387-CAA4-4DDAE533115C}"/>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1" name="Freeform 15">
                <a:extLst>
                  <a:ext uri="{FF2B5EF4-FFF2-40B4-BE49-F238E27FC236}">
                    <a16:creationId xmlns:a16="http://schemas.microsoft.com/office/drawing/2014/main" id="{22D51BED-6201-0885-6023-FFD77CC8EE27}"/>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2" name="Freeform 16">
                <a:extLst>
                  <a:ext uri="{FF2B5EF4-FFF2-40B4-BE49-F238E27FC236}">
                    <a16:creationId xmlns:a16="http://schemas.microsoft.com/office/drawing/2014/main" id="{5C71D7E3-21D3-17B2-789C-422743D9394C}"/>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3" name="Freeform 17">
                <a:extLst>
                  <a:ext uri="{FF2B5EF4-FFF2-40B4-BE49-F238E27FC236}">
                    <a16:creationId xmlns:a16="http://schemas.microsoft.com/office/drawing/2014/main" id="{081784F3-155A-04A9-1CC5-845CEB07C07A}"/>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4" name="Freeform 18">
                <a:extLst>
                  <a:ext uri="{FF2B5EF4-FFF2-40B4-BE49-F238E27FC236}">
                    <a16:creationId xmlns:a16="http://schemas.microsoft.com/office/drawing/2014/main" id="{3DBB10F9-9DEB-902C-EDA0-5A048C416BE6}"/>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sp>
            <p:nvSpPr>
              <p:cNvPr id="14355" name="Freeform 19">
                <a:extLst>
                  <a:ext uri="{FF2B5EF4-FFF2-40B4-BE49-F238E27FC236}">
                    <a16:creationId xmlns:a16="http://schemas.microsoft.com/office/drawing/2014/main" id="{3EBF7D7F-88E6-BF73-B3C6-9BD6FCFB4220}"/>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en-US" sz="1800"/>
              </a:p>
            </p:txBody>
          </p:sp>
        </p:grpSp>
        <p:sp>
          <p:nvSpPr>
            <p:cNvPr id="14356" name="Freeform 20">
              <a:extLst>
                <a:ext uri="{FF2B5EF4-FFF2-40B4-BE49-F238E27FC236}">
                  <a16:creationId xmlns:a16="http://schemas.microsoft.com/office/drawing/2014/main" id="{3BAC6EA0-66FD-DC46-69CE-D6B396CC3D0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14357" name="Freeform 21">
              <a:extLst>
                <a:ext uri="{FF2B5EF4-FFF2-40B4-BE49-F238E27FC236}">
                  <a16:creationId xmlns:a16="http://schemas.microsoft.com/office/drawing/2014/main" id="{F44A9C49-D2CD-47FA-BAAE-2E6FB072AFBC}"/>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en-US" sz="1800"/>
            </a:p>
          </p:txBody>
        </p:sp>
        <p:sp>
          <p:nvSpPr>
            <p:cNvPr id="14358" name="Freeform 22">
              <a:extLst>
                <a:ext uri="{FF2B5EF4-FFF2-40B4-BE49-F238E27FC236}">
                  <a16:creationId xmlns:a16="http://schemas.microsoft.com/office/drawing/2014/main" id="{138A042B-8151-9F3A-D56B-D79A72EEE12A}"/>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sz="1800"/>
            </a:p>
          </p:txBody>
        </p:sp>
        <p:sp>
          <p:nvSpPr>
            <p:cNvPr id="2063" name="Freeform 23">
              <a:extLst>
                <a:ext uri="{FF2B5EF4-FFF2-40B4-BE49-F238E27FC236}">
                  <a16:creationId xmlns:a16="http://schemas.microsoft.com/office/drawing/2014/main" id="{E0A892EB-8F94-549E-29FC-9E6F70C443CD}"/>
                </a:ext>
              </a:extLst>
            </p:cNvPr>
            <p:cNvSpPr>
              <a:spLocks/>
            </p:cNvSpPr>
            <p:nvPr/>
          </p:nvSpPr>
          <p:spPr bwMode="hidden">
            <a:xfrm>
              <a:off x="5041" y="0"/>
              <a:ext cx="719" cy="845"/>
            </a:xfrm>
            <a:custGeom>
              <a:avLst/>
              <a:gdLst>
                <a:gd name="T0" fmla="*/ 731 w 717"/>
                <a:gd name="T1" fmla="*/ 845 h 845"/>
                <a:gd name="T2" fmla="*/ 731 w 717"/>
                <a:gd name="T3" fmla="*/ 821 h 845"/>
                <a:gd name="T4" fmla="*/ 588 w 717"/>
                <a:gd name="T5" fmla="*/ 605 h 845"/>
                <a:gd name="T6" fmla="*/ 413 w 717"/>
                <a:gd name="T7" fmla="*/ 396 h 845"/>
                <a:gd name="T8" fmla="*/ 228 w 717"/>
                <a:gd name="T9" fmla="*/ 192 h 845"/>
                <a:gd name="T10" fmla="*/ 17 w 717"/>
                <a:gd name="T11" fmla="*/ 0 h 845"/>
                <a:gd name="T12" fmla="*/ 0 w 717"/>
                <a:gd name="T13" fmla="*/ 0 h 845"/>
                <a:gd name="T14" fmla="*/ 216 w 717"/>
                <a:gd name="T15" fmla="*/ 198 h 845"/>
                <a:gd name="T16" fmla="*/ 407 w 717"/>
                <a:gd name="T17" fmla="*/ 408 h 845"/>
                <a:gd name="T18" fmla="*/ 582 w 717"/>
                <a:gd name="T19" fmla="*/ 623 h 845"/>
                <a:gd name="T20" fmla="*/ 731 w 717"/>
                <a:gd name="T21" fmla="*/ 845 h 845"/>
                <a:gd name="T22" fmla="*/ 73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4" name="Freeform 24">
              <a:extLst>
                <a:ext uri="{FF2B5EF4-FFF2-40B4-BE49-F238E27FC236}">
                  <a16:creationId xmlns:a16="http://schemas.microsoft.com/office/drawing/2014/main" id="{B8B8177E-7B77-B003-EE3A-A1809424595F}"/>
                </a:ext>
              </a:extLst>
            </p:cNvPr>
            <p:cNvSpPr>
              <a:spLocks/>
            </p:cNvSpPr>
            <p:nvPr/>
          </p:nvSpPr>
          <p:spPr bwMode="hidden">
            <a:xfrm>
              <a:off x="5352" y="0"/>
              <a:ext cx="408" cy="414"/>
            </a:xfrm>
            <a:custGeom>
              <a:avLst/>
              <a:gdLst>
                <a:gd name="T0" fmla="*/ 414 w 407"/>
                <a:gd name="T1" fmla="*/ 414 h 414"/>
                <a:gd name="T2" fmla="*/ 414 w 407"/>
                <a:gd name="T3" fmla="*/ 396 h 414"/>
                <a:gd name="T4" fmla="*/ 229 w 407"/>
                <a:gd name="T5" fmla="*/ 192 h 414"/>
                <a:gd name="T6" fmla="*/ 12 w 407"/>
                <a:gd name="T7" fmla="*/ 0 h 414"/>
                <a:gd name="T8" fmla="*/ 0 w 407"/>
                <a:gd name="T9" fmla="*/ 0 h 414"/>
                <a:gd name="T10" fmla="*/ 108 w 407"/>
                <a:gd name="T11" fmla="*/ 102 h 414"/>
                <a:gd name="T12" fmla="*/ 223 w 407"/>
                <a:gd name="T13" fmla="*/ 204 h 414"/>
                <a:gd name="T14" fmla="*/ 414 w 407"/>
                <a:gd name="T15" fmla="*/ 414 h 414"/>
                <a:gd name="T16" fmla="*/ 41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361" name="Freeform 25">
              <a:extLst>
                <a:ext uri="{FF2B5EF4-FFF2-40B4-BE49-F238E27FC236}">
                  <a16:creationId xmlns:a16="http://schemas.microsoft.com/office/drawing/2014/main" id="{DF539E49-6870-78C2-5051-FE819CE82BB5}"/>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en-US" sz="1800"/>
            </a:p>
          </p:txBody>
        </p:sp>
        <p:sp>
          <p:nvSpPr>
            <p:cNvPr id="2066" name="Freeform 26">
              <a:extLst>
                <a:ext uri="{FF2B5EF4-FFF2-40B4-BE49-F238E27FC236}">
                  <a16:creationId xmlns:a16="http://schemas.microsoft.com/office/drawing/2014/main" id="{ED8637DE-632F-4172-DFED-3DDFC898BDC6}"/>
                </a:ext>
              </a:extLst>
            </p:cNvPr>
            <p:cNvSpPr>
              <a:spLocks/>
            </p:cNvSpPr>
            <p:nvPr/>
          </p:nvSpPr>
          <p:spPr bwMode="hidden">
            <a:xfrm>
              <a:off x="6" y="0"/>
              <a:ext cx="588" cy="599"/>
            </a:xfrm>
            <a:custGeom>
              <a:avLst/>
              <a:gdLst>
                <a:gd name="T0" fmla="*/ 600 w 586"/>
                <a:gd name="T1" fmla="*/ 0 h 599"/>
                <a:gd name="T2" fmla="*/ 582 w 586"/>
                <a:gd name="T3" fmla="*/ 0 h 599"/>
                <a:gd name="T4" fmla="*/ 414 w 586"/>
                <a:gd name="T5" fmla="*/ 132 h 599"/>
                <a:gd name="T6" fmla="*/ 264 w 586"/>
                <a:gd name="T7" fmla="*/ 270 h 599"/>
                <a:gd name="T8" fmla="*/ 120 w 586"/>
                <a:gd name="T9" fmla="*/ 420 h 599"/>
                <a:gd name="T10" fmla="*/ 0 w 586"/>
                <a:gd name="T11" fmla="*/ 575 h 599"/>
                <a:gd name="T12" fmla="*/ 0 w 586"/>
                <a:gd name="T13" fmla="*/ 599 h 599"/>
                <a:gd name="T14" fmla="*/ 120 w 586"/>
                <a:gd name="T15" fmla="*/ 432 h 599"/>
                <a:gd name="T16" fmla="*/ 264 w 586"/>
                <a:gd name="T17" fmla="*/ 282 h 599"/>
                <a:gd name="T18" fmla="*/ 420 w 586"/>
                <a:gd name="T19" fmla="*/ 138 h 599"/>
                <a:gd name="T20" fmla="*/ 600 w 586"/>
                <a:gd name="T21" fmla="*/ 0 h 599"/>
                <a:gd name="T22" fmla="*/ 6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7" name="Freeform 27">
              <a:extLst>
                <a:ext uri="{FF2B5EF4-FFF2-40B4-BE49-F238E27FC236}">
                  <a16:creationId xmlns:a16="http://schemas.microsoft.com/office/drawing/2014/main" id="{233400F3-1A49-F6A2-6340-130F844AFB72}"/>
                </a:ext>
              </a:extLst>
            </p:cNvPr>
            <p:cNvSpPr>
              <a:spLocks/>
            </p:cNvSpPr>
            <p:nvPr/>
          </p:nvSpPr>
          <p:spPr bwMode="hidden">
            <a:xfrm>
              <a:off x="6" y="0"/>
              <a:ext cx="270" cy="252"/>
            </a:xfrm>
            <a:custGeom>
              <a:avLst/>
              <a:gdLst>
                <a:gd name="T0" fmla="*/ 276 w 269"/>
                <a:gd name="T1" fmla="*/ 0 h 252"/>
                <a:gd name="T2" fmla="*/ 25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6 w 269"/>
                <a:gd name="T15" fmla="*/ 0 h 252"/>
                <a:gd name="T16" fmla="*/ 27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8" name="Line 28">
              <a:extLst>
                <a:ext uri="{FF2B5EF4-FFF2-40B4-BE49-F238E27FC236}">
                  <a16:creationId xmlns:a16="http://schemas.microsoft.com/office/drawing/2014/main" id="{EA68B04B-1402-0A87-60F3-52BAB740A0E2}"/>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69" name="Line 29">
              <a:extLst>
                <a:ext uri="{FF2B5EF4-FFF2-40B4-BE49-F238E27FC236}">
                  <a16:creationId xmlns:a16="http://schemas.microsoft.com/office/drawing/2014/main" id="{CB711C90-5848-50E4-4BD4-15786B2313E4}"/>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0" name="Line 30">
              <a:extLst>
                <a:ext uri="{FF2B5EF4-FFF2-40B4-BE49-F238E27FC236}">
                  <a16:creationId xmlns:a16="http://schemas.microsoft.com/office/drawing/2014/main" id="{6D7527A5-C932-7B05-25E2-8DA5466E72E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2071" name="Group 31">
              <a:extLst>
                <a:ext uri="{FF2B5EF4-FFF2-40B4-BE49-F238E27FC236}">
                  <a16:creationId xmlns:a16="http://schemas.microsoft.com/office/drawing/2014/main" id="{C295D8F1-C826-6126-ACE4-70E98BA034CA}"/>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B8FC9260-BF5B-01E4-A20E-FB68AB8196F0}"/>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5" name="Line 33">
                <a:extLst>
                  <a:ext uri="{FF2B5EF4-FFF2-40B4-BE49-F238E27FC236}">
                    <a16:creationId xmlns:a16="http://schemas.microsoft.com/office/drawing/2014/main" id="{AABC6493-DE07-4056-72DC-FBF03DBE6B3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6" name="Line 34">
                <a:extLst>
                  <a:ext uri="{FF2B5EF4-FFF2-40B4-BE49-F238E27FC236}">
                    <a16:creationId xmlns:a16="http://schemas.microsoft.com/office/drawing/2014/main" id="{2CCFC3BF-8F3E-11D6-3532-F8B67D8BC534}"/>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7" name="Line 35">
                <a:extLst>
                  <a:ext uri="{FF2B5EF4-FFF2-40B4-BE49-F238E27FC236}">
                    <a16:creationId xmlns:a16="http://schemas.microsoft.com/office/drawing/2014/main" id="{79F56F77-6E58-CCE3-41A3-6D457ECEF19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8" name="Line 36">
                <a:extLst>
                  <a:ext uri="{FF2B5EF4-FFF2-40B4-BE49-F238E27FC236}">
                    <a16:creationId xmlns:a16="http://schemas.microsoft.com/office/drawing/2014/main" id="{AF11CEF4-2CE4-7FE5-98BB-CC35EE2FC3EB}"/>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2072" name="Line 37">
              <a:extLst>
                <a:ext uri="{FF2B5EF4-FFF2-40B4-BE49-F238E27FC236}">
                  <a16:creationId xmlns:a16="http://schemas.microsoft.com/office/drawing/2014/main" id="{6BD303B7-FAA0-EA13-C190-06D523BDDE5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73" name="Line 38">
              <a:extLst>
                <a:ext uri="{FF2B5EF4-FFF2-40B4-BE49-F238E27FC236}">
                  <a16:creationId xmlns:a16="http://schemas.microsoft.com/office/drawing/2014/main" id="{84AB80C3-EDE8-0A9A-E184-069088363797}"/>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
        <p:nvSpPr>
          <p:cNvPr id="14375" name="Rectangle 39">
            <a:extLst>
              <a:ext uri="{FF2B5EF4-FFF2-40B4-BE49-F238E27FC236}">
                <a16:creationId xmlns:a16="http://schemas.microsoft.com/office/drawing/2014/main" id="{17BEB649-3C7F-910B-852F-6D585713D7B9}"/>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376" name="Rectangle 40">
            <a:extLst>
              <a:ext uri="{FF2B5EF4-FFF2-40B4-BE49-F238E27FC236}">
                <a16:creationId xmlns:a16="http://schemas.microsoft.com/office/drawing/2014/main" id="{FF0F2812-5162-BCC3-65E9-535B7B77427E}"/>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377" name="Rectangle 41">
            <a:extLst>
              <a:ext uri="{FF2B5EF4-FFF2-40B4-BE49-F238E27FC236}">
                <a16:creationId xmlns:a16="http://schemas.microsoft.com/office/drawing/2014/main" id="{E3F5E78B-827B-F800-F160-6F043D459898}"/>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378" name="Rectangle 42">
            <a:extLst>
              <a:ext uri="{FF2B5EF4-FFF2-40B4-BE49-F238E27FC236}">
                <a16:creationId xmlns:a16="http://schemas.microsoft.com/office/drawing/2014/main" id="{D8BA5C3D-002E-2D6D-9F73-B1E11AEAF6CE}"/>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pPr>
              <a:defRPr/>
            </a:pPr>
            <a:fld id="{81BBB753-2188-40E0-B01C-5BC2D06A3276}" type="slidenum">
              <a:rPr lang="en-US" altLang="en-US"/>
              <a:pPr>
                <a:defRPr/>
              </a:pPr>
              <a:t>‹#›</a:t>
            </a:fld>
            <a:endParaRPr lang="en-US" altLang="en-US"/>
          </a:p>
        </p:txBody>
      </p:sp>
      <p:sp>
        <p:nvSpPr>
          <p:cNvPr id="14379" name="Rectangle 43">
            <a:extLst>
              <a:ext uri="{FF2B5EF4-FFF2-40B4-BE49-F238E27FC236}">
                <a16:creationId xmlns:a16="http://schemas.microsoft.com/office/drawing/2014/main" id="{40F55785-766E-92D9-1272-9FD5E3A31737}"/>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76453319"/>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77539F-EDED-C4FA-81BC-F3C7178315B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0A4224-009A-07FE-23A8-92C8291C410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53343B99-E2B5-56BF-2E1F-77C0FC8FA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AC52A152-F3DE-1C4D-4B3D-7DD0A8C4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2E9A544-CE66-38D3-E643-F274EC49C98F}"/>
              </a:ext>
            </a:extLst>
          </p:cNvPr>
          <p:cNvSpPr>
            <a:spLocks noGrp="1"/>
          </p:cNvSpPr>
          <p:nvPr>
            <p:ph type="ctrTitle"/>
          </p:nvPr>
        </p:nvSpPr>
        <p:spPr>
          <a:xfrm>
            <a:off x="6033792" y="2612707"/>
            <a:ext cx="4775075" cy="1630907"/>
          </a:xfrm>
        </p:spPr>
        <p:txBody>
          <a:bodyPr>
            <a:normAutofit fontScale="90000"/>
          </a:bodyPr>
          <a:lstStyle/>
          <a:p>
            <a:pPr algn="r"/>
            <a:r>
              <a:rPr lang="en-US" sz="4800" b="1" dirty="0">
                <a:solidFill>
                  <a:schemeClr val="tx1"/>
                </a:solidFill>
              </a:rPr>
              <a:t>The suffering of job</a:t>
            </a:r>
            <a:br>
              <a:rPr lang="en-US" sz="4800" dirty="0">
                <a:solidFill>
                  <a:schemeClr val="tx1"/>
                </a:solidFill>
              </a:rPr>
            </a:br>
            <a:r>
              <a:rPr lang="en-US" sz="3600" cap="none" dirty="0">
                <a:solidFill>
                  <a:schemeClr val="tx1"/>
                </a:solidFill>
              </a:rPr>
              <a:t>Part</a:t>
            </a:r>
            <a:r>
              <a:rPr lang="en-US" sz="3600" dirty="0">
                <a:solidFill>
                  <a:schemeClr val="tx1"/>
                </a:solidFill>
              </a:rPr>
              <a:t> 7</a:t>
            </a:r>
          </a:p>
        </p:txBody>
      </p:sp>
    </p:spTree>
    <p:extLst>
      <p:ext uri="{BB962C8B-B14F-4D97-AF65-F5344CB8AC3E}">
        <p14:creationId xmlns:p14="http://schemas.microsoft.com/office/powerpoint/2010/main" val="3411627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E927-8D73-5183-CBE2-27071A0FF57C}"/>
              </a:ext>
            </a:extLst>
          </p:cNvPr>
          <p:cNvSpPr>
            <a:spLocks noGrp="1"/>
          </p:cNvSpPr>
          <p:nvPr>
            <p:ph type="title"/>
          </p:nvPr>
        </p:nvSpPr>
        <p:spPr>
          <a:xfrm>
            <a:off x="1066800" y="422694"/>
            <a:ext cx="10058400" cy="1371600"/>
          </a:xfrm>
        </p:spPr>
        <p:txBody>
          <a:bodyPr/>
          <a:lstStyle/>
          <a:p>
            <a:r>
              <a:rPr lang="en-US" dirty="0">
                <a:solidFill>
                  <a:srgbClr val="C00000"/>
                </a:solidFill>
              </a:rPr>
              <a:t>Still, Job Refuses to Retaliate Against God</a:t>
            </a:r>
          </a:p>
        </p:txBody>
      </p:sp>
      <p:sp>
        <p:nvSpPr>
          <p:cNvPr id="3" name="Content Placeholder 2">
            <a:extLst>
              <a:ext uri="{FF2B5EF4-FFF2-40B4-BE49-F238E27FC236}">
                <a16:creationId xmlns:a16="http://schemas.microsoft.com/office/drawing/2014/main" id="{AF2C897B-E8D3-69CE-B4C7-B357CBC465CF}"/>
              </a:ext>
            </a:extLst>
          </p:cNvPr>
          <p:cNvSpPr>
            <a:spLocks noGrp="1"/>
          </p:cNvSpPr>
          <p:nvPr>
            <p:ph idx="1"/>
          </p:nvPr>
        </p:nvSpPr>
        <p:spPr>
          <a:xfrm>
            <a:off x="1066800" y="1656272"/>
            <a:ext cx="10492596" cy="4779034"/>
          </a:xfrm>
        </p:spPr>
        <p:txBody>
          <a:bodyPr>
            <a:normAutofit/>
          </a:bodyPr>
          <a:lstStyle/>
          <a:p>
            <a:pPr marL="0" indent="0">
              <a:buNone/>
            </a:pPr>
            <a:r>
              <a:rPr lang="en-US" sz="2800" b="1" dirty="0">
                <a:solidFill>
                  <a:srgbClr val="002060"/>
                </a:solidFill>
              </a:rPr>
              <a:t>The vivid description of what seemed to be God’s attack is just that -- a description!</a:t>
            </a:r>
          </a:p>
          <a:p>
            <a:r>
              <a:rPr lang="en-US" sz="2400" i="1" dirty="0"/>
              <a:t>Job never resorts to incriminating God (16:15-17).</a:t>
            </a:r>
          </a:p>
          <a:p>
            <a:r>
              <a:rPr lang="en-US" sz="2400" i="1" dirty="0"/>
              <a:t>God has not spoken, and his friends who have spoken have only mocked and betrayed him.</a:t>
            </a:r>
          </a:p>
          <a:p>
            <a:r>
              <a:rPr lang="en-US" sz="2400" i="1" dirty="0"/>
              <a:t>Still, though he feels death is imminent, he remains confident that there is an intercessor in heaven, and ultimately God will vindicate him (16:18-19).</a:t>
            </a:r>
          </a:p>
          <a:p>
            <a:r>
              <a:rPr lang="en-US" sz="2400" i="1" dirty="0"/>
              <a:t> With tear-stained face upward, Job pleads for God, to come to his defense (16:20-21).</a:t>
            </a:r>
          </a:p>
        </p:txBody>
      </p:sp>
      <p:sp>
        <p:nvSpPr>
          <p:cNvPr id="4" name="Slide Number Placeholder 3">
            <a:extLst>
              <a:ext uri="{FF2B5EF4-FFF2-40B4-BE49-F238E27FC236}">
                <a16:creationId xmlns:a16="http://schemas.microsoft.com/office/drawing/2014/main" id="{E0205D4F-6FB1-D140-7E83-6EF19FF598B5}"/>
              </a:ext>
            </a:extLst>
          </p:cNvPr>
          <p:cNvSpPr>
            <a:spLocks noGrp="1"/>
          </p:cNvSpPr>
          <p:nvPr>
            <p:ph type="sldNum" sz="quarter" idx="12"/>
          </p:nvPr>
        </p:nvSpPr>
        <p:spPr/>
        <p:txBody>
          <a:bodyPr/>
          <a:lstStyle/>
          <a:p>
            <a:fld id="{34B7E4EF-A1BD-40F4-AB7B-04F084DD991D}" type="slidenum">
              <a:rPr lang="en-US" smtClean="0"/>
              <a:t>10</a:t>
            </a:fld>
            <a:endParaRPr lang="en-US" dirty="0"/>
          </a:p>
        </p:txBody>
      </p:sp>
    </p:spTree>
    <p:extLst>
      <p:ext uri="{BB962C8B-B14F-4D97-AF65-F5344CB8AC3E}">
        <p14:creationId xmlns:p14="http://schemas.microsoft.com/office/powerpoint/2010/main" val="11576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B7C4-E172-F0B9-EC19-E09FB7E6CBBF}"/>
              </a:ext>
            </a:extLst>
          </p:cNvPr>
          <p:cNvSpPr>
            <a:spLocks noGrp="1"/>
          </p:cNvSpPr>
          <p:nvPr>
            <p:ph type="title"/>
          </p:nvPr>
        </p:nvSpPr>
        <p:spPr>
          <a:xfrm>
            <a:off x="1066800" y="642594"/>
            <a:ext cx="10058400" cy="806644"/>
          </a:xfrm>
        </p:spPr>
        <p:txBody>
          <a:bodyPr/>
          <a:lstStyle/>
          <a:p>
            <a:r>
              <a:rPr lang="en-US" dirty="0">
                <a:solidFill>
                  <a:srgbClr val="C00000"/>
                </a:solidFill>
              </a:rPr>
              <a:t>Job’s Final Response (42:1-6)</a:t>
            </a:r>
          </a:p>
        </p:txBody>
      </p:sp>
      <p:sp>
        <p:nvSpPr>
          <p:cNvPr id="3" name="Content Placeholder 2">
            <a:extLst>
              <a:ext uri="{FF2B5EF4-FFF2-40B4-BE49-F238E27FC236}">
                <a16:creationId xmlns:a16="http://schemas.microsoft.com/office/drawing/2014/main" id="{68E4DC0F-9F7E-384F-DF4F-E11161E1032B}"/>
              </a:ext>
            </a:extLst>
          </p:cNvPr>
          <p:cNvSpPr>
            <a:spLocks noGrp="1"/>
          </p:cNvSpPr>
          <p:nvPr>
            <p:ph idx="1"/>
          </p:nvPr>
        </p:nvSpPr>
        <p:spPr>
          <a:xfrm>
            <a:off x="1066800" y="1656272"/>
            <a:ext cx="10058400" cy="4744528"/>
          </a:xfrm>
        </p:spPr>
        <p:txBody>
          <a:bodyPr>
            <a:normAutofit lnSpcReduction="10000"/>
          </a:bodyPr>
          <a:lstStyle/>
          <a:p>
            <a:pPr marL="0" indent="0">
              <a:buNone/>
            </a:pPr>
            <a:r>
              <a:rPr lang="en-US" sz="2800" b="1" dirty="0">
                <a:solidFill>
                  <a:srgbClr val="002060"/>
                </a:solidFill>
              </a:rPr>
              <a:t>After his tour of the unfathomable world, Job now understands all too clearly that as a limited, finite human he could never govern the universe.</a:t>
            </a:r>
          </a:p>
          <a:p>
            <a:r>
              <a:rPr lang="en-US" sz="2400" i="1" dirty="0"/>
              <a:t>God alone can do this.</a:t>
            </a:r>
          </a:p>
          <a:p>
            <a:r>
              <a:rPr lang="en-US" sz="2400" i="1" dirty="0"/>
              <a:t>Humans must be content to leave this governance in the hands of God, who is both all-powerful and all-wise.</a:t>
            </a:r>
          </a:p>
          <a:p>
            <a:r>
              <a:rPr lang="en-US" sz="2400" i="1" dirty="0"/>
              <a:t>Job also realizes that God is transcendent, and as a finite human, it is not his place to unpack the mystery of God.</a:t>
            </a:r>
          </a:p>
          <a:p>
            <a:r>
              <a:rPr lang="en-US" sz="2400" i="1" dirty="0"/>
              <a:t>While Job does not discover the back story of his tragedy, he has discovered something much more satisfying—God himself!</a:t>
            </a:r>
          </a:p>
        </p:txBody>
      </p:sp>
      <p:sp>
        <p:nvSpPr>
          <p:cNvPr id="4" name="Slide Number Placeholder 3">
            <a:extLst>
              <a:ext uri="{FF2B5EF4-FFF2-40B4-BE49-F238E27FC236}">
                <a16:creationId xmlns:a16="http://schemas.microsoft.com/office/drawing/2014/main" id="{988F6715-DA71-EB50-75AC-229997561286}"/>
              </a:ext>
            </a:extLst>
          </p:cNvPr>
          <p:cNvSpPr>
            <a:spLocks noGrp="1"/>
          </p:cNvSpPr>
          <p:nvPr>
            <p:ph type="sldNum" sz="quarter" idx="12"/>
          </p:nvPr>
        </p:nvSpPr>
        <p:spPr/>
        <p:txBody>
          <a:bodyPr/>
          <a:lstStyle/>
          <a:p>
            <a:fld id="{34B7E4EF-A1BD-40F4-AB7B-04F084DD991D}" type="slidenum">
              <a:rPr lang="en-US" smtClean="0"/>
              <a:t>100</a:t>
            </a:fld>
            <a:endParaRPr lang="en-US" dirty="0"/>
          </a:p>
        </p:txBody>
      </p:sp>
    </p:spTree>
    <p:extLst>
      <p:ext uri="{BB962C8B-B14F-4D97-AF65-F5344CB8AC3E}">
        <p14:creationId xmlns:p14="http://schemas.microsoft.com/office/powerpoint/2010/main" val="32356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B7D6-E0BC-80A9-1E28-75C5D1CFB296}"/>
              </a:ext>
            </a:extLst>
          </p:cNvPr>
          <p:cNvSpPr>
            <a:spLocks noGrp="1"/>
          </p:cNvSpPr>
          <p:nvPr>
            <p:ph type="title"/>
          </p:nvPr>
        </p:nvSpPr>
        <p:spPr>
          <a:xfrm>
            <a:off x="1" y="642594"/>
            <a:ext cx="3479800" cy="5504206"/>
          </a:xfrm>
        </p:spPr>
        <p:txBody>
          <a:bodyPr/>
          <a:lstStyle/>
          <a:p>
            <a:pPr algn="r"/>
            <a:r>
              <a:rPr lang="en-US" dirty="0"/>
              <a:t>The Vision of Christ: but now my eye </a:t>
            </a:r>
            <a:r>
              <a:rPr lang="en-US" dirty="0" err="1"/>
              <a:t>seeth</a:t>
            </a:r>
            <a:r>
              <a:rPr lang="en-US" dirty="0"/>
              <a:t> Thee.</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7170" name="Picture 2" descr="undefined">
            <a:extLst>
              <a:ext uri="{FF2B5EF4-FFF2-40B4-BE49-F238E27FC236}">
                <a16:creationId xmlns:a16="http://schemas.microsoft.com/office/drawing/2014/main" id="{70D7F3F9-0623-5D2D-D0DD-3C4BA531AC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9800" y="0"/>
            <a:ext cx="871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4F3B476-975E-F017-403D-72A924DC5EB0}"/>
              </a:ext>
            </a:extLst>
          </p:cNvPr>
          <p:cNvSpPr>
            <a:spLocks noGrp="1"/>
          </p:cNvSpPr>
          <p:nvPr>
            <p:ph type="sldNum" sz="quarter" idx="12"/>
          </p:nvPr>
        </p:nvSpPr>
        <p:spPr/>
        <p:txBody>
          <a:bodyPr/>
          <a:lstStyle/>
          <a:p>
            <a:fld id="{34B7E4EF-A1BD-40F4-AB7B-04F084DD991D}" type="slidenum">
              <a:rPr lang="en-US" smtClean="0"/>
              <a:t>101</a:t>
            </a:fld>
            <a:endParaRPr lang="en-US" dirty="0"/>
          </a:p>
        </p:txBody>
      </p:sp>
    </p:spTree>
    <p:extLst>
      <p:ext uri="{BB962C8B-B14F-4D97-AF65-F5344CB8AC3E}">
        <p14:creationId xmlns:p14="http://schemas.microsoft.com/office/powerpoint/2010/main" val="27807322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a:extLst>
            <a:ext uri="{FF2B5EF4-FFF2-40B4-BE49-F238E27FC236}">
              <a16:creationId xmlns:a16="http://schemas.microsoft.com/office/drawing/2014/main" id="{7D59010B-CC16-AF59-4B96-F04C9286B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C9F27-9FF6-E698-15DD-0010DE0993F3}"/>
              </a:ext>
            </a:extLst>
          </p:cNvPr>
          <p:cNvSpPr>
            <a:spLocks noGrp="1"/>
          </p:cNvSpPr>
          <p:nvPr>
            <p:ph type="title"/>
          </p:nvPr>
        </p:nvSpPr>
        <p:spPr/>
        <p:txBody>
          <a:bodyPr/>
          <a:lstStyle/>
          <a:p>
            <a:pPr algn="ctr"/>
            <a:r>
              <a:rPr lang="en-US" dirty="0">
                <a:solidFill>
                  <a:srgbClr val="FF0000"/>
                </a:solidFill>
                <a:latin typeface="Arial Black" panose="020B0A04020102020204" pitchFamily="34" charset="0"/>
              </a:rPr>
              <a:t>Job’s Confession</a:t>
            </a:r>
          </a:p>
        </p:txBody>
      </p:sp>
      <p:sp>
        <p:nvSpPr>
          <p:cNvPr id="3" name="Content Placeholder 2">
            <a:extLst>
              <a:ext uri="{FF2B5EF4-FFF2-40B4-BE49-F238E27FC236}">
                <a16:creationId xmlns:a16="http://schemas.microsoft.com/office/drawing/2014/main" id="{2065B9A2-EFBC-8A20-0C4F-C1D53107814C}"/>
              </a:ext>
            </a:extLst>
          </p:cNvPr>
          <p:cNvSpPr>
            <a:spLocks noGrp="1"/>
          </p:cNvSpPr>
          <p:nvPr>
            <p:ph idx="1"/>
          </p:nvPr>
        </p:nvSpPr>
        <p:spPr>
          <a:xfrm>
            <a:off x="1066800" y="2103120"/>
            <a:ext cx="10602036" cy="3849624"/>
          </a:xfrm>
        </p:spPr>
        <p:txBody>
          <a:bodyPr>
            <a:normAutofit/>
          </a:bodyPr>
          <a:lstStyle/>
          <a:p>
            <a:pPr marL="0" indent="0">
              <a:buNone/>
            </a:pPr>
            <a:r>
              <a:rPr lang="en-US" sz="3200" i="1" dirty="0">
                <a:solidFill>
                  <a:srgbClr val="FFFF99"/>
                </a:solidFill>
                <a:latin typeface="Book Antiqua" panose="02040602050305030304" pitchFamily="18" charset="0"/>
              </a:rPr>
              <a:t>“I know you are able [to do] everything, and no purpose of yours can be restrained.”</a:t>
            </a:r>
          </a:p>
          <a:p>
            <a:pPr marL="0" indent="0">
              <a:buNone/>
            </a:pPr>
            <a:endParaRPr lang="en-US" sz="800" i="1" dirty="0">
              <a:solidFill>
                <a:srgbClr val="FFFF99"/>
              </a:solidFill>
              <a:latin typeface="Book Antiqua" panose="02040602050305030304" pitchFamily="18" charset="0"/>
            </a:endParaRPr>
          </a:p>
          <a:p>
            <a:pPr marL="0" indent="0">
              <a:buNone/>
            </a:pPr>
            <a:r>
              <a:rPr lang="en-US" sz="3200" i="1" dirty="0">
                <a:solidFill>
                  <a:srgbClr val="FFFF99"/>
                </a:solidFill>
                <a:latin typeface="Book Antiqua" panose="02040602050305030304" pitchFamily="18" charset="0"/>
              </a:rPr>
              <a:t>“Therefore, I declared [what] I did not discern, [things] too wonderful for me, which I did not know”</a:t>
            </a:r>
          </a:p>
          <a:p>
            <a:pPr marL="0" indent="0">
              <a:buNone/>
            </a:pPr>
            <a:r>
              <a:rPr lang="en-US" sz="2800" dirty="0">
                <a:solidFill>
                  <a:srgbClr val="FFFF99"/>
                </a:solidFill>
              </a:rPr>
              <a:t>							Job 42:1-3</a:t>
            </a:r>
          </a:p>
          <a:p>
            <a:endParaRPr lang="en-US" sz="2400" i="1" dirty="0" err="1">
              <a:solidFill>
                <a:srgbClr val="FFFF99"/>
              </a:solidFill>
            </a:endParaRPr>
          </a:p>
        </p:txBody>
      </p:sp>
      <p:sp>
        <p:nvSpPr>
          <p:cNvPr id="4" name="Slide Number Placeholder 3">
            <a:extLst>
              <a:ext uri="{FF2B5EF4-FFF2-40B4-BE49-F238E27FC236}">
                <a16:creationId xmlns:a16="http://schemas.microsoft.com/office/drawing/2014/main" id="{3753EE02-FBFF-61FD-EEF8-94D9DE886803}"/>
              </a:ext>
            </a:extLst>
          </p:cNvPr>
          <p:cNvSpPr>
            <a:spLocks noGrp="1"/>
          </p:cNvSpPr>
          <p:nvPr>
            <p:ph type="sldNum" sz="quarter" idx="12"/>
          </p:nvPr>
        </p:nvSpPr>
        <p:spPr/>
        <p:txBody>
          <a:bodyPr/>
          <a:lstStyle/>
          <a:p>
            <a:fld id="{34B7E4EF-A1BD-40F4-AB7B-04F084DD991D}" type="slidenum">
              <a:rPr lang="en-US" smtClean="0"/>
              <a:t>102</a:t>
            </a:fld>
            <a:endParaRPr lang="en-US" dirty="0"/>
          </a:p>
        </p:txBody>
      </p:sp>
    </p:spTree>
    <p:extLst>
      <p:ext uri="{BB962C8B-B14F-4D97-AF65-F5344CB8AC3E}">
        <p14:creationId xmlns:p14="http://schemas.microsoft.com/office/powerpoint/2010/main" val="27115930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024D-2B0D-3FC8-04FE-1124365D2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274C8-9647-9ECF-BA0C-A493B1B134C6}"/>
              </a:ext>
            </a:extLst>
          </p:cNvPr>
          <p:cNvSpPr>
            <a:spLocks noGrp="1"/>
          </p:cNvSpPr>
          <p:nvPr>
            <p:ph type="title"/>
          </p:nvPr>
        </p:nvSpPr>
        <p:spPr>
          <a:xfrm>
            <a:off x="1066800" y="642594"/>
            <a:ext cx="10058400" cy="875310"/>
          </a:xfrm>
        </p:spPr>
        <p:txBody>
          <a:bodyPr/>
          <a:lstStyle/>
          <a:p>
            <a:r>
              <a:rPr lang="en-US" dirty="0">
                <a:solidFill>
                  <a:srgbClr val="C00000"/>
                </a:solidFill>
              </a:rPr>
              <a:t>Resolution</a:t>
            </a:r>
          </a:p>
        </p:txBody>
      </p:sp>
      <p:sp>
        <p:nvSpPr>
          <p:cNvPr id="3" name="Content Placeholder 2">
            <a:extLst>
              <a:ext uri="{FF2B5EF4-FFF2-40B4-BE49-F238E27FC236}">
                <a16:creationId xmlns:a16="http://schemas.microsoft.com/office/drawing/2014/main" id="{F06A3F43-97E3-5A64-DD09-9A7CA53321BB}"/>
              </a:ext>
            </a:extLst>
          </p:cNvPr>
          <p:cNvSpPr>
            <a:spLocks noGrp="1"/>
          </p:cNvSpPr>
          <p:nvPr>
            <p:ph idx="1"/>
          </p:nvPr>
        </p:nvSpPr>
        <p:spPr>
          <a:xfrm>
            <a:off x="1066800" y="1700784"/>
            <a:ext cx="10058400" cy="4514622"/>
          </a:xfrm>
        </p:spPr>
        <p:txBody>
          <a:bodyPr>
            <a:normAutofit lnSpcReduction="10000"/>
          </a:bodyPr>
          <a:lstStyle/>
          <a:p>
            <a:pPr marL="0" indent="0">
              <a:buNone/>
            </a:pPr>
            <a:r>
              <a:rPr lang="en-US" sz="2800" b="1" dirty="0">
                <a:solidFill>
                  <a:srgbClr val="002060"/>
                </a:solidFill>
              </a:rPr>
              <a:t>Job has now been set free from the narrow confines of his former world-view.</a:t>
            </a:r>
          </a:p>
          <a:p>
            <a:r>
              <a:rPr lang="en-US" sz="2400" i="1" dirty="0"/>
              <a:t>The </a:t>
            </a:r>
            <a:r>
              <a:rPr lang="en-US" sz="2400" i="1" dirty="0" err="1"/>
              <a:t>satan’s</a:t>
            </a:r>
            <a:r>
              <a:rPr lang="en-US" sz="2400" i="1" dirty="0"/>
              <a:t> slanderous prediction that Job would curse God to his face has been proved absolutely false.</a:t>
            </a:r>
          </a:p>
          <a:p>
            <a:r>
              <a:rPr lang="en-US" sz="2400" i="1" dirty="0"/>
              <a:t>Now, Job is free to speak, for he realizes that his former knowledge of God was only comparable to a dim rumor; now, he has heard from God himself (42:5).</a:t>
            </a:r>
          </a:p>
          <a:p>
            <a:r>
              <a:rPr lang="en-US" sz="2400" i="1" dirty="0"/>
              <a:t>He retracts his former doubtful ruminations and bows in deep reverence while gratefully accepting the comfort brought to him by the voice of God (42:6).</a:t>
            </a:r>
          </a:p>
        </p:txBody>
      </p:sp>
      <p:sp>
        <p:nvSpPr>
          <p:cNvPr id="4" name="Slide Number Placeholder 3">
            <a:extLst>
              <a:ext uri="{FF2B5EF4-FFF2-40B4-BE49-F238E27FC236}">
                <a16:creationId xmlns:a16="http://schemas.microsoft.com/office/drawing/2014/main" id="{75BDD5BB-D979-9A86-8091-1846645F4278}"/>
              </a:ext>
            </a:extLst>
          </p:cNvPr>
          <p:cNvSpPr>
            <a:spLocks noGrp="1"/>
          </p:cNvSpPr>
          <p:nvPr>
            <p:ph type="sldNum" sz="quarter" idx="12"/>
          </p:nvPr>
        </p:nvSpPr>
        <p:spPr/>
        <p:txBody>
          <a:bodyPr/>
          <a:lstStyle/>
          <a:p>
            <a:fld id="{34B7E4EF-A1BD-40F4-AB7B-04F084DD991D}" type="slidenum">
              <a:rPr lang="en-US" smtClean="0"/>
              <a:t>103</a:t>
            </a:fld>
            <a:endParaRPr lang="en-US" dirty="0"/>
          </a:p>
        </p:txBody>
      </p:sp>
    </p:spTree>
    <p:extLst>
      <p:ext uri="{BB962C8B-B14F-4D97-AF65-F5344CB8AC3E}">
        <p14:creationId xmlns:p14="http://schemas.microsoft.com/office/powerpoint/2010/main" val="412957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55E8-A1CC-3D31-1F17-411CCE9DD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CF83E-F09E-538B-6604-AC93A8F9643B}"/>
              </a:ext>
            </a:extLst>
          </p:cNvPr>
          <p:cNvSpPr>
            <a:spLocks noGrp="1"/>
          </p:cNvSpPr>
          <p:nvPr>
            <p:ph type="title"/>
          </p:nvPr>
        </p:nvSpPr>
        <p:spPr>
          <a:xfrm>
            <a:off x="1066800" y="642594"/>
            <a:ext cx="10058400" cy="875310"/>
          </a:xfrm>
        </p:spPr>
        <p:txBody>
          <a:bodyPr/>
          <a:lstStyle/>
          <a:p>
            <a:r>
              <a:rPr lang="en-US" dirty="0">
                <a:solidFill>
                  <a:srgbClr val="C00000"/>
                </a:solidFill>
              </a:rPr>
              <a:t>God’s Rebuke of Job’s Friends </a:t>
            </a:r>
          </a:p>
        </p:txBody>
      </p:sp>
      <p:sp>
        <p:nvSpPr>
          <p:cNvPr id="3" name="Content Placeholder 2">
            <a:extLst>
              <a:ext uri="{FF2B5EF4-FFF2-40B4-BE49-F238E27FC236}">
                <a16:creationId xmlns:a16="http://schemas.microsoft.com/office/drawing/2014/main" id="{B2DA4C85-B840-74E7-BE74-2E1F79A8CEAE}"/>
              </a:ext>
            </a:extLst>
          </p:cNvPr>
          <p:cNvSpPr>
            <a:spLocks noGrp="1"/>
          </p:cNvSpPr>
          <p:nvPr>
            <p:ph idx="1"/>
          </p:nvPr>
        </p:nvSpPr>
        <p:spPr>
          <a:xfrm>
            <a:off x="1066800" y="1517904"/>
            <a:ext cx="10058400" cy="4831138"/>
          </a:xfrm>
        </p:spPr>
        <p:txBody>
          <a:bodyPr>
            <a:normAutofit lnSpcReduction="10000"/>
          </a:bodyPr>
          <a:lstStyle/>
          <a:p>
            <a:pPr marL="0" indent="0">
              <a:buNone/>
            </a:pPr>
            <a:r>
              <a:rPr lang="en-US" sz="2800" b="1" dirty="0">
                <a:solidFill>
                  <a:srgbClr val="002060"/>
                </a:solidFill>
              </a:rPr>
              <a:t>In neither of God’s long speeches did he refer to any of the arguments of Job’s friends, but now he does so.</a:t>
            </a:r>
          </a:p>
          <a:p>
            <a:r>
              <a:rPr lang="en-US" sz="2400" i="1" dirty="0"/>
              <a:t>Addressing Eliphaz, presumably the oldest and representing the others, he bluntly assesses their contributions as failures (42:7).</a:t>
            </a:r>
          </a:p>
          <a:p>
            <a:r>
              <a:rPr lang="en-US" sz="2400" i="1" dirty="0"/>
              <a:t>The irony is that all of Job’s friends condemned him, implying that his suffering was a result of God being angry with him, and now, at the end, it is Yahweh who is angry at his friends.</a:t>
            </a:r>
          </a:p>
          <a:p>
            <a:r>
              <a:rPr lang="en-US" sz="2400" i="1" dirty="0"/>
              <a:t>It was not that his friends did not say many things that were true (or for that matter, that Job always said what was correct), but their overall conclusion that sin is immediately punished while righteousness is immediately rewarded was absolutely wrong.</a:t>
            </a:r>
          </a:p>
        </p:txBody>
      </p:sp>
      <p:sp>
        <p:nvSpPr>
          <p:cNvPr id="4" name="Slide Number Placeholder 3">
            <a:extLst>
              <a:ext uri="{FF2B5EF4-FFF2-40B4-BE49-F238E27FC236}">
                <a16:creationId xmlns:a16="http://schemas.microsoft.com/office/drawing/2014/main" id="{C478CE10-0283-5CDB-BB69-CC47971C863C}"/>
              </a:ext>
            </a:extLst>
          </p:cNvPr>
          <p:cNvSpPr>
            <a:spLocks noGrp="1"/>
          </p:cNvSpPr>
          <p:nvPr>
            <p:ph type="sldNum" sz="quarter" idx="12"/>
          </p:nvPr>
        </p:nvSpPr>
        <p:spPr/>
        <p:txBody>
          <a:bodyPr/>
          <a:lstStyle/>
          <a:p>
            <a:fld id="{34B7E4EF-A1BD-40F4-AB7B-04F084DD991D}" type="slidenum">
              <a:rPr lang="en-US" smtClean="0"/>
              <a:t>104</a:t>
            </a:fld>
            <a:endParaRPr lang="en-US" dirty="0"/>
          </a:p>
        </p:txBody>
      </p:sp>
    </p:spTree>
    <p:extLst>
      <p:ext uri="{BB962C8B-B14F-4D97-AF65-F5344CB8AC3E}">
        <p14:creationId xmlns:p14="http://schemas.microsoft.com/office/powerpoint/2010/main" val="19534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8BA4-C6A0-009E-E7CF-BC8A571A1BC3}"/>
              </a:ext>
            </a:extLst>
          </p:cNvPr>
          <p:cNvSpPr>
            <a:spLocks noGrp="1"/>
          </p:cNvSpPr>
          <p:nvPr>
            <p:ph type="title"/>
          </p:nvPr>
        </p:nvSpPr>
        <p:spPr>
          <a:xfrm>
            <a:off x="1066800" y="219456"/>
            <a:ext cx="10058400" cy="1371600"/>
          </a:xfrm>
        </p:spPr>
        <p:txBody>
          <a:bodyPr/>
          <a:lstStyle/>
          <a:p>
            <a:r>
              <a:rPr lang="en-US" dirty="0">
                <a:solidFill>
                  <a:srgbClr val="FF0000"/>
                </a:solidFill>
                <a:latin typeface="Arial Black" panose="020B0A04020102020204" pitchFamily="34" charset="0"/>
              </a:rPr>
              <a:t>The Final Assessment</a:t>
            </a:r>
          </a:p>
        </p:txBody>
      </p:sp>
      <p:sp>
        <p:nvSpPr>
          <p:cNvPr id="3" name="Content Placeholder 2">
            <a:extLst>
              <a:ext uri="{FF2B5EF4-FFF2-40B4-BE49-F238E27FC236}">
                <a16:creationId xmlns:a16="http://schemas.microsoft.com/office/drawing/2014/main" id="{3379726C-0D93-673E-92F9-D0EF83D340FA}"/>
              </a:ext>
            </a:extLst>
          </p:cNvPr>
          <p:cNvSpPr>
            <a:spLocks noGrp="1"/>
          </p:cNvSpPr>
          <p:nvPr>
            <p:ph idx="1"/>
          </p:nvPr>
        </p:nvSpPr>
        <p:spPr>
          <a:xfrm>
            <a:off x="1066800" y="1591056"/>
            <a:ext cx="10591800" cy="5047488"/>
          </a:xfrm>
        </p:spPr>
        <p:txBody>
          <a:bodyPr>
            <a:normAutofit/>
          </a:bodyPr>
          <a:lstStyle/>
          <a:p>
            <a:pPr>
              <a:buClr>
                <a:srgbClr val="FFFF99"/>
              </a:buClr>
            </a:pPr>
            <a:r>
              <a:rPr lang="en-US" sz="3200" i="1" dirty="0">
                <a:solidFill>
                  <a:srgbClr val="FFFF99"/>
                </a:solidFill>
                <a:latin typeface="Book Antiqua" panose="02040602050305030304" pitchFamily="18" charset="0"/>
              </a:rPr>
              <a:t>Job’s friends had argued that Job brought this tragedy on himself, and this was certainly not the case.</a:t>
            </a:r>
          </a:p>
          <a:p>
            <a:pPr>
              <a:buClr>
                <a:srgbClr val="FFFF99"/>
              </a:buClr>
            </a:pPr>
            <a:r>
              <a:rPr lang="en-US" sz="3200" i="1" dirty="0">
                <a:solidFill>
                  <a:srgbClr val="FFFF99"/>
                </a:solidFill>
                <a:latin typeface="Book Antiqua" panose="02040602050305030304" pitchFamily="18" charset="0"/>
              </a:rPr>
              <a:t>Indeed, Job had spoken what was “right” about God, and whatever else this might mean, it must surely include his unwavering trust in a Redeemer who would someday “stand upon the earth” and right the wrongs of the world (cf. 19:25-27).</a:t>
            </a:r>
          </a:p>
        </p:txBody>
      </p:sp>
      <p:sp>
        <p:nvSpPr>
          <p:cNvPr id="4" name="Slide Number Placeholder 3">
            <a:extLst>
              <a:ext uri="{FF2B5EF4-FFF2-40B4-BE49-F238E27FC236}">
                <a16:creationId xmlns:a16="http://schemas.microsoft.com/office/drawing/2014/main" id="{A7C902A1-7B84-1DC8-7797-0E47A24973AE}"/>
              </a:ext>
            </a:extLst>
          </p:cNvPr>
          <p:cNvSpPr>
            <a:spLocks noGrp="1"/>
          </p:cNvSpPr>
          <p:nvPr>
            <p:ph type="sldNum" sz="quarter" idx="12"/>
          </p:nvPr>
        </p:nvSpPr>
        <p:spPr/>
        <p:txBody>
          <a:bodyPr/>
          <a:lstStyle/>
          <a:p>
            <a:fld id="{34B7E4EF-A1BD-40F4-AB7B-04F084DD991D}" type="slidenum">
              <a:rPr lang="en-US" smtClean="0"/>
              <a:t>105</a:t>
            </a:fld>
            <a:endParaRPr lang="en-US" dirty="0"/>
          </a:p>
        </p:txBody>
      </p:sp>
    </p:spTree>
    <p:extLst>
      <p:ext uri="{BB962C8B-B14F-4D97-AF65-F5344CB8AC3E}">
        <p14:creationId xmlns:p14="http://schemas.microsoft.com/office/powerpoint/2010/main" val="32885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CC1D-351C-7ACF-B50D-C8440007EB1E}"/>
              </a:ext>
            </a:extLst>
          </p:cNvPr>
          <p:cNvSpPr>
            <a:spLocks noGrp="1"/>
          </p:cNvSpPr>
          <p:nvPr>
            <p:ph type="title"/>
          </p:nvPr>
        </p:nvSpPr>
        <p:spPr/>
        <p:txBody>
          <a:bodyPr/>
          <a:lstStyle/>
          <a:p>
            <a:r>
              <a:rPr lang="en-US" dirty="0">
                <a:solidFill>
                  <a:srgbClr val="C00000"/>
                </a:solidFill>
              </a:rPr>
              <a:t>The Final Irony</a:t>
            </a:r>
          </a:p>
        </p:txBody>
      </p:sp>
      <p:sp>
        <p:nvSpPr>
          <p:cNvPr id="3" name="Content Placeholder 2">
            <a:extLst>
              <a:ext uri="{FF2B5EF4-FFF2-40B4-BE49-F238E27FC236}">
                <a16:creationId xmlns:a16="http://schemas.microsoft.com/office/drawing/2014/main" id="{35203A7E-0E04-4623-1B1D-48F41A19CE70}"/>
              </a:ext>
            </a:extLst>
          </p:cNvPr>
          <p:cNvSpPr>
            <a:spLocks noGrp="1"/>
          </p:cNvSpPr>
          <p:nvPr>
            <p:ph idx="1"/>
          </p:nvPr>
        </p:nvSpPr>
        <p:spPr>
          <a:xfrm>
            <a:off x="1066800" y="1992554"/>
            <a:ext cx="10058400" cy="3849624"/>
          </a:xfrm>
        </p:spPr>
        <p:txBody>
          <a:bodyPr>
            <a:normAutofit/>
          </a:bodyPr>
          <a:lstStyle/>
          <a:p>
            <a:pPr marL="0" indent="0">
              <a:buNone/>
            </a:pPr>
            <a:r>
              <a:rPr lang="en-US" sz="2800" b="1" dirty="0">
                <a:solidFill>
                  <a:srgbClr val="002060"/>
                </a:solidFill>
              </a:rPr>
              <a:t>The deepest irony is that God now demanded of Job’s friends that they suffer the ultimate ignominy—going to Job so that he might offer a sacrifice and prayer in their behalf for their folly (42:8-9).</a:t>
            </a:r>
          </a:p>
          <a:p>
            <a:r>
              <a:rPr lang="en-US" sz="2400" i="1" dirty="0"/>
              <a:t>The large size of their sacrifice suggests the enormity of their error.</a:t>
            </a:r>
          </a:p>
          <a:p>
            <a:r>
              <a:rPr lang="en-US" sz="2400" i="1" dirty="0"/>
              <a:t>No mention is made of Elihu. Given his pomposity and verbose exuberance, it may be that he experiences the ultimate dismissal as a theological fly-weight.</a:t>
            </a:r>
          </a:p>
        </p:txBody>
      </p:sp>
      <p:sp>
        <p:nvSpPr>
          <p:cNvPr id="4" name="Slide Number Placeholder 3">
            <a:extLst>
              <a:ext uri="{FF2B5EF4-FFF2-40B4-BE49-F238E27FC236}">
                <a16:creationId xmlns:a16="http://schemas.microsoft.com/office/drawing/2014/main" id="{9DDD5790-C3A1-AFA7-1806-59FD1F3CC3AB}"/>
              </a:ext>
            </a:extLst>
          </p:cNvPr>
          <p:cNvSpPr>
            <a:spLocks noGrp="1"/>
          </p:cNvSpPr>
          <p:nvPr>
            <p:ph type="sldNum" sz="quarter" idx="12"/>
          </p:nvPr>
        </p:nvSpPr>
        <p:spPr/>
        <p:txBody>
          <a:bodyPr/>
          <a:lstStyle/>
          <a:p>
            <a:fld id="{34B7E4EF-A1BD-40F4-AB7B-04F084DD991D}" type="slidenum">
              <a:rPr lang="en-US" smtClean="0"/>
              <a:t>106</a:t>
            </a:fld>
            <a:endParaRPr lang="en-US" dirty="0"/>
          </a:p>
        </p:txBody>
      </p:sp>
    </p:spTree>
    <p:extLst>
      <p:ext uri="{BB962C8B-B14F-4D97-AF65-F5344CB8AC3E}">
        <p14:creationId xmlns:p14="http://schemas.microsoft.com/office/powerpoint/2010/main" val="101541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4249-340D-7A2E-B0A0-37988626072A}"/>
              </a:ext>
            </a:extLst>
          </p:cNvPr>
          <p:cNvSpPr>
            <a:spLocks noGrp="1"/>
          </p:cNvSpPr>
          <p:nvPr>
            <p:ph type="title"/>
          </p:nvPr>
        </p:nvSpPr>
        <p:spPr>
          <a:xfrm>
            <a:off x="7950199" y="642594"/>
            <a:ext cx="3948151" cy="5402606"/>
          </a:xfrm>
        </p:spPr>
        <p:txBody>
          <a:bodyPr/>
          <a:lstStyle/>
          <a:p>
            <a:r>
              <a:rPr lang="en-US" dirty="0"/>
              <a:t>Job sacrifices and prays for his friends.</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8194" name="Picture 2" descr="undefined">
            <a:extLst>
              <a:ext uri="{FF2B5EF4-FFF2-40B4-BE49-F238E27FC236}">
                <a16:creationId xmlns:a16="http://schemas.microsoft.com/office/drawing/2014/main" id="{AAA6D937-BF9C-B912-D930-CE3A13D74A7E}"/>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74265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9323AE5-D37D-F910-7C66-838BCE626CB3}"/>
              </a:ext>
            </a:extLst>
          </p:cNvPr>
          <p:cNvSpPr>
            <a:spLocks noGrp="1"/>
          </p:cNvSpPr>
          <p:nvPr>
            <p:ph type="sldNum" sz="quarter" idx="12"/>
          </p:nvPr>
        </p:nvSpPr>
        <p:spPr/>
        <p:txBody>
          <a:bodyPr/>
          <a:lstStyle/>
          <a:p>
            <a:fld id="{34B7E4EF-A1BD-40F4-AB7B-04F084DD991D}" type="slidenum">
              <a:rPr lang="en-US" smtClean="0"/>
              <a:t>107</a:t>
            </a:fld>
            <a:endParaRPr lang="en-US" dirty="0"/>
          </a:p>
        </p:txBody>
      </p:sp>
    </p:spTree>
    <p:extLst>
      <p:ext uri="{BB962C8B-B14F-4D97-AF65-F5344CB8AC3E}">
        <p14:creationId xmlns:p14="http://schemas.microsoft.com/office/powerpoint/2010/main" val="19664095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718-1DAA-D0FE-4FD3-A4E98573E6DF}"/>
              </a:ext>
            </a:extLst>
          </p:cNvPr>
          <p:cNvSpPr>
            <a:spLocks noGrp="1"/>
          </p:cNvSpPr>
          <p:nvPr>
            <p:ph type="title"/>
          </p:nvPr>
        </p:nvSpPr>
        <p:spPr>
          <a:xfrm>
            <a:off x="1066800" y="642594"/>
            <a:ext cx="10058400" cy="875655"/>
          </a:xfrm>
        </p:spPr>
        <p:txBody>
          <a:bodyPr/>
          <a:lstStyle/>
          <a:p>
            <a:r>
              <a:rPr lang="en-US" dirty="0">
                <a:solidFill>
                  <a:srgbClr val="C00000"/>
                </a:solidFill>
              </a:rPr>
              <a:t>Restoration</a:t>
            </a:r>
          </a:p>
        </p:txBody>
      </p:sp>
      <p:sp>
        <p:nvSpPr>
          <p:cNvPr id="3" name="Content Placeholder 2">
            <a:extLst>
              <a:ext uri="{FF2B5EF4-FFF2-40B4-BE49-F238E27FC236}">
                <a16:creationId xmlns:a16="http://schemas.microsoft.com/office/drawing/2014/main" id="{54393958-C9DB-7F1B-798C-5AF0DCB603BD}"/>
              </a:ext>
            </a:extLst>
          </p:cNvPr>
          <p:cNvSpPr>
            <a:spLocks noGrp="1"/>
          </p:cNvSpPr>
          <p:nvPr>
            <p:ph idx="1"/>
          </p:nvPr>
        </p:nvSpPr>
        <p:spPr>
          <a:xfrm>
            <a:off x="1066800" y="1690777"/>
            <a:ext cx="10058400" cy="4524629"/>
          </a:xfrm>
        </p:spPr>
        <p:txBody>
          <a:bodyPr>
            <a:normAutofit/>
          </a:bodyPr>
          <a:lstStyle/>
          <a:p>
            <a:pPr marL="0" indent="0">
              <a:buNone/>
            </a:pPr>
            <a:r>
              <a:rPr lang="en-US" sz="2800" b="1" dirty="0">
                <a:solidFill>
                  <a:srgbClr val="002060"/>
                </a:solidFill>
              </a:rPr>
              <a:t>After his generous prayer, God turned about Job’s ordeal (42:10).</a:t>
            </a:r>
          </a:p>
          <a:p>
            <a:r>
              <a:rPr lang="en-US" sz="2400" i="1" dirty="0"/>
              <a:t>His relatives and acquaintances now came to offer gifts and condolences (42:11).</a:t>
            </a:r>
          </a:p>
          <a:p>
            <a:r>
              <a:rPr lang="en-US" sz="2400" i="1" dirty="0"/>
              <a:t>The numbers of his livestock doubled (42:12; cf. 1:3).</a:t>
            </a:r>
          </a:p>
          <a:p>
            <a:r>
              <a:rPr lang="en-US" sz="2400" i="1" dirty="0"/>
              <a:t>His additional three daughters, Dove, Cinnamon and Mascara </a:t>
            </a:r>
            <a:r>
              <a:rPr lang="en-US" sz="2400" i="1" err="1"/>
              <a:t>Bottle</a:t>
            </a:r>
            <a:r>
              <a:rPr lang="en-US" sz="2400" i="1"/>
              <a:t>, are </a:t>
            </a:r>
            <a:r>
              <a:rPr lang="en-US" sz="2400" i="1" dirty="0"/>
              <a:t>singled out because of their beauty (42:13-15).</a:t>
            </a:r>
          </a:p>
          <a:p>
            <a:r>
              <a:rPr lang="en-US" sz="2400" i="1" dirty="0"/>
              <a:t>Job lived out his life to the age of 140, double the normal lifespan (cf. Ps. 90:10).</a:t>
            </a:r>
          </a:p>
        </p:txBody>
      </p:sp>
      <p:sp>
        <p:nvSpPr>
          <p:cNvPr id="4" name="Slide Number Placeholder 3">
            <a:extLst>
              <a:ext uri="{FF2B5EF4-FFF2-40B4-BE49-F238E27FC236}">
                <a16:creationId xmlns:a16="http://schemas.microsoft.com/office/drawing/2014/main" id="{3409458B-5A14-73B3-C329-E001D782B634}"/>
              </a:ext>
            </a:extLst>
          </p:cNvPr>
          <p:cNvSpPr>
            <a:spLocks noGrp="1"/>
          </p:cNvSpPr>
          <p:nvPr>
            <p:ph type="sldNum" sz="quarter" idx="12"/>
          </p:nvPr>
        </p:nvSpPr>
        <p:spPr/>
        <p:txBody>
          <a:bodyPr/>
          <a:lstStyle/>
          <a:p>
            <a:fld id="{34B7E4EF-A1BD-40F4-AB7B-04F084DD991D}" type="slidenum">
              <a:rPr lang="en-US" smtClean="0"/>
              <a:t>108</a:t>
            </a:fld>
            <a:endParaRPr lang="en-US" dirty="0"/>
          </a:p>
        </p:txBody>
      </p:sp>
    </p:spTree>
    <p:extLst>
      <p:ext uri="{BB962C8B-B14F-4D97-AF65-F5344CB8AC3E}">
        <p14:creationId xmlns:p14="http://schemas.microsoft.com/office/powerpoint/2010/main" val="630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6DC0-20A0-6920-2C03-0DCC7CA9B8C6}"/>
              </a:ext>
            </a:extLst>
          </p:cNvPr>
          <p:cNvSpPr>
            <a:spLocks noGrp="1"/>
          </p:cNvSpPr>
          <p:nvPr>
            <p:ph type="title"/>
          </p:nvPr>
        </p:nvSpPr>
        <p:spPr>
          <a:xfrm>
            <a:off x="595312" y="591794"/>
            <a:ext cx="3443288" cy="5428006"/>
          </a:xfrm>
        </p:spPr>
        <p:txBody>
          <a:bodyPr/>
          <a:lstStyle/>
          <a:p>
            <a:pPr algn="r"/>
            <a:r>
              <a:rPr lang="en-US" dirty="0"/>
              <a:t>Job restored to prosperity</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11266" name="Picture 2" descr="undefined">
            <a:extLst>
              <a:ext uri="{FF2B5EF4-FFF2-40B4-BE49-F238E27FC236}">
                <a16:creationId xmlns:a16="http://schemas.microsoft.com/office/drawing/2014/main" id="{F8B42435-E4A4-E18E-D14B-CA1FA47B97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38625" y="0"/>
            <a:ext cx="7953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9FB27AF-6468-4EAD-3BAB-4B011DDD1B19}"/>
              </a:ext>
            </a:extLst>
          </p:cNvPr>
          <p:cNvSpPr>
            <a:spLocks noGrp="1"/>
          </p:cNvSpPr>
          <p:nvPr>
            <p:ph type="sldNum" sz="quarter" idx="12"/>
          </p:nvPr>
        </p:nvSpPr>
        <p:spPr/>
        <p:txBody>
          <a:bodyPr/>
          <a:lstStyle/>
          <a:p>
            <a:fld id="{34B7E4EF-A1BD-40F4-AB7B-04F084DD991D}" type="slidenum">
              <a:rPr lang="en-US" smtClean="0"/>
              <a:t>109</a:t>
            </a:fld>
            <a:endParaRPr lang="en-US" dirty="0"/>
          </a:p>
        </p:txBody>
      </p:sp>
    </p:spTree>
    <p:extLst>
      <p:ext uri="{BB962C8B-B14F-4D97-AF65-F5344CB8AC3E}">
        <p14:creationId xmlns:p14="http://schemas.microsoft.com/office/powerpoint/2010/main" val="271272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70108E12-A310-F1A2-ABB5-DFC77B5BC30A}"/>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1A8917DE-CA1F-AD11-58F1-A5A5C760283D}"/>
              </a:ext>
            </a:extLst>
          </p:cNvPr>
          <p:cNvSpPr>
            <a:spLocks noGrp="1" noChangeArrowheads="1"/>
          </p:cNvSpPr>
          <p:nvPr>
            <p:ph type="title"/>
          </p:nvPr>
        </p:nvSpPr>
        <p:spPr/>
        <p:txBody>
          <a:bodyPr/>
          <a:lstStyle/>
          <a:p>
            <a:pPr algn="l" eaLnBrk="1" hangingPunct="1">
              <a:defRPr/>
            </a:pPr>
            <a:r>
              <a:rPr lang="en-US" altLang="en-US" b="1">
                <a:solidFill>
                  <a:srgbClr val="52551B"/>
                </a:solidFill>
              </a:rPr>
              <a:t>DISCUSSION POINTS</a:t>
            </a:r>
          </a:p>
        </p:txBody>
      </p:sp>
      <p:sp>
        <p:nvSpPr>
          <p:cNvPr id="339971" name="Rectangle 3">
            <a:extLst>
              <a:ext uri="{FF2B5EF4-FFF2-40B4-BE49-F238E27FC236}">
                <a16:creationId xmlns:a16="http://schemas.microsoft.com/office/drawing/2014/main" id="{34D50BF2-CE11-38E4-DDB9-D4221649E0FF}"/>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Job is confident that there is an intercessor. Why is an intercessor necessary?</a:t>
            </a:r>
          </a:p>
          <a:p>
            <a:pPr eaLnBrk="1" hangingPunct="1">
              <a:buClr>
                <a:srgbClr val="000000"/>
              </a:buClr>
              <a:buFontTx/>
              <a:buChar char="•"/>
            </a:pPr>
            <a:r>
              <a:rPr lang="en-US" altLang="en-US" i="1" dirty="0">
                <a:solidFill>
                  <a:srgbClr val="000000"/>
                </a:solidFill>
                <a:effectLst/>
              </a:rPr>
              <a:t>How is this idea of an intercessor or mediator developed in the New Testament?</a:t>
            </a:r>
          </a:p>
          <a:p>
            <a:pPr eaLnBrk="1" hangingPunct="1">
              <a:buClr>
                <a:srgbClr val="000000"/>
              </a:buClr>
              <a:buFontTx/>
              <a:buChar char="•"/>
            </a:pPr>
            <a:r>
              <a:rPr lang="en-US" altLang="en-US" i="1" dirty="0">
                <a:solidFill>
                  <a:srgbClr val="000000"/>
                </a:solidFill>
                <a:effectLst/>
              </a:rPr>
              <a:t>Job longed to face God directly. In the end, we shall all face God directly. What is our hope in this final facing of God at the end of the age?</a:t>
            </a:r>
          </a:p>
        </p:txBody>
      </p:sp>
    </p:spTree>
    <p:extLst>
      <p:ext uri="{BB962C8B-B14F-4D97-AF65-F5344CB8AC3E}">
        <p14:creationId xmlns:p14="http://schemas.microsoft.com/office/powerpoint/2010/main" val="3522362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anim calcmode="lin" valueType="num">
                                      <p:cBhvr additive="base">
                                        <p:cTn id="19"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2AB3-E3C6-61F8-ACAA-F5BC4CF37B66}"/>
              </a:ext>
            </a:extLst>
          </p:cNvPr>
          <p:cNvSpPr>
            <a:spLocks noGrp="1"/>
          </p:cNvSpPr>
          <p:nvPr>
            <p:ph type="title"/>
          </p:nvPr>
        </p:nvSpPr>
        <p:spPr>
          <a:xfrm>
            <a:off x="1066800" y="224891"/>
            <a:ext cx="10058400" cy="979729"/>
          </a:xfrm>
        </p:spPr>
        <p:txBody>
          <a:bodyPr/>
          <a:lstStyle/>
          <a:p>
            <a:r>
              <a:rPr lang="en-US" dirty="0">
                <a:solidFill>
                  <a:srgbClr val="FF0000"/>
                </a:solidFill>
                <a:latin typeface="Arial Black" panose="020B0A04020102020204" pitchFamily="34" charset="0"/>
              </a:rPr>
              <a:t>The Answers of Jesus to Job</a:t>
            </a:r>
          </a:p>
        </p:txBody>
      </p:sp>
      <p:sp>
        <p:nvSpPr>
          <p:cNvPr id="3" name="Content Placeholder 2">
            <a:extLst>
              <a:ext uri="{FF2B5EF4-FFF2-40B4-BE49-F238E27FC236}">
                <a16:creationId xmlns:a16="http://schemas.microsoft.com/office/drawing/2014/main" id="{0AA497AC-3411-1C6D-958D-22EE503F6FF3}"/>
              </a:ext>
            </a:extLst>
          </p:cNvPr>
          <p:cNvSpPr>
            <a:spLocks noGrp="1"/>
          </p:cNvSpPr>
          <p:nvPr>
            <p:ph idx="1"/>
          </p:nvPr>
        </p:nvSpPr>
        <p:spPr>
          <a:xfrm>
            <a:off x="1066800" y="1128420"/>
            <a:ext cx="10584426" cy="5462880"/>
          </a:xfrm>
        </p:spPr>
        <p:txBody>
          <a:bodyPr>
            <a:normAutofit lnSpcReduction="10000"/>
          </a:bodyPr>
          <a:lstStyle/>
          <a:p>
            <a:pPr marL="0" indent="0">
              <a:buNone/>
            </a:pPr>
            <a:r>
              <a:rPr lang="en-US" sz="2800" b="1" dirty="0">
                <a:solidFill>
                  <a:srgbClr val="FFFF99"/>
                </a:solidFill>
                <a:latin typeface="Book Antiqua" panose="02040602050305030304" pitchFamily="18" charset="0"/>
              </a:rPr>
              <a:t>Job’s penetrating questions are timeless, and though Job could not have known it, they would be answered in the incarnation of God’s Son.</a:t>
            </a:r>
          </a:p>
          <a:p>
            <a:pPr>
              <a:buClr>
                <a:srgbClr val="FFC000"/>
              </a:buClr>
            </a:pPr>
            <a:r>
              <a:rPr lang="en-US" sz="2400" i="1" dirty="0">
                <a:solidFill>
                  <a:srgbClr val="FFC000"/>
                </a:solidFill>
                <a:latin typeface="Book Antiqua" panose="02040602050305030304" pitchFamily="18" charset="0"/>
              </a:rPr>
              <a:t>Does God understand human suffering (6:2-3)?</a:t>
            </a:r>
            <a:r>
              <a:rPr lang="en-US" sz="2400" dirty="0">
                <a:solidFill>
                  <a:srgbClr val="FFC000"/>
                </a:solidFill>
                <a:latin typeface="Book Antiqua" panose="02040602050305030304" pitchFamily="18" charset="0"/>
              </a:rPr>
              <a:t>  </a:t>
            </a:r>
            <a:r>
              <a:rPr lang="en-US" sz="2400" dirty="0">
                <a:solidFill>
                  <a:srgbClr val="FFFF99"/>
                </a:solidFill>
                <a:latin typeface="Book Antiqua" panose="02040602050305030304" pitchFamily="18" charset="0"/>
              </a:rPr>
              <a:t>Jesus was made like his human fellows in every respect; he suffered and was tested to the limit (He. 2:17-18).</a:t>
            </a:r>
          </a:p>
          <a:p>
            <a:pPr>
              <a:buClr>
                <a:srgbClr val="FFC000"/>
              </a:buClr>
            </a:pPr>
            <a:r>
              <a:rPr lang="en-US" sz="2400" i="1" dirty="0">
                <a:solidFill>
                  <a:srgbClr val="FFC000"/>
                </a:solidFill>
                <a:latin typeface="Book Antiqua" panose="02040602050305030304" pitchFamily="18" charset="0"/>
              </a:rPr>
              <a:t>Could humans be righteous before an infinitely holy God (9:2, 14-20)? </a:t>
            </a:r>
            <a:r>
              <a:rPr lang="en-US" sz="2400" dirty="0">
                <a:solidFill>
                  <a:srgbClr val="FFFF99"/>
                </a:solidFill>
                <a:latin typeface="Book Antiqua" panose="02040602050305030304" pitchFamily="18" charset="0"/>
              </a:rPr>
              <a:t>Since they have been justified by faith, they now have peace with God through the Lord Jesus Christ (Ro. 5:1). They are given the gift of righteousness (Ro. 5:15-17).</a:t>
            </a:r>
          </a:p>
          <a:p>
            <a:pPr>
              <a:buClr>
                <a:srgbClr val="FFC000"/>
              </a:buClr>
            </a:pPr>
            <a:r>
              <a:rPr lang="en-US" sz="2400" i="1" dirty="0">
                <a:solidFill>
                  <a:srgbClr val="FFC000"/>
                </a:solidFill>
                <a:latin typeface="Book Antiqua" panose="02040602050305030304" pitchFamily="18" charset="0"/>
              </a:rPr>
              <a:t>Is there a mediator who can fully relate to both God and human life (9:32-35)? </a:t>
            </a:r>
            <a:r>
              <a:rPr lang="en-US" sz="2400" dirty="0">
                <a:solidFill>
                  <a:srgbClr val="FFFF99"/>
                </a:solidFill>
                <a:latin typeface="Book Antiqua" panose="02040602050305030304" pitchFamily="18" charset="0"/>
              </a:rPr>
              <a:t>There is one mediator between God and humans, the man Jesus Christ (1 Ti. 2:5).</a:t>
            </a:r>
            <a:endParaRPr lang="en-US" sz="2400" i="1" dirty="0">
              <a:solidFill>
                <a:srgbClr val="FFFF99"/>
              </a:solidFill>
              <a:latin typeface="Book Antiqua" panose="02040602050305030304" pitchFamily="18" charset="0"/>
            </a:endParaRPr>
          </a:p>
        </p:txBody>
      </p:sp>
      <p:sp>
        <p:nvSpPr>
          <p:cNvPr id="4" name="Slide Number Placeholder 3">
            <a:extLst>
              <a:ext uri="{FF2B5EF4-FFF2-40B4-BE49-F238E27FC236}">
                <a16:creationId xmlns:a16="http://schemas.microsoft.com/office/drawing/2014/main" id="{76C3CB6D-C3F0-89A4-D524-0F5D1991FA52}"/>
              </a:ext>
            </a:extLst>
          </p:cNvPr>
          <p:cNvSpPr>
            <a:spLocks noGrp="1"/>
          </p:cNvSpPr>
          <p:nvPr>
            <p:ph type="sldNum" sz="quarter" idx="12"/>
          </p:nvPr>
        </p:nvSpPr>
        <p:spPr/>
        <p:txBody>
          <a:bodyPr/>
          <a:lstStyle/>
          <a:p>
            <a:fld id="{34B7E4EF-A1BD-40F4-AB7B-04F084DD991D}" type="slidenum">
              <a:rPr lang="en-US" smtClean="0"/>
              <a:t>110</a:t>
            </a:fld>
            <a:endParaRPr lang="en-US" dirty="0"/>
          </a:p>
        </p:txBody>
      </p:sp>
    </p:spTree>
    <p:extLst>
      <p:ext uri="{BB962C8B-B14F-4D97-AF65-F5344CB8AC3E}">
        <p14:creationId xmlns:p14="http://schemas.microsoft.com/office/powerpoint/2010/main" val="38219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F8652-A6DA-C32C-A467-2667B1C8D537}"/>
              </a:ext>
            </a:extLst>
          </p:cNvPr>
          <p:cNvSpPr>
            <a:spLocks noGrp="1"/>
          </p:cNvSpPr>
          <p:nvPr>
            <p:ph idx="1"/>
          </p:nvPr>
        </p:nvSpPr>
        <p:spPr>
          <a:xfrm>
            <a:off x="707923" y="265468"/>
            <a:ext cx="10913805" cy="6268065"/>
          </a:xfrm>
        </p:spPr>
        <p:txBody>
          <a:bodyPr>
            <a:normAutofit lnSpcReduction="10000"/>
          </a:bodyPr>
          <a:lstStyle/>
          <a:p>
            <a:pPr>
              <a:buClr>
                <a:srgbClr val="FFC000"/>
              </a:buClr>
            </a:pPr>
            <a:r>
              <a:rPr lang="en-US" sz="2400" i="1" dirty="0">
                <a:solidFill>
                  <a:srgbClr val="FFC000"/>
                </a:solidFill>
                <a:latin typeface="Book Antiqua" panose="02040602050305030304" pitchFamily="18" charset="0"/>
              </a:rPr>
              <a:t>Does God somehow perversely enjoy human suffering (10:3-4)? </a:t>
            </a:r>
            <a:r>
              <a:rPr lang="en-US" sz="2400" dirty="0">
                <a:solidFill>
                  <a:srgbClr val="FFFF99"/>
                </a:solidFill>
                <a:latin typeface="Book Antiqua" panose="02040602050305030304" pitchFamily="18" charset="0"/>
              </a:rPr>
              <a:t>Certainly not! The person of faith may confidently cast all his/her cares upon Jesus, for he cares for them (1 Pe. 5:7).</a:t>
            </a:r>
          </a:p>
          <a:p>
            <a:pPr>
              <a:buClr>
                <a:srgbClr val="FFC000"/>
              </a:buClr>
            </a:pPr>
            <a:r>
              <a:rPr lang="en-US" sz="2400" i="1" dirty="0">
                <a:solidFill>
                  <a:srgbClr val="FFC000"/>
                </a:solidFill>
                <a:latin typeface="Book Antiqua" panose="02040602050305030304" pitchFamily="18" charset="0"/>
              </a:rPr>
              <a:t>If a man dies, will he live again (14:14)? </a:t>
            </a:r>
            <a:r>
              <a:rPr lang="en-US" sz="2400" dirty="0">
                <a:solidFill>
                  <a:srgbClr val="FFFF99"/>
                </a:solidFill>
                <a:latin typeface="Book Antiqua" panose="02040602050305030304" pitchFamily="18" charset="0"/>
              </a:rPr>
              <a:t>Jesus said, “I am the resurrection and the life. He who believes in me will live, even though he dies” (Jn. 11:25).</a:t>
            </a:r>
          </a:p>
          <a:p>
            <a:pPr>
              <a:buClr>
                <a:srgbClr val="FFC000"/>
              </a:buClr>
            </a:pPr>
            <a:r>
              <a:rPr lang="en-US" sz="2400" i="1" dirty="0">
                <a:solidFill>
                  <a:srgbClr val="FFC000"/>
                </a:solidFill>
                <a:latin typeface="Book Antiqua" panose="02040602050305030304" pitchFamily="18" charset="0"/>
              </a:rPr>
              <a:t>Would God cover over human sin so that he might enjoy relationship with his creatures (14:16-17)? </a:t>
            </a:r>
            <a:r>
              <a:rPr lang="en-US" sz="2400" dirty="0">
                <a:solidFill>
                  <a:srgbClr val="FFFF99"/>
                </a:solidFill>
                <a:latin typeface="Book Antiqua" panose="02040602050305030304" pitchFamily="18" charset="0"/>
              </a:rPr>
              <a:t>Humans have been given the opportunity of true fellowship, for the blood of Jesus cleanses them from all sin (1 Jn. 1:7).</a:t>
            </a:r>
          </a:p>
          <a:p>
            <a:pPr>
              <a:buClr>
                <a:srgbClr val="FFC000"/>
              </a:buClr>
            </a:pPr>
            <a:r>
              <a:rPr lang="en-US" sz="2400" i="1" dirty="0">
                <a:solidFill>
                  <a:srgbClr val="FFC000"/>
                </a:solidFill>
                <a:latin typeface="Book Antiqua" panose="02040602050305030304" pitchFamily="18" charset="0"/>
              </a:rPr>
              <a:t>Will there be justice in the end (24:1)? </a:t>
            </a:r>
            <a:r>
              <a:rPr lang="en-US" sz="2400" dirty="0">
                <a:solidFill>
                  <a:srgbClr val="FFFF99"/>
                </a:solidFill>
                <a:latin typeface="Book Antiqua" panose="02040602050305030304" pitchFamily="18" charset="0"/>
              </a:rPr>
              <a:t>When Christ comes, he will bring to light the things now hidden in darkness and will disclose the purposes of the heart. Then each one will receive his commendation from God (1 Co. 4:5).</a:t>
            </a:r>
          </a:p>
          <a:p>
            <a:pPr>
              <a:buClr>
                <a:srgbClr val="FFC000"/>
              </a:buClr>
            </a:pPr>
            <a:r>
              <a:rPr lang="en-US" sz="2400" i="1" dirty="0">
                <a:solidFill>
                  <a:srgbClr val="FFC000"/>
                </a:solidFill>
                <a:latin typeface="Book Antiqua" panose="02040602050305030304" pitchFamily="18" charset="0"/>
              </a:rPr>
              <a:t>Why is God silent? Will he ever speak (23:3-9; 30:20)? </a:t>
            </a:r>
            <a:r>
              <a:rPr lang="en-US" sz="2400" dirty="0">
                <a:solidFill>
                  <a:srgbClr val="FFFF99"/>
                </a:solidFill>
                <a:latin typeface="Book Antiqua" panose="02040602050305030304" pitchFamily="18" charset="0"/>
              </a:rPr>
              <a:t>In these last days, God </a:t>
            </a:r>
            <a:r>
              <a:rPr lang="en-US" sz="2400">
                <a:solidFill>
                  <a:srgbClr val="FFFF99"/>
                </a:solidFill>
                <a:latin typeface="Book Antiqua" panose="02040602050305030304" pitchFamily="18" charset="0"/>
              </a:rPr>
              <a:t>has spoken </a:t>
            </a:r>
            <a:r>
              <a:rPr lang="en-US" sz="2400" dirty="0">
                <a:solidFill>
                  <a:srgbClr val="FFFF99"/>
                </a:solidFill>
                <a:latin typeface="Book Antiqua" panose="02040602050305030304" pitchFamily="18" charset="0"/>
              </a:rPr>
              <a:t>to us by his Son (He. 1:2). He is able to sympathize with humans in their weakness, inviting them near to the throne of grace, where they will find mercy in their time of need (He. 4:15-16).</a:t>
            </a:r>
            <a:endParaRPr lang="en-US" sz="2400" dirty="0">
              <a:solidFill>
                <a:srgbClr val="FFC000"/>
              </a:solidFill>
              <a:latin typeface="Book Antiqua" panose="02040602050305030304" pitchFamily="18" charset="0"/>
            </a:endParaRPr>
          </a:p>
        </p:txBody>
      </p:sp>
      <p:sp>
        <p:nvSpPr>
          <p:cNvPr id="2" name="Slide Number Placeholder 1">
            <a:extLst>
              <a:ext uri="{FF2B5EF4-FFF2-40B4-BE49-F238E27FC236}">
                <a16:creationId xmlns:a16="http://schemas.microsoft.com/office/drawing/2014/main" id="{6B1413E2-B1C6-4469-D7E2-AF0681BE5D02}"/>
              </a:ext>
            </a:extLst>
          </p:cNvPr>
          <p:cNvSpPr>
            <a:spLocks noGrp="1"/>
          </p:cNvSpPr>
          <p:nvPr>
            <p:ph type="sldNum" sz="quarter" idx="12"/>
          </p:nvPr>
        </p:nvSpPr>
        <p:spPr/>
        <p:txBody>
          <a:bodyPr/>
          <a:lstStyle/>
          <a:p>
            <a:fld id="{34B7E4EF-A1BD-40F4-AB7B-04F084DD991D}" type="slidenum">
              <a:rPr lang="en-US" smtClean="0"/>
              <a:t>111</a:t>
            </a:fld>
            <a:endParaRPr lang="en-US" dirty="0"/>
          </a:p>
        </p:txBody>
      </p:sp>
    </p:spTree>
    <p:extLst>
      <p:ext uri="{BB962C8B-B14F-4D97-AF65-F5344CB8AC3E}">
        <p14:creationId xmlns:p14="http://schemas.microsoft.com/office/powerpoint/2010/main" val="2063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E010-0E00-B19F-6FC8-0D00F519C431}"/>
              </a:ext>
            </a:extLst>
          </p:cNvPr>
          <p:cNvSpPr>
            <a:spLocks noGrp="1"/>
          </p:cNvSpPr>
          <p:nvPr>
            <p:ph type="title"/>
          </p:nvPr>
        </p:nvSpPr>
        <p:spPr/>
        <p:txBody>
          <a:bodyPr/>
          <a:lstStyle/>
          <a:p>
            <a:r>
              <a:rPr lang="en-US" dirty="0">
                <a:solidFill>
                  <a:srgbClr val="C00000"/>
                </a:solidFill>
              </a:rPr>
              <a:t>BILDAD SPEAKS (18)</a:t>
            </a:r>
          </a:p>
        </p:txBody>
      </p:sp>
      <p:sp>
        <p:nvSpPr>
          <p:cNvPr id="3" name="Content Placeholder 2">
            <a:extLst>
              <a:ext uri="{FF2B5EF4-FFF2-40B4-BE49-F238E27FC236}">
                <a16:creationId xmlns:a16="http://schemas.microsoft.com/office/drawing/2014/main" id="{C17D518C-F4F8-D0C0-9F4E-B84078C57715}"/>
              </a:ext>
            </a:extLst>
          </p:cNvPr>
          <p:cNvSpPr>
            <a:spLocks noGrp="1"/>
          </p:cNvSpPr>
          <p:nvPr>
            <p:ph idx="1"/>
          </p:nvPr>
        </p:nvSpPr>
        <p:spPr/>
        <p:txBody>
          <a:bodyPr>
            <a:normAutofit/>
          </a:bodyPr>
          <a:lstStyle/>
          <a:p>
            <a:pPr marL="0" indent="0">
              <a:buNone/>
            </a:pPr>
            <a:r>
              <a:rPr lang="en-US" sz="2800" b="1" dirty="0">
                <a:solidFill>
                  <a:srgbClr val="002060"/>
                </a:solidFill>
              </a:rPr>
              <a:t>Bildad embarks on a rambling discourse about the misfortunes that beset the wicked.</a:t>
            </a:r>
          </a:p>
          <a:p>
            <a:r>
              <a:rPr lang="en-US" sz="2400" i="1" dirty="0"/>
              <a:t>Again, this is cause-and-effect theology, except this version is more blunt and less nuanced with its imagery of extinction of light, entrapment, disease, and death (18:5-20).</a:t>
            </a:r>
          </a:p>
          <a:p>
            <a:r>
              <a:rPr lang="en-US" sz="2400" i="1" dirty="0"/>
              <a:t>Such things are bound to happen, so says Bildad, to the arrogant person who does not recognize God (18:21).</a:t>
            </a:r>
          </a:p>
        </p:txBody>
      </p:sp>
      <p:sp>
        <p:nvSpPr>
          <p:cNvPr id="4" name="Slide Number Placeholder 3">
            <a:extLst>
              <a:ext uri="{FF2B5EF4-FFF2-40B4-BE49-F238E27FC236}">
                <a16:creationId xmlns:a16="http://schemas.microsoft.com/office/drawing/2014/main" id="{AC14D035-AE2E-1062-38D2-A0AA053B83F9}"/>
              </a:ext>
            </a:extLst>
          </p:cNvPr>
          <p:cNvSpPr>
            <a:spLocks noGrp="1"/>
          </p:cNvSpPr>
          <p:nvPr>
            <p:ph type="sldNum" sz="quarter" idx="12"/>
          </p:nvPr>
        </p:nvSpPr>
        <p:spPr/>
        <p:txBody>
          <a:bodyPr/>
          <a:lstStyle/>
          <a:p>
            <a:fld id="{34B7E4EF-A1BD-40F4-AB7B-04F084DD991D}" type="slidenum">
              <a:rPr lang="en-US" smtClean="0"/>
              <a:t>12</a:t>
            </a:fld>
            <a:endParaRPr lang="en-US" dirty="0"/>
          </a:p>
        </p:txBody>
      </p:sp>
    </p:spTree>
    <p:extLst>
      <p:ext uri="{BB962C8B-B14F-4D97-AF65-F5344CB8AC3E}">
        <p14:creationId xmlns:p14="http://schemas.microsoft.com/office/powerpoint/2010/main" val="48992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38AF-6D8D-2EDC-9DDE-F8DB548978B0}"/>
              </a:ext>
            </a:extLst>
          </p:cNvPr>
          <p:cNvSpPr>
            <a:spLocks noGrp="1"/>
          </p:cNvSpPr>
          <p:nvPr>
            <p:ph type="title"/>
          </p:nvPr>
        </p:nvSpPr>
        <p:spPr/>
        <p:txBody>
          <a:bodyPr/>
          <a:lstStyle/>
          <a:p>
            <a:r>
              <a:rPr lang="en-US" dirty="0">
                <a:solidFill>
                  <a:srgbClr val="C00000"/>
                </a:solidFill>
              </a:rPr>
              <a:t>JOB RESPONDS (19)</a:t>
            </a:r>
          </a:p>
        </p:txBody>
      </p:sp>
      <p:sp>
        <p:nvSpPr>
          <p:cNvPr id="3" name="Content Placeholder 2">
            <a:extLst>
              <a:ext uri="{FF2B5EF4-FFF2-40B4-BE49-F238E27FC236}">
                <a16:creationId xmlns:a16="http://schemas.microsoft.com/office/drawing/2014/main" id="{51546076-A6FC-55AD-5977-A0FEF58FEC81}"/>
              </a:ext>
            </a:extLst>
          </p:cNvPr>
          <p:cNvSpPr>
            <a:spLocks noGrp="1"/>
          </p:cNvSpPr>
          <p:nvPr>
            <p:ph idx="1"/>
          </p:nvPr>
        </p:nvSpPr>
        <p:spPr/>
        <p:txBody>
          <a:bodyPr>
            <a:normAutofit/>
          </a:bodyPr>
          <a:lstStyle/>
          <a:p>
            <a:pPr marL="0" indent="0">
              <a:buNone/>
            </a:pPr>
            <a:r>
              <a:rPr lang="en-US" sz="2800" b="1" dirty="0">
                <a:solidFill>
                  <a:srgbClr val="002060"/>
                </a:solidFill>
              </a:rPr>
              <a:t>Job moans under the stinging barbs of his friends. They have been unrelenting in crushing him with accusations that they cannot prove (19:1-3).</a:t>
            </a:r>
          </a:p>
          <a:p>
            <a:r>
              <a:rPr lang="en-US" sz="2400" i="1" dirty="0"/>
              <a:t>Even if they had been right, it was none of their business (19:4)! </a:t>
            </a:r>
          </a:p>
          <a:p>
            <a:r>
              <a:rPr lang="en-US" sz="2400" i="1" dirty="0"/>
              <a:t>Still, Job continues to contend for his innocence, and it is God’s place to judge, not theirs (19:5-6).</a:t>
            </a:r>
          </a:p>
        </p:txBody>
      </p:sp>
      <p:sp>
        <p:nvSpPr>
          <p:cNvPr id="4" name="Slide Number Placeholder 3">
            <a:extLst>
              <a:ext uri="{FF2B5EF4-FFF2-40B4-BE49-F238E27FC236}">
                <a16:creationId xmlns:a16="http://schemas.microsoft.com/office/drawing/2014/main" id="{1001FCAF-F648-1FE8-207F-4BCB065E23F6}"/>
              </a:ext>
            </a:extLst>
          </p:cNvPr>
          <p:cNvSpPr>
            <a:spLocks noGrp="1"/>
          </p:cNvSpPr>
          <p:nvPr>
            <p:ph type="sldNum" sz="quarter" idx="12"/>
          </p:nvPr>
        </p:nvSpPr>
        <p:spPr/>
        <p:txBody>
          <a:bodyPr/>
          <a:lstStyle/>
          <a:p>
            <a:fld id="{34B7E4EF-A1BD-40F4-AB7B-04F084DD991D}" type="slidenum">
              <a:rPr lang="en-US" smtClean="0"/>
              <a:t>13</a:t>
            </a:fld>
            <a:endParaRPr lang="en-US" dirty="0"/>
          </a:p>
        </p:txBody>
      </p:sp>
    </p:spTree>
    <p:extLst>
      <p:ext uri="{BB962C8B-B14F-4D97-AF65-F5344CB8AC3E}">
        <p14:creationId xmlns:p14="http://schemas.microsoft.com/office/powerpoint/2010/main" val="9325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AFD21E67-AA10-A48A-EB7C-198D47AF5D7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331A155-C587-7A29-5057-EFF6A18EEEA0}"/>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Oh, that my words were recorded,</a:t>
            </a:r>
          </a:p>
          <a:p>
            <a:pPr marL="0" indent="0">
              <a:spcBef>
                <a:spcPts val="0"/>
              </a:spcBef>
              <a:buNone/>
            </a:pPr>
            <a:r>
              <a:rPr lang="en-US" i="1" dirty="0">
                <a:effectLst/>
                <a:latin typeface="Baskerville Old Face" panose="02020602080505020303" pitchFamily="18" charset="0"/>
              </a:rPr>
              <a:t>	that they were written on a scroll,</a:t>
            </a:r>
          </a:p>
          <a:p>
            <a:pPr marL="0" indent="0">
              <a:spcBef>
                <a:spcPts val="0"/>
              </a:spcBef>
              <a:buNone/>
            </a:pPr>
            <a:r>
              <a:rPr lang="en-US" i="1" dirty="0">
                <a:effectLst/>
                <a:latin typeface="Baskerville Old Face" panose="02020602080505020303" pitchFamily="18" charset="0"/>
              </a:rPr>
              <a:t>	that they were inscribed with an iron tool on lead,</a:t>
            </a:r>
          </a:p>
          <a:p>
            <a:pPr marL="0" indent="0">
              <a:spcBef>
                <a:spcPts val="0"/>
              </a:spcBef>
              <a:buNone/>
            </a:pPr>
            <a:r>
              <a:rPr lang="en-US" i="1" dirty="0">
                <a:effectLst/>
                <a:latin typeface="Baskerville Old Face" panose="02020602080505020303" pitchFamily="18" charset="0"/>
              </a:rPr>
              <a:t>	or engraved in rock forever.”</a:t>
            </a: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19:23-24</a:t>
            </a:r>
          </a:p>
        </p:txBody>
      </p:sp>
      <p:sp>
        <p:nvSpPr>
          <p:cNvPr id="4" name="Slide Number Placeholder 3">
            <a:extLst>
              <a:ext uri="{FF2B5EF4-FFF2-40B4-BE49-F238E27FC236}">
                <a16:creationId xmlns:a16="http://schemas.microsoft.com/office/drawing/2014/main" id="{5EA71601-0BE4-314D-7AA3-4219BD1971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291869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2C85-37B5-759E-9EB7-8A8CA5B91E5E}"/>
              </a:ext>
            </a:extLst>
          </p:cNvPr>
          <p:cNvSpPr>
            <a:spLocks noGrp="1"/>
          </p:cNvSpPr>
          <p:nvPr>
            <p:ph type="title"/>
          </p:nvPr>
        </p:nvSpPr>
        <p:spPr>
          <a:xfrm>
            <a:off x="862642" y="427084"/>
            <a:ext cx="10058400" cy="737632"/>
          </a:xfrm>
        </p:spPr>
        <p:txBody>
          <a:bodyPr/>
          <a:lstStyle/>
          <a:p>
            <a:r>
              <a:rPr lang="en-US" dirty="0">
                <a:solidFill>
                  <a:srgbClr val="C00000"/>
                </a:solidFill>
              </a:rPr>
              <a:t>Hope and Faith</a:t>
            </a:r>
          </a:p>
        </p:txBody>
      </p:sp>
      <p:sp>
        <p:nvSpPr>
          <p:cNvPr id="3" name="Content Placeholder 2">
            <a:extLst>
              <a:ext uri="{FF2B5EF4-FFF2-40B4-BE49-F238E27FC236}">
                <a16:creationId xmlns:a16="http://schemas.microsoft.com/office/drawing/2014/main" id="{BBC573FF-9DF0-6493-C67A-828A80AE26BA}"/>
              </a:ext>
            </a:extLst>
          </p:cNvPr>
          <p:cNvSpPr>
            <a:spLocks noGrp="1"/>
          </p:cNvSpPr>
          <p:nvPr>
            <p:ph idx="1"/>
          </p:nvPr>
        </p:nvSpPr>
        <p:spPr>
          <a:xfrm>
            <a:off x="862642" y="1143075"/>
            <a:ext cx="10575984" cy="5309484"/>
          </a:xfrm>
        </p:spPr>
        <p:txBody>
          <a:bodyPr>
            <a:normAutofit/>
          </a:bodyPr>
          <a:lstStyle/>
          <a:p>
            <a:pPr marL="0" indent="0">
              <a:buNone/>
            </a:pPr>
            <a:r>
              <a:rPr lang="en-US" sz="2800" b="1" dirty="0">
                <a:solidFill>
                  <a:srgbClr val="002060"/>
                </a:solidFill>
              </a:rPr>
              <a:t>In desperation, Job turns from his faithless friends to his faith in God.</a:t>
            </a:r>
          </a:p>
          <a:p>
            <a:r>
              <a:rPr lang="en-US" sz="2400" i="1" dirty="0"/>
              <a:t>Somehow deep within him, Job is certain God will vindicate him, and when it happens, he will know it himself.</a:t>
            </a:r>
          </a:p>
          <a:p>
            <a:r>
              <a:rPr lang="en-US" sz="2400" i="1" dirty="0"/>
              <a:t>He even wishes that his claim of innocence could be inscribed on a scroll, embossed on a lead sheet or engraved in stone (19:23-24).</a:t>
            </a:r>
          </a:p>
          <a:p>
            <a:r>
              <a:rPr lang="en-US" sz="2400" i="1" dirty="0"/>
              <a:t>With incredible confidence, Job announces his full expectation that God will speak (19:25-27)!</a:t>
            </a:r>
          </a:p>
        </p:txBody>
      </p:sp>
      <p:sp>
        <p:nvSpPr>
          <p:cNvPr id="4" name="Slide Number Placeholder 3">
            <a:extLst>
              <a:ext uri="{FF2B5EF4-FFF2-40B4-BE49-F238E27FC236}">
                <a16:creationId xmlns:a16="http://schemas.microsoft.com/office/drawing/2014/main" id="{279B57BE-5944-7030-055F-9F058A02CF5E}"/>
              </a:ext>
            </a:extLst>
          </p:cNvPr>
          <p:cNvSpPr>
            <a:spLocks noGrp="1"/>
          </p:cNvSpPr>
          <p:nvPr>
            <p:ph type="sldNum" sz="quarter" idx="12"/>
          </p:nvPr>
        </p:nvSpPr>
        <p:spPr/>
        <p:txBody>
          <a:bodyPr/>
          <a:lstStyle/>
          <a:p>
            <a:fld id="{34B7E4EF-A1BD-40F4-AB7B-04F084DD991D}" type="slidenum">
              <a:rPr lang="en-US" smtClean="0"/>
              <a:t>15</a:t>
            </a:fld>
            <a:endParaRPr lang="en-US" dirty="0"/>
          </a:p>
        </p:txBody>
      </p:sp>
    </p:spTree>
    <p:extLst>
      <p:ext uri="{BB962C8B-B14F-4D97-AF65-F5344CB8AC3E}">
        <p14:creationId xmlns:p14="http://schemas.microsoft.com/office/powerpoint/2010/main" val="189448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A46B3FEC-53A0-C830-36B5-F7F8FC889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34F56-A876-E89E-7532-845912AAB17C}"/>
              </a:ext>
            </a:extLst>
          </p:cNvPr>
          <p:cNvSpPr>
            <a:spLocks noGrp="1"/>
          </p:cNvSpPr>
          <p:nvPr>
            <p:ph type="title"/>
          </p:nvPr>
        </p:nvSpPr>
        <p:spPr>
          <a:xfrm>
            <a:off x="1066800" y="36576"/>
            <a:ext cx="10058400" cy="1371600"/>
          </a:xfrm>
        </p:spPr>
        <p:txBody>
          <a:bodyPr>
            <a:normAutofit/>
          </a:bodyPr>
          <a:lstStyle/>
          <a:p>
            <a:pPr algn="ctr"/>
            <a:r>
              <a:rPr lang="en-US" sz="6000" dirty="0">
                <a:solidFill>
                  <a:srgbClr val="C00000"/>
                </a:solidFill>
                <a:latin typeface="Brush Script MT" panose="03060802040406070304" pitchFamily="66" charset="0"/>
              </a:rPr>
              <a:t>Job’s Confession of Faith and Hope</a:t>
            </a:r>
          </a:p>
        </p:txBody>
      </p:sp>
      <p:sp>
        <p:nvSpPr>
          <p:cNvPr id="3" name="Content Placeholder 2">
            <a:extLst>
              <a:ext uri="{FF2B5EF4-FFF2-40B4-BE49-F238E27FC236}">
                <a16:creationId xmlns:a16="http://schemas.microsoft.com/office/drawing/2014/main" id="{73B1E899-F35D-B012-FAC6-C5A7FABD408D}"/>
              </a:ext>
            </a:extLst>
          </p:cNvPr>
          <p:cNvSpPr>
            <a:spLocks noGrp="1"/>
          </p:cNvSpPr>
          <p:nvPr>
            <p:ph idx="1"/>
          </p:nvPr>
        </p:nvSpPr>
        <p:spPr>
          <a:xfrm>
            <a:off x="224287" y="1408177"/>
            <a:ext cx="11455879" cy="4268004"/>
          </a:xfrm>
        </p:spPr>
        <p:txBody>
          <a:bodyPr>
            <a:normAutofit fontScale="92500" lnSpcReduction="10000"/>
          </a:bodyPr>
          <a:lstStyle/>
          <a:p>
            <a:pPr marL="0" marR="0" indent="0" algn="r">
              <a:spcBef>
                <a:spcPts val="0"/>
              </a:spcBef>
              <a:spcAft>
                <a:spcPts val="0"/>
              </a:spcAft>
              <a:buNone/>
            </a:pPr>
            <a:r>
              <a:rPr lang="en-US" sz="2800" dirty="0">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HebrewTh" pitchFamily="2" charset="0"/>
                <a:ea typeface="Times New Roman" panose="02020603050405020304" pitchFamily="18" charset="0"/>
              </a:rPr>
              <a:t>:</a:t>
            </a:r>
            <a:r>
              <a:rPr lang="en-US" sz="2800" dirty="0" err="1">
                <a:solidFill>
                  <a:srgbClr val="002060"/>
                </a:solidFill>
                <a:effectLst/>
                <a:latin typeface="HebrewTh" pitchFamily="2" charset="0"/>
                <a:ea typeface="Times New Roman" panose="02020603050405020304" pitchFamily="18" charset="0"/>
              </a:rPr>
              <a:t>MUqy</a:t>
            </a:r>
            <a:r>
              <a:rPr lang="en-US" sz="2800" dirty="0">
                <a:solidFill>
                  <a:srgbClr val="002060"/>
                </a:solidFill>
                <a:effectLst/>
                <a:latin typeface="HebrewTh" pitchFamily="2" charset="0"/>
                <a:ea typeface="Times New Roman" panose="02020603050405020304" pitchFamily="18" charset="0"/>
              </a:rPr>
              <a:t>! </a:t>
            </a:r>
            <a:r>
              <a:rPr lang="en-US" sz="2800" dirty="0" err="1">
                <a:solidFill>
                  <a:srgbClr val="002060"/>
                </a:solidFill>
                <a:effectLst/>
                <a:latin typeface="HebrewTh" pitchFamily="2" charset="0"/>
                <a:ea typeface="Times New Roman" panose="02020603050405020304" pitchFamily="18" charset="0"/>
              </a:rPr>
              <a:t>rpAfA-lfa</a:t>
            </a:r>
            <a:r>
              <a:rPr lang="en-US" sz="2800" dirty="0">
                <a:solidFill>
                  <a:srgbClr val="002060"/>
                </a:solidFill>
                <a:effectLst/>
                <a:latin typeface="HebrewTh" pitchFamily="2" charset="0"/>
                <a:ea typeface="Times New Roman" panose="02020603050405020304" pitchFamily="18" charset="0"/>
              </a:rPr>
              <a:t> NOrHExav4 </a:t>
            </a:r>
            <a:r>
              <a:rPr lang="en-US" sz="2800" dirty="0" err="1">
                <a:solidFill>
                  <a:srgbClr val="002060"/>
                </a:solidFill>
                <a:effectLst/>
                <a:latin typeface="HebrewTh" pitchFamily="2" charset="0"/>
                <a:ea typeface="Times New Roman" panose="02020603050405020304" pitchFamily="18" charset="0"/>
              </a:rPr>
              <a:t>yHA</a:t>
            </a:r>
            <a:r>
              <a:rPr lang="en-US" sz="2800" dirty="0">
                <a:solidFill>
                  <a:srgbClr val="002060"/>
                </a:solidFill>
                <a:effectLst/>
                <a:latin typeface="HebrewTh" pitchFamily="2" charset="0"/>
                <a:ea typeface="Times New Roman" panose="02020603050405020304" pitchFamily="18" charset="0"/>
              </a:rPr>
              <a:t> </a:t>
            </a:r>
            <a:r>
              <a:rPr lang="en-US" sz="2800" dirty="0" err="1">
                <a:solidFill>
                  <a:srgbClr val="002060"/>
                </a:solidFill>
                <a:effectLst/>
                <a:latin typeface="HebrewTh" pitchFamily="2" charset="0"/>
                <a:ea typeface="Times New Roman" panose="02020603050405020304" pitchFamily="18" charset="0"/>
              </a:rPr>
              <a:t>ylixEG</a:t>
            </a:r>
            <a:r>
              <a:rPr lang="en-US" sz="2800" dirty="0">
                <a:solidFill>
                  <a:srgbClr val="002060"/>
                </a:solidFill>
                <a:effectLst/>
                <a:latin typeface="HebrewTh" pitchFamily="2" charset="0"/>
                <a:ea typeface="Times New Roman" panose="02020603050405020304" pitchFamily="18" charset="0"/>
              </a:rPr>
              <a:t>* </a:t>
            </a:r>
            <a:r>
              <a:rPr lang="en-US" sz="2800" dirty="0" err="1">
                <a:solidFill>
                  <a:srgbClr val="002060"/>
                </a:solidFill>
                <a:effectLst/>
                <a:latin typeface="HebrewTh" pitchFamily="2" charset="0"/>
                <a:ea typeface="Times New Roman" panose="02020603050405020304" pitchFamily="18" charset="0"/>
              </a:rPr>
              <a:t>yTif;day</a:t>
            </a:r>
            <a:r>
              <a:rPr lang="en-US" sz="2800" dirty="0">
                <a:solidFill>
                  <a:srgbClr val="002060"/>
                </a:solidFill>
                <a:effectLst/>
                <a:latin typeface="HebrewTh" pitchFamily="2" charset="0"/>
                <a:ea typeface="Times New Roman" panose="02020603050405020304" pitchFamily="18" charset="0"/>
              </a:rPr>
              <a:t>! yn9xEv1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0" algn="r">
              <a:spcBef>
                <a:spcPts val="0"/>
              </a:spcBef>
              <a:spcAft>
                <a:spcPts val="0"/>
              </a:spcAft>
              <a:buNone/>
            </a:pPr>
            <a:r>
              <a:rPr lang="en-US" sz="2800" b="1" i="1" dirty="0">
                <a:effectLst/>
                <a:latin typeface="Times New Roman" panose="02020603050405020304" pitchFamily="18" charset="0"/>
                <a:ea typeface="Times New Roman" panose="02020603050405020304" pitchFamily="18" charset="0"/>
              </a:rPr>
              <a:t>And I know my Redeemer lives, and afterward he will stand upon the earth [lit. “the dust,” a metaphor for the dust of death]!</a:t>
            </a:r>
            <a:endParaRPr lang="en-US" sz="2800" b="1" dirty="0">
              <a:effectLst/>
              <a:latin typeface="Times New Roman" panose="02020603050405020304" pitchFamily="18" charset="0"/>
              <a:ea typeface="Times New Roman" panose="02020603050405020304" pitchFamily="18" charset="0"/>
            </a:endParaRPr>
          </a:p>
          <a:p>
            <a:pPr marL="1828800" marR="0" indent="0" algn="r">
              <a:spcBef>
                <a:spcPts val="0"/>
              </a:spcBef>
              <a:spcAft>
                <a:spcPts val="0"/>
              </a:spcAft>
              <a:buNone/>
            </a:pPr>
            <a:r>
              <a:rPr lang="en-US" sz="2800" dirty="0">
                <a:solidFill>
                  <a:srgbClr val="002060"/>
                </a:solidFill>
                <a:effectLst/>
                <a:latin typeface="HebrewTh" pitchFamily="2" charset="0"/>
                <a:ea typeface="Times New Roman" panose="02020603050405020304" pitchFamily="18" charset="0"/>
              </a:rPr>
              <a:t> :H01Olx&lt; </a:t>
            </a:r>
            <a:r>
              <a:rPr lang="en-US" sz="2800" dirty="0" err="1">
                <a:solidFill>
                  <a:srgbClr val="002060"/>
                </a:solidFill>
                <a:effectLst/>
                <a:latin typeface="HebrewTh" pitchFamily="2" charset="0"/>
                <a:ea typeface="Times New Roman" panose="02020603050405020304" pitchFamily="18" charset="0"/>
              </a:rPr>
              <a:t>hz@H</a:t>
            </a:r>
            <a:r>
              <a:rPr lang="en-US" sz="2800" dirty="0">
                <a:solidFill>
                  <a:srgbClr val="002060"/>
                </a:solidFill>
                <a:effectLst/>
                <a:latin typeface="HebrewTh" pitchFamily="2" charset="0"/>
                <a:ea typeface="Times New Roman" panose="02020603050405020304" pitchFamily="18" charset="0"/>
              </a:rPr>
              <a:t>&lt;x, yr9WAB;miU </a:t>
            </a:r>
            <a:r>
              <a:rPr lang="en-US" sz="2800" dirty="0" err="1">
                <a:solidFill>
                  <a:srgbClr val="002060"/>
                </a:solidFill>
                <a:effectLst/>
                <a:latin typeface="HebrewTh" pitchFamily="2" charset="0"/>
                <a:ea typeface="Times New Roman" panose="02020603050405020304" pitchFamily="18" charset="0"/>
              </a:rPr>
              <a:t>txz</a:t>
            </a:r>
            <a:r>
              <a:rPr lang="en-US" sz="2800" dirty="0">
                <a:solidFill>
                  <a:srgbClr val="002060"/>
                </a:solidFill>
                <a:effectLst/>
                <a:latin typeface="HebrewTh" pitchFamily="2" charset="0"/>
                <a:ea typeface="Times New Roman" panose="02020603050405020304" pitchFamily="18" charset="0"/>
              </a:rPr>
              <a:t>*-Upq04n9 yr9Of rHaxav4</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0" algn="r">
              <a:spcBef>
                <a:spcPts val="0"/>
              </a:spcBef>
              <a:spcAft>
                <a:spcPts val="0"/>
              </a:spcAft>
              <a:buNone/>
            </a:pPr>
            <a:r>
              <a:rPr lang="en-US" sz="2800" b="1" dirty="0">
                <a:effectLst/>
                <a:latin typeface="HebrewTh" pitchFamily="2" charset="0"/>
                <a:ea typeface="Times New Roman" panose="02020603050405020304" pitchFamily="18" charset="0"/>
              </a:rPr>
              <a:t>	</a:t>
            </a:r>
            <a:r>
              <a:rPr lang="en-US" sz="2800" b="1" i="1" dirty="0">
                <a:effectLst/>
                <a:latin typeface="Times New Roman" panose="02020603050405020304" pitchFamily="18" charset="0"/>
                <a:ea typeface="Times New Roman" panose="02020603050405020304" pitchFamily="18" charset="0"/>
              </a:rPr>
              <a:t>And after my skin has been stripped off, so from my flesh I will see God!</a:t>
            </a:r>
            <a:endParaRPr lang="en-US" sz="2800" b="1" dirty="0">
              <a:effectLst/>
              <a:latin typeface="Times New Roman" panose="02020603050405020304" pitchFamily="18" charset="0"/>
              <a:ea typeface="Times New Roman" panose="02020603050405020304" pitchFamily="18" charset="0"/>
            </a:endParaRPr>
          </a:p>
          <a:p>
            <a:pPr marL="2286000" marR="0" indent="0" algn="r">
              <a:spcBef>
                <a:spcPts val="0"/>
              </a:spcBef>
              <a:spcAft>
                <a:spcPts val="0"/>
              </a:spcAft>
              <a:buNone/>
            </a:pPr>
            <a:r>
              <a:rPr lang="en-US" sz="2800" b="1" dirty="0">
                <a:effectLst/>
                <a:latin typeface="HebrewTh" pitchFamily="2" charset="0"/>
                <a:ea typeface="Times New Roman" panose="02020603050405020304" pitchFamily="18" charset="0"/>
              </a:rPr>
              <a:t> </a:t>
            </a:r>
            <a:r>
              <a:rPr lang="en-US" sz="2800" dirty="0" err="1">
                <a:solidFill>
                  <a:srgbClr val="002060"/>
                </a:solidFill>
                <a:effectLst/>
                <a:latin typeface="HebrewTh" pitchFamily="2" charset="0"/>
                <a:ea typeface="Times New Roman" panose="02020603050405020304" pitchFamily="18" charset="0"/>
              </a:rPr>
              <a:t>rz</a:t>
            </a:r>
            <a:r>
              <a:rPr lang="en-US" sz="2800" dirty="0">
                <a:solidFill>
                  <a:srgbClr val="002060"/>
                </a:solidFill>
                <a:effectLst/>
                <a:latin typeface="HebrewTh" pitchFamily="2" charset="0"/>
                <a:ea typeface="Times New Roman" panose="02020603050405020304" pitchFamily="18" charset="0"/>
              </a:rPr>
              <a:t>!-x|v4 </a:t>
            </a:r>
            <a:r>
              <a:rPr lang="en-US" sz="2800" dirty="0" err="1">
                <a:solidFill>
                  <a:srgbClr val="002060"/>
                </a:solidFill>
                <a:effectLst/>
                <a:latin typeface="HebrewTh" pitchFamily="2" charset="0"/>
                <a:ea typeface="Times New Roman" panose="02020603050405020304" pitchFamily="18" charset="0"/>
              </a:rPr>
              <a:t>Uxr</a:t>
            </a:r>
            <a:r>
              <a:rPr lang="en-US" sz="2800" dirty="0">
                <a:solidFill>
                  <a:srgbClr val="002060"/>
                </a:solidFill>
                <a:effectLst/>
                <a:latin typeface="HebrewTh" pitchFamily="2" charset="0"/>
                <a:ea typeface="Times New Roman" panose="02020603050405020304" pitchFamily="18" charset="0"/>
              </a:rPr>
              <a:t>! yn1yfev4 </a:t>
            </a:r>
            <a:r>
              <a:rPr lang="en-US" sz="2800" dirty="0" err="1">
                <a:solidFill>
                  <a:srgbClr val="002060"/>
                </a:solidFill>
                <a:effectLst/>
                <a:latin typeface="HebrewTh" pitchFamily="2" charset="0"/>
                <a:ea typeface="Times New Roman" panose="02020603050405020304" pitchFamily="18" charset="0"/>
              </a:rPr>
              <a:t>yl</a:t>
            </a:r>
            <a:r>
              <a:rPr lang="en-US" sz="2800" dirty="0">
                <a:solidFill>
                  <a:srgbClr val="002060"/>
                </a:solidFill>
                <a:effectLst/>
                <a:latin typeface="HebrewTh" pitchFamily="2" charset="0"/>
                <a:ea typeface="Times New Roman" panose="02020603050405020304" pitchFamily="18" charset="0"/>
              </a:rPr>
              <a:t>.-</a:t>
            </a:r>
            <a:r>
              <a:rPr lang="en-US" sz="2800" dirty="0" err="1">
                <a:solidFill>
                  <a:srgbClr val="002060"/>
                </a:solidFill>
                <a:effectLst/>
                <a:latin typeface="HebrewTh" pitchFamily="2" charset="0"/>
                <a:ea typeface="Times New Roman" panose="02020603050405020304" pitchFamily="18" charset="0"/>
              </a:rPr>
              <a:t>Hz@H,x</a:t>
            </a:r>
            <a:r>
              <a:rPr lang="en-US" sz="2800" dirty="0">
                <a:solidFill>
                  <a:srgbClr val="002060"/>
                </a:solidFill>
                <a:effectLst/>
                <a:latin typeface="HebrewTh" pitchFamily="2" charset="0"/>
                <a:ea typeface="Times New Roman" panose="02020603050405020304" pitchFamily="18" charset="0"/>
              </a:rPr>
              <a:t>, yn9xE </a:t>
            </a:r>
            <a:r>
              <a:rPr lang="en-US" sz="2800" dirty="0" err="1">
                <a:solidFill>
                  <a:srgbClr val="002060"/>
                </a:solidFill>
                <a:effectLst/>
                <a:latin typeface="HebrewTh" pitchFamily="2" charset="0"/>
                <a:ea typeface="Times New Roman" panose="02020603050405020304" pitchFamily="18" charset="0"/>
              </a:rPr>
              <a:t>rw,xE</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0" algn="r">
              <a:spcBef>
                <a:spcPts val="0"/>
              </a:spcBef>
              <a:spcAft>
                <a:spcPts val="0"/>
              </a:spcAft>
              <a:buNone/>
            </a:pPr>
            <a:r>
              <a:rPr lang="en-US" sz="2800" b="1" i="1" dirty="0">
                <a:effectLst/>
                <a:latin typeface="Times New Roman" panose="02020603050405020304" pitchFamily="18" charset="0"/>
                <a:ea typeface="Times New Roman" panose="02020603050405020304" pitchFamily="18" charset="0"/>
              </a:rPr>
              <a:t>Whom I will see for myself, and my eyes will behold [Him], and not a stranger!</a:t>
            </a:r>
            <a:endParaRPr lang="en-US" sz="2800" b="1" dirty="0">
              <a:effectLst/>
              <a:latin typeface="Times New Roman" panose="02020603050405020304" pitchFamily="18" charset="0"/>
              <a:ea typeface="Times New Roman" panose="02020603050405020304" pitchFamily="18" charset="0"/>
            </a:endParaRPr>
          </a:p>
          <a:p>
            <a:pPr marL="3657600" marR="0" indent="0" algn="r">
              <a:spcBef>
                <a:spcPts val="0"/>
              </a:spcBef>
              <a:spcAft>
                <a:spcPts val="0"/>
              </a:spcAft>
              <a:buNone/>
            </a:pPr>
            <a:r>
              <a:rPr lang="en-US" sz="2800" dirty="0">
                <a:solidFill>
                  <a:srgbClr val="002060"/>
                </a:solidFill>
                <a:effectLst/>
                <a:latin typeface="HebrewTh" pitchFamily="2" charset="0"/>
                <a:ea typeface="Times New Roman" panose="02020603050405020304" pitchFamily="18" charset="0"/>
              </a:rPr>
              <a:t>   :yq9HeB; </a:t>
            </a:r>
            <a:r>
              <a:rPr lang="en-US" sz="2800" dirty="0" err="1">
                <a:solidFill>
                  <a:srgbClr val="002060"/>
                </a:solidFill>
                <a:effectLst/>
                <a:latin typeface="HebrewTh" pitchFamily="2" charset="0"/>
                <a:ea typeface="Times New Roman" panose="02020603050405020304" pitchFamily="18" charset="0"/>
              </a:rPr>
              <a:t>ytay</a:t>
            </a:r>
            <a:r>
              <a:rPr lang="en-US" sz="2800" dirty="0">
                <a:solidFill>
                  <a:srgbClr val="002060"/>
                </a:solidFill>
                <a:effectLst/>
                <a:latin typeface="HebrewTh" pitchFamily="2" charset="0"/>
                <a:ea typeface="Times New Roman" panose="02020603050405020304" pitchFamily="18" charset="0"/>
              </a:rPr>
              <a:t>*</a:t>
            </a:r>
            <a:r>
              <a:rPr lang="en-US" sz="2800" dirty="0" err="1">
                <a:solidFill>
                  <a:srgbClr val="002060"/>
                </a:solidFill>
                <a:effectLst/>
                <a:latin typeface="HebrewTh" pitchFamily="2" charset="0"/>
                <a:ea typeface="Times New Roman" panose="02020603050405020304" pitchFamily="18" charset="0"/>
              </a:rPr>
              <a:t>l;ki</a:t>
            </a:r>
            <a:r>
              <a:rPr lang="en-US" sz="2800" dirty="0">
                <a:solidFill>
                  <a:srgbClr val="002060"/>
                </a:solidFill>
                <a:effectLst/>
                <a:latin typeface="HebrewTh" pitchFamily="2" charset="0"/>
                <a:ea typeface="Times New Roman" panose="02020603050405020304" pitchFamily="18" charset="0"/>
              </a:rPr>
              <a:t> </a:t>
            </a:r>
            <a:r>
              <a:rPr lang="en-US" sz="2800" dirty="0" err="1">
                <a:solidFill>
                  <a:srgbClr val="002060"/>
                </a:solidFill>
                <a:effectLst/>
                <a:latin typeface="HebrewTh" pitchFamily="2" charset="0"/>
                <a:ea typeface="Times New Roman" panose="02020603050405020304" pitchFamily="18" charset="0"/>
              </a:rPr>
              <a:t>UlKA</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0" algn="r">
              <a:spcBef>
                <a:spcPts val="0"/>
              </a:spcBef>
              <a:spcAft>
                <a:spcPts val="0"/>
              </a:spcAft>
              <a:buNone/>
            </a:pPr>
            <a:r>
              <a:rPr lang="en-US" sz="2800" b="1" i="1" dirty="0">
                <a:effectLst/>
                <a:latin typeface="Times New Roman" panose="02020603050405020304" pitchFamily="18" charset="0"/>
                <a:ea typeface="Times New Roman" panose="02020603050405020304" pitchFamily="18" charset="0"/>
              </a:rPr>
              <a:t>	How my “heart” [lit., kidney] is spent in my bosom! </a:t>
            </a:r>
          </a:p>
          <a:p>
            <a:pPr marL="0" marR="0" indent="0" algn="r">
              <a:spcBef>
                <a:spcPts val="0"/>
              </a:spcBef>
              <a:spcAft>
                <a:spcPts val="0"/>
              </a:spcAft>
              <a:buNone/>
            </a:pPr>
            <a:endParaRPr lang="en-US" sz="900" dirty="0">
              <a:latin typeface="Times New Roman" panose="02020603050405020304" pitchFamily="18" charset="0"/>
              <a:ea typeface="Times New Roman" panose="02020603050405020304" pitchFamily="18" charset="0"/>
            </a:endParaRPr>
          </a:p>
          <a:p>
            <a:pPr marL="0" marR="0" indent="0" algn="r">
              <a:spcBef>
                <a:spcPts val="0"/>
              </a:spcBef>
              <a:spcAft>
                <a:spcPts val="0"/>
              </a:spcAft>
              <a:buNone/>
            </a:pPr>
            <a:r>
              <a:rPr lang="en-US" sz="2000" dirty="0">
                <a:latin typeface="Times New Roman" panose="02020603050405020304" pitchFamily="18" charset="0"/>
                <a:ea typeface="Times New Roman" panose="02020603050405020304" pitchFamily="18" charset="0"/>
              </a:rPr>
              <a:t>(my translation)</a:t>
            </a:r>
            <a:endParaRPr lang="en-US" sz="2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81DF7E8-5DC3-7F27-3109-2650087CD74D}"/>
              </a:ext>
            </a:extLst>
          </p:cNvPr>
          <p:cNvSpPr txBox="1"/>
          <p:nvPr/>
        </p:nvSpPr>
        <p:spPr>
          <a:xfrm>
            <a:off x="0" y="5847050"/>
            <a:ext cx="12192000" cy="646331"/>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99"/>
                </a:solidFill>
                <a:latin typeface="Eras Demi ITC" panose="020B0805030504020804" pitchFamily="34" charset="0"/>
              </a:rPr>
              <a:t>Job anticipates his vindication, even if after death!</a:t>
            </a:r>
            <a:endParaRPr kumimoji="0" lang="en-US" sz="3600" b="0" i="0" u="none" strike="noStrike" kern="1200" cap="none" spc="0" normalizeH="0" baseline="0" noProof="0" dirty="0">
              <a:ln>
                <a:noFill/>
              </a:ln>
              <a:solidFill>
                <a:srgbClr val="FFFF99"/>
              </a:solidFill>
              <a:effectLst/>
              <a:uLnTx/>
              <a:uFillTx/>
              <a:latin typeface="Eras Demi ITC" panose="020B0805030504020804" pitchFamily="34" charset="0"/>
            </a:endParaRPr>
          </a:p>
        </p:txBody>
      </p:sp>
      <p:sp>
        <p:nvSpPr>
          <p:cNvPr id="5" name="Slide Number Placeholder 4">
            <a:extLst>
              <a:ext uri="{FF2B5EF4-FFF2-40B4-BE49-F238E27FC236}">
                <a16:creationId xmlns:a16="http://schemas.microsoft.com/office/drawing/2014/main" id="{42F2295E-581E-59BE-A4C1-BBDA39786E5D}"/>
              </a:ext>
            </a:extLst>
          </p:cNvPr>
          <p:cNvSpPr>
            <a:spLocks noGrp="1"/>
          </p:cNvSpPr>
          <p:nvPr>
            <p:ph type="sldNum" sz="quarter" idx="12"/>
          </p:nvPr>
        </p:nvSpPr>
        <p:spPr/>
        <p:txBody>
          <a:bodyPr/>
          <a:lstStyle/>
          <a:p>
            <a:fld id="{34B7E4EF-A1BD-40F4-AB7B-04F084DD991D}" type="slidenum">
              <a:rPr lang="en-US" smtClean="0"/>
              <a:t>16</a:t>
            </a:fld>
            <a:endParaRPr lang="en-US" dirty="0"/>
          </a:p>
        </p:txBody>
      </p:sp>
    </p:spTree>
    <p:extLst>
      <p:ext uri="{BB962C8B-B14F-4D97-AF65-F5344CB8AC3E}">
        <p14:creationId xmlns:p14="http://schemas.microsoft.com/office/powerpoint/2010/main" val="41333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5"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randombar(vertic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0642-D799-8B6D-27A9-DB4F2042A605}"/>
              </a:ext>
            </a:extLst>
          </p:cNvPr>
          <p:cNvSpPr>
            <a:spLocks noGrp="1"/>
          </p:cNvSpPr>
          <p:nvPr>
            <p:ph type="title"/>
          </p:nvPr>
        </p:nvSpPr>
        <p:spPr>
          <a:xfrm>
            <a:off x="1066800" y="642594"/>
            <a:ext cx="10058400" cy="791923"/>
          </a:xfrm>
        </p:spPr>
        <p:txBody>
          <a:bodyPr/>
          <a:lstStyle/>
          <a:p>
            <a:r>
              <a:rPr lang="en-US" dirty="0">
                <a:solidFill>
                  <a:srgbClr val="C00000"/>
                </a:solidFill>
              </a:rPr>
              <a:t>ZOPHAR SPEAKS (20)</a:t>
            </a:r>
          </a:p>
        </p:txBody>
      </p:sp>
      <p:sp>
        <p:nvSpPr>
          <p:cNvPr id="3" name="Content Placeholder 2">
            <a:extLst>
              <a:ext uri="{FF2B5EF4-FFF2-40B4-BE49-F238E27FC236}">
                <a16:creationId xmlns:a16="http://schemas.microsoft.com/office/drawing/2014/main" id="{94AC482C-7E5C-25A6-20CF-22DC77248B70}"/>
              </a:ext>
            </a:extLst>
          </p:cNvPr>
          <p:cNvSpPr>
            <a:spLocks noGrp="1"/>
          </p:cNvSpPr>
          <p:nvPr>
            <p:ph idx="1"/>
          </p:nvPr>
        </p:nvSpPr>
        <p:spPr>
          <a:xfrm>
            <a:off x="1066800" y="1359017"/>
            <a:ext cx="10191226" cy="3892491"/>
          </a:xfrm>
        </p:spPr>
        <p:txBody>
          <a:bodyPr>
            <a:normAutofit fontScale="92500"/>
          </a:bodyPr>
          <a:lstStyle/>
          <a:p>
            <a:pPr marL="0" indent="0">
              <a:buNone/>
            </a:pPr>
            <a:r>
              <a:rPr lang="en-US" sz="2800" b="1" dirty="0">
                <a:solidFill>
                  <a:srgbClr val="002060"/>
                </a:solidFill>
              </a:rPr>
              <a:t>Zophar claims to be personally insulted by Job, and from an inner dialogue with himself, he claims to offer wisdom (20:1-3).</a:t>
            </a:r>
          </a:p>
          <a:p>
            <a:r>
              <a:rPr lang="en-US" sz="2400" i="1" dirty="0"/>
              <a:t>He seems shocked that Job refuses to follow the wisdom of the ages (20:4-5).</a:t>
            </a:r>
          </a:p>
          <a:p>
            <a:r>
              <a:rPr lang="en-US" sz="2400" i="1" dirty="0"/>
              <a:t>Hence, he resorts to crude analogies—that such prideful wickedness ends up like feces, as ephemeral as a dream (20:6-9).</a:t>
            </a:r>
          </a:p>
          <a:p>
            <a:r>
              <a:rPr lang="en-US" sz="2400" i="1" dirty="0"/>
              <a:t>The children of such a man become beggars, while the man himself is destined to an early death (20:10-12).</a:t>
            </a:r>
          </a:p>
        </p:txBody>
      </p:sp>
      <p:sp>
        <p:nvSpPr>
          <p:cNvPr id="4" name="Slide Number Placeholder 3">
            <a:extLst>
              <a:ext uri="{FF2B5EF4-FFF2-40B4-BE49-F238E27FC236}">
                <a16:creationId xmlns:a16="http://schemas.microsoft.com/office/drawing/2014/main" id="{EE06696A-64EB-82C7-CFD5-607B49036F44}"/>
              </a:ext>
            </a:extLst>
          </p:cNvPr>
          <p:cNvSpPr>
            <a:spLocks noGrp="1"/>
          </p:cNvSpPr>
          <p:nvPr>
            <p:ph type="sldNum" sz="quarter" idx="12"/>
          </p:nvPr>
        </p:nvSpPr>
        <p:spPr/>
        <p:txBody>
          <a:bodyPr/>
          <a:lstStyle/>
          <a:p>
            <a:fld id="{34B7E4EF-A1BD-40F4-AB7B-04F084DD991D}" type="slidenum">
              <a:rPr lang="en-US" smtClean="0"/>
              <a:t>17</a:t>
            </a:fld>
            <a:endParaRPr lang="en-US" dirty="0"/>
          </a:p>
        </p:txBody>
      </p:sp>
      <p:sp>
        <p:nvSpPr>
          <p:cNvPr id="5" name="TextBox 4">
            <a:extLst>
              <a:ext uri="{FF2B5EF4-FFF2-40B4-BE49-F238E27FC236}">
                <a16:creationId xmlns:a16="http://schemas.microsoft.com/office/drawing/2014/main" id="{59DBBA41-9875-FC23-C31B-18430D8B9C93}"/>
              </a:ext>
            </a:extLst>
          </p:cNvPr>
          <p:cNvSpPr txBox="1"/>
          <p:nvPr/>
        </p:nvSpPr>
        <p:spPr>
          <a:xfrm>
            <a:off x="592347" y="5409502"/>
            <a:ext cx="11007306" cy="954107"/>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99"/>
                </a:solidFill>
                <a:latin typeface="Eras Demi ITC" panose="020B0805030504020804" pitchFamily="34" charset="0"/>
              </a:rPr>
              <a:t>Zophar seems to have no room for divine mercy, and his </a:t>
            </a:r>
            <a:r>
              <a:rPr lang="en-US" sz="2800" dirty="0" err="1">
                <a:solidFill>
                  <a:srgbClr val="FFFF99"/>
                </a:solidFill>
                <a:latin typeface="Eras Demi ITC" panose="020B0805030504020804" pitchFamily="34" charset="0"/>
              </a:rPr>
              <a:t>generalisms</a:t>
            </a:r>
            <a:r>
              <a:rPr lang="en-US" sz="2800" dirty="0">
                <a:solidFill>
                  <a:srgbClr val="FFFF99"/>
                </a:solidFill>
                <a:latin typeface="Eras Demi ITC" panose="020B0805030504020804" pitchFamily="34" charset="0"/>
              </a:rPr>
              <a:t> have little to do with Job’s specific circumstance.</a:t>
            </a:r>
            <a:endParaRPr kumimoji="0" lang="en-US" sz="2800" b="0" i="0" u="none" strike="noStrike" kern="1200" cap="none" spc="0" normalizeH="0" baseline="0" noProof="0" dirty="0">
              <a:ln>
                <a:noFill/>
              </a:ln>
              <a:solidFill>
                <a:srgbClr val="FFFF99"/>
              </a:solidFill>
              <a:effectLst/>
              <a:uLnTx/>
              <a:uFillTx/>
              <a:latin typeface="Eras Demi ITC" panose="020B0805030504020804" pitchFamily="34" charset="0"/>
              <a:ea typeface="+mn-ea"/>
              <a:cs typeface="+mn-cs"/>
            </a:endParaRPr>
          </a:p>
        </p:txBody>
      </p:sp>
    </p:spTree>
    <p:extLst>
      <p:ext uri="{BB962C8B-B14F-4D97-AF65-F5344CB8AC3E}">
        <p14:creationId xmlns:p14="http://schemas.microsoft.com/office/powerpoint/2010/main" val="10617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7EBD-6147-E957-B60B-42BF78712A37}"/>
              </a:ext>
            </a:extLst>
          </p:cNvPr>
          <p:cNvSpPr>
            <a:spLocks noGrp="1"/>
          </p:cNvSpPr>
          <p:nvPr>
            <p:ph type="title"/>
          </p:nvPr>
        </p:nvSpPr>
        <p:spPr/>
        <p:txBody>
          <a:bodyPr/>
          <a:lstStyle/>
          <a:p>
            <a:r>
              <a:rPr lang="en-US" dirty="0">
                <a:solidFill>
                  <a:srgbClr val="C00000"/>
                </a:solidFill>
              </a:rPr>
              <a:t>JOB RESPONDS (21)</a:t>
            </a:r>
          </a:p>
        </p:txBody>
      </p:sp>
      <p:sp>
        <p:nvSpPr>
          <p:cNvPr id="3" name="Content Placeholder 2">
            <a:extLst>
              <a:ext uri="{FF2B5EF4-FFF2-40B4-BE49-F238E27FC236}">
                <a16:creationId xmlns:a16="http://schemas.microsoft.com/office/drawing/2014/main" id="{1766C59B-45AF-2D68-391F-D405879B5C40}"/>
              </a:ext>
            </a:extLst>
          </p:cNvPr>
          <p:cNvSpPr>
            <a:spLocks noGrp="1"/>
          </p:cNvSpPr>
          <p:nvPr>
            <p:ph idx="1"/>
          </p:nvPr>
        </p:nvSpPr>
        <p:spPr/>
        <p:txBody>
          <a:bodyPr>
            <a:normAutofit/>
          </a:bodyPr>
          <a:lstStyle/>
          <a:p>
            <a:pPr marL="0" indent="0">
              <a:buNone/>
            </a:pPr>
            <a:r>
              <a:rPr lang="en-US" sz="2800" b="1" dirty="0">
                <a:solidFill>
                  <a:srgbClr val="002060"/>
                </a:solidFill>
              </a:rPr>
              <a:t>The basic problem with his friends’ theodicy is that it is not true to life.</a:t>
            </a:r>
          </a:p>
          <a:p>
            <a:r>
              <a:rPr lang="en-US" sz="2400" i="1" dirty="0"/>
              <a:t>Wicked people sometimes live long and healthy lives (21:7-13)!</a:t>
            </a:r>
          </a:p>
          <a:p>
            <a:r>
              <a:rPr lang="en-US" sz="2400" i="1" dirty="0"/>
              <a:t>How often do the wicked really experience calamity (21:17-18)?</a:t>
            </a:r>
          </a:p>
          <a:p>
            <a:r>
              <a:rPr lang="en-US" sz="2400" i="1" dirty="0"/>
              <a:t>Who gets to tell God how to run the world (21:22)?</a:t>
            </a:r>
          </a:p>
          <a:p>
            <a:r>
              <a:rPr lang="en-US" sz="2400" i="1" dirty="0"/>
              <a:t>The fates of any two individuals, one healthy and prosperous and the other bereft and poor, are the same—they both die (21:23-26)!</a:t>
            </a:r>
          </a:p>
          <a:p>
            <a:endParaRPr lang="en-US" sz="2400" i="1" dirty="0"/>
          </a:p>
          <a:p>
            <a:endParaRPr lang="en-US" sz="2400" i="1" dirty="0"/>
          </a:p>
        </p:txBody>
      </p:sp>
      <p:sp>
        <p:nvSpPr>
          <p:cNvPr id="4" name="Slide Number Placeholder 3">
            <a:extLst>
              <a:ext uri="{FF2B5EF4-FFF2-40B4-BE49-F238E27FC236}">
                <a16:creationId xmlns:a16="http://schemas.microsoft.com/office/drawing/2014/main" id="{A1D378B9-4A96-3C44-8D7C-1D26F5EB6406}"/>
              </a:ext>
            </a:extLst>
          </p:cNvPr>
          <p:cNvSpPr>
            <a:spLocks noGrp="1"/>
          </p:cNvSpPr>
          <p:nvPr>
            <p:ph type="sldNum" sz="quarter" idx="12"/>
          </p:nvPr>
        </p:nvSpPr>
        <p:spPr/>
        <p:txBody>
          <a:bodyPr/>
          <a:lstStyle/>
          <a:p>
            <a:fld id="{34B7E4EF-A1BD-40F4-AB7B-04F084DD991D}" type="slidenum">
              <a:rPr lang="en-US" smtClean="0"/>
              <a:t>18</a:t>
            </a:fld>
            <a:endParaRPr lang="en-US" dirty="0"/>
          </a:p>
        </p:txBody>
      </p:sp>
    </p:spTree>
    <p:extLst>
      <p:ext uri="{BB962C8B-B14F-4D97-AF65-F5344CB8AC3E}">
        <p14:creationId xmlns:p14="http://schemas.microsoft.com/office/powerpoint/2010/main" val="932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722C-C955-4171-3A25-16D942D82E3B}"/>
              </a:ext>
            </a:extLst>
          </p:cNvPr>
          <p:cNvSpPr>
            <a:spLocks noGrp="1"/>
          </p:cNvSpPr>
          <p:nvPr>
            <p:ph type="title"/>
          </p:nvPr>
        </p:nvSpPr>
        <p:spPr/>
        <p:txBody>
          <a:bodyPr/>
          <a:lstStyle/>
          <a:p>
            <a:r>
              <a:rPr lang="en-US" dirty="0">
                <a:solidFill>
                  <a:srgbClr val="C00000"/>
                </a:solidFill>
              </a:rPr>
              <a:t>How Can One Understand God’s Justice?</a:t>
            </a:r>
          </a:p>
        </p:txBody>
      </p:sp>
      <p:sp>
        <p:nvSpPr>
          <p:cNvPr id="3" name="Content Placeholder 2">
            <a:extLst>
              <a:ext uri="{FF2B5EF4-FFF2-40B4-BE49-F238E27FC236}">
                <a16:creationId xmlns:a16="http://schemas.microsoft.com/office/drawing/2014/main" id="{9527043E-5D45-3C32-39CB-AE29ABD8963A}"/>
              </a:ext>
            </a:extLst>
          </p:cNvPr>
          <p:cNvSpPr>
            <a:spLocks noGrp="1"/>
          </p:cNvSpPr>
          <p:nvPr>
            <p:ph idx="1"/>
          </p:nvPr>
        </p:nvSpPr>
        <p:spPr>
          <a:xfrm>
            <a:off x="1066800" y="2014194"/>
            <a:ext cx="10058400" cy="3849624"/>
          </a:xfrm>
        </p:spPr>
        <p:txBody>
          <a:bodyPr>
            <a:normAutofit/>
          </a:bodyPr>
          <a:lstStyle/>
          <a:p>
            <a:pPr marL="0" indent="0">
              <a:buNone/>
            </a:pPr>
            <a:r>
              <a:rPr lang="en-US" sz="2800" b="1" dirty="0">
                <a:solidFill>
                  <a:srgbClr val="002060"/>
                </a:solidFill>
              </a:rPr>
              <a:t>In view of the inequities in the world of experience, Job’s dilemma is how to explain them.</a:t>
            </a:r>
          </a:p>
          <a:p>
            <a:r>
              <a:rPr lang="en-US" sz="2400" i="1" dirty="0"/>
              <a:t>The world seems more characterized by randomness than anything else (see also, Eccl. 9:1-3).</a:t>
            </a:r>
          </a:p>
          <a:p>
            <a:r>
              <a:rPr lang="en-US" sz="2400" i="1" dirty="0"/>
              <a:t>Of course, his friends will continue to cite this or that occasion when some noble has lost everything, but any chance traveler on the road knows that very often the wicked person escapes entirely (21:27-33).</a:t>
            </a:r>
          </a:p>
          <a:p>
            <a:r>
              <a:rPr lang="en-US" sz="2400" i="1" dirty="0"/>
              <a:t>In the end, his friends’ consolations are just so much nonsense (21:34).</a:t>
            </a:r>
          </a:p>
        </p:txBody>
      </p:sp>
      <p:sp>
        <p:nvSpPr>
          <p:cNvPr id="4" name="Slide Number Placeholder 3">
            <a:extLst>
              <a:ext uri="{FF2B5EF4-FFF2-40B4-BE49-F238E27FC236}">
                <a16:creationId xmlns:a16="http://schemas.microsoft.com/office/drawing/2014/main" id="{FAD5B5AB-7977-A6E6-D201-1BEA5A74E60E}"/>
              </a:ext>
            </a:extLst>
          </p:cNvPr>
          <p:cNvSpPr>
            <a:spLocks noGrp="1"/>
          </p:cNvSpPr>
          <p:nvPr>
            <p:ph type="sldNum" sz="quarter" idx="12"/>
          </p:nvPr>
        </p:nvSpPr>
        <p:spPr/>
        <p:txBody>
          <a:bodyPr/>
          <a:lstStyle/>
          <a:p>
            <a:fld id="{34B7E4EF-A1BD-40F4-AB7B-04F084DD991D}" type="slidenum">
              <a:rPr lang="en-US" smtClean="0"/>
              <a:t>19</a:t>
            </a:fld>
            <a:endParaRPr lang="en-US" dirty="0"/>
          </a:p>
        </p:txBody>
      </p:sp>
    </p:spTree>
    <p:extLst>
      <p:ext uri="{BB962C8B-B14F-4D97-AF65-F5344CB8AC3E}">
        <p14:creationId xmlns:p14="http://schemas.microsoft.com/office/powerpoint/2010/main" val="428216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2AB9-7759-02E5-0ED0-92D2F909B694}"/>
              </a:ext>
            </a:extLst>
          </p:cNvPr>
          <p:cNvSpPr>
            <a:spLocks noGrp="1"/>
          </p:cNvSpPr>
          <p:nvPr>
            <p:ph type="title"/>
          </p:nvPr>
        </p:nvSpPr>
        <p:spPr>
          <a:xfrm>
            <a:off x="1629156" y="2916846"/>
            <a:ext cx="8933688" cy="1382436"/>
          </a:xfrm>
        </p:spPr>
        <p:txBody>
          <a:bodyPr>
            <a:normAutofit fontScale="90000"/>
          </a:bodyPr>
          <a:lstStyle/>
          <a:p>
            <a:r>
              <a:rPr lang="en-US" dirty="0"/>
              <a:t>second CYCLE OF DIALOGUES</a:t>
            </a:r>
          </a:p>
        </p:txBody>
      </p:sp>
      <p:sp>
        <p:nvSpPr>
          <p:cNvPr id="3" name="Text Placeholder 2">
            <a:extLst>
              <a:ext uri="{FF2B5EF4-FFF2-40B4-BE49-F238E27FC236}">
                <a16:creationId xmlns:a16="http://schemas.microsoft.com/office/drawing/2014/main" id="{DFB69AF6-32D5-76F8-55BF-214B0AD634B2}"/>
              </a:ext>
            </a:extLst>
          </p:cNvPr>
          <p:cNvSpPr>
            <a:spLocks noGrp="1"/>
          </p:cNvSpPr>
          <p:nvPr>
            <p:ph type="body" idx="1"/>
          </p:nvPr>
        </p:nvSpPr>
        <p:spPr>
          <a:xfrm>
            <a:off x="1629156" y="4567987"/>
            <a:ext cx="8939784" cy="457200"/>
          </a:xfrm>
        </p:spPr>
        <p:txBody>
          <a:bodyPr>
            <a:noAutofit/>
          </a:bodyPr>
          <a:lstStyle/>
          <a:p>
            <a:r>
              <a:rPr lang="en-US" sz="2800" dirty="0"/>
              <a:t>15-21</a:t>
            </a:r>
          </a:p>
        </p:txBody>
      </p:sp>
      <p:sp>
        <p:nvSpPr>
          <p:cNvPr id="4" name="Slide Number Placeholder 3">
            <a:extLst>
              <a:ext uri="{FF2B5EF4-FFF2-40B4-BE49-F238E27FC236}">
                <a16:creationId xmlns:a16="http://schemas.microsoft.com/office/drawing/2014/main" id="{4F911659-8FDB-8B6E-F4B8-A5CA5BBF8AA7}"/>
              </a:ext>
            </a:extLst>
          </p:cNvPr>
          <p:cNvSpPr>
            <a:spLocks noGrp="1"/>
          </p:cNvSpPr>
          <p:nvPr>
            <p:ph type="sldNum" sz="quarter" idx="12"/>
          </p:nvPr>
        </p:nvSpPr>
        <p:spPr/>
        <p:txBody>
          <a:bodyPr/>
          <a:lstStyle/>
          <a:p>
            <a:fld id="{34B7E4EF-A1BD-40F4-AB7B-04F084DD991D}" type="slidenum">
              <a:rPr lang="en-US" smtClean="0"/>
              <a:t>2</a:t>
            </a:fld>
            <a:endParaRPr lang="en-US" dirty="0"/>
          </a:p>
        </p:txBody>
      </p:sp>
    </p:spTree>
    <p:extLst>
      <p:ext uri="{BB962C8B-B14F-4D97-AF65-F5344CB8AC3E}">
        <p14:creationId xmlns:p14="http://schemas.microsoft.com/office/powerpoint/2010/main" val="340513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229527-94EE-C10C-68A0-07DCA1CA32A6}"/>
            </a:ext>
          </a:extLst>
        </p:cNvPr>
        <p:cNvGrpSpPr/>
        <p:nvPr/>
      </p:nvGrpSpPr>
      <p:grpSpPr>
        <a:xfrm>
          <a:off x="0" y="0"/>
          <a:ext cx="0" cy="0"/>
          <a:chOff x="0" y="0"/>
          <a:chExt cx="0" cy="0"/>
        </a:xfrm>
      </p:grpSpPr>
      <p:sp>
        <p:nvSpPr>
          <p:cNvPr id="129026" name="Rectangle 2">
            <a:extLst>
              <a:ext uri="{FF2B5EF4-FFF2-40B4-BE49-F238E27FC236}">
                <a16:creationId xmlns:a16="http://schemas.microsoft.com/office/drawing/2014/main" id="{AACDB72B-1FDF-5CA0-24D5-3B8ED0B5F1FE}"/>
              </a:ext>
            </a:extLst>
          </p:cNvPr>
          <p:cNvSpPr>
            <a:spLocks noGrp="1" noChangeArrowheads="1"/>
          </p:cNvSpPr>
          <p:nvPr>
            <p:ph type="title"/>
          </p:nvPr>
        </p:nvSpPr>
        <p:spPr>
          <a:xfrm>
            <a:off x="293298" y="152400"/>
            <a:ext cx="11479602" cy="1371600"/>
          </a:xfrm>
        </p:spPr>
        <p:txBody>
          <a:bodyPr/>
          <a:lstStyle/>
          <a:p>
            <a:r>
              <a:rPr lang="en-US" altLang="en-US" dirty="0">
                <a:latin typeface="Copperplate Gothic Bold" panose="020E0705020206020404" pitchFamily="34" charset="0"/>
              </a:rPr>
              <a:t>What Have We Learned in the Second Dialogue?</a:t>
            </a:r>
          </a:p>
        </p:txBody>
      </p:sp>
      <p:sp>
        <p:nvSpPr>
          <p:cNvPr id="129027" name="Rectangle 3">
            <a:extLst>
              <a:ext uri="{FF2B5EF4-FFF2-40B4-BE49-F238E27FC236}">
                <a16:creationId xmlns:a16="http://schemas.microsoft.com/office/drawing/2014/main" id="{A9F72E59-16E2-2BAB-441E-0F6A7477EF2D}"/>
              </a:ext>
            </a:extLst>
          </p:cNvPr>
          <p:cNvSpPr>
            <a:spLocks noGrp="1" noChangeArrowheads="1"/>
          </p:cNvSpPr>
          <p:nvPr>
            <p:ph type="body" idx="1"/>
          </p:nvPr>
        </p:nvSpPr>
        <p:spPr>
          <a:xfrm>
            <a:off x="673100" y="1673524"/>
            <a:ext cx="11099800" cy="3116495"/>
          </a:xfrm>
        </p:spPr>
        <p:txBody>
          <a:bodyPr/>
          <a:lstStyle/>
          <a:p>
            <a:pPr>
              <a:lnSpc>
                <a:spcPct val="90000"/>
              </a:lnSpc>
              <a:buFont typeface="Wingdings" panose="05000000000000000000" pitchFamily="2" charset="2"/>
              <a:buNone/>
            </a:pPr>
            <a:r>
              <a:rPr lang="en-US" altLang="en-US" b="1" dirty="0">
                <a:solidFill>
                  <a:srgbClr val="002060"/>
                </a:solidFill>
                <a:effectLst/>
                <a:latin typeface="Franklin Gothic Medium" panose="020B0603020102020204" pitchFamily="34" charset="0"/>
              </a:rPr>
              <a:t>Job’s friends continue to press their cause-and-effect theology.</a:t>
            </a:r>
            <a:endParaRPr lang="en-US" altLang="en-US" b="1" i="1" dirty="0">
              <a:latin typeface="Corbel" panose="020B0503020204020204" pitchFamily="34" charset="0"/>
            </a:endParaRPr>
          </a:p>
          <a:p>
            <a:pPr>
              <a:lnSpc>
                <a:spcPct val="90000"/>
              </a:lnSpc>
            </a:pPr>
            <a:r>
              <a:rPr lang="en-US" altLang="en-US" b="1" i="1" dirty="0">
                <a:latin typeface="Corbel" panose="020B0503020204020204" pitchFamily="34" charset="0"/>
              </a:rPr>
              <a:t>Job, for his part, sees such “wisdom” as deeply flawed and contrary to the broad experience of life.</a:t>
            </a:r>
          </a:p>
          <a:p>
            <a:pPr>
              <a:lnSpc>
                <a:spcPct val="90000"/>
              </a:lnSpc>
            </a:pPr>
            <a:r>
              <a:rPr lang="en-US" altLang="en-US" b="1" i="1" dirty="0">
                <a:latin typeface="Corbel" panose="020B0503020204020204" pitchFamily="34" charset="0"/>
              </a:rPr>
              <a:t>Their debate often takes the form of sarcastic and rhetorical questions, but they make little progress in solving the problem of how to understand divine justice.</a:t>
            </a:r>
            <a:endParaRPr lang="en-US" altLang="en-US" b="1" i="1" dirty="0">
              <a:latin typeface="HebrewTh" pitchFamily="2" charset="0"/>
            </a:endParaRPr>
          </a:p>
        </p:txBody>
      </p:sp>
      <p:sp>
        <p:nvSpPr>
          <p:cNvPr id="129028" name="Text Box 4">
            <a:extLst>
              <a:ext uri="{FF2B5EF4-FFF2-40B4-BE49-F238E27FC236}">
                <a16:creationId xmlns:a16="http://schemas.microsoft.com/office/drawing/2014/main" id="{CC3D1549-A2D1-C22B-781F-C743CBC42CF8}"/>
              </a:ext>
            </a:extLst>
          </p:cNvPr>
          <p:cNvSpPr txBox="1">
            <a:spLocks noChangeArrowheads="1"/>
          </p:cNvSpPr>
          <p:nvPr/>
        </p:nvSpPr>
        <p:spPr bwMode="auto">
          <a:xfrm>
            <a:off x="120770" y="4616448"/>
            <a:ext cx="11938958" cy="212365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4400" dirty="0">
                <a:solidFill>
                  <a:srgbClr val="FFFF00"/>
                </a:solidFill>
                <a:effectLst>
                  <a:outerShdw blurRad="38100" dist="38100" dir="2700000" algn="tl">
                    <a:srgbClr val="000000"/>
                  </a:outerShdw>
                </a:effectLst>
                <a:latin typeface="Agency FB" panose="020B0503020202020204" pitchFamily="34" charset="0"/>
                <a:cs typeface="Arial" panose="020B0604020202020204" pitchFamily="34" charset="0"/>
              </a:rPr>
              <a:t>On the positive side, Job tenaciously defends his innocence and voices his full expectation that he will be vindicated by God, even if after death</a:t>
            </a:r>
            <a:r>
              <a:rPr kumimoji="0" lang="en-US" altLang="en-US" sz="4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Arial" panose="020B0604020202020204" pitchFamily="34" charset="0"/>
              </a:rPr>
              <a:t>.</a:t>
            </a:r>
          </a:p>
        </p:txBody>
      </p:sp>
      <p:sp>
        <p:nvSpPr>
          <p:cNvPr id="2" name="Slide Number Placeholder 1">
            <a:extLst>
              <a:ext uri="{FF2B5EF4-FFF2-40B4-BE49-F238E27FC236}">
                <a16:creationId xmlns:a16="http://schemas.microsoft.com/office/drawing/2014/main" id="{CA207F6D-E111-C4EC-A034-B80BDF332762}"/>
              </a:ext>
            </a:extLst>
          </p:cNvPr>
          <p:cNvSpPr>
            <a:spLocks noGrp="1"/>
          </p:cNvSpPr>
          <p:nvPr>
            <p:ph type="sldNum" sz="quarter" idx="12"/>
          </p:nvPr>
        </p:nvSpPr>
        <p:spPr/>
        <p:txBody>
          <a:bodyPr/>
          <a:lstStyle/>
          <a:p>
            <a:fld id="{8D732C59-9077-45F4-8B50-1A3DE580376C}" type="slidenum">
              <a:rPr lang="en-US" altLang="en-US" smtClean="0"/>
              <a:pPr/>
              <a:t>20</a:t>
            </a:fld>
            <a:endParaRPr lang="en-US" altLang="en-US"/>
          </a:p>
        </p:txBody>
      </p:sp>
    </p:spTree>
    <p:extLst>
      <p:ext uri="{BB962C8B-B14F-4D97-AF65-F5344CB8AC3E}">
        <p14:creationId xmlns:p14="http://schemas.microsoft.com/office/powerpoint/2010/main" val="2423977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90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90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29028"/>
                                        </p:tgtEl>
                                        <p:attrNameLst>
                                          <p:attrName>style.visibility</p:attrName>
                                        </p:attrNameLst>
                                      </p:cBhvr>
                                      <p:to>
                                        <p:strVal val="visible"/>
                                      </p:to>
                                    </p:set>
                                    <p:animEffect transition="in" filter="dissolve">
                                      <p:cBhvr>
                                        <p:cTn id="25"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452C7A14-7539-BACB-8A05-1B96EE9AAB6D}"/>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45D672EB-A6D7-D079-A447-E62630404D7F}"/>
              </a:ext>
            </a:extLst>
          </p:cNvPr>
          <p:cNvSpPr>
            <a:spLocks noGrp="1" noChangeArrowheads="1"/>
          </p:cNvSpPr>
          <p:nvPr>
            <p:ph type="title"/>
          </p:nvPr>
        </p:nvSpPr>
        <p:spPr/>
        <p:txBody>
          <a:bodyPr/>
          <a:lstStyle/>
          <a:p>
            <a:pPr algn="l" eaLnBrk="1" hangingPunct="1">
              <a:defRPr/>
            </a:pPr>
            <a:r>
              <a:rPr lang="en-US" altLang="en-US" b="1">
                <a:solidFill>
                  <a:srgbClr val="52551B"/>
                </a:solidFill>
              </a:rPr>
              <a:t>DISCUSSION POINTS</a:t>
            </a:r>
          </a:p>
        </p:txBody>
      </p:sp>
      <p:sp>
        <p:nvSpPr>
          <p:cNvPr id="339971" name="Rectangle 3">
            <a:extLst>
              <a:ext uri="{FF2B5EF4-FFF2-40B4-BE49-F238E27FC236}">
                <a16:creationId xmlns:a16="http://schemas.microsoft.com/office/drawing/2014/main" id="{ABCBCCC8-9648-1C78-7219-0B4CAF6F8D74}"/>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What would you say to the modern person who objects that God is unjust because he allows innocent death, unbearable suffering, and evil to go unanswered?</a:t>
            </a:r>
          </a:p>
          <a:p>
            <a:pPr eaLnBrk="1" hangingPunct="1">
              <a:buClr>
                <a:srgbClr val="000000"/>
              </a:buClr>
              <a:buFontTx/>
              <a:buChar char="•"/>
            </a:pPr>
            <a:r>
              <a:rPr lang="en-US" altLang="en-US" i="1" dirty="0">
                <a:solidFill>
                  <a:srgbClr val="000000"/>
                </a:solidFill>
                <a:effectLst/>
              </a:rPr>
              <a:t>Does the gospel have a bearing on this difficult question?</a:t>
            </a:r>
          </a:p>
        </p:txBody>
      </p:sp>
    </p:spTree>
    <p:extLst>
      <p:ext uri="{BB962C8B-B14F-4D97-AF65-F5344CB8AC3E}">
        <p14:creationId xmlns:p14="http://schemas.microsoft.com/office/powerpoint/2010/main" val="2563582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D1D157-D203-DFAC-B24C-4E3B360A5A5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A84F2E2-CC74-985C-DD60-DA41161902B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84CC424E-B040-9EC3-11EF-EBA291E84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1772C29E-9D7D-8388-7F0F-C3BE8DF05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A0B0509-B4D3-56BD-E60C-E1FBEF66323E}"/>
              </a:ext>
            </a:extLst>
          </p:cNvPr>
          <p:cNvSpPr>
            <a:spLocks noGrp="1"/>
          </p:cNvSpPr>
          <p:nvPr>
            <p:ph type="ctrTitle"/>
          </p:nvPr>
        </p:nvSpPr>
        <p:spPr>
          <a:xfrm>
            <a:off x="6033792" y="2612707"/>
            <a:ext cx="4775075" cy="1630907"/>
          </a:xfrm>
        </p:spPr>
        <p:txBody>
          <a:bodyPr>
            <a:normAutofit fontScale="90000"/>
          </a:bodyPr>
          <a:lstStyle/>
          <a:p>
            <a:pPr algn="r"/>
            <a:r>
              <a:rPr lang="en-US" sz="4800" b="1" dirty="0">
                <a:solidFill>
                  <a:schemeClr val="tx1"/>
                </a:solidFill>
              </a:rPr>
              <a:t>The suffering of job</a:t>
            </a:r>
            <a:br>
              <a:rPr lang="en-US" sz="4800" dirty="0">
                <a:solidFill>
                  <a:schemeClr val="tx1"/>
                </a:solidFill>
              </a:rPr>
            </a:br>
            <a:r>
              <a:rPr lang="en-US" sz="3600" cap="none" dirty="0">
                <a:solidFill>
                  <a:schemeClr val="tx1"/>
                </a:solidFill>
              </a:rPr>
              <a:t>Part</a:t>
            </a:r>
            <a:r>
              <a:rPr lang="en-US" sz="3600" dirty="0">
                <a:solidFill>
                  <a:schemeClr val="tx1"/>
                </a:solidFill>
              </a:rPr>
              <a:t> 8</a:t>
            </a:r>
          </a:p>
        </p:txBody>
      </p:sp>
    </p:spTree>
    <p:extLst>
      <p:ext uri="{BB962C8B-B14F-4D97-AF65-F5344CB8AC3E}">
        <p14:creationId xmlns:p14="http://schemas.microsoft.com/office/powerpoint/2010/main" val="339245624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3322-5A80-7C98-396A-41C39F19A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6C3B8-02A0-6A82-121F-52B08AB1434A}"/>
              </a:ext>
            </a:extLst>
          </p:cNvPr>
          <p:cNvSpPr>
            <a:spLocks noGrp="1"/>
          </p:cNvSpPr>
          <p:nvPr>
            <p:ph type="title"/>
          </p:nvPr>
        </p:nvSpPr>
        <p:spPr>
          <a:xfrm>
            <a:off x="1629156" y="2916846"/>
            <a:ext cx="8933688" cy="1382436"/>
          </a:xfrm>
        </p:spPr>
        <p:txBody>
          <a:bodyPr>
            <a:normAutofit fontScale="90000"/>
          </a:bodyPr>
          <a:lstStyle/>
          <a:p>
            <a:r>
              <a:rPr lang="en-US" dirty="0"/>
              <a:t>third CYCLE OF DIALOGUES</a:t>
            </a:r>
          </a:p>
        </p:txBody>
      </p:sp>
      <p:sp>
        <p:nvSpPr>
          <p:cNvPr id="3" name="Text Placeholder 2">
            <a:extLst>
              <a:ext uri="{FF2B5EF4-FFF2-40B4-BE49-F238E27FC236}">
                <a16:creationId xmlns:a16="http://schemas.microsoft.com/office/drawing/2014/main" id="{697C2AB2-3B4F-77CE-DEF0-6DBD345847C0}"/>
              </a:ext>
            </a:extLst>
          </p:cNvPr>
          <p:cNvSpPr>
            <a:spLocks noGrp="1"/>
          </p:cNvSpPr>
          <p:nvPr>
            <p:ph type="body" idx="1"/>
          </p:nvPr>
        </p:nvSpPr>
        <p:spPr>
          <a:xfrm>
            <a:off x="1629156" y="4567987"/>
            <a:ext cx="8939784" cy="457200"/>
          </a:xfrm>
        </p:spPr>
        <p:txBody>
          <a:bodyPr>
            <a:noAutofit/>
          </a:bodyPr>
          <a:lstStyle/>
          <a:p>
            <a:r>
              <a:rPr lang="en-US" sz="2800" dirty="0"/>
              <a:t>22-27</a:t>
            </a:r>
          </a:p>
        </p:txBody>
      </p:sp>
      <p:sp>
        <p:nvSpPr>
          <p:cNvPr id="4" name="Slide Number Placeholder 3">
            <a:extLst>
              <a:ext uri="{FF2B5EF4-FFF2-40B4-BE49-F238E27FC236}">
                <a16:creationId xmlns:a16="http://schemas.microsoft.com/office/drawing/2014/main" id="{23EF4DCF-7155-6536-6768-E414C35C33A4}"/>
              </a:ext>
            </a:extLst>
          </p:cNvPr>
          <p:cNvSpPr>
            <a:spLocks noGrp="1"/>
          </p:cNvSpPr>
          <p:nvPr>
            <p:ph type="sldNum" sz="quarter" idx="12"/>
          </p:nvPr>
        </p:nvSpPr>
        <p:spPr/>
        <p:txBody>
          <a:bodyPr/>
          <a:lstStyle/>
          <a:p>
            <a:fld id="{34B7E4EF-A1BD-40F4-AB7B-04F084DD991D}" type="slidenum">
              <a:rPr lang="en-US" smtClean="0"/>
              <a:t>23</a:t>
            </a:fld>
            <a:endParaRPr lang="en-US" dirty="0"/>
          </a:p>
        </p:txBody>
      </p:sp>
    </p:spTree>
    <p:extLst>
      <p:ext uri="{BB962C8B-B14F-4D97-AF65-F5344CB8AC3E}">
        <p14:creationId xmlns:p14="http://schemas.microsoft.com/office/powerpoint/2010/main" val="22160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798F-9F53-E913-80D3-C579584F9722}"/>
              </a:ext>
            </a:extLst>
          </p:cNvPr>
          <p:cNvSpPr>
            <a:spLocks noGrp="1"/>
          </p:cNvSpPr>
          <p:nvPr>
            <p:ph type="title"/>
          </p:nvPr>
        </p:nvSpPr>
        <p:spPr>
          <a:xfrm>
            <a:off x="1066800" y="317859"/>
            <a:ext cx="10058400" cy="1371600"/>
          </a:xfrm>
        </p:spPr>
        <p:txBody>
          <a:bodyPr/>
          <a:lstStyle/>
          <a:p>
            <a:r>
              <a:rPr lang="en-US" dirty="0">
                <a:solidFill>
                  <a:srgbClr val="C00000"/>
                </a:solidFill>
              </a:rPr>
              <a:t>THE THIRD CYCLE</a:t>
            </a:r>
          </a:p>
        </p:txBody>
      </p:sp>
      <p:sp>
        <p:nvSpPr>
          <p:cNvPr id="3" name="Content Placeholder 2">
            <a:extLst>
              <a:ext uri="{FF2B5EF4-FFF2-40B4-BE49-F238E27FC236}">
                <a16:creationId xmlns:a16="http://schemas.microsoft.com/office/drawing/2014/main" id="{4162B9EB-46CB-6E7A-A85F-17C4AE043ABC}"/>
              </a:ext>
            </a:extLst>
          </p:cNvPr>
          <p:cNvSpPr>
            <a:spLocks noGrp="1"/>
          </p:cNvSpPr>
          <p:nvPr>
            <p:ph idx="1"/>
          </p:nvPr>
        </p:nvSpPr>
        <p:spPr>
          <a:xfrm>
            <a:off x="1066800" y="1482018"/>
            <a:ext cx="10058400" cy="3366028"/>
          </a:xfrm>
        </p:spPr>
        <p:txBody>
          <a:bodyPr>
            <a:normAutofit/>
          </a:bodyPr>
          <a:lstStyle/>
          <a:p>
            <a:pPr marL="0" indent="0">
              <a:buNone/>
            </a:pPr>
            <a:r>
              <a:rPr lang="en-US" sz="2800" b="1" dirty="0">
                <a:solidFill>
                  <a:srgbClr val="002060"/>
                </a:solidFill>
              </a:rPr>
              <a:t>In the third cycle, Job’s friends become even more severe with sharp accusations of personal transgression.</a:t>
            </a:r>
          </a:p>
          <a:p>
            <a:r>
              <a:rPr lang="en-US" sz="2400" i="1" dirty="0"/>
              <a:t>To be sure, their accusations are not based on any real knowledge: they only have deduced that Job MUST be a heinous sinner, else he would not be suffering.</a:t>
            </a:r>
          </a:p>
          <a:p>
            <a:r>
              <a:rPr lang="en-US" sz="2400" i="1" dirty="0"/>
              <a:t>In this round, Bildad’s speech is quite short and Zophar does not speak at all (apparently, he has said all he intends to say).</a:t>
            </a:r>
          </a:p>
        </p:txBody>
      </p:sp>
      <p:sp>
        <p:nvSpPr>
          <p:cNvPr id="4" name="TextBox 3">
            <a:extLst>
              <a:ext uri="{FF2B5EF4-FFF2-40B4-BE49-F238E27FC236}">
                <a16:creationId xmlns:a16="http://schemas.microsoft.com/office/drawing/2014/main" id="{ADEDA09D-4B71-AA4B-D685-B7337ECD5FD2}"/>
              </a:ext>
            </a:extLst>
          </p:cNvPr>
          <p:cNvSpPr txBox="1"/>
          <p:nvPr/>
        </p:nvSpPr>
        <p:spPr>
          <a:xfrm>
            <a:off x="592347" y="5261299"/>
            <a:ext cx="11007306" cy="954107"/>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99"/>
                </a:solidFill>
                <a:latin typeface="Eras Demi ITC" panose="020B0805030504020804" pitchFamily="34" charset="0"/>
              </a:rPr>
              <a:t>Bildad’s brevity and Zophar’s silence may be a literary device for showing that the discussions are grinding to a halt.</a:t>
            </a:r>
            <a:endParaRPr kumimoji="0" lang="en-US" sz="2800" b="0" i="0" u="none" strike="noStrike" kern="1200" cap="none" spc="0" normalizeH="0" baseline="0" noProof="0" dirty="0">
              <a:ln>
                <a:noFill/>
              </a:ln>
              <a:solidFill>
                <a:srgbClr val="FFFF99"/>
              </a:solidFill>
              <a:effectLst/>
              <a:uLnTx/>
              <a:uFillTx/>
              <a:latin typeface="Eras Demi ITC" panose="020B0805030504020804" pitchFamily="34" charset="0"/>
              <a:ea typeface="+mn-ea"/>
              <a:cs typeface="+mn-cs"/>
            </a:endParaRPr>
          </a:p>
        </p:txBody>
      </p:sp>
      <p:sp>
        <p:nvSpPr>
          <p:cNvPr id="5" name="Slide Number Placeholder 4">
            <a:extLst>
              <a:ext uri="{FF2B5EF4-FFF2-40B4-BE49-F238E27FC236}">
                <a16:creationId xmlns:a16="http://schemas.microsoft.com/office/drawing/2014/main" id="{B0AF021A-9868-B5CD-D847-816E7906A2F8}"/>
              </a:ext>
            </a:extLst>
          </p:cNvPr>
          <p:cNvSpPr>
            <a:spLocks noGrp="1"/>
          </p:cNvSpPr>
          <p:nvPr>
            <p:ph type="sldNum" sz="quarter" idx="12"/>
          </p:nvPr>
        </p:nvSpPr>
        <p:spPr/>
        <p:txBody>
          <a:bodyPr/>
          <a:lstStyle/>
          <a:p>
            <a:fld id="{34B7E4EF-A1BD-40F4-AB7B-04F084DD991D}" type="slidenum">
              <a:rPr lang="en-US" smtClean="0"/>
              <a:t>24</a:t>
            </a:fld>
            <a:endParaRPr lang="en-US" dirty="0"/>
          </a:p>
        </p:txBody>
      </p:sp>
    </p:spTree>
    <p:extLst>
      <p:ext uri="{BB962C8B-B14F-4D97-AF65-F5344CB8AC3E}">
        <p14:creationId xmlns:p14="http://schemas.microsoft.com/office/powerpoint/2010/main" val="18495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BAA62ED3-AB62-264D-B07C-550714C32C2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1B9EB1-4CC8-A770-6D1D-F041AC95B910}"/>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Can a man be of benefit to God?</a:t>
            </a:r>
          </a:p>
          <a:p>
            <a:pPr marL="0" indent="0">
              <a:spcBef>
                <a:spcPts val="0"/>
              </a:spcBef>
              <a:buNone/>
            </a:pPr>
            <a:r>
              <a:rPr lang="en-US" i="1" dirty="0">
                <a:effectLst/>
                <a:latin typeface="Baskerville Old Face" panose="02020602080505020303" pitchFamily="18" charset="0"/>
              </a:rPr>
              <a:t>	Can even a wise man benefit him?</a:t>
            </a:r>
          </a:p>
          <a:p>
            <a:pPr marL="0" indent="0">
              <a:spcBef>
                <a:spcPts val="0"/>
              </a:spcBef>
              <a:buNone/>
            </a:pPr>
            <a:r>
              <a:rPr lang="en-US" i="1" dirty="0">
                <a:effectLst/>
                <a:latin typeface="Baskerville Old Face" panose="02020602080505020303" pitchFamily="18" charset="0"/>
              </a:rPr>
              <a:t>What pleasure would it give the Almighty if you were 	righteous?</a:t>
            </a:r>
          </a:p>
          <a:p>
            <a:pPr marL="0" indent="0">
              <a:spcBef>
                <a:spcPts val="0"/>
              </a:spcBef>
              <a:buNone/>
            </a:pPr>
            <a:r>
              <a:rPr lang="en-US" i="1" dirty="0">
                <a:effectLst/>
                <a:latin typeface="Baskerville Old Face" panose="02020602080505020303" pitchFamily="18" charset="0"/>
              </a:rPr>
              <a:t>What would he gain if your ways were blameless?</a:t>
            </a:r>
          </a:p>
          <a:p>
            <a:pPr marL="0" indent="0">
              <a:spcBef>
                <a:spcPts val="0"/>
              </a:spcBef>
              <a:buNone/>
            </a:pPr>
            <a:endParaRPr lang="en-US" i="1" dirty="0">
              <a:effectLst/>
              <a:latin typeface="Baskerville Old Face" panose="02020602080505020303" pitchFamily="18" charset="0"/>
            </a:endParaRPr>
          </a:p>
          <a:p>
            <a:pPr marL="0" indent="0">
              <a:spcBef>
                <a:spcPts val="0"/>
              </a:spcBef>
              <a:buNone/>
            </a:pPr>
            <a:r>
              <a:rPr lang="en-US" i="1" dirty="0">
                <a:effectLst/>
                <a:latin typeface="Baskerville Old Face" panose="02020602080505020303" pitchFamily="18" charset="0"/>
              </a:rPr>
              <a:t>Is not your wickedness great?</a:t>
            </a:r>
          </a:p>
          <a:p>
            <a:pPr marL="0" indent="0">
              <a:spcBef>
                <a:spcPts val="0"/>
              </a:spcBef>
              <a:buNone/>
            </a:pPr>
            <a:r>
              <a:rPr lang="en-US" i="1" dirty="0">
                <a:effectLst/>
                <a:latin typeface="Baskerville Old Face" panose="02020602080505020303" pitchFamily="18" charset="0"/>
              </a:rPr>
              <a:t>	Are not your sins endless?”</a:t>
            </a:r>
          </a:p>
          <a:p>
            <a:pPr marL="0" indent="0">
              <a:spcBef>
                <a:spcPts val="0"/>
              </a:spcBef>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22:2-3, 5</a:t>
            </a:r>
          </a:p>
        </p:txBody>
      </p:sp>
      <p:sp>
        <p:nvSpPr>
          <p:cNvPr id="4" name="Slide Number Placeholder 3">
            <a:extLst>
              <a:ext uri="{FF2B5EF4-FFF2-40B4-BE49-F238E27FC236}">
                <a16:creationId xmlns:a16="http://schemas.microsoft.com/office/drawing/2014/main" id="{3C94ECFC-90C6-4B2F-692B-CC2FF2058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12688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A7BB-85D5-EA42-6B16-7F015BE5E381}"/>
              </a:ext>
            </a:extLst>
          </p:cNvPr>
          <p:cNvSpPr>
            <a:spLocks noGrp="1"/>
          </p:cNvSpPr>
          <p:nvPr>
            <p:ph type="title"/>
          </p:nvPr>
        </p:nvSpPr>
        <p:spPr>
          <a:xfrm>
            <a:off x="1066800" y="474453"/>
            <a:ext cx="10058400" cy="1371600"/>
          </a:xfrm>
        </p:spPr>
        <p:txBody>
          <a:bodyPr/>
          <a:lstStyle/>
          <a:p>
            <a:r>
              <a:rPr lang="en-US" dirty="0">
                <a:solidFill>
                  <a:srgbClr val="C00000"/>
                </a:solidFill>
              </a:rPr>
              <a:t>ELIPHAZ SPEAKS (22)</a:t>
            </a:r>
          </a:p>
        </p:txBody>
      </p:sp>
      <p:sp>
        <p:nvSpPr>
          <p:cNvPr id="3" name="Content Placeholder 2">
            <a:extLst>
              <a:ext uri="{FF2B5EF4-FFF2-40B4-BE49-F238E27FC236}">
                <a16:creationId xmlns:a16="http://schemas.microsoft.com/office/drawing/2014/main" id="{C39FF73B-469D-CD7B-3AD5-81D95C5FADE7}"/>
              </a:ext>
            </a:extLst>
          </p:cNvPr>
          <p:cNvSpPr>
            <a:spLocks noGrp="1"/>
          </p:cNvSpPr>
          <p:nvPr>
            <p:ph idx="1"/>
          </p:nvPr>
        </p:nvSpPr>
        <p:spPr>
          <a:xfrm>
            <a:off x="1066799" y="1708031"/>
            <a:ext cx="10317061" cy="4692769"/>
          </a:xfrm>
        </p:spPr>
        <p:txBody>
          <a:bodyPr>
            <a:normAutofit/>
          </a:bodyPr>
          <a:lstStyle/>
          <a:p>
            <a:pPr marL="0" indent="0">
              <a:buNone/>
            </a:pPr>
            <a:r>
              <a:rPr lang="en-US" sz="2800" b="1" dirty="0">
                <a:solidFill>
                  <a:srgbClr val="002060"/>
                </a:solidFill>
              </a:rPr>
              <a:t>As predicted, Eliphaz is shocked by Job’s observations that God seems aloof.</a:t>
            </a:r>
          </a:p>
          <a:p>
            <a:r>
              <a:rPr lang="en-US" sz="2400" i="1" dirty="0"/>
              <a:t>Hence, he poses the question as to whether God even needs humans (22:1-3).</a:t>
            </a:r>
          </a:p>
          <a:p>
            <a:r>
              <a:rPr lang="en-US" sz="2400" i="1" dirty="0"/>
              <a:t>He engages in wild speculations:</a:t>
            </a:r>
          </a:p>
          <a:p>
            <a:pPr lvl="2"/>
            <a:r>
              <a:rPr lang="en-US" sz="1800" b="1" dirty="0"/>
              <a:t>Maybe Job cheated someone by refusing to return a garment given in pledge (22:6).</a:t>
            </a:r>
          </a:p>
          <a:p>
            <a:pPr lvl="2"/>
            <a:r>
              <a:rPr lang="en-US" sz="1800" b="1" dirty="0"/>
              <a:t>Maybe he refused food and water to someone in need (22:7).</a:t>
            </a:r>
          </a:p>
          <a:p>
            <a:pPr lvl="2"/>
            <a:r>
              <a:rPr lang="en-US" sz="1800" b="1" dirty="0"/>
              <a:t>Maybe he seized someone else’s property (22:8).</a:t>
            </a:r>
          </a:p>
          <a:p>
            <a:pPr lvl="2"/>
            <a:r>
              <a:rPr lang="en-US" sz="1800" b="1" dirty="0"/>
              <a:t>Maybe he neglected widows and orphans (22:9).</a:t>
            </a:r>
          </a:p>
          <a:p>
            <a:pPr lvl="2"/>
            <a:r>
              <a:rPr lang="en-US" sz="1800" b="1" dirty="0"/>
              <a:t>Something like this MUST have happened to cause Job’s downfall (22:10-11).</a:t>
            </a:r>
          </a:p>
        </p:txBody>
      </p:sp>
      <p:sp>
        <p:nvSpPr>
          <p:cNvPr id="4" name="Slide Number Placeholder 3">
            <a:extLst>
              <a:ext uri="{FF2B5EF4-FFF2-40B4-BE49-F238E27FC236}">
                <a16:creationId xmlns:a16="http://schemas.microsoft.com/office/drawing/2014/main" id="{D6404059-096A-4063-8231-CA931957F2FB}"/>
              </a:ext>
            </a:extLst>
          </p:cNvPr>
          <p:cNvSpPr>
            <a:spLocks noGrp="1"/>
          </p:cNvSpPr>
          <p:nvPr>
            <p:ph type="sldNum" sz="quarter" idx="12"/>
          </p:nvPr>
        </p:nvSpPr>
        <p:spPr/>
        <p:txBody>
          <a:bodyPr/>
          <a:lstStyle/>
          <a:p>
            <a:fld id="{34B7E4EF-A1BD-40F4-AB7B-04F084DD991D}" type="slidenum">
              <a:rPr lang="en-US" smtClean="0"/>
              <a:t>26</a:t>
            </a:fld>
            <a:endParaRPr lang="en-US" dirty="0"/>
          </a:p>
        </p:txBody>
      </p:sp>
    </p:spTree>
    <p:extLst>
      <p:ext uri="{BB962C8B-B14F-4D97-AF65-F5344CB8AC3E}">
        <p14:creationId xmlns:p14="http://schemas.microsoft.com/office/powerpoint/2010/main" val="30924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1326"/>
        </a:solidFill>
        <a:effectLst/>
      </p:bgPr>
    </p:bg>
    <p:spTree>
      <p:nvGrpSpPr>
        <p:cNvPr id="1" name=""/>
        <p:cNvGrpSpPr/>
        <p:nvPr/>
      </p:nvGrpSpPr>
      <p:grpSpPr>
        <a:xfrm>
          <a:off x="0" y="0"/>
          <a:ext cx="0" cy="0"/>
          <a:chOff x="0" y="0"/>
          <a:chExt cx="0" cy="0"/>
        </a:xfrm>
      </p:grpSpPr>
      <p:sp>
        <p:nvSpPr>
          <p:cNvPr id="131076" name="Rectangle 4">
            <a:extLst>
              <a:ext uri="{FF2B5EF4-FFF2-40B4-BE49-F238E27FC236}">
                <a16:creationId xmlns:a16="http://schemas.microsoft.com/office/drawing/2014/main" id="{AF78DC91-E232-8756-F368-548CE8032708}"/>
              </a:ext>
            </a:extLst>
          </p:cNvPr>
          <p:cNvSpPr>
            <a:spLocks noGrp="1"/>
          </p:cNvSpPr>
          <p:nvPr>
            <p:ph type="title"/>
          </p:nvPr>
        </p:nvSpPr>
        <p:spPr>
          <a:xfrm>
            <a:off x="6626226" y="452438"/>
            <a:ext cx="3825875" cy="6170612"/>
          </a:xfrm>
        </p:spPr>
        <p:txBody>
          <a:bodyPr/>
          <a:lstStyle/>
          <a:p>
            <a:r>
              <a:rPr lang="en-US" altLang="en-US" sz="2800">
                <a:solidFill>
                  <a:srgbClr val="00FFFF"/>
                </a:solidFill>
              </a:rPr>
              <a:t>Translation</a:t>
            </a:r>
            <a:br>
              <a:rPr lang="en-US" altLang="en-US" sz="2800">
                <a:solidFill>
                  <a:srgbClr val="00FFFF"/>
                </a:solidFill>
              </a:rPr>
            </a:br>
            <a:r>
              <a:rPr lang="en-US" altLang="en-US" sz="2000" b="1" i="1">
                <a:solidFill>
                  <a:schemeClr val="tx1"/>
                </a:solidFill>
                <a:latin typeface="Arial Narrow" panose="020B0606020202030204" pitchFamily="34" charset="0"/>
              </a:rPr>
              <a:t>…your servant was at Ha-saar-Asam (when the following incident occurred). …when your servant had finished (his) reaping and had stored it a few days ago, Hoshayahu ben Shabay came and took your servant’s garment. …all of my companions will vouch for me…(that) I am guiltless of any in[fraction]. [(So) please return] my garment. If the official does not consider it an obligation to return [your servant’s garment, then have] pity upon him [and return] your servant’s [garment] from that motivation. You must not remain silent [when your servant is without his garment].</a:t>
            </a:r>
            <a:endParaRPr lang="en-US" altLang="en-US" sz="2800" b="1">
              <a:solidFill>
                <a:srgbClr val="00FFFF"/>
              </a:solidFill>
              <a:latin typeface="Arial Narrow" panose="020B0606020202030204" pitchFamily="34" charset="0"/>
            </a:endParaRPr>
          </a:p>
        </p:txBody>
      </p:sp>
      <p:pic>
        <p:nvPicPr>
          <p:cNvPr id="131078" name="Picture 6">
            <a:extLst>
              <a:ext uri="{FF2B5EF4-FFF2-40B4-BE49-F238E27FC236}">
                <a16:creationId xmlns:a16="http://schemas.microsoft.com/office/drawing/2014/main" id="{9BB633D0-8237-5D42-CB57-81E7A78EB1B9}"/>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619251" y="95251"/>
            <a:ext cx="4697413" cy="4881563"/>
          </a:xfrm>
        </p:spPr>
      </p:pic>
      <p:sp>
        <p:nvSpPr>
          <p:cNvPr id="131079" name="Text Box 7">
            <a:extLst>
              <a:ext uri="{FF2B5EF4-FFF2-40B4-BE49-F238E27FC236}">
                <a16:creationId xmlns:a16="http://schemas.microsoft.com/office/drawing/2014/main" id="{4FEF2799-8C02-F839-F4EA-E46F3CEA8FBC}"/>
              </a:ext>
            </a:extLst>
          </p:cNvPr>
          <p:cNvSpPr txBox="1">
            <a:spLocks noChangeArrowheads="1"/>
          </p:cNvSpPr>
          <p:nvPr/>
        </p:nvSpPr>
        <p:spPr bwMode="auto">
          <a:xfrm>
            <a:off x="1706563" y="4941888"/>
            <a:ext cx="46339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dirty="0">
                <a:solidFill>
                  <a:prstClr val="white"/>
                </a:solidFill>
                <a:latin typeface="Arial Narrow" panose="020B0606020202030204" pitchFamily="34" charset="0"/>
              </a:rPr>
              <a:t>This 7</a:t>
            </a:r>
            <a:r>
              <a:rPr lang="en-US" altLang="en-US" sz="2400" baseline="30000" dirty="0">
                <a:solidFill>
                  <a:prstClr val="white"/>
                </a:solidFill>
                <a:latin typeface="Arial Narrow" panose="020B0606020202030204" pitchFamily="34" charset="0"/>
              </a:rPr>
              <a:t>th</a:t>
            </a:r>
            <a:r>
              <a:rPr lang="en-US" altLang="en-US" sz="2400" dirty="0">
                <a:solidFill>
                  <a:prstClr val="white"/>
                </a:solidFill>
                <a:latin typeface="Arial Narrow" panose="020B0606020202030204" pitchFamily="34" charset="0"/>
              </a:rPr>
              <a:t> century BC ostracon from the Israelite coast specifically mentions the </a:t>
            </a:r>
            <a:r>
              <a:rPr lang="en-US" altLang="en-US" sz="2400" dirty="0" err="1">
                <a:solidFill>
                  <a:prstClr val="white"/>
                </a:solidFill>
                <a:latin typeface="HebrewTh" pitchFamily="2" charset="0"/>
              </a:rPr>
              <a:t>dgb</a:t>
            </a:r>
            <a:r>
              <a:rPr lang="en-US" altLang="en-US" sz="2400" dirty="0">
                <a:solidFill>
                  <a:prstClr val="white"/>
                </a:solidFill>
                <a:latin typeface="Arial Narrow" panose="020B0606020202030204" pitchFamily="34" charset="0"/>
              </a:rPr>
              <a:t>, the “garment” which functioned as a cloak by day and a blanket by night (cf. Dt. 24:12-13).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 calcmode="lin" valueType="num">
                                      <p:cBhvr>
                                        <p:cTn id="7" dur="500" fill="hold"/>
                                        <p:tgtEl>
                                          <p:spTgt spid="131076"/>
                                        </p:tgtEl>
                                        <p:attrNameLst>
                                          <p:attrName>ppt_w</p:attrName>
                                        </p:attrNameLst>
                                      </p:cBhvr>
                                      <p:tavLst>
                                        <p:tav tm="0">
                                          <p:val>
                                            <p:fltVal val="0"/>
                                          </p:val>
                                        </p:tav>
                                        <p:tav tm="100000">
                                          <p:val>
                                            <p:strVal val="#ppt_w"/>
                                          </p:val>
                                        </p:tav>
                                      </p:tavLst>
                                    </p:anim>
                                    <p:anim calcmode="lin" valueType="num">
                                      <p:cBhvr>
                                        <p:cTn id="8" dur="500" fill="hold"/>
                                        <p:tgtEl>
                                          <p:spTgt spid="131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5416-AE5C-E79D-147A-4EEE38A2D714}"/>
              </a:ext>
            </a:extLst>
          </p:cNvPr>
          <p:cNvSpPr>
            <a:spLocks noGrp="1"/>
          </p:cNvSpPr>
          <p:nvPr>
            <p:ph type="title"/>
          </p:nvPr>
        </p:nvSpPr>
        <p:spPr/>
        <p:txBody>
          <a:bodyPr/>
          <a:lstStyle/>
          <a:p>
            <a:r>
              <a:rPr lang="en-US" dirty="0">
                <a:solidFill>
                  <a:srgbClr val="C00000"/>
                </a:solidFill>
              </a:rPr>
              <a:t>JOB RESPONDS (23-24)</a:t>
            </a:r>
          </a:p>
        </p:txBody>
      </p:sp>
      <p:sp>
        <p:nvSpPr>
          <p:cNvPr id="3" name="Content Placeholder 2">
            <a:extLst>
              <a:ext uri="{FF2B5EF4-FFF2-40B4-BE49-F238E27FC236}">
                <a16:creationId xmlns:a16="http://schemas.microsoft.com/office/drawing/2014/main" id="{F573B163-3170-D4D9-5F07-DBED22409EC9}"/>
              </a:ext>
            </a:extLst>
          </p:cNvPr>
          <p:cNvSpPr>
            <a:spLocks noGrp="1"/>
          </p:cNvSpPr>
          <p:nvPr>
            <p:ph idx="1"/>
          </p:nvPr>
        </p:nvSpPr>
        <p:spPr>
          <a:xfrm>
            <a:off x="1066800" y="1737359"/>
            <a:ext cx="10058400" cy="4738941"/>
          </a:xfrm>
        </p:spPr>
        <p:txBody>
          <a:bodyPr>
            <a:normAutofit fontScale="92500" lnSpcReduction="20000"/>
          </a:bodyPr>
          <a:lstStyle/>
          <a:p>
            <a:pPr marL="0" indent="0">
              <a:buNone/>
            </a:pPr>
            <a:r>
              <a:rPr lang="en-US" sz="2800" b="1" dirty="0">
                <a:solidFill>
                  <a:srgbClr val="002060"/>
                </a:solidFill>
              </a:rPr>
              <a:t>Job responds by once more voicing his bitterness and suffering (23:1-2).</a:t>
            </a:r>
          </a:p>
          <a:p>
            <a:r>
              <a:rPr lang="en-US" sz="2400" i="1" dirty="0"/>
              <a:t>Eliphaz asserted that Job must put things right between himself and God, but Job sees no way to do so, since God seems hidden (23:3).</a:t>
            </a:r>
          </a:p>
          <a:p>
            <a:r>
              <a:rPr lang="en-US" sz="2400" i="1" dirty="0"/>
              <a:t>If he could just lay his case before God, he was confident that God would be fair, and he would be vindicated (23:4-7).</a:t>
            </a:r>
          </a:p>
          <a:p>
            <a:r>
              <a:rPr lang="en-US" sz="2400" i="1" dirty="0"/>
              <a:t>But here was the problem: Job has searched in every direction, but he still has been unable to gain access to God (23:8-9).</a:t>
            </a:r>
          </a:p>
          <a:p>
            <a:r>
              <a:rPr lang="en-US" sz="2400" i="1" dirty="0"/>
              <a:t>Still, despite his frustration over God’s hiddenness, Job instinctively knows that God knows his plight.</a:t>
            </a:r>
          </a:p>
          <a:p>
            <a:r>
              <a:rPr lang="en-US" sz="2400" i="1" dirty="0"/>
              <a:t>Job may not know where to find God, but God surely knows where to find Job, and in this, Job will be satisfied! </a:t>
            </a:r>
          </a:p>
        </p:txBody>
      </p:sp>
      <p:sp>
        <p:nvSpPr>
          <p:cNvPr id="4" name="Slide Number Placeholder 3">
            <a:extLst>
              <a:ext uri="{FF2B5EF4-FFF2-40B4-BE49-F238E27FC236}">
                <a16:creationId xmlns:a16="http://schemas.microsoft.com/office/drawing/2014/main" id="{6D25AA7E-705F-9878-8E97-D04BA78C75B3}"/>
              </a:ext>
            </a:extLst>
          </p:cNvPr>
          <p:cNvSpPr>
            <a:spLocks noGrp="1"/>
          </p:cNvSpPr>
          <p:nvPr>
            <p:ph type="sldNum" sz="quarter" idx="12"/>
          </p:nvPr>
        </p:nvSpPr>
        <p:spPr/>
        <p:txBody>
          <a:bodyPr/>
          <a:lstStyle/>
          <a:p>
            <a:fld id="{34B7E4EF-A1BD-40F4-AB7B-04F084DD991D}" type="slidenum">
              <a:rPr lang="en-US" smtClean="0"/>
              <a:t>28</a:t>
            </a:fld>
            <a:endParaRPr lang="en-US" dirty="0"/>
          </a:p>
        </p:txBody>
      </p:sp>
    </p:spTree>
    <p:extLst>
      <p:ext uri="{BB962C8B-B14F-4D97-AF65-F5344CB8AC3E}">
        <p14:creationId xmlns:p14="http://schemas.microsoft.com/office/powerpoint/2010/main" val="141634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25640C75-8653-4751-6343-AED876ECEA6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405D79-DC63-0282-CF43-3787CE53DF23}"/>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But if I go to the east, he is not there;</a:t>
            </a:r>
          </a:p>
          <a:p>
            <a:pPr marL="0" indent="0">
              <a:spcBef>
                <a:spcPts val="0"/>
              </a:spcBef>
              <a:buNone/>
            </a:pPr>
            <a:r>
              <a:rPr lang="en-US" i="1" dirty="0">
                <a:effectLst/>
                <a:latin typeface="Baskerville Old Face" panose="02020602080505020303" pitchFamily="18" charset="0"/>
              </a:rPr>
              <a:t>	if I go to the west, I do not find him.</a:t>
            </a:r>
          </a:p>
          <a:p>
            <a:pPr marL="0" indent="0">
              <a:spcBef>
                <a:spcPts val="0"/>
              </a:spcBef>
              <a:buNone/>
            </a:pPr>
            <a:r>
              <a:rPr lang="en-US" i="1" dirty="0">
                <a:effectLst/>
                <a:latin typeface="Baskerville Old Face" panose="02020602080505020303" pitchFamily="18" charset="0"/>
              </a:rPr>
              <a:t>When he is at work in the north, I do not see him.</a:t>
            </a:r>
          </a:p>
          <a:p>
            <a:pPr marL="0" indent="0">
              <a:spcBef>
                <a:spcPts val="0"/>
              </a:spcBef>
              <a:buNone/>
            </a:pPr>
            <a:r>
              <a:rPr lang="en-US" i="1" dirty="0">
                <a:effectLst/>
                <a:latin typeface="Baskerville Old Face" panose="02020602080505020303" pitchFamily="18" charset="0"/>
              </a:rPr>
              <a:t>	when he turns to the south, I catch no glimpse of him.</a:t>
            </a:r>
          </a:p>
          <a:p>
            <a:pPr marL="0" indent="0">
              <a:spcBef>
                <a:spcPts val="0"/>
              </a:spcBef>
              <a:buNone/>
            </a:pPr>
            <a:r>
              <a:rPr lang="en-US" i="1" dirty="0">
                <a:effectLst/>
                <a:latin typeface="Baskerville Old Face" panose="02020602080505020303" pitchFamily="18" charset="0"/>
              </a:rPr>
              <a:t>But he knows the way that I take;</a:t>
            </a:r>
          </a:p>
          <a:p>
            <a:pPr marL="0" indent="0">
              <a:spcBef>
                <a:spcPts val="0"/>
              </a:spcBef>
              <a:buNone/>
            </a:pPr>
            <a:r>
              <a:rPr lang="en-US" i="1" dirty="0">
                <a:effectLst/>
                <a:latin typeface="Baskerville Old Face" panose="02020602080505020303" pitchFamily="18" charset="0"/>
              </a:rPr>
              <a:t>	when he has tested me, I will come forth as gold.”</a:t>
            </a:r>
          </a:p>
          <a:p>
            <a:pPr marL="0" indent="0">
              <a:spcBef>
                <a:spcPts val="0"/>
              </a:spcBef>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23:8-10</a:t>
            </a:r>
          </a:p>
        </p:txBody>
      </p:sp>
      <p:sp>
        <p:nvSpPr>
          <p:cNvPr id="4" name="Slide Number Placeholder 3">
            <a:extLst>
              <a:ext uri="{FF2B5EF4-FFF2-40B4-BE49-F238E27FC236}">
                <a16:creationId xmlns:a16="http://schemas.microsoft.com/office/drawing/2014/main" id="{74E5AA05-88FD-85CB-75C3-5AAA0C0281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129115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F569-EEF8-AD34-086D-A383DC3E9A4E}"/>
              </a:ext>
            </a:extLst>
          </p:cNvPr>
          <p:cNvSpPr>
            <a:spLocks noGrp="1"/>
          </p:cNvSpPr>
          <p:nvPr>
            <p:ph type="title"/>
          </p:nvPr>
        </p:nvSpPr>
        <p:spPr/>
        <p:txBody>
          <a:bodyPr/>
          <a:lstStyle/>
          <a:p>
            <a:r>
              <a:rPr lang="en-US" dirty="0">
                <a:solidFill>
                  <a:srgbClr val="C00000"/>
                </a:solidFill>
              </a:rPr>
              <a:t>THE SECOND CYCLE</a:t>
            </a:r>
          </a:p>
        </p:txBody>
      </p:sp>
      <p:sp>
        <p:nvSpPr>
          <p:cNvPr id="3" name="Content Placeholder 2">
            <a:extLst>
              <a:ext uri="{FF2B5EF4-FFF2-40B4-BE49-F238E27FC236}">
                <a16:creationId xmlns:a16="http://schemas.microsoft.com/office/drawing/2014/main" id="{1E63BA3F-3FB3-CEF5-06A4-CF432B8CB817}"/>
              </a:ext>
            </a:extLst>
          </p:cNvPr>
          <p:cNvSpPr>
            <a:spLocks noGrp="1"/>
          </p:cNvSpPr>
          <p:nvPr>
            <p:ph idx="1"/>
          </p:nvPr>
        </p:nvSpPr>
        <p:spPr/>
        <p:txBody>
          <a:bodyPr>
            <a:normAutofit/>
          </a:bodyPr>
          <a:lstStyle/>
          <a:p>
            <a:pPr marL="0" indent="0">
              <a:buNone/>
            </a:pPr>
            <a:r>
              <a:rPr lang="en-US" sz="2800" b="1" dirty="0">
                <a:solidFill>
                  <a:srgbClr val="002060"/>
                </a:solidFill>
              </a:rPr>
              <a:t>As before, each of Job’s three friends speak in turn, and Job will offer responses. </a:t>
            </a:r>
          </a:p>
          <a:p>
            <a:r>
              <a:rPr lang="en-US" sz="2400" i="1" dirty="0"/>
              <a:t>Previously, the friends sought to defend God; now, they attempt to defend religion, accusing Job of doing away with reverence for God (cf. 15:4).</a:t>
            </a:r>
          </a:p>
          <a:p>
            <a:r>
              <a:rPr lang="en-US" sz="2400" i="1" dirty="0"/>
              <a:t>Though shorter, their rebukes become attacks without reservation.</a:t>
            </a:r>
          </a:p>
        </p:txBody>
      </p:sp>
      <p:sp>
        <p:nvSpPr>
          <p:cNvPr id="4" name="Slide Number Placeholder 3">
            <a:extLst>
              <a:ext uri="{FF2B5EF4-FFF2-40B4-BE49-F238E27FC236}">
                <a16:creationId xmlns:a16="http://schemas.microsoft.com/office/drawing/2014/main" id="{CD3FA68D-C3CB-B8C1-E5A1-013445B49B46}"/>
              </a:ext>
            </a:extLst>
          </p:cNvPr>
          <p:cNvSpPr>
            <a:spLocks noGrp="1"/>
          </p:cNvSpPr>
          <p:nvPr>
            <p:ph type="sldNum" sz="quarter" idx="12"/>
          </p:nvPr>
        </p:nvSpPr>
        <p:spPr/>
        <p:txBody>
          <a:bodyPr/>
          <a:lstStyle/>
          <a:p>
            <a:fld id="{34B7E4EF-A1BD-40F4-AB7B-04F084DD991D}" type="slidenum">
              <a:rPr lang="en-US" smtClean="0"/>
              <a:t>3</a:t>
            </a:fld>
            <a:endParaRPr lang="en-US" dirty="0"/>
          </a:p>
        </p:txBody>
      </p:sp>
    </p:spTree>
    <p:extLst>
      <p:ext uri="{BB962C8B-B14F-4D97-AF65-F5344CB8AC3E}">
        <p14:creationId xmlns:p14="http://schemas.microsoft.com/office/powerpoint/2010/main" val="34215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7B58-F595-7B13-E67A-5895AAC4FDAC}"/>
              </a:ext>
            </a:extLst>
          </p:cNvPr>
          <p:cNvSpPr>
            <a:spLocks noGrp="1"/>
          </p:cNvSpPr>
          <p:nvPr>
            <p:ph type="title"/>
          </p:nvPr>
        </p:nvSpPr>
        <p:spPr/>
        <p:txBody>
          <a:bodyPr/>
          <a:lstStyle/>
          <a:p>
            <a:r>
              <a:rPr lang="en-US" dirty="0">
                <a:solidFill>
                  <a:srgbClr val="C00000"/>
                </a:solidFill>
              </a:rPr>
              <a:t>The Nature of Divine Judgment Postponed</a:t>
            </a:r>
          </a:p>
        </p:txBody>
      </p:sp>
      <p:sp>
        <p:nvSpPr>
          <p:cNvPr id="3" name="Content Placeholder 2">
            <a:extLst>
              <a:ext uri="{FF2B5EF4-FFF2-40B4-BE49-F238E27FC236}">
                <a16:creationId xmlns:a16="http://schemas.microsoft.com/office/drawing/2014/main" id="{60040653-7548-E310-2697-EB8E48D9FADD}"/>
              </a:ext>
            </a:extLst>
          </p:cNvPr>
          <p:cNvSpPr>
            <a:spLocks noGrp="1"/>
          </p:cNvSpPr>
          <p:nvPr>
            <p:ph idx="1"/>
          </p:nvPr>
        </p:nvSpPr>
        <p:spPr>
          <a:xfrm>
            <a:off x="1066800" y="1940796"/>
            <a:ext cx="10058400" cy="3849624"/>
          </a:xfrm>
        </p:spPr>
        <p:txBody>
          <a:bodyPr>
            <a:normAutofit/>
          </a:bodyPr>
          <a:lstStyle/>
          <a:p>
            <a:pPr marL="0" indent="0">
              <a:buNone/>
            </a:pPr>
            <a:r>
              <a:rPr lang="en-US" sz="2800" b="1" dirty="0">
                <a:solidFill>
                  <a:srgbClr val="002060"/>
                </a:solidFill>
              </a:rPr>
              <a:t>Job poses the question of why God has no fixed times for judgment (24:1).</a:t>
            </a:r>
          </a:p>
          <a:p>
            <a:r>
              <a:rPr lang="en-US" sz="2400" i="1" dirty="0"/>
              <a:t>His friends have argued that God dispenses judgment quickly, but Job observes that real life indicates otherwise.</a:t>
            </a:r>
          </a:p>
          <a:p>
            <a:r>
              <a:rPr lang="en-US" sz="2400" i="1" dirty="0"/>
              <a:t>Crimes often go unpunished, and Job offers a list to prove his point (24:2-17).</a:t>
            </a:r>
          </a:p>
        </p:txBody>
      </p:sp>
      <p:sp>
        <p:nvSpPr>
          <p:cNvPr id="4" name="Slide Number Placeholder 3">
            <a:extLst>
              <a:ext uri="{FF2B5EF4-FFF2-40B4-BE49-F238E27FC236}">
                <a16:creationId xmlns:a16="http://schemas.microsoft.com/office/drawing/2014/main" id="{C9DF6D74-F12E-E81D-8878-D0D2085B65AD}"/>
              </a:ext>
            </a:extLst>
          </p:cNvPr>
          <p:cNvSpPr>
            <a:spLocks noGrp="1"/>
          </p:cNvSpPr>
          <p:nvPr>
            <p:ph type="sldNum" sz="quarter" idx="12"/>
          </p:nvPr>
        </p:nvSpPr>
        <p:spPr/>
        <p:txBody>
          <a:bodyPr/>
          <a:lstStyle/>
          <a:p>
            <a:fld id="{34B7E4EF-A1BD-40F4-AB7B-04F084DD991D}" type="slidenum">
              <a:rPr lang="en-US" smtClean="0"/>
              <a:t>30</a:t>
            </a:fld>
            <a:endParaRPr lang="en-US" dirty="0"/>
          </a:p>
        </p:txBody>
      </p:sp>
    </p:spTree>
    <p:extLst>
      <p:ext uri="{BB962C8B-B14F-4D97-AF65-F5344CB8AC3E}">
        <p14:creationId xmlns:p14="http://schemas.microsoft.com/office/powerpoint/2010/main" val="18870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1DE9-F04E-1608-D03B-D5E5E52B360F}"/>
              </a:ext>
            </a:extLst>
          </p:cNvPr>
          <p:cNvSpPr>
            <a:spLocks noGrp="1"/>
          </p:cNvSpPr>
          <p:nvPr>
            <p:ph type="title"/>
          </p:nvPr>
        </p:nvSpPr>
        <p:spPr/>
        <p:txBody>
          <a:bodyPr/>
          <a:lstStyle/>
          <a:p>
            <a:r>
              <a:rPr lang="en-US" dirty="0">
                <a:solidFill>
                  <a:srgbClr val="C00000"/>
                </a:solidFill>
              </a:rPr>
              <a:t>BILDAD SPEAKS (25)</a:t>
            </a:r>
          </a:p>
        </p:txBody>
      </p:sp>
      <p:sp>
        <p:nvSpPr>
          <p:cNvPr id="3" name="Content Placeholder 2">
            <a:extLst>
              <a:ext uri="{FF2B5EF4-FFF2-40B4-BE49-F238E27FC236}">
                <a16:creationId xmlns:a16="http://schemas.microsoft.com/office/drawing/2014/main" id="{C359A008-D658-16DE-828C-29AC4FEB292D}"/>
              </a:ext>
            </a:extLst>
          </p:cNvPr>
          <p:cNvSpPr>
            <a:spLocks noGrp="1"/>
          </p:cNvSpPr>
          <p:nvPr>
            <p:ph idx="1"/>
          </p:nvPr>
        </p:nvSpPr>
        <p:spPr/>
        <p:txBody>
          <a:bodyPr>
            <a:normAutofit/>
          </a:bodyPr>
          <a:lstStyle/>
          <a:p>
            <a:pPr marL="0" indent="0">
              <a:buNone/>
            </a:pPr>
            <a:r>
              <a:rPr lang="en-US" sz="2800" b="1" dirty="0">
                <a:solidFill>
                  <a:srgbClr val="002060"/>
                </a:solidFill>
              </a:rPr>
              <a:t>Bildad now offers his final speech, which is also his shortest.</a:t>
            </a:r>
          </a:p>
          <a:p>
            <a:r>
              <a:rPr lang="en-US" sz="2400" i="1" dirty="0"/>
              <a:t>Here, he contents himself with a series of rhetorical questions about how any lowly human could possibly think he could be justified before God (25:1-4).</a:t>
            </a:r>
          </a:p>
          <a:p>
            <a:r>
              <a:rPr lang="en-US" sz="2400" i="1" dirty="0"/>
              <a:t>Even the celestial bodies seem dim and unworthy, much less a human who is nothing but vermin (25:5-6).</a:t>
            </a:r>
          </a:p>
        </p:txBody>
      </p:sp>
      <p:sp>
        <p:nvSpPr>
          <p:cNvPr id="4" name="Slide Number Placeholder 3">
            <a:extLst>
              <a:ext uri="{FF2B5EF4-FFF2-40B4-BE49-F238E27FC236}">
                <a16:creationId xmlns:a16="http://schemas.microsoft.com/office/drawing/2014/main" id="{DFB0A9D3-6A4C-BAEE-52D5-97D8882C719C}"/>
              </a:ext>
            </a:extLst>
          </p:cNvPr>
          <p:cNvSpPr>
            <a:spLocks noGrp="1"/>
          </p:cNvSpPr>
          <p:nvPr>
            <p:ph type="sldNum" sz="quarter" idx="12"/>
          </p:nvPr>
        </p:nvSpPr>
        <p:spPr/>
        <p:txBody>
          <a:bodyPr/>
          <a:lstStyle/>
          <a:p>
            <a:fld id="{34B7E4EF-A1BD-40F4-AB7B-04F084DD991D}" type="slidenum">
              <a:rPr lang="en-US" smtClean="0"/>
              <a:t>31</a:t>
            </a:fld>
            <a:endParaRPr lang="en-US" dirty="0"/>
          </a:p>
        </p:txBody>
      </p:sp>
    </p:spTree>
    <p:extLst>
      <p:ext uri="{BB962C8B-B14F-4D97-AF65-F5344CB8AC3E}">
        <p14:creationId xmlns:p14="http://schemas.microsoft.com/office/powerpoint/2010/main" val="27013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64D4-5CC9-0B33-F387-E474E8C05838}"/>
              </a:ext>
            </a:extLst>
          </p:cNvPr>
          <p:cNvSpPr>
            <a:spLocks noGrp="1"/>
          </p:cNvSpPr>
          <p:nvPr>
            <p:ph type="title"/>
          </p:nvPr>
        </p:nvSpPr>
        <p:spPr/>
        <p:txBody>
          <a:bodyPr/>
          <a:lstStyle/>
          <a:p>
            <a:r>
              <a:rPr lang="en-US" dirty="0">
                <a:solidFill>
                  <a:srgbClr val="C00000"/>
                </a:solidFill>
              </a:rPr>
              <a:t>JOB RESPONDS (26-27)</a:t>
            </a:r>
          </a:p>
        </p:txBody>
      </p:sp>
      <p:sp>
        <p:nvSpPr>
          <p:cNvPr id="3" name="Content Placeholder 2">
            <a:extLst>
              <a:ext uri="{FF2B5EF4-FFF2-40B4-BE49-F238E27FC236}">
                <a16:creationId xmlns:a16="http://schemas.microsoft.com/office/drawing/2014/main" id="{14BCD88E-582F-0157-655D-AB6D238493BE}"/>
              </a:ext>
            </a:extLst>
          </p:cNvPr>
          <p:cNvSpPr>
            <a:spLocks noGrp="1"/>
          </p:cNvSpPr>
          <p:nvPr>
            <p:ph idx="1"/>
          </p:nvPr>
        </p:nvSpPr>
        <p:spPr/>
        <p:txBody>
          <a:bodyPr>
            <a:normAutofit/>
          </a:bodyPr>
          <a:lstStyle/>
          <a:p>
            <a:pPr marL="0" indent="0">
              <a:buNone/>
            </a:pPr>
            <a:r>
              <a:rPr lang="en-US" sz="2800" b="1" dirty="0">
                <a:solidFill>
                  <a:srgbClr val="002060"/>
                </a:solidFill>
              </a:rPr>
              <a:t>Job addresses Bildad directly.</a:t>
            </a:r>
          </a:p>
          <a:p>
            <a:r>
              <a:rPr lang="en-US" sz="2400" i="1" dirty="0"/>
              <a:t>Bildad has chided Job like a powerless empty-head, while assuming for himself the role of paternalistic counselor and wise man.</a:t>
            </a:r>
          </a:p>
          <a:p>
            <a:r>
              <a:rPr lang="en-US" sz="2400" i="1" dirty="0"/>
              <a:t>Job retorts with dripping sarcasm, and his question, “Whose breath has come out from you?” probably suggests that what Bildad has said has not come from God (26:1-4).</a:t>
            </a:r>
          </a:p>
        </p:txBody>
      </p:sp>
      <p:sp>
        <p:nvSpPr>
          <p:cNvPr id="4" name="Slide Number Placeholder 3">
            <a:extLst>
              <a:ext uri="{FF2B5EF4-FFF2-40B4-BE49-F238E27FC236}">
                <a16:creationId xmlns:a16="http://schemas.microsoft.com/office/drawing/2014/main" id="{94DEB42E-3391-559C-724A-50DDF634BDB1}"/>
              </a:ext>
            </a:extLst>
          </p:cNvPr>
          <p:cNvSpPr>
            <a:spLocks noGrp="1"/>
          </p:cNvSpPr>
          <p:nvPr>
            <p:ph type="sldNum" sz="quarter" idx="12"/>
          </p:nvPr>
        </p:nvSpPr>
        <p:spPr/>
        <p:txBody>
          <a:bodyPr/>
          <a:lstStyle/>
          <a:p>
            <a:fld id="{34B7E4EF-A1BD-40F4-AB7B-04F084DD991D}" type="slidenum">
              <a:rPr lang="en-US" smtClean="0"/>
              <a:t>32</a:t>
            </a:fld>
            <a:endParaRPr lang="en-US" dirty="0"/>
          </a:p>
        </p:txBody>
      </p:sp>
    </p:spTree>
    <p:extLst>
      <p:ext uri="{BB962C8B-B14F-4D97-AF65-F5344CB8AC3E}">
        <p14:creationId xmlns:p14="http://schemas.microsoft.com/office/powerpoint/2010/main" val="15633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1D3-004B-8158-683A-6397DCF7456D}"/>
              </a:ext>
            </a:extLst>
          </p:cNvPr>
          <p:cNvSpPr>
            <a:spLocks noGrp="1"/>
          </p:cNvSpPr>
          <p:nvPr>
            <p:ph type="title"/>
          </p:nvPr>
        </p:nvSpPr>
        <p:spPr>
          <a:xfrm>
            <a:off x="1066800" y="642594"/>
            <a:ext cx="10058400" cy="979172"/>
          </a:xfrm>
        </p:spPr>
        <p:txBody>
          <a:bodyPr/>
          <a:lstStyle/>
          <a:p>
            <a:r>
              <a:rPr lang="en-US" dirty="0">
                <a:solidFill>
                  <a:srgbClr val="C00000"/>
                </a:solidFill>
              </a:rPr>
              <a:t>The Majesty of God</a:t>
            </a:r>
          </a:p>
        </p:txBody>
      </p:sp>
      <p:sp>
        <p:nvSpPr>
          <p:cNvPr id="3" name="Content Placeholder 2">
            <a:extLst>
              <a:ext uri="{FF2B5EF4-FFF2-40B4-BE49-F238E27FC236}">
                <a16:creationId xmlns:a16="http://schemas.microsoft.com/office/drawing/2014/main" id="{EA71083B-908B-4AEC-0541-2A7ECF42BE7E}"/>
              </a:ext>
            </a:extLst>
          </p:cNvPr>
          <p:cNvSpPr>
            <a:spLocks noGrp="1"/>
          </p:cNvSpPr>
          <p:nvPr>
            <p:ph idx="1"/>
          </p:nvPr>
        </p:nvSpPr>
        <p:spPr>
          <a:xfrm>
            <a:off x="1066800" y="1621766"/>
            <a:ext cx="10265764" cy="4794024"/>
          </a:xfrm>
        </p:spPr>
        <p:txBody>
          <a:bodyPr>
            <a:normAutofit/>
          </a:bodyPr>
          <a:lstStyle/>
          <a:p>
            <a:pPr marL="0" indent="0">
              <a:buNone/>
            </a:pPr>
            <a:r>
              <a:rPr lang="en-US" sz="2800" b="1" dirty="0">
                <a:solidFill>
                  <a:srgbClr val="002060"/>
                </a:solidFill>
              </a:rPr>
              <a:t>Job goes on to eloquently describe God’s majesty, and in doing so, the roles are reversed. Job is now the teacher, and the Bildad listener!</a:t>
            </a:r>
          </a:p>
          <a:p>
            <a:r>
              <a:rPr lang="en-US" sz="2400" i="1" dirty="0"/>
              <a:t>In a flurry of descriptions, Job moves from the underworld to the visible world, both of which are completely dependent on God’s sustaining hand (26:5-14). </a:t>
            </a:r>
          </a:p>
          <a:p>
            <a:r>
              <a:rPr lang="en-US" sz="2400" i="1" dirty="0"/>
              <a:t>It must be born in mind that Job’s descriptions are phenomenological, so no one should attempt to draw from his poetic language some scientific approach to cosmology.</a:t>
            </a:r>
          </a:p>
        </p:txBody>
      </p:sp>
      <p:sp>
        <p:nvSpPr>
          <p:cNvPr id="4" name="Slide Number Placeholder 3">
            <a:extLst>
              <a:ext uri="{FF2B5EF4-FFF2-40B4-BE49-F238E27FC236}">
                <a16:creationId xmlns:a16="http://schemas.microsoft.com/office/drawing/2014/main" id="{CC272D03-8A73-30D8-44C2-3244B876D662}"/>
              </a:ext>
            </a:extLst>
          </p:cNvPr>
          <p:cNvSpPr>
            <a:spLocks noGrp="1"/>
          </p:cNvSpPr>
          <p:nvPr>
            <p:ph type="sldNum" sz="quarter" idx="12"/>
          </p:nvPr>
        </p:nvSpPr>
        <p:spPr/>
        <p:txBody>
          <a:bodyPr/>
          <a:lstStyle/>
          <a:p>
            <a:fld id="{34B7E4EF-A1BD-40F4-AB7B-04F084DD991D}" type="slidenum">
              <a:rPr lang="en-US" smtClean="0"/>
              <a:t>33</a:t>
            </a:fld>
            <a:endParaRPr lang="en-US" dirty="0"/>
          </a:p>
        </p:txBody>
      </p:sp>
    </p:spTree>
    <p:extLst>
      <p:ext uri="{BB962C8B-B14F-4D97-AF65-F5344CB8AC3E}">
        <p14:creationId xmlns:p14="http://schemas.microsoft.com/office/powerpoint/2010/main" val="27359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90C6-2874-D9EB-8011-42D7B62B1CA1}"/>
              </a:ext>
            </a:extLst>
          </p:cNvPr>
          <p:cNvSpPr>
            <a:spLocks noGrp="1"/>
          </p:cNvSpPr>
          <p:nvPr>
            <p:ph type="title"/>
          </p:nvPr>
        </p:nvSpPr>
        <p:spPr>
          <a:xfrm>
            <a:off x="984607" y="174243"/>
            <a:ext cx="10058400" cy="936702"/>
          </a:xfrm>
        </p:spPr>
        <p:txBody>
          <a:bodyPr/>
          <a:lstStyle/>
          <a:p>
            <a:pPr algn="ctr"/>
            <a:r>
              <a:rPr lang="en-US" b="1" dirty="0">
                <a:solidFill>
                  <a:srgbClr val="FFC000"/>
                </a:solidFill>
              </a:rPr>
              <a:t>Job’s Powerful Metaphors</a:t>
            </a:r>
          </a:p>
        </p:txBody>
      </p:sp>
      <p:sp>
        <p:nvSpPr>
          <p:cNvPr id="4" name="Text Placeholder 3">
            <a:extLst>
              <a:ext uri="{FF2B5EF4-FFF2-40B4-BE49-F238E27FC236}">
                <a16:creationId xmlns:a16="http://schemas.microsoft.com/office/drawing/2014/main" id="{377DE9D6-64D0-48B8-F93F-CF3FF8CBF3CC}"/>
              </a:ext>
            </a:extLst>
          </p:cNvPr>
          <p:cNvSpPr>
            <a:spLocks noGrp="1"/>
          </p:cNvSpPr>
          <p:nvPr>
            <p:ph type="body" idx="1"/>
          </p:nvPr>
        </p:nvSpPr>
        <p:spPr>
          <a:xfrm>
            <a:off x="517585" y="1110945"/>
            <a:ext cx="10385502" cy="936702"/>
          </a:xfrm>
        </p:spPr>
        <p:txBody>
          <a:bodyPr>
            <a:noAutofit/>
          </a:bodyPr>
          <a:lstStyle/>
          <a:p>
            <a:r>
              <a:rPr lang="en-US" sz="2800" dirty="0">
                <a:solidFill>
                  <a:srgbClr val="FFFF99"/>
                </a:solidFill>
              </a:rPr>
              <a:t>The language in Job’s description of God is rich in figures of speech.</a:t>
            </a:r>
          </a:p>
        </p:txBody>
      </p:sp>
      <p:sp>
        <p:nvSpPr>
          <p:cNvPr id="5" name="Content Placeholder 4">
            <a:extLst>
              <a:ext uri="{FF2B5EF4-FFF2-40B4-BE49-F238E27FC236}">
                <a16:creationId xmlns:a16="http://schemas.microsoft.com/office/drawing/2014/main" id="{D2BDF036-5177-6472-1DD3-9D6A5CF09416}"/>
              </a:ext>
            </a:extLst>
          </p:cNvPr>
          <p:cNvSpPr>
            <a:spLocks noGrp="1"/>
          </p:cNvSpPr>
          <p:nvPr>
            <p:ph sz="half" idx="2"/>
          </p:nvPr>
        </p:nvSpPr>
        <p:spPr>
          <a:xfrm>
            <a:off x="517585" y="2157574"/>
            <a:ext cx="5745192" cy="4448710"/>
          </a:xfrm>
        </p:spPr>
        <p:txBody>
          <a:bodyPr>
            <a:normAutofit fontScale="92500"/>
          </a:bodyPr>
          <a:lstStyle/>
          <a:p>
            <a:pPr>
              <a:buClr>
                <a:srgbClr val="FFC000"/>
              </a:buClr>
              <a:buFont typeface="Arial" panose="020B0604020202020204" pitchFamily="34" charset="0"/>
              <a:buChar char="•"/>
            </a:pPr>
            <a:r>
              <a:rPr lang="en-US" sz="2400" i="1" dirty="0">
                <a:solidFill>
                  <a:schemeClr val="bg1"/>
                </a:solidFill>
              </a:rPr>
              <a:t>God is the sovereign master of </a:t>
            </a:r>
            <a:r>
              <a:rPr lang="en-US" sz="2400" i="1" dirty="0" err="1">
                <a:solidFill>
                  <a:schemeClr val="bg1"/>
                </a:solidFill>
              </a:rPr>
              <a:t>Sheol</a:t>
            </a:r>
            <a:r>
              <a:rPr lang="en-US" sz="2400" i="1" dirty="0">
                <a:solidFill>
                  <a:schemeClr val="bg1"/>
                </a:solidFill>
              </a:rPr>
              <a:t> and Abaddon, i.e., the underworld (26:5-6).</a:t>
            </a:r>
          </a:p>
          <a:p>
            <a:pPr>
              <a:buClr>
                <a:srgbClr val="FFC000"/>
              </a:buClr>
              <a:buFont typeface="Arial" panose="020B0604020202020204" pitchFamily="34" charset="0"/>
              <a:buChar char="•"/>
            </a:pPr>
            <a:r>
              <a:rPr lang="en-US" sz="2400" i="1" dirty="0">
                <a:solidFill>
                  <a:schemeClr val="bg1"/>
                </a:solidFill>
              </a:rPr>
              <a:t>The word </a:t>
            </a:r>
            <a:r>
              <a:rPr lang="en-US" sz="2400" dirty="0" err="1">
                <a:solidFill>
                  <a:schemeClr val="bg1"/>
                </a:solidFill>
                <a:latin typeface="HebrewTh" pitchFamily="2" charset="0"/>
              </a:rPr>
              <a:t>UhTo</a:t>
            </a:r>
            <a:r>
              <a:rPr lang="en-US" sz="2400" i="1" dirty="0">
                <a:solidFill>
                  <a:schemeClr val="bg1"/>
                </a:solidFill>
              </a:rPr>
              <a:t> (= void, emptiness) seems to be drawn from the creation account (26:7; cf. Ge. 1:1-2).</a:t>
            </a:r>
          </a:p>
          <a:p>
            <a:pPr>
              <a:buClr>
                <a:srgbClr val="FFC000"/>
              </a:buClr>
              <a:buFont typeface="Arial" panose="020B0604020202020204" pitchFamily="34" charset="0"/>
              <a:buChar char="•"/>
            </a:pPr>
            <a:r>
              <a:rPr lang="en-US" sz="2400" i="1" dirty="0">
                <a:solidFill>
                  <a:schemeClr val="bg1"/>
                </a:solidFill>
              </a:rPr>
              <a:t>In hanging the world in the void of the heavens, the Hebrew reads, “He hangs the earth on what?”</a:t>
            </a:r>
          </a:p>
          <a:p>
            <a:pPr>
              <a:buClr>
                <a:srgbClr val="FFC000"/>
              </a:buClr>
              <a:buFont typeface="Arial" panose="020B0604020202020204" pitchFamily="34" charset="0"/>
              <a:buChar char="•"/>
            </a:pPr>
            <a:r>
              <a:rPr lang="en-US" sz="2400" i="1" dirty="0">
                <a:solidFill>
                  <a:schemeClr val="bg1"/>
                </a:solidFill>
              </a:rPr>
              <a:t>He fills the clouds with water like a huge wineskin without it bursting (26:8).</a:t>
            </a:r>
          </a:p>
          <a:p>
            <a:endParaRPr lang="en-US" sz="2400" i="1" dirty="0"/>
          </a:p>
        </p:txBody>
      </p:sp>
      <p:sp>
        <p:nvSpPr>
          <p:cNvPr id="7" name="Content Placeholder 6">
            <a:extLst>
              <a:ext uri="{FF2B5EF4-FFF2-40B4-BE49-F238E27FC236}">
                <a16:creationId xmlns:a16="http://schemas.microsoft.com/office/drawing/2014/main" id="{FB2A8DE2-1228-B27E-BC92-2E629689B034}"/>
              </a:ext>
            </a:extLst>
          </p:cNvPr>
          <p:cNvSpPr>
            <a:spLocks noGrp="1"/>
          </p:cNvSpPr>
          <p:nvPr>
            <p:ph sz="quarter" idx="4"/>
          </p:nvPr>
        </p:nvSpPr>
        <p:spPr>
          <a:xfrm>
            <a:off x="6458714" y="2157574"/>
            <a:ext cx="5376728" cy="4700426"/>
          </a:xfrm>
        </p:spPr>
        <p:txBody>
          <a:bodyPr>
            <a:normAutofit fontScale="92500"/>
          </a:bodyPr>
          <a:lstStyle/>
          <a:p>
            <a:pPr>
              <a:buClr>
                <a:srgbClr val="FFC000"/>
              </a:buClr>
              <a:buFont typeface="Arial" panose="020B0604020202020204" pitchFamily="34" charset="0"/>
              <a:buChar char="•"/>
            </a:pPr>
            <a:r>
              <a:rPr lang="en-US" sz="2400" i="1" dirty="0">
                <a:solidFill>
                  <a:schemeClr val="bg1"/>
                </a:solidFill>
              </a:rPr>
              <a:t>He hides the moon behind clouds and inscribes a map of the seas (26:9-10).</a:t>
            </a:r>
          </a:p>
          <a:p>
            <a:pPr>
              <a:buClr>
                <a:srgbClr val="FFC000"/>
              </a:buClr>
              <a:buFont typeface="Arial" panose="020B0604020202020204" pitchFamily="34" charset="0"/>
              <a:buChar char="•"/>
            </a:pPr>
            <a:r>
              <a:rPr lang="en-US" sz="2400" i="1" dirty="0">
                <a:solidFill>
                  <a:schemeClr val="bg1"/>
                </a:solidFill>
              </a:rPr>
              <a:t>Like a huge roof, he suspends the heavens on “pillars” (26:11).</a:t>
            </a:r>
          </a:p>
          <a:p>
            <a:pPr>
              <a:buClr>
                <a:srgbClr val="FFC000"/>
              </a:buClr>
              <a:buFont typeface="Arial" panose="020B0604020202020204" pitchFamily="34" charset="0"/>
              <a:buChar char="•"/>
            </a:pPr>
            <a:r>
              <a:rPr lang="en-US" sz="2400" i="1" dirty="0">
                <a:solidFill>
                  <a:schemeClr val="bg1"/>
                </a:solidFill>
              </a:rPr>
              <a:t>He shattered the great sea monster, Rahab (26: 9:12-13), bringing order out of chaos.</a:t>
            </a:r>
          </a:p>
          <a:p>
            <a:pPr>
              <a:buClr>
                <a:srgbClr val="FFC000"/>
              </a:buClr>
              <a:buFont typeface="Arial" panose="020B0604020202020204" pitchFamily="34" charset="0"/>
              <a:buChar char="•"/>
            </a:pPr>
            <a:r>
              <a:rPr lang="en-US" sz="2400" i="1" dirty="0">
                <a:solidFill>
                  <a:schemeClr val="bg1"/>
                </a:solidFill>
              </a:rPr>
              <a:t>All these things are but a whisper and the barest hint of his majestic works (2:14)</a:t>
            </a:r>
          </a:p>
        </p:txBody>
      </p:sp>
      <p:sp>
        <p:nvSpPr>
          <p:cNvPr id="3" name="Slide Number Placeholder 2">
            <a:extLst>
              <a:ext uri="{FF2B5EF4-FFF2-40B4-BE49-F238E27FC236}">
                <a16:creationId xmlns:a16="http://schemas.microsoft.com/office/drawing/2014/main" id="{E090E67A-95EB-7D12-F7DD-D3284C64E897}"/>
              </a:ext>
            </a:extLst>
          </p:cNvPr>
          <p:cNvSpPr>
            <a:spLocks noGrp="1"/>
          </p:cNvSpPr>
          <p:nvPr>
            <p:ph type="sldNum" sz="quarter" idx="12"/>
          </p:nvPr>
        </p:nvSpPr>
        <p:spPr/>
        <p:txBody>
          <a:bodyPr/>
          <a:lstStyle/>
          <a:p>
            <a:fld id="{34B7E4EF-A1BD-40F4-AB7B-04F084DD991D}" type="slidenum">
              <a:rPr lang="en-US" smtClean="0"/>
              <a:t>34</a:t>
            </a:fld>
            <a:endParaRPr lang="en-US" dirty="0"/>
          </a:p>
        </p:txBody>
      </p:sp>
    </p:spTree>
    <p:extLst>
      <p:ext uri="{BB962C8B-B14F-4D97-AF65-F5344CB8AC3E}">
        <p14:creationId xmlns:p14="http://schemas.microsoft.com/office/powerpoint/2010/main" val="40320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additive="base">
                                        <p:cTn id="4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 calcmode="lin" valueType="num">
                                      <p:cBhvr additive="base">
                                        <p:cTn id="5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additive="base">
                                        <p:cTn id="5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26019D00-15E2-A0A5-CE3F-51076099CCA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B36711-0145-A897-C373-EC46DF63DEA1}"/>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As long as I have life within me,</a:t>
            </a:r>
          </a:p>
          <a:p>
            <a:pPr marL="0" indent="0">
              <a:spcBef>
                <a:spcPts val="0"/>
              </a:spcBef>
              <a:buNone/>
            </a:pPr>
            <a:r>
              <a:rPr lang="en-US" i="1" dirty="0">
                <a:effectLst/>
                <a:latin typeface="Baskerville Old Face" panose="02020602080505020303" pitchFamily="18" charset="0"/>
              </a:rPr>
              <a:t>	the breath of God in my nostrils,</a:t>
            </a:r>
          </a:p>
          <a:p>
            <a:pPr marL="0" indent="0">
              <a:spcBef>
                <a:spcPts val="0"/>
              </a:spcBef>
              <a:buNone/>
            </a:pPr>
            <a:r>
              <a:rPr lang="en-US" i="1" dirty="0">
                <a:effectLst/>
                <a:latin typeface="Baskerville Old Face" panose="02020602080505020303" pitchFamily="18" charset="0"/>
              </a:rPr>
              <a:t>My lips will not speak wickedness,</a:t>
            </a:r>
          </a:p>
          <a:p>
            <a:pPr marL="0" indent="0">
              <a:spcBef>
                <a:spcPts val="0"/>
              </a:spcBef>
              <a:buNone/>
            </a:pPr>
            <a:r>
              <a:rPr lang="en-US" i="1" dirty="0">
                <a:effectLst/>
                <a:latin typeface="Baskerville Old Face" panose="02020602080505020303" pitchFamily="18" charset="0"/>
              </a:rPr>
              <a:t>	and my tongue will utter no deceit.</a:t>
            </a:r>
          </a:p>
          <a:p>
            <a:pPr marL="0" indent="0">
              <a:spcBef>
                <a:spcPts val="0"/>
              </a:spcBef>
              <a:buNone/>
            </a:pPr>
            <a:r>
              <a:rPr lang="en-US" i="1" dirty="0">
                <a:effectLst/>
                <a:latin typeface="Baskerville Old Face" panose="02020602080505020303" pitchFamily="18" charset="0"/>
              </a:rPr>
              <a:t>I will never admit you are in the right;</a:t>
            </a:r>
          </a:p>
          <a:p>
            <a:pPr marL="0" indent="0">
              <a:spcBef>
                <a:spcPts val="0"/>
              </a:spcBef>
              <a:buNone/>
            </a:pPr>
            <a:r>
              <a:rPr lang="en-US" i="1" dirty="0">
                <a:effectLst/>
                <a:latin typeface="Baskerville Old Face" panose="02020602080505020303" pitchFamily="18" charset="0"/>
              </a:rPr>
              <a:t>	till I die, I will not deny my integrity.</a:t>
            </a:r>
          </a:p>
          <a:p>
            <a:pPr marL="0" indent="0">
              <a:spcBef>
                <a:spcPts val="0"/>
              </a:spcBef>
              <a:buNone/>
            </a:pPr>
            <a:r>
              <a:rPr lang="en-US" i="1" dirty="0">
                <a:effectLst/>
                <a:latin typeface="Baskerville Old Face" panose="02020602080505020303" pitchFamily="18" charset="0"/>
              </a:rPr>
              <a:t>I will maintain my righteousness and never let go of it;</a:t>
            </a:r>
          </a:p>
          <a:p>
            <a:pPr marL="0" indent="0">
              <a:spcBef>
                <a:spcPts val="0"/>
              </a:spcBef>
              <a:buNone/>
            </a:pPr>
            <a:r>
              <a:rPr lang="en-US" i="1" dirty="0">
                <a:effectLst/>
                <a:latin typeface="Baskerville Old Face" panose="02020602080505020303" pitchFamily="18" charset="0"/>
              </a:rPr>
              <a:t>	my conscience will not reproach me as long as I live.”</a:t>
            </a:r>
          </a:p>
          <a:p>
            <a:pPr marL="0" indent="0">
              <a:spcBef>
                <a:spcPts val="0"/>
              </a:spcBef>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27:3-6</a:t>
            </a:r>
          </a:p>
        </p:txBody>
      </p:sp>
      <p:sp>
        <p:nvSpPr>
          <p:cNvPr id="4" name="Slide Number Placeholder 3">
            <a:extLst>
              <a:ext uri="{FF2B5EF4-FFF2-40B4-BE49-F238E27FC236}">
                <a16:creationId xmlns:a16="http://schemas.microsoft.com/office/drawing/2014/main" id="{E81EA8E4-9D9F-8877-955F-DC4CEEFD34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78053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5366-38D8-CB7C-7B7D-DAB73F420BC5}"/>
              </a:ext>
            </a:extLst>
          </p:cNvPr>
          <p:cNvSpPr>
            <a:spLocks noGrp="1"/>
          </p:cNvSpPr>
          <p:nvPr>
            <p:ph type="title"/>
          </p:nvPr>
        </p:nvSpPr>
        <p:spPr>
          <a:xfrm>
            <a:off x="1066800" y="642594"/>
            <a:ext cx="10058400" cy="1013679"/>
          </a:xfrm>
        </p:spPr>
        <p:txBody>
          <a:bodyPr/>
          <a:lstStyle/>
          <a:p>
            <a:r>
              <a:rPr lang="en-US" dirty="0">
                <a:solidFill>
                  <a:srgbClr val="C00000"/>
                </a:solidFill>
              </a:rPr>
              <a:t>Job’s Final Words to His Friends</a:t>
            </a:r>
          </a:p>
        </p:txBody>
      </p:sp>
      <p:sp>
        <p:nvSpPr>
          <p:cNvPr id="3" name="Content Placeholder 2">
            <a:extLst>
              <a:ext uri="{FF2B5EF4-FFF2-40B4-BE49-F238E27FC236}">
                <a16:creationId xmlns:a16="http://schemas.microsoft.com/office/drawing/2014/main" id="{3BB4A33D-AD80-1302-70A7-C9A4DFD857B5}"/>
              </a:ext>
            </a:extLst>
          </p:cNvPr>
          <p:cNvSpPr>
            <a:spLocks noGrp="1"/>
          </p:cNvSpPr>
          <p:nvPr>
            <p:ph idx="1"/>
          </p:nvPr>
        </p:nvSpPr>
        <p:spPr>
          <a:xfrm>
            <a:off x="1066800" y="1656273"/>
            <a:ext cx="10058400" cy="3001992"/>
          </a:xfrm>
        </p:spPr>
        <p:txBody>
          <a:bodyPr>
            <a:normAutofit fontScale="92500" lnSpcReduction="10000"/>
          </a:bodyPr>
          <a:lstStyle/>
          <a:p>
            <a:pPr marL="0" indent="0">
              <a:buNone/>
            </a:pPr>
            <a:r>
              <a:rPr lang="en-US" sz="2800" b="1" dirty="0">
                <a:solidFill>
                  <a:srgbClr val="002060"/>
                </a:solidFill>
              </a:rPr>
              <a:t>Job’s closing response amounts to a curse of warning upon his friends and their constant recriminations.</a:t>
            </a:r>
          </a:p>
          <a:p>
            <a:r>
              <a:rPr lang="en-US" sz="2400" i="1" dirty="0"/>
              <a:t>He begins with an oath formula, “As God lives…”</a:t>
            </a:r>
          </a:p>
          <a:p>
            <a:r>
              <a:rPr lang="en-US" sz="2400" i="1" dirty="0"/>
              <a:t>The formula “let my enemies be…” is the form for an imprecatory curse, similar to those imprecatory curses in the Psalms.</a:t>
            </a:r>
          </a:p>
          <a:p>
            <a:r>
              <a:rPr lang="en-US" sz="2400" i="1" dirty="0"/>
              <a:t>It is probably hyperbolic, and the “enemy” (27:7) probably refers to his friends.</a:t>
            </a:r>
          </a:p>
        </p:txBody>
      </p:sp>
      <p:sp>
        <p:nvSpPr>
          <p:cNvPr id="4" name="TextBox 3">
            <a:extLst>
              <a:ext uri="{FF2B5EF4-FFF2-40B4-BE49-F238E27FC236}">
                <a16:creationId xmlns:a16="http://schemas.microsoft.com/office/drawing/2014/main" id="{9CD612D3-CE34-F572-A487-682D6CEDB907}"/>
              </a:ext>
            </a:extLst>
          </p:cNvPr>
          <p:cNvSpPr txBox="1"/>
          <p:nvPr/>
        </p:nvSpPr>
        <p:spPr>
          <a:xfrm>
            <a:off x="620785" y="4888918"/>
            <a:ext cx="10716099" cy="1077218"/>
          </a:xfrm>
          <a:prstGeom prst="rect">
            <a:avLst/>
          </a:prstGeom>
          <a:solidFill>
            <a:srgbClr val="C00000"/>
          </a:solid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Impact" panose="020B0806030902050204" pitchFamily="34" charset="0"/>
              </a:rPr>
              <a:t>In this curse, Job is warning that the very things his friends have said about him might very well recoil on their own heads!</a:t>
            </a:r>
          </a:p>
        </p:txBody>
      </p:sp>
      <p:sp>
        <p:nvSpPr>
          <p:cNvPr id="5" name="Slide Number Placeholder 4">
            <a:extLst>
              <a:ext uri="{FF2B5EF4-FFF2-40B4-BE49-F238E27FC236}">
                <a16:creationId xmlns:a16="http://schemas.microsoft.com/office/drawing/2014/main" id="{B7D4CD31-7B1C-4DCE-F2E4-828D75303327}"/>
              </a:ext>
            </a:extLst>
          </p:cNvPr>
          <p:cNvSpPr>
            <a:spLocks noGrp="1"/>
          </p:cNvSpPr>
          <p:nvPr>
            <p:ph type="sldNum" sz="quarter" idx="12"/>
          </p:nvPr>
        </p:nvSpPr>
        <p:spPr/>
        <p:txBody>
          <a:bodyPr/>
          <a:lstStyle/>
          <a:p>
            <a:fld id="{34B7E4EF-A1BD-40F4-AB7B-04F084DD991D}" type="slidenum">
              <a:rPr lang="en-US" smtClean="0"/>
              <a:t>36</a:t>
            </a:fld>
            <a:endParaRPr lang="en-US" dirty="0"/>
          </a:p>
        </p:txBody>
      </p:sp>
    </p:spTree>
    <p:extLst>
      <p:ext uri="{BB962C8B-B14F-4D97-AF65-F5344CB8AC3E}">
        <p14:creationId xmlns:p14="http://schemas.microsoft.com/office/powerpoint/2010/main" val="18104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4669B6-8CF7-1475-2365-2EBE2DCD0891}"/>
            </a:ext>
          </a:extLst>
        </p:cNvPr>
        <p:cNvGrpSpPr/>
        <p:nvPr/>
      </p:nvGrpSpPr>
      <p:grpSpPr>
        <a:xfrm>
          <a:off x="0" y="0"/>
          <a:ext cx="0" cy="0"/>
          <a:chOff x="0" y="0"/>
          <a:chExt cx="0" cy="0"/>
        </a:xfrm>
      </p:grpSpPr>
      <p:sp>
        <p:nvSpPr>
          <p:cNvPr id="129026" name="Rectangle 2">
            <a:extLst>
              <a:ext uri="{FF2B5EF4-FFF2-40B4-BE49-F238E27FC236}">
                <a16:creationId xmlns:a16="http://schemas.microsoft.com/office/drawing/2014/main" id="{CBA2E699-14CA-E5A1-9A40-28DAC1E1459B}"/>
              </a:ext>
            </a:extLst>
          </p:cNvPr>
          <p:cNvSpPr>
            <a:spLocks noGrp="1" noChangeArrowheads="1"/>
          </p:cNvSpPr>
          <p:nvPr>
            <p:ph type="title"/>
          </p:nvPr>
        </p:nvSpPr>
        <p:spPr>
          <a:xfrm>
            <a:off x="293298" y="152400"/>
            <a:ext cx="11479602" cy="1371600"/>
          </a:xfrm>
        </p:spPr>
        <p:txBody>
          <a:bodyPr/>
          <a:lstStyle/>
          <a:p>
            <a:r>
              <a:rPr lang="en-US" altLang="en-US" dirty="0">
                <a:latin typeface="Copperplate Gothic Bold" panose="020E0705020206020404" pitchFamily="34" charset="0"/>
              </a:rPr>
              <a:t>What Have We Learned in the Third Dialogue?</a:t>
            </a:r>
          </a:p>
        </p:txBody>
      </p:sp>
      <p:sp>
        <p:nvSpPr>
          <p:cNvPr id="129027" name="Rectangle 3">
            <a:extLst>
              <a:ext uri="{FF2B5EF4-FFF2-40B4-BE49-F238E27FC236}">
                <a16:creationId xmlns:a16="http://schemas.microsoft.com/office/drawing/2014/main" id="{6F1E3AEC-682C-5CB4-EF2F-03E722F753D2}"/>
              </a:ext>
            </a:extLst>
          </p:cNvPr>
          <p:cNvSpPr>
            <a:spLocks noGrp="1" noChangeArrowheads="1"/>
          </p:cNvSpPr>
          <p:nvPr>
            <p:ph type="body" idx="1"/>
          </p:nvPr>
        </p:nvSpPr>
        <p:spPr>
          <a:xfrm>
            <a:off x="673100" y="1673524"/>
            <a:ext cx="11099800" cy="3116495"/>
          </a:xfrm>
        </p:spPr>
        <p:txBody>
          <a:bodyPr/>
          <a:lstStyle/>
          <a:p>
            <a:pPr>
              <a:lnSpc>
                <a:spcPct val="90000"/>
              </a:lnSpc>
              <a:buFont typeface="Wingdings" panose="05000000000000000000" pitchFamily="2" charset="2"/>
              <a:buNone/>
            </a:pPr>
            <a:r>
              <a:rPr lang="en-US" altLang="en-US" b="1" dirty="0">
                <a:solidFill>
                  <a:srgbClr val="002060"/>
                </a:solidFill>
                <a:effectLst/>
                <a:latin typeface="Franklin Gothic Medium" panose="020B0603020102020204" pitchFamily="34" charset="0"/>
              </a:rPr>
              <a:t>Job’s friends have now exhausted their explanations of cause-and-effect justice. Bildad is brief; Zophar has fallen silent.</a:t>
            </a:r>
            <a:endParaRPr lang="en-US" altLang="en-US" b="1" i="1" dirty="0">
              <a:latin typeface="Corbel" panose="020B0503020204020204" pitchFamily="34" charset="0"/>
            </a:endParaRPr>
          </a:p>
          <a:p>
            <a:pPr>
              <a:lnSpc>
                <a:spcPct val="90000"/>
              </a:lnSpc>
            </a:pPr>
            <a:r>
              <a:rPr lang="en-US" altLang="en-US" b="1" i="1" dirty="0">
                <a:latin typeface="Corbel" panose="020B0503020204020204" pitchFamily="34" charset="0"/>
              </a:rPr>
              <a:t>They have offered no new ideas but have resorted to wild speculations about what they believe to be Job’s “secret” sins.</a:t>
            </a:r>
          </a:p>
          <a:p>
            <a:pPr>
              <a:lnSpc>
                <a:spcPct val="90000"/>
              </a:lnSpc>
            </a:pPr>
            <a:r>
              <a:rPr lang="en-US" altLang="en-US" b="1" i="1" dirty="0">
                <a:latin typeface="Corbel" panose="020B0503020204020204" pitchFamily="34" charset="0"/>
              </a:rPr>
              <a:t>Job, for his part, continues to maintain his innocence, but he sees no way forward for gaining access to God?</a:t>
            </a:r>
          </a:p>
        </p:txBody>
      </p:sp>
      <p:sp>
        <p:nvSpPr>
          <p:cNvPr id="129028" name="Text Box 4">
            <a:extLst>
              <a:ext uri="{FF2B5EF4-FFF2-40B4-BE49-F238E27FC236}">
                <a16:creationId xmlns:a16="http://schemas.microsoft.com/office/drawing/2014/main" id="{7665D61F-D207-852C-29E9-29EE437700C1}"/>
              </a:ext>
            </a:extLst>
          </p:cNvPr>
          <p:cNvSpPr txBox="1">
            <a:spLocks noChangeArrowheads="1"/>
          </p:cNvSpPr>
          <p:nvPr/>
        </p:nvSpPr>
        <p:spPr bwMode="auto">
          <a:xfrm>
            <a:off x="126521" y="5058237"/>
            <a:ext cx="11938958" cy="144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4400" dirty="0">
                <a:solidFill>
                  <a:srgbClr val="FFFF00"/>
                </a:solidFill>
                <a:effectLst>
                  <a:outerShdw blurRad="38100" dist="38100" dir="2700000" algn="tl">
                    <a:srgbClr val="000000"/>
                  </a:outerShdw>
                </a:effectLst>
                <a:latin typeface="Agency FB" panose="020B0503020202020204" pitchFamily="34" charset="0"/>
                <a:cs typeface="Arial" panose="020B0604020202020204" pitchFamily="34" charset="0"/>
              </a:rPr>
              <a:t>Job’s final words come in the form of a curse: he warns his friends that the seat of the scorner is a dangerous place</a:t>
            </a:r>
            <a:r>
              <a:rPr kumimoji="0" lang="en-US" altLang="en-US" sz="4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Arial" panose="020B0604020202020204" pitchFamily="34" charset="0"/>
              </a:rPr>
              <a:t>.</a:t>
            </a:r>
          </a:p>
        </p:txBody>
      </p:sp>
      <p:sp>
        <p:nvSpPr>
          <p:cNvPr id="2" name="Slide Number Placeholder 1">
            <a:extLst>
              <a:ext uri="{FF2B5EF4-FFF2-40B4-BE49-F238E27FC236}">
                <a16:creationId xmlns:a16="http://schemas.microsoft.com/office/drawing/2014/main" id="{E156B9C3-80FD-5637-7B16-776428F79A2B}"/>
              </a:ext>
            </a:extLst>
          </p:cNvPr>
          <p:cNvSpPr>
            <a:spLocks noGrp="1"/>
          </p:cNvSpPr>
          <p:nvPr>
            <p:ph type="sldNum" sz="quarter" idx="12"/>
          </p:nvPr>
        </p:nvSpPr>
        <p:spPr/>
        <p:txBody>
          <a:bodyPr/>
          <a:lstStyle/>
          <a:p>
            <a:fld id="{8D732C59-9077-45F4-8B50-1A3DE580376C}" type="slidenum">
              <a:rPr lang="en-US" altLang="en-US" smtClean="0"/>
              <a:pPr/>
              <a:t>37</a:t>
            </a:fld>
            <a:endParaRPr lang="en-US" altLang="en-US"/>
          </a:p>
        </p:txBody>
      </p:sp>
    </p:spTree>
    <p:extLst>
      <p:ext uri="{BB962C8B-B14F-4D97-AF65-F5344CB8AC3E}">
        <p14:creationId xmlns:p14="http://schemas.microsoft.com/office/powerpoint/2010/main" val="3848074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90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90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29028"/>
                                        </p:tgtEl>
                                        <p:attrNameLst>
                                          <p:attrName>style.visibility</p:attrName>
                                        </p:attrNameLst>
                                      </p:cBhvr>
                                      <p:to>
                                        <p:strVal val="visible"/>
                                      </p:to>
                                    </p:set>
                                    <p:animEffect transition="in" filter="dissolve">
                                      <p:cBhvr>
                                        <p:cTn id="25"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2584D91F-8D3A-EA3B-42C2-4573CCEF488D}"/>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6A39738F-0385-60C0-5C4B-0BA1813D7EC8}"/>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195D305C-F435-2295-D513-BC6BD3AC93EE}"/>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Why is the “seat of the scorner” a dangerous place?</a:t>
            </a:r>
          </a:p>
        </p:txBody>
      </p:sp>
    </p:spTree>
    <p:extLst>
      <p:ext uri="{BB962C8B-B14F-4D97-AF65-F5344CB8AC3E}">
        <p14:creationId xmlns:p14="http://schemas.microsoft.com/office/powerpoint/2010/main" val="2529189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F18D-ABCF-4E63-B7E6-BE13CEB54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9C858-24E5-0235-8E86-1E2273E3A796}"/>
              </a:ext>
            </a:extLst>
          </p:cNvPr>
          <p:cNvSpPr>
            <a:spLocks noGrp="1"/>
          </p:cNvSpPr>
          <p:nvPr>
            <p:ph type="title"/>
          </p:nvPr>
        </p:nvSpPr>
        <p:spPr>
          <a:xfrm>
            <a:off x="1629156" y="2916846"/>
            <a:ext cx="8933688" cy="1382436"/>
          </a:xfrm>
        </p:spPr>
        <p:txBody>
          <a:bodyPr>
            <a:normAutofit fontScale="90000"/>
          </a:bodyPr>
          <a:lstStyle/>
          <a:p>
            <a:r>
              <a:rPr lang="en-US" dirty="0"/>
              <a:t>The search for wisdom</a:t>
            </a:r>
          </a:p>
        </p:txBody>
      </p:sp>
      <p:sp>
        <p:nvSpPr>
          <p:cNvPr id="3" name="Text Placeholder 2">
            <a:extLst>
              <a:ext uri="{FF2B5EF4-FFF2-40B4-BE49-F238E27FC236}">
                <a16:creationId xmlns:a16="http://schemas.microsoft.com/office/drawing/2014/main" id="{C6F5C947-7AFD-A8D2-22FA-D6923B72F044}"/>
              </a:ext>
            </a:extLst>
          </p:cNvPr>
          <p:cNvSpPr>
            <a:spLocks noGrp="1"/>
          </p:cNvSpPr>
          <p:nvPr>
            <p:ph type="body" idx="1"/>
          </p:nvPr>
        </p:nvSpPr>
        <p:spPr>
          <a:xfrm>
            <a:off x="1629156" y="4567987"/>
            <a:ext cx="8939784" cy="457200"/>
          </a:xfrm>
        </p:spPr>
        <p:txBody>
          <a:bodyPr>
            <a:noAutofit/>
          </a:bodyPr>
          <a:lstStyle/>
          <a:p>
            <a:r>
              <a:rPr lang="en-US" sz="2800" dirty="0"/>
              <a:t>28</a:t>
            </a:r>
          </a:p>
        </p:txBody>
      </p:sp>
      <p:sp>
        <p:nvSpPr>
          <p:cNvPr id="4" name="Slide Number Placeholder 3">
            <a:extLst>
              <a:ext uri="{FF2B5EF4-FFF2-40B4-BE49-F238E27FC236}">
                <a16:creationId xmlns:a16="http://schemas.microsoft.com/office/drawing/2014/main" id="{93AB8196-76D7-9B5D-0027-B6CD4FBAE418}"/>
              </a:ext>
            </a:extLst>
          </p:cNvPr>
          <p:cNvSpPr>
            <a:spLocks noGrp="1"/>
          </p:cNvSpPr>
          <p:nvPr>
            <p:ph type="sldNum" sz="quarter" idx="12"/>
          </p:nvPr>
        </p:nvSpPr>
        <p:spPr/>
        <p:txBody>
          <a:bodyPr/>
          <a:lstStyle/>
          <a:p>
            <a:fld id="{34B7E4EF-A1BD-40F4-AB7B-04F084DD991D}" type="slidenum">
              <a:rPr lang="en-US" smtClean="0"/>
              <a:t>39</a:t>
            </a:fld>
            <a:endParaRPr lang="en-US" dirty="0"/>
          </a:p>
        </p:txBody>
      </p:sp>
    </p:spTree>
    <p:extLst>
      <p:ext uri="{BB962C8B-B14F-4D97-AF65-F5344CB8AC3E}">
        <p14:creationId xmlns:p14="http://schemas.microsoft.com/office/powerpoint/2010/main" val="51308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A1BB4978-32DC-76C8-44DA-BE9F70DC7B6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9B2A3B-FAD8-5BAE-AEFA-A73C581D6B82}"/>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Would a wise man answer with empty notions</a:t>
            </a:r>
          </a:p>
          <a:p>
            <a:pPr marL="0" indent="0">
              <a:spcBef>
                <a:spcPts val="0"/>
              </a:spcBef>
              <a:buNone/>
            </a:pPr>
            <a:r>
              <a:rPr lang="en-US" i="1" dirty="0">
                <a:effectLst/>
                <a:latin typeface="Baskerville Old Face" panose="02020602080505020303" pitchFamily="18" charset="0"/>
              </a:rPr>
              <a:t>	or fill his belly with the hot east wind?</a:t>
            </a:r>
          </a:p>
          <a:p>
            <a:pPr marL="0" indent="0">
              <a:spcBef>
                <a:spcPts val="0"/>
              </a:spcBef>
              <a:buNone/>
            </a:pPr>
            <a:r>
              <a:rPr lang="en-US" i="1" dirty="0">
                <a:effectLst/>
                <a:latin typeface="Baskerville Old Face" panose="02020602080505020303" pitchFamily="18" charset="0"/>
              </a:rPr>
              <a:t>Would he argue with useless words,</a:t>
            </a:r>
          </a:p>
          <a:p>
            <a:pPr marL="0" indent="0">
              <a:spcBef>
                <a:spcPts val="0"/>
              </a:spcBef>
              <a:buNone/>
            </a:pPr>
            <a:r>
              <a:rPr lang="en-US" i="1" dirty="0">
                <a:effectLst/>
                <a:latin typeface="Baskerville Old Face" panose="02020602080505020303" pitchFamily="18" charset="0"/>
              </a:rPr>
              <a:t>	with speeches that have no value?</a:t>
            </a:r>
          </a:p>
          <a:p>
            <a:pPr marL="0" indent="0">
              <a:spcBef>
                <a:spcPts val="0"/>
              </a:spcBef>
              <a:buNone/>
            </a:pPr>
            <a:r>
              <a:rPr lang="en-US" i="1" dirty="0">
                <a:effectLst/>
                <a:latin typeface="Baskerville Old Face" panose="02020602080505020303" pitchFamily="18" charset="0"/>
              </a:rPr>
              <a:t>But you even undermine piety</a:t>
            </a:r>
          </a:p>
          <a:p>
            <a:pPr marL="0" indent="0">
              <a:spcBef>
                <a:spcPts val="0"/>
              </a:spcBef>
              <a:buNone/>
            </a:pPr>
            <a:r>
              <a:rPr lang="en-US" i="1" dirty="0">
                <a:effectLst/>
                <a:latin typeface="Baskerville Old Face" panose="02020602080505020303" pitchFamily="18" charset="0"/>
              </a:rPr>
              <a:t>	and hinder devotion to God.</a:t>
            </a:r>
          </a:p>
          <a:p>
            <a:pPr marL="0" indent="0">
              <a:spcBef>
                <a:spcPts val="0"/>
              </a:spcBef>
              <a:buNone/>
            </a:pPr>
            <a:r>
              <a:rPr lang="en-US" i="1" dirty="0">
                <a:effectLst/>
                <a:latin typeface="Baskerville Old Face" panose="02020602080505020303" pitchFamily="18" charset="0"/>
              </a:rPr>
              <a:t>Your own mouth condemns you, not mine;</a:t>
            </a:r>
          </a:p>
          <a:p>
            <a:pPr marL="0" indent="0">
              <a:spcBef>
                <a:spcPts val="0"/>
              </a:spcBef>
              <a:buNone/>
            </a:pPr>
            <a:r>
              <a:rPr lang="en-US" i="1" dirty="0">
                <a:effectLst/>
                <a:latin typeface="Baskerville Old Face" panose="02020602080505020303" pitchFamily="18" charset="0"/>
              </a:rPr>
              <a:t>	your own lips testify against you.”</a:t>
            </a: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15:2-4, 6</a:t>
            </a:r>
          </a:p>
        </p:txBody>
      </p:sp>
      <p:sp>
        <p:nvSpPr>
          <p:cNvPr id="4" name="Slide Number Placeholder 3">
            <a:extLst>
              <a:ext uri="{FF2B5EF4-FFF2-40B4-BE49-F238E27FC236}">
                <a16:creationId xmlns:a16="http://schemas.microsoft.com/office/drawing/2014/main" id="{7776369D-307E-478B-4975-C9816B4ECE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1474466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D2C8-FDFB-F9E6-4C90-F9B01AC3012D}"/>
              </a:ext>
            </a:extLst>
          </p:cNvPr>
          <p:cNvSpPr>
            <a:spLocks noGrp="1"/>
          </p:cNvSpPr>
          <p:nvPr>
            <p:ph type="title"/>
          </p:nvPr>
        </p:nvSpPr>
        <p:spPr>
          <a:xfrm>
            <a:off x="1066800" y="28640"/>
            <a:ext cx="10058400" cy="977200"/>
          </a:xfrm>
        </p:spPr>
        <p:txBody>
          <a:bodyPr/>
          <a:lstStyle/>
          <a:p>
            <a:pPr algn="ctr"/>
            <a:r>
              <a:rPr lang="en-US" dirty="0">
                <a:solidFill>
                  <a:srgbClr val="FFC000"/>
                </a:solidFill>
                <a:latin typeface="Eras Demi ITC" panose="020B0805030504020804" pitchFamily="34" charset="0"/>
              </a:rPr>
              <a:t>Chapter 28 as an Interlude</a:t>
            </a:r>
          </a:p>
        </p:txBody>
      </p:sp>
      <p:sp>
        <p:nvSpPr>
          <p:cNvPr id="3" name="Content Placeholder 2">
            <a:extLst>
              <a:ext uri="{FF2B5EF4-FFF2-40B4-BE49-F238E27FC236}">
                <a16:creationId xmlns:a16="http://schemas.microsoft.com/office/drawing/2014/main" id="{23D1E9B1-6E3A-717B-BD11-376B57B2DB18}"/>
              </a:ext>
            </a:extLst>
          </p:cNvPr>
          <p:cNvSpPr>
            <a:spLocks noGrp="1"/>
          </p:cNvSpPr>
          <p:nvPr>
            <p:ph sz="half" idx="1"/>
          </p:nvPr>
        </p:nvSpPr>
        <p:spPr>
          <a:xfrm>
            <a:off x="310751" y="1483429"/>
            <a:ext cx="6134368" cy="4346920"/>
          </a:xfrm>
        </p:spPr>
        <p:txBody>
          <a:bodyPr>
            <a:normAutofit lnSpcReduction="10000"/>
          </a:bodyPr>
          <a:lstStyle/>
          <a:p>
            <a:pPr marL="0" indent="0">
              <a:buNone/>
            </a:pPr>
            <a:r>
              <a:rPr lang="en-US" sz="2800" b="1" dirty="0">
                <a:solidFill>
                  <a:srgbClr val="FFFF99"/>
                </a:solidFill>
              </a:rPr>
              <a:t>Chapter 28 has aroused considerable scholarly debate.</a:t>
            </a:r>
          </a:p>
          <a:p>
            <a:pPr>
              <a:buClr>
                <a:srgbClr val="FFC000"/>
              </a:buClr>
              <a:buFont typeface="Arial" panose="020B0604020202020204" pitchFamily="34" charset="0"/>
              <a:buChar char="•"/>
            </a:pPr>
            <a:r>
              <a:rPr lang="en-US" sz="2400" i="1" dirty="0">
                <a:solidFill>
                  <a:schemeClr val="bg1"/>
                </a:solidFill>
              </a:rPr>
              <a:t>As a poetic unit, it can stand alone, unconnected to what precedes or follows.</a:t>
            </a:r>
          </a:p>
          <a:p>
            <a:pPr>
              <a:buClr>
                <a:srgbClr val="FFC000"/>
              </a:buClr>
              <a:buFont typeface="Arial" panose="020B0604020202020204" pitchFamily="34" charset="0"/>
              <a:buChar char="•"/>
            </a:pPr>
            <a:r>
              <a:rPr lang="en-US" sz="2400" i="1" dirty="0">
                <a:solidFill>
                  <a:schemeClr val="bg1"/>
                </a:solidFill>
              </a:rPr>
              <a:t>It is not introduced by any identifying clause or speaker.</a:t>
            </a:r>
          </a:p>
          <a:p>
            <a:pPr>
              <a:buClr>
                <a:srgbClr val="FFC000"/>
              </a:buClr>
              <a:buFont typeface="Arial" panose="020B0604020202020204" pitchFamily="34" charset="0"/>
              <a:buChar char="•"/>
            </a:pPr>
            <a:r>
              <a:rPr lang="en-US" sz="2400" i="1" dirty="0">
                <a:solidFill>
                  <a:schemeClr val="bg1"/>
                </a:solidFill>
              </a:rPr>
              <a:t>The content and unruffled style seem very unlike the speeches of either Job or his friends, which have been bombastic, to say the least.</a:t>
            </a:r>
          </a:p>
        </p:txBody>
      </p:sp>
      <p:sp>
        <p:nvSpPr>
          <p:cNvPr id="4" name="Content Placeholder 3">
            <a:extLst>
              <a:ext uri="{FF2B5EF4-FFF2-40B4-BE49-F238E27FC236}">
                <a16:creationId xmlns:a16="http://schemas.microsoft.com/office/drawing/2014/main" id="{D4F28869-4AA8-EF00-C5BC-C5562C79A3B0}"/>
              </a:ext>
            </a:extLst>
          </p:cNvPr>
          <p:cNvSpPr>
            <a:spLocks noGrp="1"/>
          </p:cNvSpPr>
          <p:nvPr>
            <p:ph sz="half" idx="2"/>
          </p:nvPr>
        </p:nvSpPr>
        <p:spPr>
          <a:xfrm>
            <a:off x="6676845" y="1005840"/>
            <a:ext cx="5352240" cy="5464293"/>
          </a:xfrm>
          <a:solidFill>
            <a:schemeClr val="accent2">
              <a:lumMod val="50000"/>
            </a:schemeClr>
          </a:solidFill>
        </p:spPr>
        <p:txBody>
          <a:bodyPr>
            <a:normAutofit lnSpcReduction="10000"/>
          </a:bodyPr>
          <a:lstStyle/>
          <a:p>
            <a:pPr marL="0" indent="0">
              <a:buNone/>
            </a:pPr>
            <a:r>
              <a:rPr lang="en-US" sz="2800" b="1" dirty="0">
                <a:solidFill>
                  <a:schemeClr val="accent4">
                    <a:lumMod val="40000"/>
                    <a:lumOff val="60000"/>
                  </a:schemeClr>
                </a:solidFill>
              </a:rPr>
              <a:t>The best solution seems to be that this poem should be read as an interlude by the narrator.</a:t>
            </a:r>
          </a:p>
          <a:p>
            <a:pPr>
              <a:buClr>
                <a:srgbClr val="FFFF00"/>
              </a:buClr>
              <a:buFont typeface="Arial" panose="020B0604020202020204" pitchFamily="34" charset="0"/>
              <a:buChar char="•"/>
            </a:pPr>
            <a:r>
              <a:rPr lang="en-US" sz="2400" i="1" dirty="0">
                <a:solidFill>
                  <a:srgbClr val="FFFF99"/>
                </a:solidFill>
              </a:rPr>
              <a:t>The debate between Job and his friends has reached an impasse.</a:t>
            </a:r>
          </a:p>
          <a:p>
            <a:pPr>
              <a:buClr>
                <a:srgbClr val="FFFF00"/>
              </a:buClr>
              <a:buFont typeface="Arial" panose="020B0604020202020204" pitchFamily="34" charset="0"/>
              <a:buChar char="•"/>
            </a:pPr>
            <a:r>
              <a:rPr lang="en-US" sz="2400" i="1" dirty="0">
                <a:solidFill>
                  <a:srgbClr val="FFFF99"/>
                </a:solidFill>
              </a:rPr>
              <a:t>As such, the interlude demarcates what has gone before from what will follow—the monologues of Job, Elihu, and God.</a:t>
            </a:r>
          </a:p>
          <a:p>
            <a:pPr>
              <a:buClr>
                <a:srgbClr val="FFFF00"/>
              </a:buClr>
              <a:buFont typeface="Arial" panose="020B0604020202020204" pitchFamily="34" charset="0"/>
              <a:buChar char="•"/>
            </a:pPr>
            <a:r>
              <a:rPr lang="en-US" sz="2400" i="1" dirty="0">
                <a:solidFill>
                  <a:srgbClr val="FFFF99"/>
                </a:solidFill>
              </a:rPr>
              <a:t>It addresses a fundamental question: Where is wisdom to be found?</a:t>
            </a:r>
          </a:p>
        </p:txBody>
      </p:sp>
      <p:sp>
        <p:nvSpPr>
          <p:cNvPr id="5" name="Slide Number Placeholder 4">
            <a:extLst>
              <a:ext uri="{FF2B5EF4-FFF2-40B4-BE49-F238E27FC236}">
                <a16:creationId xmlns:a16="http://schemas.microsoft.com/office/drawing/2014/main" id="{DBBBFAED-86F4-B637-E1F6-3699B4326151}"/>
              </a:ext>
            </a:extLst>
          </p:cNvPr>
          <p:cNvSpPr>
            <a:spLocks noGrp="1"/>
          </p:cNvSpPr>
          <p:nvPr>
            <p:ph type="sldNum" sz="quarter" idx="12"/>
          </p:nvPr>
        </p:nvSpPr>
        <p:spPr/>
        <p:txBody>
          <a:bodyPr/>
          <a:lstStyle/>
          <a:p>
            <a:fld id="{34B7E4EF-A1BD-40F4-AB7B-04F084DD991D}" type="slidenum">
              <a:rPr lang="en-US" smtClean="0"/>
              <a:t>40</a:t>
            </a:fld>
            <a:endParaRPr lang="en-US" dirty="0"/>
          </a:p>
        </p:txBody>
      </p:sp>
    </p:spTree>
    <p:extLst>
      <p:ext uri="{BB962C8B-B14F-4D97-AF65-F5344CB8AC3E}">
        <p14:creationId xmlns:p14="http://schemas.microsoft.com/office/powerpoint/2010/main" val="380688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randombar(horizontal)">
                                      <p:cBhvr>
                                        <p:cTn id="32" dur="500"/>
                                        <p:tgtEl>
                                          <p:spTgt spid="4">
                                            <p:bg/>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C4BA-99F5-8017-49AB-74427C701F24}"/>
              </a:ext>
            </a:extLst>
          </p:cNvPr>
          <p:cNvSpPr>
            <a:spLocks noGrp="1"/>
          </p:cNvSpPr>
          <p:nvPr>
            <p:ph type="title"/>
          </p:nvPr>
        </p:nvSpPr>
        <p:spPr>
          <a:xfrm>
            <a:off x="1066800" y="642594"/>
            <a:ext cx="10058400" cy="762136"/>
          </a:xfrm>
        </p:spPr>
        <p:txBody>
          <a:bodyPr/>
          <a:lstStyle/>
          <a:p>
            <a:r>
              <a:rPr lang="en-US" dirty="0">
                <a:solidFill>
                  <a:srgbClr val="C00000"/>
                </a:solidFill>
              </a:rPr>
              <a:t>The Ingenuous Search for Precious Metals</a:t>
            </a:r>
          </a:p>
        </p:txBody>
      </p:sp>
      <p:sp>
        <p:nvSpPr>
          <p:cNvPr id="3" name="Content Placeholder 2">
            <a:extLst>
              <a:ext uri="{FF2B5EF4-FFF2-40B4-BE49-F238E27FC236}">
                <a16:creationId xmlns:a16="http://schemas.microsoft.com/office/drawing/2014/main" id="{0D51E8FE-E4C4-0837-5454-E88D06F3EA9C}"/>
              </a:ext>
            </a:extLst>
          </p:cNvPr>
          <p:cNvSpPr>
            <a:spLocks noGrp="1"/>
          </p:cNvSpPr>
          <p:nvPr>
            <p:ph idx="1"/>
          </p:nvPr>
        </p:nvSpPr>
        <p:spPr>
          <a:xfrm>
            <a:off x="1066799" y="1497495"/>
            <a:ext cx="10263809" cy="4969565"/>
          </a:xfrm>
        </p:spPr>
        <p:txBody>
          <a:bodyPr>
            <a:normAutofit/>
          </a:bodyPr>
          <a:lstStyle/>
          <a:p>
            <a:pPr marL="0" indent="0">
              <a:buNone/>
            </a:pPr>
            <a:r>
              <a:rPr lang="en-US" sz="2800" b="1" dirty="0">
                <a:solidFill>
                  <a:srgbClr val="002060"/>
                </a:solidFill>
              </a:rPr>
              <a:t>Using mining as a metaphor for the task of searching, the poet describes the various ways humans have scoured the earth for silver, gold, iron, and copper (28:1-11).</a:t>
            </a:r>
          </a:p>
          <a:p>
            <a:r>
              <a:rPr lang="en-US" sz="2400" i="1" dirty="0"/>
              <a:t>Yet for all their cleverness, humans have been unable to successfully find wisdom, which is more precious than gold dust (28:12, 20).</a:t>
            </a:r>
          </a:p>
          <a:p>
            <a:r>
              <a:rPr lang="en-US" sz="2400" i="1" dirty="0"/>
              <a:t>Unlike precious metals, wisdom cannot be discovered by scouring land and sea (28:13-14).</a:t>
            </a:r>
          </a:p>
          <a:p>
            <a:r>
              <a:rPr lang="en-US" sz="2400" i="1" dirty="0"/>
              <a:t>It cannot be purchased, like some commodity in the market (28:15).</a:t>
            </a:r>
          </a:p>
          <a:p>
            <a:r>
              <a:rPr lang="en-US" sz="2400" i="1" dirty="0"/>
              <a:t>Its value is far beyond the precious objects that humans desire (28:16-19).</a:t>
            </a:r>
          </a:p>
        </p:txBody>
      </p:sp>
      <p:sp>
        <p:nvSpPr>
          <p:cNvPr id="4" name="Slide Number Placeholder 3">
            <a:extLst>
              <a:ext uri="{FF2B5EF4-FFF2-40B4-BE49-F238E27FC236}">
                <a16:creationId xmlns:a16="http://schemas.microsoft.com/office/drawing/2014/main" id="{F31B4C53-C53E-CE17-2C04-EEBAC122FD73}"/>
              </a:ext>
            </a:extLst>
          </p:cNvPr>
          <p:cNvSpPr>
            <a:spLocks noGrp="1"/>
          </p:cNvSpPr>
          <p:nvPr>
            <p:ph type="sldNum" sz="quarter" idx="12"/>
          </p:nvPr>
        </p:nvSpPr>
        <p:spPr/>
        <p:txBody>
          <a:bodyPr/>
          <a:lstStyle/>
          <a:p>
            <a:fld id="{34B7E4EF-A1BD-40F4-AB7B-04F084DD991D}" type="slidenum">
              <a:rPr lang="en-US" smtClean="0"/>
              <a:t>41</a:t>
            </a:fld>
            <a:endParaRPr lang="en-US" dirty="0"/>
          </a:p>
        </p:txBody>
      </p:sp>
    </p:spTree>
    <p:extLst>
      <p:ext uri="{BB962C8B-B14F-4D97-AF65-F5344CB8AC3E}">
        <p14:creationId xmlns:p14="http://schemas.microsoft.com/office/powerpoint/2010/main" val="40354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8374-273C-CFA0-CEAA-396C3EB63619}"/>
              </a:ext>
            </a:extLst>
          </p:cNvPr>
          <p:cNvSpPr>
            <a:spLocks noGrp="1"/>
          </p:cNvSpPr>
          <p:nvPr>
            <p:ph type="title"/>
          </p:nvPr>
        </p:nvSpPr>
        <p:spPr>
          <a:xfrm>
            <a:off x="1066800" y="547664"/>
            <a:ext cx="10058400" cy="847159"/>
          </a:xfrm>
        </p:spPr>
        <p:txBody>
          <a:bodyPr/>
          <a:lstStyle/>
          <a:p>
            <a:r>
              <a:rPr lang="en-US" dirty="0">
                <a:solidFill>
                  <a:srgbClr val="C00000"/>
                </a:solidFill>
              </a:rPr>
              <a:t>The Elusiveness of Wisdom</a:t>
            </a:r>
          </a:p>
        </p:txBody>
      </p:sp>
      <p:sp>
        <p:nvSpPr>
          <p:cNvPr id="3" name="Content Placeholder 2">
            <a:extLst>
              <a:ext uri="{FF2B5EF4-FFF2-40B4-BE49-F238E27FC236}">
                <a16:creationId xmlns:a16="http://schemas.microsoft.com/office/drawing/2014/main" id="{CC0EE1A7-728E-6F0E-1678-7FB123DAAA0F}"/>
              </a:ext>
            </a:extLst>
          </p:cNvPr>
          <p:cNvSpPr>
            <a:spLocks noGrp="1"/>
          </p:cNvSpPr>
          <p:nvPr>
            <p:ph idx="1"/>
          </p:nvPr>
        </p:nvSpPr>
        <p:spPr>
          <a:xfrm>
            <a:off x="1066800" y="1394823"/>
            <a:ext cx="10058400" cy="3547047"/>
          </a:xfrm>
        </p:spPr>
        <p:txBody>
          <a:bodyPr>
            <a:normAutofit lnSpcReduction="10000"/>
          </a:bodyPr>
          <a:lstStyle/>
          <a:p>
            <a:pPr marL="0" indent="0">
              <a:buNone/>
            </a:pPr>
            <a:r>
              <a:rPr lang="en-US" sz="2800" b="1" dirty="0">
                <a:solidFill>
                  <a:srgbClr val="002060"/>
                </a:solidFill>
              </a:rPr>
              <a:t>Wisdom is hidden from all creatures high and low (28:21-22).</a:t>
            </a:r>
          </a:p>
          <a:p>
            <a:r>
              <a:rPr lang="en-US" sz="2400" i="1" dirty="0"/>
              <a:t>God, alone, knows the true path to wisdom, for only he sees all things from horizon to horizon (28:23-24).</a:t>
            </a:r>
          </a:p>
          <a:p>
            <a:r>
              <a:rPr lang="en-US" sz="2400" i="1" dirty="0"/>
              <a:t>He embodies his wisdom in the ordering of wind, water, rain, and lightning (28:25-27).</a:t>
            </a:r>
          </a:p>
          <a:p>
            <a:r>
              <a:rPr lang="en-US" sz="2400" i="1" dirty="0"/>
              <a:t>Hence, true wisdom must derive from reverence for God himself (28:28; Pro. 1:7; 9:10; Ps. 111:10). </a:t>
            </a:r>
          </a:p>
        </p:txBody>
      </p:sp>
      <p:sp>
        <p:nvSpPr>
          <p:cNvPr id="4" name="TextBox 3">
            <a:extLst>
              <a:ext uri="{FF2B5EF4-FFF2-40B4-BE49-F238E27FC236}">
                <a16:creationId xmlns:a16="http://schemas.microsoft.com/office/drawing/2014/main" id="{2915D272-738D-3F89-1876-B66251F0830A}"/>
              </a:ext>
            </a:extLst>
          </p:cNvPr>
          <p:cNvSpPr txBox="1"/>
          <p:nvPr/>
        </p:nvSpPr>
        <p:spPr>
          <a:xfrm>
            <a:off x="553092" y="5157627"/>
            <a:ext cx="11085816" cy="954107"/>
          </a:xfrm>
          <a:prstGeom prst="rect">
            <a:avLst/>
          </a:prstGeom>
          <a:solidFill>
            <a:srgbClr val="C00000"/>
          </a:solid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latin typeface="Impact" panose="020B0806030902050204" pitchFamily="34" charset="0"/>
              </a:rPr>
              <a:t>Job has not yet found the answer to his dilemma, but he is certainly following the path of wisdom in yearning for God to speak! </a:t>
            </a:r>
          </a:p>
        </p:txBody>
      </p:sp>
      <p:sp>
        <p:nvSpPr>
          <p:cNvPr id="5" name="Slide Number Placeholder 4">
            <a:extLst>
              <a:ext uri="{FF2B5EF4-FFF2-40B4-BE49-F238E27FC236}">
                <a16:creationId xmlns:a16="http://schemas.microsoft.com/office/drawing/2014/main" id="{5DA1062E-0A97-33DC-5826-FF3D9CCEF452}"/>
              </a:ext>
            </a:extLst>
          </p:cNvPr>
          <p:cNvSpPr>
            <a:spLocks noGrp="1"/>
          </p:cNvSpPr>
          <p:nvPr>
            <p:ph type="sldNum" sz="quarter" idx="12"/>
          </p:nvPr>
        </p:nvSpPr>
        <p:spPr/>
        <p:txBody>
          <a:bodyPr/>
          <a:lstStyle/>
          <a:p>
            <a:fld id="{34B7E4EF-A1BD-40F4-AB7B-04F084DD991D}" type="slidenum">
              <a:rPr lang="en-US" smtClean="0"/>
              <a:t>42</a:t>
            </a:fld>
            <a:endParaRPr lang="en-US" dirty="0"/>
          </a:p>
        </p:txBody>
      </p:sp>
    </p:spTree>
    <p:extLst>
      <p:ext uri="{BB962C8B-B14F-4D97-AF65-F5344CB8AC3E}">
        <p14:creationId xmlns:p14="http://schemas.microsoft.com/office/powerpoint/2010/main" val="40527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484580A3-8A43-4AFF-AC2F-E3E3BA2AFF62}"/>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30CE0703-7A65-9871-2E15-E0720E455B7B}"/>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A5EC4DF4-0387-44A3-9A40-F3876C7388EF}"/>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In the New Testament, Peter says, “The Lord is not slow in keeping his promises, as some understand slowness” (2 Pet. 3:9). This is prefaced by a statement that with the Lord a day is as a thousand years, and it is followed by a statement that the Lord is patient…wanting everyone to come to repentance.</a:t>
            </a:r>
          </a:p>
          <a:p>
            <a:pPr eaLnBrk="1" hangingPunct="1">
              <a:buClr>
                <a:srgbClr val="000000"/>
              </a:buClr>
              <a:buFontTx/>
              <a:buChar char="•"/>
            </a:pPr>
            <a:r>
              <a:rPr lang="en-US" altLang="en-US" i="1" dirty="0">
                <a:solidFill>
                  <a:srgbClr val="000000"/>
                </a:solidFill>
                <a:effectLst/>
              </a:rPr>
              <a:t>How does the Book of Job and the statements of Peter assist us in assessing the progress of time?</a:t>
            </a:r>
          </a:p>
        </p:txBody>
      </p:sp>
    </p:spTree>
    <p:extLst>
      <p:ext uri="{BB962C8B-B14F-4D97-AF65-F5344CB8AC3E}">
        <p14:creationId xmlns:p14="http://schemas.microsoft.com/office/powerpoint/2010/main" val="287583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F21B36-415C-3E5F-073F-8497C2B985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6DE0B96-38EF-F4D1-904F-3A4FE398A3B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FC65E21-A776-0810-84E0-95E702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0785388D-FCB6-A68E-2F5C-3BCCB429C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4B643FB2-9302-7468-B38D-BE41AF123C55}"/>
              </a:ext>
            </a:extLst>
          </p:cNvPr>
          <p:cNvSpPr>
            <a:spLocks noGrp="1"/>
          </p:cNvSpPr>
          <p:nvPr>
            <p:ph type="ctrTitle"/>
          </p:nvPr>
        </p:nvSpPr>
        <p:spPr>
          <a:xfrm>
            <a:off x="6033792" y="2612707"/>
            <a:ext cx="4775075" cy="1630907"/>
          </a:xfrm>
        </p:spPr>
        <p:txBody>
          <a:bodyPr>
            <a:normAutofit fontScale="90000"/>
          </a:bodyPr>
          <a:lstStyle/>
          <a:p>
            <a:pPr algn="r"/>
            <a:r>
              <a:rPr lang="en-US" sz="4800" b="1" dirty="0">
                <a:solidFill>
                  <a:schemeClr val="tx1"/>
                </a:solidFill>
              </a:rPr>
              <a:t>The suffering of job</a:t>
            </a:r>
            <a:br>
              <a:rPr lang="en-US" sz="4800" dirty="0">
                <a:solidFill>
                  <a:schemeClr val="tx1"/>
                </a:solidFill>
              </a:rPr>
            </a:br>
            <a:r>
              <a:rPr lang="en-US" sz="3600" cap="none" dirty="0">
                <a:solidFill>
                  <a:schemeClr val="tx1"/>
                </a:solidFill>
              </a:rPr>
              <a:t>Part</a:t>
            </a:r>
            <a:r>
              <a:rPr lang="en-US" sz="3600" dirty="0">
                <a:solidFill>
                  <a:schemeClr val="tx1"/>
                </a:solidFill>
              </a:rPr>
              <a:t> 9</a:t>
            </a:r>
          </a:p>
        </p:txBody>
      </p:sp>
    </p:spTree>
    <p:extLst>
      <p:ext uri="{BB962C8B-B14F-4D97-AF65-F5344CB8AC3E}">
        <p14:creationId xmlns:p14="http://schemas.microsoft.com/office/powerpoint/2010/main" val="310083261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C02C-96CF-80EE-F4DC-954E28AE6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6CBAF-0D86-7866-279E-E73DD33BE008}"/>
              </a:ext>
            </a:extLst>
          </p:cNvPr>
          <p:cNvSpPr>
            <a:spLocks noGrp="1"/>
          </p:cNvSpPr>
          <p:nvPr>
            <p:ph type="title"/>
          </p:nvPr>
        </p:nvSpPr>
        <p:spPr>
          <a:xfrm>
            <a:off x="1629156" y="2916846"/>
            <a:ext cx="8933688" cy="1382436"/>
          </a:xfrm>
        </p:spPr>
        <p:txBody>
          <a:bodyPr>
            <a:normAutofit/>
          </a:bodyPr>
          <a:lstStyle/>
          <a:p>
            <a:r>
              <a:rPr lang="en-US" dirty="0"/>
              <a:t>The monologues</a:t>
            </a:r>
          </a:p>
        </p:txBody>
      </p:sp>
      <p:sp>
        <p:nvSpPr>
          <p:cNvPr id="3" name="Text Placeholder 2">
            <a:extLst>
              <a:ext uri="{FF2B5EF4-FFF2-40B4-BE49-F238E27FC236}">
                <a16:creationId xmlns:a16="http://schemas.microsoft.com/office/drawing/2014/main" id="{BF02E2D3-59E5-5528-9FED-5E2AD4D227FD}"/>
              </a:ext>
            </a:extLst>
          </p:cNvPr>
          <p:cNvSpPr>
            <a:spLocks noGrp="1"/>
          </p:cNvSpPr>
          <p:nvPr>
            <p:ph type="body" idx="1"/>
          </p:nvPr>
        </p:nvSpPr>
        <p:spPr>
          <a:xfrm>
            <a:off x="1629156" y="4567987"/>
            <a:ext cx="8939784" cy="457200"/>
          </a:xfrm>
        </p:spPr>
        <p:txBody>
          <a:bodyPr>
            <a:noAutofit/>
          </a:bodyPr>
          <a:lstStyle/>
          <a:p>
            <a:r>
              <a:rPr lang="en-US" sz="2800" dirty="0"/>
              <a:t>29-41</a:t>
            </a:r>
          </a:p>
        </p:txBody>
      </p:sp>
      <p:sp>
        <p:nvSpPr>
          <p:cNvPr id="4" name="Slide Number Placeholder 3">
            <a:extLst>
              <a:ext uri="{FF2B5EF4-FFF2-40B4-BE49-F238E27FC236}">
                <a16:creationId xmlns:a16="http://schemas.microsoft.com/office/drawing/2014/main" id="{C709E8CC-E7CD-3328-7AFF-41F59BA0639B}"/>
              </a:ext>
            </a:extLst>
          </p:cNvPr>
          <p:cNvSpPr>
            <a:spLocks noGrp="1"/>
          </p:cNvSpPr>
          <p:nvPr>
            <p:ph type="sldNum" sz="quarter" idx="12"/>
          </p:nvPr>
        </p:nvSpPr>
        <p:spPr/>
        <p:txBody>
          <a:bodyPr/>
          <a:lstStyle/>
          <a:p>
            <a:fld id="{34B7E4EF-A1BD-40F4-AB7B-04F084DD991D}" type="slidenum">
              <a:rPr lang="en-US" smtClean="0"/>
              <a:t>45</a:t>
            </a:fld>
            <a:endParaRPr lang="en-US" dirty="0"/>
          </a:p>
        </p:txBody>
      </p:sp>
    </p:spTree>
    <p:extLst>
      <p:ext uri="{BB962C8B-B14F-4D97-AF65-F5344CB8AC3E}">
        <p14:creationId xmlns:p14="http://schemas.microsoft.com/office/powerpoint/2010/main" val="413614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C175-1154-ABDF-C170-18FAC8A1B7D8}"/>
              </a:ext>
            </a:extLst>
          </p:cNvPr>
          <p:cNvSpPr>
            <a:spLocks noGrp="1"/>
          </p:cNvSpPr>
          <p:nvPr>
            <p:ph type="title"/>
          </p:nvPr>
        </p:nvSpPr>
        <p:spPr/>
        <p:txBody>
          <a:bodyPr/>
          <a:lstStyle/>
          <a:p>
            <a:r>
              <a:rPr lang="en-US" dirty="0">
                <a:solidFill>
                  <a:srgbClr val="C00000"/>
                </a:solidFill>
              </a:rPr>
              <a:t>The Monologues</a:t>
            </a:r>
          </a:p>
        </p:txBody>
      </p:sp>
      <p:sp>
        <p:nvSpPr>
          <p:cNvPr id="3" name="Content Placeholder 2">
            <a:extLst>
              <a:ext uri="{FF2B5EF4-FFF2-40B4-BE49-F238E27FC236}">
                <a16:creationId xmlns:a16="http://schemas.microsoft.com/office/drawing/2014/main" id="{C081A3A3-0072-E5CE-C2A7-CAE08B93B3DA}"/>
              </a:ext>
            </a:extLst>
          </p:cNvPr>
          <p:cNvSpPr>
            <a:spLocks noGrp="1"/>
          </p:cNvSpPr>
          <p:nvPr>
            <p:ph idx="1"/>
          </p:nvPr>
        </p:nvSpPr>
        <p:spPr/>
        <p:txBody>
          <a:bodyPr>
            <a:normAutofit/>
          </a:bodyPr>
          <a:lstStyle/>
          <a:p>
            <a:pPr marL="0" indent="0">
              <a:buNone/>
            </a:pPr>
            <a:r>
              <a:rPr lang="en-US" sz="2800" b="1" dirty="0">
                <a:solidFill>
                  <a:srgbClr val="002060"/>
                </a:solidFill>
              </a:rPr>
              <a:t>Offsetting the cycles of speeches between Job and his friends is now a set of monologues.</a:t>
            </a:r>
          </a:p>
          <a:p>
            <a:r>
              <a:rPr lang="en-US" sz="2400" i="1" dirty="0"/>
              <a:t>They are not soliloquies, since Job is not alone. Still, there is no dialogue as before.</a:t>
            </a:r>
          </a:p>
          <a:p>
            <a:r>
              <a:rPr lang="en-US" sz="2400" i="1" dirty="0"/>
              <a:t>Three voices will be heard: Job, Elihu, and God, and they will bring the reader to the denouement of the book.</a:t>
            </a:r>
          </a:p>
        </p:txBody>
      </p:sp>
      <p:sp>
        <p:nvSpPr>
          <p:cNvPr id="4" name="Slide Number Placeholder 3">
            <a:extLst>
              <a:ext uri="{FF2B5EF4-FFF2-40B4-BE49-F238E27FC236}">
                <a16:creationId xmlns:a16="http://schemas.microsoft.com/office/drawing/2014/main" id="{6D5F96FD-2A04-3622-B084-369C717A5A6A}"/>
              </a:ext>
            </a:extLst>
          </p:cNvPr>
          <p:cNvSpPr>
            <a:spLocks noGrp="1"/>
          </p:cNvSpPr>
          <p:nvPr>
            <p:ph type="sldNum" sz="quarter" idx="12"/>
          </p:nvPr>
        </p:nvSpPr>
        <p:spPr/>
        <p:txBody>
          <a:bodyPr/>
          <a:lstStyle/>
          <a:p>
            <a:fld id="{34B7E4EF-A1BD-40F4-AB7B-04F084DD991D}" type="slidenum">
              <a:rPr lang="en-US" smtClean="0"/>
              <a:t>46</a:t>
            </a:fld>
            <a:endParaRPr lang="en-US" dirty="0"/>
          </a:p>
        </p:txBody>
      </p:sp>
    </p:spTree>
    <p:extLst>
      <p:ext uri="{BB962C8B-B14F-4D97-AF65-F5344CB8AC3E}">
        <p14:creationId xmlns:p14="http://schemas.microsoft.com/office/powerpoint/2010/main" val="10877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BD3-3594-B463-A4E3-DB8EC90282DF}"/>
              </a:ext>
            </a:extLst>
          </p:cNvPr>
          <p:cNvSpPr>
            <a:spLocks noGrp="1"/>
          </p:cNvSpPr>
          <p:nvPr>
            <p:ph type="title"/>
          </p:nvPr>
        </p:nvSpPr>
        <p:spPr/>
        <p:txBody>
          <a:bodyPr/>
          <a:lstStyle/>
          <a:p>
            <a:r>
              <a:rPr lang="en-US" dirty="0">
                <a:solidFill>
                  <a:srgbClr val="C00000"/>
                </a:solidFill>
              </a:rPr>
              <a:t>JOB’S </a:t>
            </a:r>
            <a:r>
              <a:rPr lang="en-US">
                <a:solidFill>
                  <a:srgbClr val="C00000"/>
                </a:solidFill>
              </a:rPr>
              <a:t>FINAL APPEAL </a:t>
            </a:r>
            <a:r>
              <a:rPr lang="en-US" dirty="0">
                <a:solidFill>
                  <a:srgbClr val="C00000"/>
                </a:solidFill>
              </a:rPr>
              <a:t>(29-31)</a:t>
            </a:r>
          </a:p>
        </p:txBody>
      </p:sp>
      <p:sp>
        <p:nvSpPr>
          <p:cNvPr id="3" name="Content Placeholder 2">
            <a:extLst>
              <a:ext uri="{FF2B5EF4-FFF2-40B4-BE49-F238E27FC236}">
                <a16:creationId xmlns:a16="http://schemas.microsoft.com/office/drawing/2014/main" id="{A3A99748-29A8-AE27-595D-3DC82DB37C6A}"/>
              </a:ext>
            </a:extLst>
          </p:cNvPr>
          <p:cNvSpPr>
            <a:spLocks noGrp="1"/>
          </p:cNvSpPr>
          <p:nvPr>
            <p:ph idx="1"/>
          </p:nvPr>
        </p:nvSpPr>
        <p:spPr>
          <a:xfrm>
            <a:off x="1066800" y="1928125"/>
            <a:ext cx="10058400" cy="3849624"/>
          </a:xfrm>
        </p:spPr>
        <p:txBody>
          <a:bodyPr>
            <a:normAutofit/>
          </a:bodyPr>
          <a:lstStyle/>
          <a:p>
            <a:pPr marL="0" indent="0">
              <a:buNone/>
            </a:pPr>
            <a:r>
              <a:rPr lang="en-US" sz="2800" b="1" dirty="0">
                <a:solidFill>
                  <a:srgbClr val="002060"/>
                </a:solidFill>
              </a:rPr>
              <a:t>Job commences his final appeal with a yearning for his past life of happiness.</a:t>
            </a:r>
          </a:p>
          <a:p>
            <a:r>
              <a:rPr lang="en-US" sz="2400" i="1" dirty="0"/>
              <a:t>Then, he was deeply conscious of God’s providential care (29:1-6).</a:t>
            </a:r>
          </a:p>
          <a:p>
            <a:r>
              <a:rPr lang="en-US" sz="2400" i="1" dirty="0"/>
              <a:t>He was held in high regard by the larger community (29:7), and all were aware of his continual benevolence to the poor (29:8-17).</a:t>
            </a:r>
          </a:p>
          <a:p>
            <a:r>
              <a:rPr lang="en-US" sz="2400" i="1" dirty="0"/>
              <a:t>Ironically, these are the very things that Eliphaz accused Job of neglecting (cf. 22:5-9), but Job could hardly have reflected on such things had they not been true and publicly acknowledged.</a:t>
            </a:r>
          </a:p>
        </p:txBody>
      </p:sp>
      <p:sp>
        <p:nvSpPr>
          <p:cNvPr id="4" name="Slide Number Placeholder 3">
            <a:extLst>
              <a:ext uri="{FF2B5EF4-FFF2-40B4-BE49-F238E27FC236}">
                <a16:creationId xmlns:a16="http://schemas.microsoft.com/office/drawing/2014/main" id="{69C97C5F-7026-B940-4A0A-583EB45D23FE}"/>
              </a:ext>
            </a:extLst>
          </p:cNvPr>
          <p:cNvSpPr>
            <a:spLocks noGrp="1"/>
          </p:cNvSpPr>
          <p:nvPr>
            <p:ph type="sldNum" sz="quarter" idx="12"/>
          </p:nvPr>
        </p:nvSpPr>
        <p:spPr/>
        <p:txBody>
          <a:bodyPr/>
          <a:lstStyle/>
          <a:p>
            <a:fld id="{34B7E4EF-A1BD-40F4-AB7B-04F084DD991D}" type="slidenum">
              <a:rPr lang="en-US" smtClean="0"/>
              <a:t>47</a:t>
            </a:fld>
            <a:endParaRPr lang="en-US" dirty="0"/>
          </a:p>
        </p:txBody>
      </p:sp>
    </p:spTree>
    <p:extLst>
      <p:ext uri="{BB962C8B-B14F-4D97-AF65-F5344CB8AC3E}">
        <p14:creationId xmlns:p14="http://schemas.microsoft.com/office/powerpoint/2010/main" val="26922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D3254-F486-6811-ABA7-29A647C4CE3B}"/>
              </a:ext>
            </a:extLst>
          </p:cNvPr>
          <p:cNvSpPr>
            <a:spLocks noGrp="1"/>
          </p:cNvSpPr>
          <p:nvPr>
            <p:ph type="title"/>
          </p:nvPr>
        </p:nvSpPr>
        <p:spPr/>
        <p:txBody>
          <a:bodyPr/>
          <a:lstStyle/>
          <a:p>
            <a:r>
              <a:rPr lang="en-US" dirty="0">
                <a:solidFill>
                  <a:srgbClr val="C00000"/>
                </a:solidFill>
              </a:rPr>
              <a:t>Then and Now</a:t>
            </a:r>
          </a:p>
        </p:txBody>
      </p:sp>
      <p:sp>
        <p:nvSpPr>
          <p:cNvPr id="3" name="Content Placeholder 2">
            <a:extLst>
              <a:ext uri="{FF2B5EF4-FFF2-40B4-BE49-F238E27FC236}">
                <a16:creationId xmlns:a16="http://schemas.microsoft.com/office/drawing/2014/main" id="{1F5CBD6A-70D5-73E4-EFF6-EEE33AB82A4D}"/>
              </a:ext>
            </a:extLst>
          </p:cNvPr>
          <p:cNvSpPr>
            <a:spLocks noGrp="1"/>
          </p:cNvSpPr>
          <p:nvPr>
            <p:ph idx="1"/>
          </p:nvPr>
        </p:nvSpPr>
        <p:spPr>
          <a:xfrm>
            <a:off x="1066799" y="1787703"/>
            <a:ext cx="10388885" cy="4427703"/>
          </a:xfrm>
        </p:spPr>
        <p:txBody>
          <a:bodyPr>
            <a:normAutofit/>
          </a:bodyPr>
          <a:lstStyle/>
          <a:p>
            <a:pPr marL="0" indent="0">
              <a:buNone/>
            </a:pPr>
            <a:r>
              <a:rPr lang="en-US" sz="2800" b="1" dirty="0">
                <a:solidFill>
                  <a:srgbClr val="002060"/>
                </a:solidFill>
              </a:rPr>
              <a:t>In the aftermath of his fall, everything was now different. Three times (30:1, 9, 16) Job uses the expression </a:t>
            </a:r>
            <a:r>
              <a:rPr lang="en-US" sz="2800" dirty="0">
                <a:solidFill>
                  <a:srgbClr val="002060"/>
                </a:solidFill>
                <a:latin typeface="HebrewTh" pitchFamily="2" charset="0"/>
              </a:rPr>
              <a:t>hT!fav4</a:t>
            </a:r>
            <a:r>
              <a:rPr lang="en-US" sz="2800" dirty="0">
                <a:solidFill>
                  <a:srgbClr val="002060"/>
                </a:solidFill>
              </a:rPr>
              <a:t> </a:t>
            </a:r>
            <a:r>
              <a:rPr lang="en-US" sz="2800" b="1" dirty="0">
                <a:solidFill>
                  <a:srgbClr val="002060"/>
                </a:solidFill>
              </a:rPr>
              <a:t>(= “but now”).</a:t>
            </a:r>
          </a:p>
          <a:p>
            <a:r>
              <a:rPr lang="en-US" sz="2400" i="1" dirty="0"/>
              <a:t>Now, he is mocked by brash youngsters whose family character was even lower than dogs (30:1).</a:t>
            </a:r>
          </a:p>
          <a:p>
            <a:r>
              <a:rPr lang="en-US" sz="2400" i="1" dirty="0"/>
              <a:t>His bones ached, he lacked sleep, and he lived in constant pain (29:16-18).</a:t>
            </a:r>
          </a:p>
          <a:p>
            <a:r>
              <a:rPr lang="en-US" sz="2400" i="1" dirty="0"/>
              <a:t>Instead of reward, he had only misery and visceral agony, burning with fever, ostracized, and abandoned by God (29:26-31).</a:t>
            </a:r>
          </a:p>
        </p:txBody>
      </p:sp>
      <p:sp>
        <p:nvSpPr>
          <p:cNvPr id="4" name="Slide Number Placeholder 3">
            <a:extLst>
              <a:ext uri="{FF2B5EF4-FFF2-40B4-BE49-F238E27FC236}">
                <a16:creationId xmlns:a16="http://schemas.microsoft.com/office/drawing/2014/main" id="{3D4F4D5A-1839-B005-930F-84EBFC6F8299}"/>
              </a:ext>
            </a:extLst>
          </p:cNvPr>
          <p:cNvSpPr>
            <a:spLocks noGrp="1"/>
          </p:cNvSpPr>
          <p:nvPr>
            <p:ph type="sldNum" sz="quarter" idx="12"/>
          </p:nvPr>
        </p:nvSpPr>
        <p:spPr/>
        <p:txBody>
          <a:bodyPr/>
          <a:lstStyle/>
          <a:p>
            <a:fld id="{34B7E4EF-A1BD-40F4-AB7B-04F084DD991D}" type="slidenum">
              <a:rPr lang="en-US" smtClean="0"/>
              <a:t>48</a:t>
            </a:fld>
            <a:endParaRPr lang="en-US" dirty="0"/>
          </a:p>
        </p:txBody>
      </p:sp>
    </p:spTree>
    <p:extLst>
      <p:ext uri="{BB962C8B-B14F-4D97-AF65-F5344CB8AC3E}">
        <p14:creationId xmlns:p14="http://schemas.microsoft.com/office/powerpoint/2010/main" val="28848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D349-ADDB-BFD1-9BBC-5A2C44158480}"/>
              </a:ext>
            </a:extLst>
          </p:cNvPr>
          <p:cNvSpPr>
            <a:spLocks noGrp="1"/>
          </p:cNvSpPr>
          <p:nvPr>
            <p:ph type="title"/>
          </p:nvPr>
        </p:nvSpPr>
        <p:spPr>
          <a:xfrm>
            <a:off x="1066800" y="276834"/>
            <a:ext cx="10058400" cy="977200"/>
          </a:xfrm>
        </p:spPr>
        <p:txBody>
          <a:bodyPr/>
          <a:lstStyle/>
          <a:p>
            <a:pPr algn="ctr"/>
            <a:r>
              <a:rPr lang="en-US" dirty="0">
                <a:solidFill>
                  <a:srgbClr val="FFC000"/>
                </a:solidFill>
                <a:latin typeface="Eras Demi ITC" panose="020B0805030504020804" pitchFamily="34" charset="0"/>
              </a:rPr>
              <a:t>The Language of Cursing</a:t>
            </a:r>
          </a:p>
        </p:txBody>
      </p:sp>
      <p:sp>
        <p:nvSpPr>
          <p:cNvPr id="3" name="Content Placeholder 2">
            <a:extLst>
              <a:ext uri="{FF2B5EF4-FFF2-40B4-BE49-F238E27FC236}">
                <a16:creationId xmlns:a16="http://schemas.microsoft.com/office/drawing/2014/main" id="{D2778F05-13F9-4C5B-E648-1368E2C1FF11}"/>
              </a:ext>
            </a:extLst>
          </p:cNvPr>
          <p:cNvSpPr>
            <a:spLocks noGrp="1"/>
          </p:cNvSpPr>
          <p:nvPr>
            <p:ph idx="1"/>
          </p:nvPr>
        </p:nvSpPr>
        <p:spPr>
          <a:xfrm>
            <a:off x="622569" y="1423851"/>
            <a:ext cx="11128443" cy="5157315"/>
          </a:xfrm>
        </p:spPr>
        <p:txBody>
          <a:bodyPr>
            <a:normAutofit/>
          </a:bodyPr>
          <a:lstStyle/>
          <a:p>
            <a:r>
              <a:rPr lang="en-US" sz="2800" b="1" dirty="0">
                <a:solidFill>
                  <a:srgbClr val="FFFF00"/>
                </a:solidFill>
              </a:rPr>
              <a:t>To understand the climax of Job’s final appeal, one must understand the language of cursing.</a:t>
            </a:r>
          </a:p>
          <a:p>
            <a:pPr>
              <a:buClr>
                <a:srgbClr val="FFC000"/>
              </a:buClr>
              <a:buFont typeface="Arial" panose="020B0604020202020204" pitchFamily="34" charset="0"/>
              <a:buChar char="•"/>
            </a:pPr>
            <a:r>
              <a:rPr lang="en-US" sz="2400" i="1" dirty="0">
                <a:solidFill>
                  <a:schemeClr val="bg1"/>
                </a:solidFill>
              </a:rPr>
              <a:t>Curses are a speech-act inviting divine judgment.</a:t>
            </a:r>
          </a:p>
          <a:p>
            <a:pPr>
              <a:buClr>
                <a:srgbClr val="FFC000"/>
              </a:buClr>
              <a:buFont typeface="Arial" panose="020B0604020202020204" pitchFamily="34" charset="0"/>
              <a:buChar char="•"/>
            </a:pPr>
            <a:r>
              <a:rPr lang="en-US" sz="2400" i="1" dirty="0">
                <a:solidFill>
                  <a:schemeClr val="bg1"/>
                </a:solidFill>
              </a:rPr>
              <a:t>Job’s appeal comes in the form of a negative curse in which he disowns the accusations against him and invites God’s judgment if he is guilty.</a:t>
            </a:r>
          </a:p>
          <a:p>
            <a:pPr>
              <a:buClr>
                <a:srgbClr val="FFC000"/>
              </a:buClr>
              <a:buFont typeface="Arial" panose="020B0604020202020204" pitchFamily="34" charset="0"/>
              <a:buChar char="•"/>
            </a:pPr>
            <a:r>
              <a:rPr lang="en-US" sz="2400" i="1" dirty="0">
                <a:solidFill>
                  <a:schemeClr val="bg1"/>
                </a:solidFill>
              </a:rPr>
              <a:t>Such an oath of exoneration had wide precedent in the ancient Near East.</a:t>
            </a:r>
          </a:p>
          <a:p>
            <a:pPr>
              <a:buClr>
                <a:srgbClr val="FFC000"/>
              </a:buClr>
              <a:buFont typeface="Arial" panose="020B0604020202020204" pitchFamily="34" charset="0"/>
              <a:buChar char="•"/>
            </a:pPr>
            <a:r>
              <a:rPr lang="en-US" sz="2400" i="1" dirty="0">
                <a:solidFill>
                  <a:schemeClr val="bg1"/>
                </a:solidFill>
              </a:rPr>
              <a:t>Job’s final words, “The words of Job are ended,” are an affirmation and final signature that throws the burden of proof upon the court, and in this case, upon God (31:35).</a:t>
            </a:r>
          </a:p>
        </p:txBody>
      </p:sp>
      <p:sp>
        <p:nvSpPr>
          <p:cNvPr id="4" name="Slide Number Placeholder 3">
            <a:extLst>
              <a:ext uri="{FF2B5EF4-FFF2-40B4-BE49-F238E27FC236}">
                <a16:creationId xmlns:a16="http://schemas.microsoft.com/office/drawing/2014/main" id="{A284EA6D-8D93-4432-E4F8-939D1093C72F}"/>
              </a:ext>
            </a:extLst>
          </p:cNvPr>
          <p:cNvSpPr>
            <a:spLocks noGrp="1"/>
          </p:cNvSpPr>
          <p:nvPr>
            <p:ph type="sldNum" sz="quarter" idx="12"/>
          </p:nvPr>
        </p:nvSpPr>
        <p:spPr/>
        <p:txBody>
          <a:bodyPr/>
          <a:lstStyle/>
          <a:p>
            <a:fld id="{34B7E4EF-A1BD-40F4-AB7B-04F084DD991D}" type="slidenum">
              <a:rPr lang="en-US" smtClean="0"/>
              <a:t>49</a:t>
            </a:fld>
            <a:endParaRPr lang="en-US" dirty="0"/>
          </a:p>
        </p:txBody>
      </p:sp>
    </p:spTree>
    <p:extLst>
      <p:ext uri="{BB962C8B-B14F-4D97-AF65-F5344CB8AC3E}">
        <p14:creationId xmlns:p14="http://schemas.microsoft.com/office/powerpoint/2010/main" val="13606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0775-80E0-10BA-A25C-AC94685234D7}"/>
              </a:ext>
            </a:extLst>
          </p:cNvPr>
          <p:cNvSpPr>
            <a:spLocks noGrp="1"/>
          </p:cNvSpPr>
          <p:nvPr>
            <p:ph type="title"/>
          </p:nvPr>
        </p:nvSpPr>
        <p:spPr/>
        <p:txBody>
          <a:bodyPr/>
          <a:lstStyle/>
          <a:p>
            <a:r>
              <a:rPr lang="en-US" dirty="0">
                <a:solidFill>
                  <a:srgbClr val="C00000"/>
                </a:solidFill>
              </a:rPr>
              <a:t>ELIPHAZ SPEAKS (15)</a:t>
            </a:r>
          </a:p>
        </p:txBody>
      </p:sp>
      <p:sp>
        <p:nvSpPr>
          <p:cNvPr id="3" name="Content Placeholder 2">
            <a:extLst>
              <a:ext uri="{FF2B5EF4-FFF2-40B4-BE49-F238E27FC236}">
                <a16:creationId xmlns:a16="http://schemas.microsoft.com/office/drawing/2014/main" id="{286DD588-F2AE-60C0-43DB-AA1FCB8A2E68}"/>
              </a:ext>
            </a:extLst>
          </p:cNvPr>
          <p:cNvSpPr>
            <a:spLocks noGrp="1"/>
          </p:cNvSpPr>
          <p:nvPr>
            <p:ph idx="1"/>
          </p:nvPr>
        </p:nvSpPr>
        <p:spPr/>
        <p:txBody>
          <a:bodyPr>
            <a:normAutofit/>
          </a:bodyPr>
          <a:lstStyle/>
          <a:p>
            <a:pPr marL="0" indent="0">
              <a:buNone/>
            </a:pPr>
            <a:r>
              <a:rPr lang="en-US" sz="2800" b="1" dirty="0">
                <a:solidFill>
                  <a:srgbClr val="002060"/>
                </a:solidFill>
              </a:rPr>
              <a:t>Eliphaz begins by bluntly charging Job with windy emptiness (15:1-3), a threat to religious reverence (15:4).</a:t>
            </a:r>
          </a:p>
          <a:p>
            <a:r>
              <a:rPr lang="en-US" sz="2400" i="1" dirty="0"/>
              <a:t>He says Job’s claims of innocence are nothing more than a cover-up, little more than outright lies (15:5-6).</a:t>
            </a:r>
          </a:p>
          <a:p>
            <a:r>
              <a:rPr lang="en-US" sz="2400" i="1" dirty="0"/>
              <a:t>In charging Job with sinning with his lips, he flatly contradicts what the narrator said earlier, that Job did NOT sin with his lips (cf. 2:10b).</a:t>
            </a:r>
          </a:p>
        </p:txBody>
      </p:sp>
      <p:sp>
        <p:nvSpPr>
          <p:cNvPr id="4" name="Slide Number Placeholder 3">
            <a:extLst>
              <a:ext uri="{FF2B5EF4-FFF2-40B4-BE49-F238E27FC236}">
                <a16:creationId xmlns:a16="http://schemas.microsoft.com/office/drawing/2014/main" id="{62271A81-C0FA-170A-CAD5-7B22D4588D1C}"/>
              </a:ext>
            </a:extLst>
          </p:cNvPr>
          <p:cNvSpPr>
            <a:spLocks noGrp="1"/>
          </p:cNvSpPr>
          <p:nvPr>
            <p:ph type="sldNum" sz="quarter" idx="12"/>
          </p:nvPr>
        </p:nvSpPr>
        <p:spPr/>
        <p:txBody>
          <a:bodyPr/>
          <a:lstStyle/>
          <a:p>
            <a:fld id="{34B7E4EF-A1BD-40F4-AB7B-04F084DD991D}" type="slidenum">
              <a:rPr lang="en-US" smtClean="0"/>
              <a:t>5</a:t>
            </a:fld>
            <a:endParaRPr lang="en-US" dirty="0"/>
          </a:p>
        </p:txBody>
      </p:sp>
    </p:spTree>
    <p:extLst>
      <p:ext uri="{BB962C8B-B14F-4D97-AF65-F5344CB8AC3E}">
        <p14:creationId xmlns:p14="http://schemas.microsoft.com/office/powerpoint/2010/main" val="12711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A1BC-B3B8-5305-E176-C537CFBD88E3}"/>
              </a:ext>
            </a:extLst>
          </p:cNvPr>
          <p:cNvSpPr>
            <a:spLocks noGrp="1"/>
          </p:cNvSpPr>
          <p:nvPr>
            <p:ph type="title"/>
          </p:nvPr>
        </p:nvSpPr>
        <p:spPr>
          <a:xfrm>
            <a:off x="1066800" y="709971"/>
            <a:ext cx="10058400" cy="839697"/>
          </a:xfrm>
        </p:spPr>
        <p:txBody>
          <a:bodyPr/>
          <a:lstStyle/>
          <a:p>
            <a:r>
              <a:rPr lang="en-US" dirty="0">
                <a:solidFill>
                  <a:srgbClr val="C00000"/>
                </a:solidFill>
              </a:rPr>
              <a:t>The Oaths</a:t>
            </a:r>
          </a:p>
        </p:txBody>
      </p:sp>
      <p:sp>
        <p:nvSpPr>
          <p:cNvPr id="3" name="Content Placeholder 2">
            <a:extLst>
              <a:ext uri="{FF2B5EF4-FFF2-40B4-BE49-F238E27FC236}">
                <a16:creationId xmlns:a16="http://schemas.microsoft.com/office/drawing/2014/main" id="{F2366700-A6D1-7F08-241A-515483AB8B70}"/>
              </a:ext>
            </a:extLst>
          </p:cNvPr>
          <p:cNvSpPr>
            <a:spLocks noGrp="1"/>
          </p:cNvSpPr>
          <p:nvPr>
            <p:ph idx="1"/>
          </p:nvPr>
        </p:nvSpPr>
        <p:spPr>
          <a:xfrm>
            <a:off x="1066800" y="1549669"/>
            <a:ext cx="10058400" cy="4816626"/>
          </a:xfrm>
        </p:spPr>
        <p:txBody>
          <a:bodyPr>
            <a:normAutofit lnSpcReduction="10000"/>
          </a:bodyPr>
          <a:lstStyle/>
          <a:p>
            <a:pPr marL="0" indent="0">
              <a:buNone/>
            </a:pPr>
            <a:r>
              <a:rPr lang="en-US" sz="2800" b="1" dirty="0">
                <a:solidFill>
                  <a:srgbClr val="002060"/>
                </a:solidFill>
              </a:rPr>
              <a:t>Job will utter oaths in several categories defending his integrity:</a:t>
            </a:r>
          </a:p>
          <a:p>
            <a:r>
              <a:rPr lang="en-US" sz="2400" i="1" dirty="0"/>
              <a:t>Innocence of sexual dalliance (31:1-4, 9-12)</a:t>
            </a:r>
          </a:p>
          <a:p>
            <a:r>
              <a:rPr lang="en-US" sz="2400" i="1" dirty="0"/>
              <a:t>Innocence of dishonesty (31:5-8)</a:t>
            </a:r>
          </a:p>
          <a:p>
            <a:r>
              <a:rPr lang="en-US" sz="2400" i="1" dirty="0"/>
              <a:t>Innocence in social obligations (31:13-23, 31-32)</a:t>
            </a:r>
          </a:p>
          <a:p>
            <a:r>
              <a:rPr lang="en-US" sz="2400" i="1" dirty="0"/>
              <a:t>Innocence in the use of wealth (31:24-25)</a:t>
            </a:r>
          </a:p>
          <a:p>
            <a:r>
              <a:rPr lang="en-US" sz="2400" i="1" dirty="0"/>
              <a:t>Innocence of idolatry (31:26-28)</a:t>
            </a:r>
          </a:p>
          <a:p>
            <a:r>
              <a:rPr lang="en-US" sz="2400" i="1" dirty="0"/>
              <a:t>Innocence of vindictiveness (31:29-30)</a:t>
            </a:r>
          </a:p>
          <a:p>
            <a:r>
              <a:rPr lang="en-US" sz="2400" i="1" dirty="0"/>
              <a:t>Innocence of harboring hidden sins (31:33-34)</a:t>
            </a:r>
          </a:p>
          <a:p>
            <a:r>
              <a:rPr lang="en-US" sz="2400" i="1" dirty="0"/>
              <a:t>Innocence of exploiting others (31:38-40a)</a:t>
            </a:r>
          </a:p>
        </p:txBody>
      </p:sp>
      <p:sp>
        <p:nvSpPr>
          <p:cNvPr id="4" name="Slide Number Placeholder 3">
            <a:extLst>
              <a:ext uri="{FF2B5EF4-FFF2-40B4-BE49-F238E27FC236}">
                <a16:creationId xmlns:a16="http://schemas.microsoft.com/office/drawing/2014/main" id="{BEF4D37C-F331-5418-68F9-C04E8EE7032E}"/>
              </a:ext>
            </a:extLst>
          </p:cNvPr>
          <p:cNvSpPr>
            <a:spLocks noGrp="1"/>
          </p:cNvSpPr>
          <p:nvPr>
            <p:ph type="sldNum" sz="quarter" idx="12"/>
          </p:nvPr>
        </p:nvSpPr>
        <p:spPr/>
        <p:txBody>
          <a:bodyPr/>
          <a:lstStyle/>
          <a:p>
            <a:fld id="{34B7E4EF-A1BD-40F4-AB7B-04F084DD991D}" type="slidenum">
              <a:rPr lang="en-US" smtClean="0"/>
              <a:t>50</a:t>
            </a:fld>
            <a:endParaRPr lang="en-US" dirty="0"/>
          </a:p>
        </p:txBody>
      </p:sp>
    </p:spTree>
    <p:extLst>
      <p:ext uri="{BB962C8B-B14F-4D97-AF65-F5344CB8AC3E}">
        <p14:creationId xmlns:p14="http://schemas.microsoft.com/office/powerpoint/2010/main" val="11363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09FD-6E09-2E75-C011-4BD0B0B27831}"/>
              </a:ext>
            </a:extLst>
          </p:cNvPr>
          <p:cNvSpPr>
            <a:spLocks noGrp="1"/>
          </p:cNvSpPr>
          <p:nvPr>
            <p:ph type="title"/>
          </p:nvPr>
        </p:nvSpPr>
        <p:spPr>
          <a:xfrm>
            <a:off x="1066800" y="642594"/>
            <a:ext cx="10058400" cy="859635"/>
          </a:xfrm>
        </p:spPr>
        <p:txBody>
          <a:bodyPr/>
          <a:lstStyle/>
          <a:p>
            <a:r>
              <a:rPr lang="en-US" dirty="0">
                <a:solidFill>
                  <a:srgbClr val="C00000"/>
                </a:solidFill>
              </a:rPr>
              <a:t>The</a:t>
            </a:r>
            <a:r>
              <a:rPr lang="he-IL" dirty="0">
                <a:solidFill>
                  <a:srgbClr val="C00000"/>
                </a:solidFill>
              </a:rPr>
              <a:t> </a:t>
            </a:r>
            <a:r>
              <a:rPr lang="en-US" dirty="0">
                <a:solidFill>
                  <a:srgbClr val="C00000"/>
                </a:solidFill>
              </a:rPr>
              <a:t>Final Appeal</a:t>
            </a:r>
          </a:p>
        </p:txBody>
      </p:sp>
      <p:sp>
        <p:nvSpPr>
          <p:cNvPr id="3" name="Content Placeholder 2">
            <a:extLst>
              <a:ext uri="{FF2B5EF4-FFF2-40B4-BE49-F238E27FC236}">
                <a16:creationId xmlns:a16="http://schemas.microsoft.com/office/drawing/2014/main" id="{703881E2-9312-C5FB-C065-5A3FB95329B9}"/>
              </a:ext>
            </a:extLst>
          </p:cNvPr>
          <p:cNvSpPr>
            <a:spLocks noGrp="1"/>
          </p:cNvSpPr>
          <p:nvPr>
            <p:ph idx="1"/>
          </p:nvPr>
        </p:nvSpPr>
        <p:spPr>
          <a:xfrm>
            <a:off x="1066799" y="1413623"/>
            <a:ext cx="10395857" cy="3920377"/>
          </a:xfrm>
        </p:spPr>
        <p:txBody>
          <a:bodyPr>
            <a:normAutofit/>
          </a:bodyPr>
          <a:lstStyle/>
          <a:p>
            <a:pPr marL="0" indent="0">
              <a:buNone/>
            </a:pPr>
            <a:r>
              <a:rPr lang="en-US" sz="2800" b="1" dirty="0">
                <a:solidFill>
                  <a:srgbClr val="002060"/>
                </a:solidFill>
              </a:rPr>
              <a:t>Earlier, Job wished that his suffering could be recorded on a scroll or inscribed on a lead sheet (19:23-24).</a:t>
            </a:r>
          </a:p>
          <a:p>
            <a:r>
              <a:rPr lang="en-US" sz="2400" i="1" dirty="0"/>
              <a:t>Now, he metaphorically invites a legal document, a record of God’s indictments against his foregoing oaths of innocence (31:35-36).</a:t>
            </a:r>
          </a:p>
          <a:p>
            <a:r>
              <a:rPr lang="en-US" sz="2400" i="1" dirty="0"/>
              <a:t>He would sign it with his own mark and call for God to respond.</a:t>
            </a:r>
          </a:p>
          <a:p>
            <a:r>
              <a:rPr lang="en-US" sz="2400" i="1" dirty="0"/>
              <a:t>The description of the “mark” (the Hebrew </a:t>
            </a:r>
            <a:r>
              <a:rPr lang="en-US" sz="2400" dirty="0">
                <a:latin typeface="HebrewTh" pitchFamily="2" charset="0"/>
              </a:rPr>
              <a:t>t</a:t>
            </a:r>
            <a:r>
              <a:rPr lang="en-US" sz="2400" dirty="0"/>
              <a:t> </a:t>
            </a:r>
            <a:r>
              <a:rPr lang="en-US" sz="2400" i="1" dirty="0"/>
              <a:t>formed like an </a:t>
            </a:r>
            <a:r>
              <a:rPr lang="en-US" sz="2400" b="1" i="1" dirty="0"/>
              <a:t>X</a:t>
            </a:r>
            <a:r>
              <a:rPr lang="en-US" sz="2400" i="1" dirty="0"/>
              <a:t> in ancient script) is the final letter in the Hebrew alphabet (31:35).</a:t>
            </a:r>
          </a:p>
          <a:p>
            <a:r>
              <a:rPr lang="en-US" sz="2400" i="1" dirty="0"/>
              <a:t>If he had such a document, he would display it prominently (31:36-37)!</a:t>
            </a:r>
          </a:p>
          <a:p>
            <a:endParaRPr lang="en-US" sz="2400" i="1" dirty="0"/>
          </a:p>
        </p:txBody>
      </p:sp>
      <p:sp>
        <p:nvSpPr>
          <p:cNvPr id="4" name="Slide Number Placeholder 3">
            <a:extLst>
              <a:ext uri="{FF2B5EF4-FFF2-40B4-BE49-F238E27FC236}">
                <a16:creationId xmlns:a16="http://schemas.microsoft.com/office/drawing/2014/main" id="{D13F783A-4544-536C-BA83-5245322341AC}"/>
              </a:ext>
            </a:extLst>
          </p:cNvPr>
          <p:cNvSpPr>
            <a:spLocks noGrp="1"/>
          </p:cNvSpPr>
          <p:nvPr>
            <p:ph type="sldNum" sz="quarter" idx="12"/>
          </p:nvPr>
        </p:nvSpPr>
        <p:spPr/>
        <p:txBody>
          <a:bodyPr/>
          <a:lstStyle/>
          <a:p>
            <a:fld id="{34B7E4EF-A1BD-40F4-AB7B-04F084DD991D}" type="slidenum">
              <a:rPr lang="en-US" smtClean="0"/>
              <a:t>51</a:t>
            </a:fld>
            <a:endParaRPr lang="en-US" dirty="0"/>
          </a:p>
        </p:txBody>
      </p:sp>
      <p:sp>
        <p:nvSpPr>
          <p:cNvPr id="5" name="TextBox 4">
            <a:extLst>
              <a:ext uri="{FF2B5EF4-FFF2-40B4-BE49-F238E27FC236}">
                <a16:creationId xmlns:a16="http://schemas.microsoft.com/office/drawing/2014/main" id="{F55DBB9D-9F74-7D60-05B6-892AD3AABAC1}"/>
              </a:ext>
            </a:extLst>
          </p:cNvPr>
          <p:cNvSpPr txBox="1"/>
          <p:nvPr/>
        </p:nvSpPr>
        <p:spPr>
          <a:xfrm>
            <a:off x="838200" y="5569803"/>
            <a:ext cx="10515600" cy="830997"/>
          </a:xfrm>
          <a:prstGeom prst="rect">
            <a:avLst/>
          </a:prstGeom>
          <a:solidFill>
            <a:srgbClr val="002060"/>
          </a:solidFill>
        </p:spPr>
        <p:txBody>
          <a:bodyPr wrap="square" rtlCol="0">
            <a:spAutoFit/>
          </a:bodyPr>
          <a:lstStyle/>
          <a:p>
            <a:r>
              <a:rPr lang="en-US" sz="4800" dirty="0">
                <a:solidFill>
                  <a:srgbClr val="FFC000"/>
                </a:solidFill>
                <a:latin typeface="Arial Black" panose="020B0A04020102020204" pitchFamily="34" charset="0"/>
              </a:rPr>
              <a:t>“The words of Job are ended.”</a:t>
            </a:r>
          </a:p>
        </p:txBody>
      </p:sp>
    </p:spTree>
    <p:extLst>
      <p:ext uri="{BB962C8B-B14F-4D97-AF65-F5344CB8AC3E}">
        <p14:creationId xmlns:p14="http://schemas.microsoft.com/office/powerpoint/2010/main" val="9680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43730-C6B8-C683-A716-297E887CA4F0}"/>
              </a:ext>
            </a:extLst>
          </p:cNvPr>
          <p:cNvSpPr>
            <a:spLocks noGrp="1"/>
          </p:cNvSpPr>
          <p:nvPr>
            <p:ph idx="1"/>
          </p:nvPr>
        </p:nvSpPr>
        <p:spPr>
          <a:xfrm>
            <a:off x="256855" y="123290"/>
            <a:ext cx="11803340" cy="6620842"/>
          </a:xfrm>
        </p:spPr>
        <p:txBody>
          <a:bodyPr>
            <a:normAutofit/>
          </a:bodyPr>
          <a:lstStyle/>
          <a:p>
            <a:pPr marL="0" indent="0">
              <a:buNone/>
            </a:pPr>
            <a:r>
              <a:rPr lang="en-US" sz="2400" b="1" dirty="0">
                <a:solidFill>
                  <a:srgbClr val="FFFF99"/>
                </a:solidFill>
              </a:rPr>
              <a:t>The document that Job said he would carry on his shoulder or wear as a crown might seem odd to the modern reader; however, in his era people wore cylinder seals on cords around their necks (cf. Ge. 38:18, 25).</a:t>
            </a:r>
          </a:p>
          <a:p>
            <a:pPr>
              <a:buClr>
                <a:srgbClr val="FFC000"/>
              </a:buClr>
              <a:buFont typeface="Arial" panose="020B0604020202020204" pitchFamily="34" charset="0"/>
              <a:buChar char="•"/>
            </a:pPr>
            <a:r>
              <a:rPr lang="en-US" sz="2000" b="1" i="1" dirty="0">
                <a:solidFill>
                  <a:schemeClr val="bg1"/>
                </a:solidFill>
              </a:rPr>
              <a:t>Cylinder seals were cylindrical shaped stones with engravings to mark ownership.</a:t>
            </a:r>
          </a:p>
          <a:p>
            <a:pPr>
              <a:buClr>
                <a:srgbClr val="FFC000"/>
              </a:buClr>
              <a:buFont typeface="Arial" panose="020B0604020202020204" pitchFamily="34" charset="0"/>
              <a:buChar char="•"/>
            </a:pPr>
            <a:r>
              <a:rPr lang="en-US" sz="2000" b="1" i="1" dirty="0">
                <a:solidFill>
                  <a:schemeClr val="bg1"/>
                </a:solidFill>
              </a:rPr>
              <a:t>Appearing in about 3500 BC, they could be rolled into soft clay, leaving a kind of signature.</a:t>
            </a:r>
          </a:p>
        </p:txBody>
      </p:sp>
      <p:pic>
        <p:nvPicPr>
          <p:cNvPr id="1028" name="Picture 4" descr="Cylinder seal with Mesopotamian deities | She Who Wrote: Enheduanna and  Women of Mesopotamia, ca. 3400–2000 B.C. | The Morgan Library &amp; Museum  Online Exhibitions">
            <a:extLst>
              <a:ext uri="{FF2B5EF4-FFF2-40B4-BE49-F238E27FC236}">
                <a16:creationId xmlns:a16="http://schemas.microsoft.com/office/drawing/2014/main" id="{A7FEE164-94EE-9548-EAB0-11FE69E6A2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00" y="2428655"/>
            <a:ext cx="9525000"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805E04-087B-C3DC-9E9B-5B37C3D1C097}"/>
              </a:ext>
            </a:extLst>
          </p:cNvPr>
          <p:cNvSpPr txBox="1"/>
          <p:nvPr/>
        </p:nvSpPr>
        <p:spPr>
          <a:xfrm>
            <a:off x="7346023" y="6252093"/>
            <a:ext cx="3267182" cy="369332"/>
          </a:xfrm>
          <a:prstGeom prst="rect">
            <a:avLst/>
          </a:prstGeom>
          <a:noFill/>
        </p:spPr>
        <p:txBody>
          <a:bodyPr wrap="square" rtlCol="0">
            <a:spAutoFit/>
          </a:bodyPr>
          <a:lstStyle/>
          <a:p>
            <a:r>
              <a:rPr lang="en-US" dirty="0">
                <a:solidFill>
                  <a:schemeClr val="bg1"/>
                </a:solidFill>
              </a:rPr>
              <a:t>Morgan Library, New York</a:t>
            </a:r>
          </a:p>
        </p:txBody>
      </p:sp>
      <p:sp>
        <p:nvSpPr>
          <p:cNvPr id="2" name="Slide Number Placeholder 1">
            <a:extLst>
              <a:ext uri="{FF2B5EF4-FFF2-40B4-BE49-F238E27FC236}">
                <a16:creationId xmlns:a16="http://schemas.microsoft.com/office/drawing/2014/main" id="{0B4338F6-8063-330B-2742-D821661CB5EE}"/>
              </a:ext>
            </a:extLst>
          </p:cNvPr>
          <p:cNvSpPr>
            <a:spLocks noGrp="1"/>
          </p:cNvSpPr>
          <p:nvPr>
            <p:ph type="sldNum" sz="quarter" idx="12"/>
          </p:nvPr>
        </p:nvSpPr>
        <p:spPr/>
        <p:txBody>
          <a:bodyPr/>
          <a:lstStyle/>
          <a:p>
            <a:fld id="{34B7E4EF-A1BD-40F4-AB7B-04F084DD991D}" type="slidenum">
              <a:rPr lang="en-US" smtClean="0"/>
              <a:t>52</a:t>
            </a:fld>
            <a:endParaRPr lang="en-US" dirty="0"/>
          </a:p>
        </p:txBody>
      </p:sp>
    </p:spTree>
    <p:extLst>
      <p:ext uri="{BB962C8B-B14F-4D97-AF65-F5344CB8AC3E}">
        <p14:creationId xmlns:p14="http://schemas.microsoft.com/office/powerpoint/2010/main" val="28021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FBC3F453-8709-EF59-61B6-F79AC84EA60E}"/>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AC4C7641-DD7B-FFB7-EBD9-C35FD22F12AA}"/>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5C98698D-B9B8-C956-56BE-E43AB1EBBF3D}"/>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What do you make of Job’s curse-language?</a:t>
            </a:r>
          </a:p>
          <a:p>
            <a:pPr eaLnBrk="1" hangingPunct="1">
              <a:buClr>
                <a:srgbClr val="000000"/>
              </a:buClr>
              <a:buFontTx/>
              <a:buChar char="•"/>
            </a:pPr>
            <a:r>
              <a:rPr lang="en-US" altLang="en-US" i="1" dirty="0">
                <a:solidFill>
                  <a:srgbClr val="000000"/>
                </a:solidFill>
                <a:effectLst/>
              </a:rPr>
              <a:t>Do you think Job goes too far in calling for God to put indictments against him in a legal document?</a:t>
            </a:r>
          </a:p>
        </p:txBody>
      </p:sp>
    </p:spTree>
    <p:extLst>
      <p:ext uri="{BB962C8B-B14F-4D97-AF65-F5344CB8AC3E}">
        <p14:creationId xmlns:p14="http://schemas.microsoft.com/office/powerpoint/2010/main" val="316795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0DBE-AE39-BEE3-3D95-09D9ABCBE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03329-3802-E439-9A9D-E0A44D113F23}"/>
              </a:ext>
            </a:extLst>
          </p:cNvPr>
          <p:cNvSpPr>
            <a:spLocks noGrp="1"/>
          </p:cNvSpPr>
          <p:nvPr>
            <p:ph type="title"/>
          </p:nvPr>
        </p:nvSpPr>
        <p:spPr>
          <a:xfrm>
            <a:off x="1629156" y="2916846"/>
            <a:ext cx="8933688" cy="1382436"/>
          </a:xfrm>
        </p:spPr>
        <p:txBody>
          <a:bodyPr>
            <a:normAutofit fontScale="90000"/>
          </a:bodyPr>
          <a:lstStyle/>
          <a:p>
            <a:r>
              <a:rPr lang="en-US" dirty="0"/>
              <a:t>The SPEECHES OF ELIHU</a:t>
            </a:r>
          </a:p>
        </p:txBody>
      </p:sp>
      <p:sp>
        <p:nvSpPr>
          <p:cNvPr id="3" name="Text Placeholder 2">
            <a:extLst>
              <a:ext uri="{FF2B5EF4-FFF2-40B4-BE49-F238E27FC236}">
                <a16:creationId xmlns:a16="http://schemas.microsoft.com/office/drawing/2014/main" id="{965CEE26-AB59-E8D2-0BBD-47FEA7FA04FF}"/>
              </a:ext>
            </a:extLst>
          </p:cNvPr>
          <p:cNvSpPr>
            <a:spLocks noGrp="1"/>
          </p:cNvSpPr>
          <p:nvPr>
            <p:ph type="body" idx="1"/>
          </p:nvPr>
        </p:nvSpPr>
        <p:spPr>
          <a:xfrm>
            <a:off x="1629156" y="4567987"/>
            <a:ext cx="8939784" cy="457200"/>
          </a:xfrm>
        </p:spPr>
        <p:txBody>
          <a:bodyPr>
            <a:noAutofit/>
          </a:bodyPr>
          <a:lstStyle/>
          <a:p>
            <a:r>
              <a:rPr lang="en-US" sz="2800" dirty="0"/>
              <a:t>32-37</a:t>
            </a:r>
          </a:p>
        </p:txBody>
      </p:sp>
      <p:sp>
        <p:nvSpPr>
          <p:cNvPr id="4" name="Slide Number Placeholder 3">
            <a:extLst>
              <a:ext uri="{FF2B5EF4-FFF2-40B4-BE49-F238E27FC236}">
                <a16:creationId xmlns:a16="http://schemas.microsoft.com/office/drawing/2014/main" id="{A318DC9E-F350-49FA-2651-73FBD6D823B8}"/>
              </a:ext>
            </a:extLst>
          </p:cNvPr>
          <p:cNvSpPr>
            <a:spLocks noGrp="1"/>
          </p:cNvSpPr>
          <p:nvPr>
            <p:ph type="sldNum" sz="quarter" idx="12"/>
          </p:nvPr>
        </p:nvSpPr>
        <p:spPr/>
        <p:txBody>
          <a:bodyPr/>
          <a:lstStyle/>
          <a:p>
            <a:fld id="{34B7E4EF-A1BD-40F4-AB7B-04F084DD991D}" type="slidenum">
              <a:rPr lang="en-US" smtClean="0"/>
              <a:t>54</a:t>
            </a:fld>
            <a:endParaRPr lang="en-US" dirty="0"/>
          </a:p>
        </p:txBody>
      </p:sp>
    </p:spTree>
    <p:extLst>
      <p:ext uri="{BB962C8B-B14F-4D97-AF65-F5344CB8AC3E}">
        <p14:creationId xmlns:p14="http://schemas.microsoft.com/office/powerpoint/2010/main" val="3007426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42EB-DF55-2F8A-7FAD-1D0BF2C1E1D5}"/>
              </a:ext>
            </a:extLst>
          </p:cNvPr>
          <p:cNvSpPr>
            <a:spLocks noGrp="1"/>
          </p:cNvSpPr>
          <p:nvPr>
            <p:ph type="title"/>
          </p:nvPr>
        </p:nvSpPr>
        <p:spPr>
          <a:xfrm>
            <a:off x="1066800" y="642594"/>
            <a:ext cx="10058400" cy="875655"/>
          </a:xfrm>
        </p:spPr>
        <p:txBody>
          <a:bodyPr/>
          <a:lstStyle/>
          <a:p>
            <a:r>
              <a:rPr lang="en-US" b="1" dirty="0">
                <a:solidFill>
                  <a:srgbClr val="C00000"/>
                </a:solidFill>
              </a:rPr>
              <a:t>The Unexpected Appearance of Elihu</a:t>
            </a:r>
          </a:p>
        </p:txBody>
      </p:sp>
      <p:sp>
        <p:nvSpPr>
          <p:cNvPr id="3" name="Content Placeholder 2">
            <a:extLst>
              <a:ext uri="{FF2B5EF4-FFF2-40B4-BE49-F238E27FC236}">
                <a16:creationId xmlns:a16="http://schemas.microsoft.com/office/drawing/2014/main" id="{188C7848-A286-3ADA-5886-1C4C4C67A426}"/>
              </a:ext>
            </a:extLst>
          </p:cNvPr>
          <p:cNvSpPr>
            <a:spLocks noGrp="1"/>
          </p:cNvSpPr>
          <p:nvPr>
            <p:ph idx="1"/>
          </p:nvPr>
        </p:nvSpPr>
        <p:spPr>
          <a:xfrm>
            <a:off x="1066800" y="1673525"/>
            <a:ext cx="10492596" cy="4744528"/>
          </a:xfrm>
        </p:spPr>
        <p:txBody>
          <a:bodyPr>
            <a:normAutofit lnSpcReduction="10000"/>
          </a:bodyPr>
          <a:lstStyle/>
          <a:p>
            <a:pPr marL="0" indent="0">
              <a:buNone/>
            </a:pPr>
            <a:r>
              <a:rPr lang="en-US" sz="2800" b="1" dirty="0">
                <a:solidFill>
                  <a:srgbClr val="002060"/>
                </a:solidFill>
              </a:rPr>
              <a:t>Job has consigned his case to God, praying and hoping that God will speak.</a:t>
            </a:r>
          </a:p>
          <a:p>
            <a:r>
              <a:rPr lang="en-US" sz="2400" i="1" dirty="0"/>
              <a:t>Indeed, God WILL speak, but before he does, a fourth voice is to be heard.</a:t>
            </a:r>
          </a:p>
          <a:p>
            <a:r>
              <a:rPr lang="en-US" sz="2400" i="1" dirty="0"/>
              <a:t>Elihu appears unexpectedly to rebuke both Job and the others. He was not one of the original group of friends, and unlike the others, there is no dialogue between them.</a:t>
            </a:r>
          </a:p>
          <a:p>
            <a:r>
              <a:rPr lang="en-US" sz="2400" i="1" dirty="0"/>
              <a:t>After he speaks, he will disappear altogether. </a:t>
            </a:r>
          </a:p>
          <a:p>
            <a:r>
              <a:rPr lang="en-US" sz="2400" i="1" dirty="0"/>
              <a:t>At the end of the book, God will address Job’s three original friends, but Elihu is left unmentioned, almost as though he hadn’t been there. Is this tacit approval or the ultimate dismissal?</a:t>
            </a:r>
          </a:p>
        </p:txBody>
      </p:sp>
      <p:sp>
        <p:nvSpPr>
          <p:cNvPr id="4" name="Slide Number Placeholder 3">
            <a:extLst>
              <a:ext uri="{FF2B5EF4-FFF2-40B4-BE49-F238E27FC236}">
                <a16:creationId xmlns:a16="http://schemas.microsoft.com/office/drawing/2014/main" id="{63D61691-3865-A939-D17A-1EC8759189FB}"/>
              </a:ext>
            </a:extLst>
          </p:cNvPr>
          <p:cNvSpPr>
            <a:spLocks noGrp="1"/>
          </p:cNvSpPr>
          <p:nvPr>
            <p:ph type="sldNum" sz="quarter" idx="12"/>
          </p:nvPr>
        </p:nvSpPr>
        <p:spPr/>
        <p:txBody>
          <a:bodyPr/>
          <a:lstStyle/>
          <a:p>
            <a:fld id="{34B7E4EF-A1BD-40F4-AB7B-04F084DD991D}" type="slidenum">
              <a:rPr lang="en-US" smtClean="0"/>
              <a:t>55</a:t>
            </a:fld>
            <a:endParaRPr lang="en-US" dirty="0"/>
          </a:p>
        </p:txBody>
      </p:sp>
    </p:spTree>
    <p:extLst>
      <p:ext uri="{BB962C8B-B14F-4D97-AF65-F5344CB8AC3E}">
        <p14:creationId xmlns:p14="http://schemas.microsoft.com/office/powerpoint/2010/main" val="18111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37B9-78C8-0C1D-D4CF-A7CBE21505B2}"/>
              </a:ext>
            </a:extLst>
          </p:cNvPr>
          <p:cNvSpPr>
            <a:spLocks noGrp="1"/>
          </p:cNvSpPr>
          <p:nvPr>
            <p:ph type="title"/>
          </p:nvPr>
        </p:nvSpPr>
        <p:spPr/>
        <p:txBody>
          <a:bodyPr/>
          <a:lstStyle/>
          <a:p>
            <a:r>
              <a:rPr lang="en-US" b="1" dirty="0">
                <a:solidFill>
                  <a:srgbClr val="C00000"/>
                </a:solidFill>
              </a:rPr>
              <a:t>The Role of Elihu</a:t>
            </a:r>
          </a:p>
        </p:txBody>
      </p:sp>
      <p:sp>
        <p:nvSpPr>
          <p:cNvPr id="3" name="Content Placeholder 2">
            <a:extLst>
              <a:ext uri="{FF2B5EF4-FFF2-40B4-BE49-F238E27FC236}">
                <a16:creationId xmlns:a16="http://schemas.microsoft.com/office/drawing/2014/main" id="{6BDE8741-BAB1-414B-C3F7-AB92B3B5C1CC}"/>
              </a:ext>
            </a:extLst>
          </p:cNvPr>
          <p:cNvSpPr>
            <a:spLocks noGrp="1"/>
          </p:cNvSpPr>
          <p:nvPr>
            <p:ph idx="1"/>
          </p:nvPr>
        </p:nvSpPr>
        <p:spPr>
          <a:xfrm>
            <a:off x="1066800" y="2014194"/>
            <a:ext cx="10058400" cy="3938550"/>
          </a:xfrm>
        </p:spPr>
        <p:txBody>
          <a:bodyPr>
            <a:normAutofit fontScale="92500" lnSpcReduction="10000"/>
          </a:bodyPr>
          <a:lstStyle/>
          <a:p>
            <a:pPr marL="0" indent="0">
              <a:buNone/>
            </a:pPr>
            <a:r>
              <a:rPr lang="en-US" sz="2800" b="1" dirty="0">
                <a:solidFill>
                  <a:srgbClr val="002060"/>
                </a:solidFill>
              </a:rPr>
              <a:t>Not a few scholars have speculated that Elihu belongs to a later stage in the book.</a:t>
            </a:r>
          </a:p>
          <a:p>
            <a:r>
              <a:rPr lang="en-US" sz="2400" i="1" dirty="0"/>
              <a:t>For one thing, the story seems quite complete without him.</a:t>
            </a:r>
          </a:p>
          <a:p>
            <a:r>
              <a:rPr lang="en-US" sz="2400" i="1" dirty="0"/>
              <a:t>What he has to say seems theologically and poetically feeble compared to what has gone on before.</a:t>
            </a:r>
          </a:p>
          <a:p>
            <a:r>
              <a:rPr lang="en-US" sz="2400" i="1" dirty="0"/>
              <a:t>While Elihu is notoriously wordy, his contribution is less substantial.</a:t>
            </a:r>
          </a:p>
          <a:p>
            <a:r>
              <a:rPr lang="en-US" sz="2400" i="1" dirty="0"/>
              <a:t>He does allude to the speeches made earlier by Job and the others, so it is to be assumed that he was there and listening though not mentioned.</a:t>
            </a:r>
          </a:p>
          <a:p>
            <a:r>
              <a:rPr lang="en-US" sz="2400" i="1" dirty="0"/>
              <a:t>He will offer a fourth perspective before God adds the divine perspective.</a:t>
            </a:r>
          </a:p>
        </p:txBody>
      </p:sp>
      <p:sp>
        <p:nvSpPr>
          <p:cNvPr id="4" name="Slide Number Placeholder 3">
            <a:extLst>
              <a:ext uri="{FF2B5EF4-FFF2-40B4-BE49-F238E27FC236}">
                <a16:creationId xmlns:a16="http://schemas.microsoft.com/office/drawing/2014/main" id="{A050662B-7184-DAF1-B8EC-D7B00ACF9401}"/>
              </a:ext>
            </a:extLst>
          </p:cNvPr>
          <p:cNvSpPr>
            <a:spLocks noGrp="1"/>
          </p:cNvSpPr>
          <p:nvPr>
            <p:ph type="sldNum" sz="quarter" idx="12"/>
          </p:nvPr>
        </p:nvSpPr>
        <p:spPr/>
        <p:txBody>
          <a:bodyPr/>
          <a:lstStyle/>
          <a:p>
            <a:fld id="{34B7E4EF-A1BD-40F4-AB7B-04F084DD991D}" type="slidenum">
              <a:rPr lang="en-US" smtClean="0"/>
              <a:t>56</a:t>
            </a:fld>
            <a:endParaRPr lang="en-US" dirty="0"/>
          </a:p>
        </p:txBody>
      </p:sp>
    </p:spTree>
    <p:extLst>
      <p:ext uri="{BB962C8B-B14F-4D97-AF65-F5344CB8AC3E}">
        <p14:creationId xmlns:p14="http://schemas.microsoft.com/office/powerpoint/2010/main" val="290615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6ED09684-2655-7F8F-B40A-DC5E3D7E8D2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EA53F9-3E38-5EAC-C1A3-2702F29A40C4}"/>
              </a:ext>
            </a:extLst>
          </p:cNvPr>
          <p:cNvSpPr>
            <a:spLocks noGrp="1"/>
          </p:cNvSpPr>
          <p:nvPr>
            <p:ph idx="1"/>
          </p:nvPr>
        </p:nvSpPr>
        <p:spPr>
          <a:xfrm>
            <a:off x="1388124" y="1077685"/>
            <a:ext cx="10194275" cy="5053241"/>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But Elihu…became very angry with Job for justifying himself rather than God. He was also angry with the three friends, because they had found no way to refute Job, and yet had condemned him.”</a:t>
            </a:r>
          </a:p>
          <a:p>
            <a:pPr marL="0" indent="0">
              <a:spcBef>
                <a:spcPts val="0"/>
              </a:spcBef>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a:t>
            </a:r>
            <a:r>
              <a:rPr lang="en-US" dirty="0">
                <a:latin typeface="Baskerville Old Face" panose="02020602080505020303" pitchFamily="18" charset="0"/>
              </a:rPr>
              <a:t>	Job 32:2-3</a:t>
            </a:r>
          </a:p>
        </p:txBody>
      </p:sp>
      <p:sp>
        <p:nvSpPr>
          <p:cNvPr id="4" name="Slide Number Placeholder 3">
            <a:extLst>
              <a:ext uri="{FF2B5EF4-FFF2-40B4-BE49-F238E27FC236}">
                <a16:creationId xmlns:a16="http://schemas.microsoft.com/office/drawing/2014/main" id="{E72B26E5-5D6E-C7C1-DCAF-8F6E8E0A53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147181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95D95B12-1EED-3456-CAF5-9710ADAFE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A403F-1CA2-92B2-3E6F-0B2EEE492DA3}"/>
              </a:ext>
            </a:extLst>
          </p:cNvPr>
          <p:cNvSpPr>
            <a:spLocks noGrp="1"/>
          </p:cNvSpPr>
          <p:nvPr>
            <p:ph type="title"/>
          </p:nvPr>
        </p:nvSpPr>
        <p:spPr>
          <a:xfrm>
            <a:off x="1066800" y="642594"/>
            <a:ext cx="10058400" cy="1033806"/>
          </a:xfrm>
        </p:spPr>
        <p:txBody>
          <a:bodyPr/>
          <a:lstStyle/>
          <a:p>
            <a:r>
              <a:rPr lang="en-US" dirty="0">
                <a:solidFill>
                  <a:srgbClr val="C00000"/>
                </a:solidFill>
              </a:rPr>
              <a:t>ELIHU’S FIRST MONOLOGUE (32-33)</a:t>
            </a:r>
          </a:p>
        </p:txBody>
      </p:sp>
      <p:sp>
        <p:nvSpPr>
          <p:cNvPr id="3" name="Content Placeholder 2">
            <a:extLst>
              <a:ext uri="{FF2B5EF4-FFF2-40B4-BE49-F238E27FC236}">
                <a16:creationId xmlns:a16="http://schemas.microsoft.com/office/drawing/2014/main" id="{BD14B539-DD94-D661-C92E-DF7B0651BB4A}"/>
              </a:ext>
            </a:extLst>
          </p:cNvPr>
          <p:cNvSpPr>
            <a:spLocks noGrp="1"/>
          </p:cNvSpPr>
          <p:nvPr>
            <p:ph idx="1"/>
          </p:nvPr>
        </p:nvSpPr>
        <p:spPr>
          <a:xfrm>
            <a:off x="1066800" y="1676400"/>
            <a:ext cx="10058400" cy="4678680"/>
          </a:xfrm>
        </p:spPr>
        <p:txBody>
          <a:bodyPr>
            <a:normAutofit/>
          </a:bodyPr>
          <a:lstStyle/>
          <a:p>
            <a:pPr marL="0" indent="0">
              <a:buNone/>
            </a:pPr>
            <a:r>
              <a:rPr lang="en-US" sz="2800" b="1" dirty="0">
                <a:solidFill>
                  <a:srgbClr val="002060"/>
                </a:solidFill>
              </a:rPr>
              <a:t>Elihu’s first speech is introduced with a description of his anger both at Job and his three friends (32:1-5).</a:t>
            </a:r>
          </a:p>
          <a:p>
            <a:r>
              <a:rPr lang="en-US" sz="2400" i="1" dirty="0"/>
              <a:t>He begins rather elaborately, commenting on his youth and his elders’ seniority (32:6-10).</a:t>
            </a:r>
          </a:p>
          <a:p>
            <a:r>
              <a:rPr lang="en-US" sz="2400" i="1" dirty="0"/>
              <a:t>He has listened to them, hoping to hear some “wise words,” but rather pompously, he asks whether or not he should remain silent in the face of their inadequate arguments (32:11-16).</a:t>
            </a:r>
          </a:p>
          <a:p>
            <a:r>
              <a:rPr lang="en-US" sz="2400" i="1" dirty="0"/>
              <a:t>All this opening rhetoric seems a bit overstated, which can be summarized as simply, “I’m about to say something important.”</a:t>
            </a:r>
          </a:p>
          <a:p>
            <a:endParaRPr lang="en-US" sz="2400" i="1" dirty="0"/>
          </a:p>
        </p:txBody>
      </p:sp>
      <p:sp>
        <p:nvSpPr>
          <p:cNvPr id="4" name="Slide Number Placeholder 3">
            <a:extLst>
              <a:ext uri="{FF2B5EF4-FFF2-40B4-BE49-F238E27FC236}">
                <a16:creationId xmlns:a16="http://schemas.microsoft.com/office/drawing/2014/main" id="{F6A669FC-C30D-36B0-1991-A69D6E1FCEA1}"/>
              </a:ext>
            </a:extLst>
          </p:cNvPr>
          <p:cNvSpPr>
            <a:spLocks noGrp="1"/>
          </p:cNvSpPr>
          <p:nvPr>
            <p:ph type="sldNum" sz="quarter" idx="12"/>
          </p:nvPr>
        </p:nvSpPr>
        <p:spPr/>
        <p:txBody>
          <a:bodyPr/>
          <a:lstStyle/>
          <a:p>
            <a:fld id="{34B7E4EF-A1BD-40F4-AB7B-04F084DD991D}" type="slidenum">
              <a:rPr lang="en-US" smtClean="0"/>
              <a:t>58</a:t>
            </a:fld>
            <a:endParaRPr lang="en-US" dirty="0"/>
          </a:p>
        </p:txBody>
      </p:sp>
    </p:spTree>
    <p:extLst>
      <p:ext uri="{BB962C8B-B14F-4D97-AF65-F5344CB8AC3E}">
        <p14:creationId xmlns:p14="http://schemas.microsoft.com/office/powerpoint/2010/main" val="3871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AF51-2A02-D976-7880-12E730DBFE04}"/>
              </a:ext>
            </a:extLst>
          </p:cNvPr>
          <p:cNvSpPr>
            <a:spLocks noGrp="1"/>
          </p:cNvSpPr>
          <p:nvPr>
            <p:ph type="title"/>
          </p:nvPr>
        </p:nvSpPr>
        <p:spPr>
          <a:xfrm>
            <a:off x="8585200" y="642594"/>
            <a:ext cx="3446966" cy="4996206"/>
          </a:xfrm>
        </p:spPr>
        <p:txBody>
          <a:bodyPr/>
          <a:lstStyle/>
          <a:p>
            <a:r>
              <a:rPr lang="en-US" dirty="0"/>
              <a:t>The wrath of Elihu</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2050" name="Picture 2" descr="undefined">
            <a:extLst>
              <a:ext uri="{FF2B5EF4-FFF2-40B4-BE49-F238E27FC236}">
                <a16:creationId xmlns:a16="http://schemas.microsoft.com/office/drawing/2014/main" id="{9A33806F-DC65-979E-7B43-E3C9CED0217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8291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1930005-6983-CFBE-A8D6-3FE93FE81048}"/>
              </a:ext>
            </a:extLst>
          </p:cNvPr>
          <p:cNvSpPr>
            <a:spLocks noGrp="1"/>
          </p:cNvSpPr>
          <p:nvPr>
            <p:ph type="sldNum" sz="quarter" idx="12"/>
          </p:nvPr>
        </p:nvSpPr>
        <p:spPr/>
        <p:txBody>
          <a:bodyPr/>
          <a:lstStyle/>
          <a:p>
            <a:fld id="{34B7E4EF-A1BD-40F4-AB7B-04F084DD991D}" type="slidenum">
              <a:rPr lang="en-US" smtClean="0"/>
              <a:t>59</a:t>
            </a:fld>
            <a:endParaRPr lang="en-US" dirty="0"/>
          </a:p>
        </p:txBody>
      </p:sp>
    </p:spTree>
    <p:extLst>
      <p:ext uri="{BB962C8B-B14F-4D97-AF65-F5344CB8AC3E}">
        <p14:creationId xmlns:p14="http://schemas.microsoft.com/office/powerpoint/2010/main" val="44541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5AF9-279D-0A63-3418-DE2DBFE77F85}"/>
              </a:ext>
            </a:extLst>
          </p:cNvPr>
          <p:cNvSpPr>
            <a:spLocks noGrp="1"/>
          </p:cNvSpPr>
          <p:nvPr>
            <p:ph type="title"/>
          </p:nvPr>
        </p:nvSpPr>
        <p:spPr>
          <a:xfrm>
            <a:off x="669985" y="491706"/>
            <a:ext cx="10058400" cy="823897"/>
          </a:xfrm>
        </p:spPr>
        <p:txBody>
          <a:bodyPr/>
          <a:lstStyle/>
          <a:p>
            <a:r>
              <a:rPr lang="en-US" dirty="0">
                <a:solidFill>
                  <a:srgbClr val="C00000"/>
                </a:solidFill>
              </a:rPr>
              <a:t>Sarcastic Questions</a:t>
            </a:r>
          </a:p>
        </p:txBody>
      </p:sp>
      <p:sp>
        <p:nvSpPr>
          <p:cNvPr id="3" name="Content Placeholder 2">
            <a:extLst>
              <a:ext uri="{FF2B5EF4-FFF2-40B4-BE49-F238E27FC236}">
                <a16:creationId xmlns:a16="http://schemas.microsoft.com/office/drawing/2014/main" id="{D19EE792-2643-36FB-C57F-295D465BAFC8}"/>
              </a:ext>
            </a:extLst>
          </p:cNvPr>
          <p:cNvSpPr>
            <a:spLocks noGrp="1"/>
          </p:cNvSpPr>
          <p:nvPr>
            <p:ph idx="1"/>
          </p:nvPr>
        </p:nvSpPr>
        <p:spPr>
          <a:xfrm>
            <a:off x="669985" y="1315603"/>
            <a:ext cx="10852030" cy="5050691"/>
          </a:xfrm>
        </p:spPr>
        <p:txBody>
          <a:bodyPr>
            <a:normAutofit lnSpcReduction="10000"/>
          </a:bodyPr>
          <a:lstStyle/>
          <a:p>
            <a:pPr marL="0" indent="0">
              <a:buNone/>
            </a:pPr>
            <a:r>
              <a:rPr lang="en-US" sz="2800" b="1" dirty="0">
                <a:solidFill>
                  <a:srgbClr val="002060"/>
                </a:solidFill>
              </a:rPr>
              <a:t>In a series of barbed sarcastic rhetorical questions, Eliphaz derides Job’s capacity for wisdom:</a:t>
            </a:r>
            <a:endParaRPr lang="en-US" sz="800" b="1" dirty="0">
              <a:solidFill>
                <a:srgbClr val="002060"/>
              </a:solidFill>
            </a:endParaRPr>
          </a:p>
          <a:p>
            <a:pPr marL="0" indent="0">
              <a:buNone/>
            </a:pPr>
            <a:endParaRPr lang="en-US" sz="800" b="1" dirty="0">
              <a:solidFill>
                <a:srgbClr val="C00000"/>
              </a:solidFill>
            </a:endParaRPr>
          </a:p>
          <a:p>
            <a:pPr marL="274320" lvl="1" indent="0" algn="just">
              <a:spcBef>
                <a:spcPts val="60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Are you the original human, older than the hills?” (15:7)</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274320" lvl="1" indent="0" algn="just">
              <a:spcBef>
                <a:spcPts val="60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Were you privileged to listen in on the divine council, smarter than everyone?” (15:8)</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274320" lvl="1" indent="0" algn="just">
              <a:spcBef>
                <a:spcPts val="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How is it that you think you know more than we do, since there is a gray-headed 	man here older than your own father?” (15:9-10)</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274320" lvl="1" indent="0" algn="just">
              <a:spcBef>
                <a:spcPts val="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Are our gentle and consoling words, inspired by God, not sufficient?” (15:11)</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274320" lvl="1" indent="0" algn="just">
              <a:spcBef>
                <a:spcPts val="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Why do you allow yourself to get carried away with passionate speeches</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i="1" dirty="0">
                <a:solidFill>
                  <a:srgbClr val="C00000"/>
                </a:solidFill>
                <a:effectLst/>
                <a:latin typeface="Times New Roman" panose="02020603050405020304" pitchFamily="18" charset="0"/>
                <a:ea typeface="Times New Roman" panose="02020603050405020304" pitchFamily="18" charset="0"/>
              </a:rPr>
              <a:t>that end 	up turning you against God?” (15:12-13)</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274320" lvl="1" indent="0" algn="just">
              <a:spcBef>
                <a:spcPts val="0"/>
              </a:spcBef>
              <a:buNone/>
            </a:pPr>
            <a:r>
              <a:rPr lang="en-US" sz="2400" b="1" i="1" dirty="0">
                <a:solidFill>
                  <a:srgbClr val="C00000"/>
                </a:solidFill>
                <a:latin typeface="Times New Roman" panose="02020603050405020304" pitchFamily="18" charset="0"/>
                <a:ea typeface="Times New Roman" panose="02020603050405020304" pitchFamily="18" charset="0"/>
              </a:rPr>
              <a:t>“</a:t>
            </a:r>
            <a:r>
              <a:rPr lang="en-US" sz="2400" b="1" i="1" dirty="0">
                <a:solidFill>
                  <a:srgbClr val="C00000"/>
                </a:solidFill>
                <a:effectLst/>
                <a:latin typeface="Times New Roman" panose="02020603050405020304" pitchFamily="18" charset="0"/>
                <a:ea typeface="Times New Roman" panose="02020603050405020304" pitchFamily="18" charset="0"/>
              </a:rPr>
              <a:t>Who among humans is pure? The Almighty could not even trust the angels in</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i="1" dirty="0">
                <a:solidFill>
                  <a:srgbClr val="C00000"/>
                </a:solidFill>
                <a:effectLst/>
                <a:latin typeface="Times New Roman" panose="02020603050405020304" pitchFamily="18" charset="0"/>
                <a:ea typeface="Times New Roman" panose="02020603050405020304" pitchFamily="18" charset="0"/>
              </a:rPr>
              <a:t>heaven, much less an abominable and filthy man like you, who gulps</a:t>
            </a:r>
            <a:r>
              <a:rPr lang="en-US" sz="2400" b="1" dirty="0">
                <a:solidFill>
                  <a:srgbClr val="C00000"/>
                </a:solidFill>
                <a:latin typeface="Times New Roman" panose="02020603050405020304" pitchFamily="18" charset="0"/>
                <a:ea typeface="Times New Roman" panose="02020603050405020304" pitchFamily="18" charset="0"/>
              </a:rPr>
              <a:t> 	</a:t>
            </a:r>
            <a:r>
              <a:rPr lang="en-US" sz="2400" b="1" i="1" dirty="0">
                <a:solidFill>
                  <a:srgbClr val="C00000"/>
                </a:solidFill>
                <a:effectLst/>
                <a:latin typeface="Times New Roman" panose="02020603050405020304" pitchFamily="18" charset="0"/>
                <a:ea typeface="Times New Roman" panose="02020603050405020304" pitchFamily="18" charset="0"/>
              </a:rPr>
              <a:t>injustice like water!” (15:14-16)</a:t>
            </a:r>
            <a:endParaRPr lang="en-US" sz="2400" b="1" dirty="0">
              <a:solidFill>
                <a:srgbClr val="C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AB68D72-B10C-FAA8-80EB-7B513AC00614}"/>
              </a:ext>
            </a:extLst>
          </p:cNvPr>
          <p:cNvSpPr>
            <a:spLocks noGrp="1"/>
          </p:cNvSpPr>
          <p:nvPr>
            <p:ph type="sldNum" sz="quarter" idx="12"/>
          </p:nvPr>
        </p:nvSpPr>
        <p:spPr/>
        <p:txBody>
          <a:bodyPr/>
          <a:lstStyle/>
          <a:p>
            <a:fld id="{34B7E4EF-A1BD-40F4-AB7B-04F084DD991D}" type="slidenum">
              <a:rPr lang="en-US" smtClean="0"/>
              <a:t>6</a:t>
            </a:fld>
            <a:endParaRPr lang="en-US" dirty="0"/>
          </a:p>
        </p:txBody>
      </p:sp>
    </p:spTree>
    <p:extLst>
      <p:ext uri="{BB962C8B-B14F-4D97-AF65-F5344CB8AC3E}">
        <p14:creationId xmlns:p14="http://schemas.microsoft.com/office/powerpoint/2010/main" val="22166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A24E-27F5-D467-EDD6-AEF225D6E706}"/>
              </a:ext>
            </a:extLst>
          </p:cNvPr>
          <p:cNvSpPr>
            <a:spLocks noGrp="1"/>
          </p:cNvSpPr>
          <p:nvPr>
            <p:ph type="title"/>
          </p:nvPr>
        </p:nvSpPr>
        <p:spPr>
          <a:xfrm>
            <a:off x="1066800" y="457659"/>
            <a:ext cx="10058400" cy="1371600"/>
          </a:xfrm>
        </p:spPr>
        <p:txBody>
          <a:bodyPr/>
          <a:lstStyle/>
          <a:p>
            <a:r>
              <a:rPr lang="en-US" dirty="0">
                <a:solidFill>
                  <a:srgbClr val="C00000"/>
                </a:solidFill>
              </a:rPr>
              <a:t>The Problem</a:t>
            </a:r>
          </a:p>
        </p:txBody>
      </p:sp>
      <p:sp>
        <p:nvSpPr>
          <p:cNvPr id="3" name="Content Placeholder 2">
            <a:extLst>
              <a:ext uri="{FF2B5EF4-FFF2-40B4-BE49-F238E27FC236}">
                <a16:creationId xmlns:a16="http://schemas.microsoft.com/office/drawing/2014/main" id="{2E5DE24B-832D-B031-E04C-7245B4F55D43}"/>
              </a:ext>
            </a:extLst>
          </p:cNvPr>
          <p:cNvSpPr>
            <a:spLocks noGrp="1"/>
          </p:cNvSpPr>
          <p:nvPr>
            <p:ph idx="1"/>
          </p:nvPr>
        </p:nvSpPr>
        <p:spPr>
          <a:xfrm>
            <a:off x="1066800" y="1752599"/>
            <a:ext cx="10287000" cy="4647741"/>
          </a:xfrm>
        </p:spPr>
        <p:txBody>
          <a:bodyPr>
            <a:normAutofit/>
          </a:bodyPr>
          <a:lstStyle/>
          <a:p>
            <a:pPr marL="0" indent="0">
              <a:buNone/>
            </a:pPr>
            <a:r>
              <a:rPr lang="en-US" sz="2800" b="1" dirty="0">
                <a:solidFill>
                  <a:srgbClr val="002060"/>
                </a:solidFill>
              </a:rPr>
              <a:t>Job has asked God to speak, but in Elihu’s way of thinking, God speaks, but humans are simply not listening.</a:t>
            </a:r>
          </a:p>
          <a:p>
            <a:r>
              <a:rPr lang="en-US" sz="2400" i="1" dirty="0"/>
              <a:t>Job has admitted to having nightmares (cf. 7:14), and Elihu uses this confession to suggest that God is trying to break through to Job (33:15-16).</a:t>
            </a:r>
          </a:p>
          <a:p>
            <a:r>
              <a:rPr lang="en-US" sz="2400" i="1" dirty="0"/>
              <a:t>Sickness, also, can be a redemptive chastening from God, so Job needs to view his suffering in this way (33:19-22).</a:t>
            </a:r>
          </a:p>
          <a:p>
            <a:r>
              <a:rPr lang="en-US" sz="2400" i="1" dirty="0"/>
              <a:t>In all these subtle ways, God repeatedly reveals himself so that humans can be corrected and redeemed from death (33:29-30).</a:t>
            </a:r>
          </a:p>
          <a:p>
            <a:endParaRPr lang="en-US" sz="2400" i="1" dirty="0"/>
          </a:p>
        </p:txBody>
      </p:sp>
      <p:sp>
        <p:nvSpPr>
          <p:cNvPr id="4" name="Slide Number Placeholder 3">
            <a:extLst>
              <a:ext uri="{FF2B5EF4-FFF2-40B4-BE49-F238E27FC236}">
                <a16:creationId xmlns:a16="http://schemas.microsoft.com/office/drawing/2014/main" id="{BEE42C66-FC3A-44D4-8BA5-A9D64BBF058E}"/>
              </a:ext>
            </a:extLst>
          </p:cNvPr>
          <p:cNvSpPr>
            <a:spLocks noGrp="1"/>
          </p:cNvSpPr>
          <p:nvPr>
            <p:ph type="sldNum" sz="quarter" idx="12"/>
          </p:nvPr>
        </p:nvSpPr>
        <p:spPr/>
        <p:txBody>
          <a:bodyPr/>
          <a:lstStyle/>
          <a:p>
            <a:fld id="{34B7E4EF-A1BD-40F4-AB7B-04F084DD991D}" type="slidenum">
              <a:rPr lang="en-US" smtClean="0"/>
              <a:t>60</a:t>
            </a:fld>
            <a:endParaRPr lang="en-US" dirty="0"/>
          </a:p>
        </p:txBody>
      </p:sp>
    </p:spTree>
    <p:extLst>
      <p:ext uri="{BB962C8B-B14F-4D97-AF65-F5344CB8AC3E}">
        <p14:creationId xmlns:p14="http://schemas.microsoft.com/office/powerpoint/2010/main" val="37413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4532-C52B-F401-FD46-947FCB173D1E}"/>
              </a:ext>
            </a:extLst>
          </p:cNvPr>
          <p:cNvSpPr>
            <a:spLocks noGrp="1"/>
          </p:cNvSpPr>
          <p:nvPr>
            <p:ph type="title"/>
          </p:nvPr>
        </p:nvSpPr>
        <p:spPr/>
        <p:txBody>
          <a:bodyPr/>
          <a:lstStyle/>
          <a:p>
            <a:r>
              <a:rPr lang="en-US" dirty="0">
                <a:solidFill>
                  <a:srgbClr val="C00000"/>
                </a:solidFill>
              </a:rPr>
              <a:t>ELIHU’S SECOND MONOLOGUE (34)</a:t>
            </a:r>
          </a:p>
        </p:txBody>
      </p:sp>
      <p:sp>
        <p:nvSpPr>
          <p:cNvPr id="3" name="Content Placeholder 2">
            <a:extLst>
              <a:ext uri="{FF2B5EF4-FFF2-40B4-BE49-F238E27FC236}">
                <a16:creationId xmlns:a16="http://schemas.microsoft.com/office/drawing/2014/main" id="{0EC7F606-975A-4C17-42D3-3F9D5B1B43A4}"/>
              </a:ext>
            </a:extLst>
          </p:cNvPr>
          <p:cNvSpPr>
            <a:spLocks noGrp="1"/>
          </p:cNvSpPr>
          <p:nvPr>
            <p:ph idx="1"/>
          </p:nvPr>
        </p:nvSpPr>
        <p:spPr>
          <a:xfrm>
            <a:off x="1066800" y="2103119"/>
            <a:ext cx="10058400" cy="4413183"/>
          </a:xfrm>
        </p:spPr>
        <p:txBody>
          <a:bodyPr>
            <a:normAutofit lnSpcReduction="10000"/>
          </a:bodyPr>
          <a:lstStyle/>
          <a:p>
            <a:pPr marL="0" indent="0">
              <a:buNone/>
            </a:pPr>
            <a:r>
              <a:rPr lang="en-US" sz="2800" b="1" dirty="0">
                <a:solidFill>
                  <a:srgbClr val="002060"/>
                </a:solidFill>
              </a:rPr>
              <a:t>Elihu now solicits help from other listeners to dismantle Job’s defenses (34:1-4).</a:t>
            </a:r>
          </a:p>
          <a:p>
            <a:r>
              <a:rPr lang="en-US" sz="2400" i="1" dirty="0"/>
              <a:t>He repeats the former accusations—that Job is a liar (34:5-6) and a scoffer (34:7-8; cf. 11:3; 15:16, 25-26).</a:t>
            </a:r>
          </a:p>
          <a:p>
            <a:r>
              <a:rPr lang="en-US" sz="2400" i="1" dirty="0"/>
              <a:t>It is inconceivable that God would govern the universe unjustly. As the sovereign Creator, he equally judges kings and nobles, rich and poor, even if his ways are sometimes mysterious (34:16-20).</a:t>
            </a:r>
          </a:p>
          <a:p>
            <a:r>
              <a:rPr lang="en-US" sz="2400" i="1" dirty="0"/>
              <a:t>He sees all (34:21-22), and he is under no obligation to hear individual cases like Job’s, since he is omniscient and already knows all things (34:23-24).</a:t>
            </a:r>
          </a:p>
          <a:p>
            <a:endParaRPr lang="en-US" sz="2400" i="1" dirty="0"/>
          </a:p>
        </p:txBody>
      </p:sp>
      <p:sp>
        <p:nvSpPr>
          <p:cNvPr id="4" name="Slide Number Placeholder 3">
            <a:extLst>
              <a:ext uri="{FF2B5EF4-FFF2-40B4-BE49-F238E27FC236}">
                <a16:creationId xmlns:a16="http://schemas.microsoft.com/office/drawing/2014/main" id="{99E3F4E7-C03F-8EFC-D866-2FD6EF30B820}"/>
              </a:ext>
            </a:extLst>
          </p:cNvPr>
          <p:cNvSpPr>
            <a:spLocks noGrp="1"/>
          </p:cNvSpPr>
          <p:nvPr>
            <p:ph type="sldNum" sz="quarter" idx="12"/>
          </p:nvPr>
        </p:nvSpPr>
        <p:spPr/>
        <p:txBody>
          <a:bodyPr/>
          <a:lstStyle/>
          <a:p>
            <a:fld id="{34B7E4EF-A1BD-40F4-AB7B-04F084DD991D}" type="slidenum">
              <a:rPr lang="en-US" smtClean="0"/>
              <a:t>61</a:t>
            </a:fld>
            <a:endParaRPr lang="en-US" dirty="0"/>
          </a:p>
        </p:txBody>
      </p:sp>
    </p:spTree>
    <p:extLst>
      <p:ext uri="{BB962C8B-B14F-4D97-AF65-F5344CB8AC3E}">
        <p14:creationId xmlns:p14="http://schemas.microsoft.com/office/powerpoint/2010/main" val="1204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9B6B748B-2A96-23A9-7A85-49A6682DB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2D289-3ACF-B260-C9B3-16EDAF6F4DAF}"/>
              </a:ext>
            </a:extLst>
          </p:cNvPr>
          <p:cNvSpPr>
            <a:spLocks noGrp="1"/>
          </p:cNvSpPr>
          <p:nvPr>
            <p:ph type="title"/>
          </p:nvPr>
        </p:nvSpPr>
        <p:spPr>
          <a:xfrm>
            <a:off x="1066800" y="382712"/>
            <a:ext cx="10058400" cy="1371600"/>
          </a:xfrm>
        </p:spPr>
        <p:txBody>
          <a:bodyPr/>
          <a:lstStyle/>
          <a:p>
            <a:r>
              <a:rPr lang="en-US" dirty="0">
                <a:solidFill>
                  <a:srgbClr val="C00000"/>
                </a:solidFill>
              </a:rPr>
              <a:t>ELIHU’S THIRD MONOLOGUE (35)</a:t>
            </a:r>
          </a:p>
        </p:txBody>
      </p:sp>
      <p:sp>
        <p:nvSpPr>
          <p:cNvPr id="3" name="Content Placeholder 2">
            <a:extLst>
              <a:ext uri="{FF2B5EF4-FFF2-40B4-BE49-F238E27FC236}">
                <a16:creationId xmlns:a16="http://schemas.microsoft.com/office/drawing/2014/main" id="{BAFBBA5D-F59F-D483-44F5-68FC27A1800E}"/>
              </a:ext>
            </a:extLst>
          </p:cNvPr>
          <p:cNvSpPr>
            <a:spLocks noGrp="1"/>
          </p:cNvSpPr>
          <p:nvPr>
            <p:ph idx="1"/>
          </p:nvPr>
        </p:nvSpPr>
        <p:spPr>
          <a:xfrm>
            <a:off x="1066800" y="1559293"/>
            <a:ext cx="10058400" cy="5298707"/>
          </a:xfrm>
        </p:spPr>
        <p:txBody>
          <a:bodyPr>
            <a:normAutofit/>
          </a:bodyPr>
          <a:lstStyle/>
          <a:p>
            <a:pPr marL="0" indent="0">
              <a:buNone/>
            </a:pPr>
            <a:r>
              <a:rPr lang="en-US" sz="2800" b="1" dirty="0">
                <a:solidFill>
                  <a:srgbClr val="002060"/>
                </a:solidFill>
              </a:rPr>
              <a:t>Two issues greatly disturbed Elihu’s perceptions of Job’s defense.</a:t>
            </a:r>
          </a:p>
          <a:p>
            <a:r>
              <a:rPr lang="en-US" sz="2400" i="1" dirty="0"/>
              <a:t>One is Job’s claim to be in the right (35:1-2; cf. 34:5; 13:18).</a:t>
            </a:r>
          </a:p>
          <a:p>
            <a:r>
              <a:rPr lang="en-US" sz="2400" i="1" dirty="0"/>
              <a:t>The other concerns the question he put in Job’s mouth earlier, “What is the advantage of being good?”(35:3-4; cf. 34:9)?</a:t>
            </a:r>
          </a:p>
          <a:p>
            <a:r>
              <a:rPr lang="en-US" sz="2400" i="1" dirty="0"/>
              <a:t>Elihu cannot conceive of God being either pleased with creatures who are faithful or grieved by those who are not. God is impassive. So, for God to be impartial means that he must be aloof (35:8). </a:t>
            </a:r>
          </a:p>
          <a:p>
            <a:r>
              <a:rPr lang="en-US" sz="2400" i="1" dirty="0"/>
              <a:t>Finally, God remains silent because people who cry out to him are filled with pride (35:9-12).</a:t>
            </a:r>
          </a:p>
          <a:p>
            <a:endParaRPr lang="en-US" sz="2400" i="1" dirty="0"/>
          </a:p>
        </p:txBody>
      </p:sp>
      <p:sp>
        <p:nvSpPr>
          <p:cNvPr id="4" name="Slide Number Placeholder 3">
            <a:extLst>
              <a:ext uri="{FF2B5EF4-FFF2-40B4-BE49-F238E27FC236}">
                <a16:creationId xmlns:a16="http://schemas.microsoft.com/office/drawing/2014/main" id="{CBD5BBA6-6299-92C1-C521-9C908A80F309}"/>
              </a:ext>
            </a:extLst>
          </p:cNvPr>
          <p:cNvSpPr>
            <a:spLocks noGrp="1"/>
          </p:cNvSpPr>
          <p:nvPr>
            <p:ph type="sldNum" sz="quarter" idx="12"/>
          </p:nvPr>
        </p:nvSpPr>
        <p:spPr/>
        <p:txBody>
          <a:bodyPr/>
          <a:lstStyle/>
          <a:p>
            <a:fld id="{34B7E4EF-A1BD-40F4-AB7B-04F084DD991D}" type="slidenum">
              <a:rPr lang="en-US" smtClean="0"/>
              <a:t>62</a:t>
            </a:fld>
            <a:endParaRPr lang="en-US" dirty="0"/>
          </a:p>
        </p:txBody>
      </p:sp>
    </p:spTree>
    <p:extLst>
      <p:ext uri="{BB962C8B-B14F-4D97-AF65-F5344CB8AC3E}">
        <p14:creationId xmlns:p14="http://schemas.microsoft.com/office/powerpoint/2010/main" val="80149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7B0B35BE-5F99-D446-9515-9B0670E3C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5420C-CF98-7175-8537-56E06DC5A651}"/>
              </a:ext>
            </a:extLst>
          </p:cNvPr>
          <p:cNvSpPr>
            <a:spLocks noGrp="1"/>
          </p:cNvSpPr>
          <p:nvPr>
            <p:ph type="title"/>
          </p:nvPr>
        </p:nvSpPr>
        <p:spPr>
          <a:xfrm>
            <a:off x="726040" y="611772"/>
            <a:ext cx="10058400" cy="1371600"/>
          </a:xfrm>
        </p:spPr>
        <p:txBody>
          <a:bodyPr/>
          <a:lstStyle/>
          <a:p>
            <a:r>
              <a:rPr lang="en-US" dirty="0">
                <a:solidFill>
                  <a:srgbClr val="C00000"/>
                </a:solidFill>
              </a:rPr>
              <a:t>ELIHU’S FOURTH MONOLOGUE (36-37)</a:t>
            </a:r>
          </a:p>
        </p:txBody>
      </p:sp>
      <p:sp>
        <p:nvSpPr>
          <p:cNvPr id="3" name="Content Placeholder 2">
            <a:extLst>
              <a:ext uri="{FF2B5EF4-FFF2-40B4-BE49-F238E27FC236}">
                <a16:creationId xmlns:a16="http://schemas.microsoft.com/office/drawing/2014/main" id="{AF91AD65-E4EF-2001-C478-04DB7F76A8BB}"/>
              </a:ext>
            </a:extLst>
          </p:cNvPr>
          <p:cNvSpPr>
            <a:spLocks noGrp="1"/>
          </p:cNvSpPr>
          <p:nvPr>
            <p:ph idx="1"/>
          </p:nvPr>
        </p:nvSpPr>
        <p:spPr>
          <a:xfrm>
            <a:off x="748301" y="2126752"/>
            <a:ext cx="10695398" cy="3770616"/>
          </a:xfrm>
        </p:spPr>
        <p:txBody>
          <a:bodyPr>
            <a:normAutofit lnSpcReduction="10000"/>
          </a:bodyPr>
          <a:lstStyle/>
          <a:p>
            <a:pPr marL="0" indent="0">
              <a:buNone/>
            </a:pPr>
            <a:r>
              <a:rPr lang="en-US" sz="2800" b="1" dirty="0">
                <a:solidFill>
                  <a:srgbClr val="002060"/>
                </a:solidFill>
              </a:rPr>
              <a:t>Elihu’s final speech falls into two sections.</a:t>
            </a:r>
          </a:p>
          <a:p>
            <a:pPr lvl="1"/>
            <a:r>
              <a:rPr lang="en-US" sz="2200" b="1" dirty="0">
                <a:solidFill>
                  <a:srgbClr val="0070C0"/>
                </a:solidFill>
              </a:rPr>
              <a:t>In the first, he addresses the redemptive character of suffering (36:1-21).</a:t>
            </a:r>
          </a:p>
          <a:p>
            <a:pPr lvl="1"/>
            <a:r>
              <a:rPr lang="en-US" sz="2200" b="1" dirty="0">
                <a:solidFill>
                  <a:srgbClr val="0070C0"/>
                </a:solidFill>
              </a:rPr>
              <a:t>In the second, he extols God as the incomparable Teacher (36:22—37:24).</a:t>
            </a:r>
          </a:p>
          <a:p>
            <a:r>
              <a:rPr lang="en-US" sz="2400" i="1" dirty="0"/>
              <a:t>God doesn’t ignore the righteous, but when people find themselves in distressing circumstances, he uses hardships as teaching instruments to lead them to repentance (36:8-10).</a:t>
            </a:r>
          </a:p>
          <a:p>
            <a:r>
              <a:rPr lang="en-US" sz="2400" i="1" dirty="0"/>
              <a:t>Elihu cannot avoid a touch of hubris, however, and adds that his wisdom is wide-ranging and no less than perfect (36:4)! (Being a such a modest man, he couldn’t say more.)</a:t>
            </a:r>
          </a:p>
        </p:txBody>
      </p:sp>
      <p:sp>
        <p:nvSpPr>
          <p:cNvPr id="4" name="Slide Number Placeholder 3">
            <a:extLst>
              <a:ext uri="{FF2B5EF4-FFF2-40B4-BE49-F238E27FC236}">
                <a16:creationId xmlns:a16="http://schemas.microsoft.com/office/drawing/2014/main" id="{72941321-B4EE-DACA-4A48-63C75544B73F}"/>
              </a:ext>
            </a:extLst>
          </p:cNvPr>
          <p:cNvSpPr>
            <a:spLocks noGrp="1"/>
          </p:cNvSpPr>
          <p:nvPr>
            <p:ph type="sldNum" sz="quarter" idx="12"/>
          </p:nvPr>
        </p:nvSpPr>
        <p:spPr/>
        <p:txBody>
          <a:bodyPr/>
          <a:lstStyle/>
          <a:p>
            <a:fld id="{34B7E4EF-A1BD-40F4-AB7B-04F084DD991D}" type="slidenum">
              <a:rPr lang="en-US" smtClean="0"/>
              <a:t>63</a:t>
            </a:fld>
            <a:endParaRPr lang="en-US" dirty="0"/>
          </a:p>
        </p:txBody>
      </p:sp>
    </p:spTree>
    <p:extLst>
      <p:ext uri="{BB962C8B-B14F-4D97-AF65-F5344CB8AC3E}">
        <p14:creationId xmlns:p14="http://schemas.microsoft.com/office/powerpoint/2010/main" val="19265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B883-2F72-4579-87B3-059A25B72D78}"/>
              </a:ext>
            </a:extLst>
          </p:cNvPr>
          <p:cNvSpPr>
            <a:spLocks noGrp="1"/>
          </p:cNvSpPr>
          <p:nvPr>
            <p:ph type="title"/>
          </p:nvPr>
        </p:nvSpPr>
        <p:spPr>
          <a:xfrm>
            <a:off x="1066800" y="467474"/>
            <a:ext cx="10058400" cy="1104472"/>
          </a:xfrm>
        </p:spPr>
        <p:txBody>
          <a:bodyPr/>
          <a:lstStyle/>
          <a:p>
            <a:r>
              <a:rPr lang="en-US" dirty="0">
                <a:solidFill>
                  <a:srgbClr val="C00000"/>
                </a:solidFill>
              </a:rPr>
              <a:t>Nothing New Here</a:t>
            </a:r>
          </a:p>
        </p:txBody>
      </p:sp>
      <p:sp>
        <p:nvSpPr>
          <p:cNvPr id="3" name="Content Placeholder 2">
            <a:extLst>
              <a:ext uri="{FF2B5EF4-FFF2-40B4-BE49-F238E27FC236}">
                <a16:creationId xmlns:a16="http://schemas.microsoft.com/office/drawing/2014/main" id="{44556AD8-B8EC-4AD2-124C-146935EF08C4}"/>
              </a:ext>
            </a:extLst>
          </p:cNvPr>
          <p:cNvSpPr>
            <a:spLocks noGrp="1"/>
          </p:cNvSpPr>
          <p:nvPr>
            <p:ph idx="1"/>
          </p:nvPr>
        </p:nvSpPr>
        <p:spPr>
          <a:xfrm>
            <a:off x="1066800" y="1571946"/>
            <a:ext cx="10282518" cy="4454871"/>
          </a:xfrm>
        </p:spPr>
        <p:txBody>
          <a:bodyPr>
            <a:normAutofit/>
          </a:bodyPr>
          <a:lstStyle/>
          <a:p>
            <a:pPr marL="0" indent="0">
              <a:buNone/>
            </a:pPr>
            <a:r>
              <a:rPr lang="en-US" sz="2800" b="1" dirty="0">
                <a:solidFill>
                  <a:srgbClr val="002060"/>
                </a:solidFill>
              </a:rPr>
              <a:t>This whole line of reasoning seems to mirror much of what has been said earlier by the other three (cf. 18:5-21; 20:1-29), and it is precisely what Job observes is NOT happening in the world (cf. 21:7-18, 29-30; 24:1-12, 21-25).</a:t>
            </a:r>
          </a:p>
        </p:txBody>
      </p:sp>
      <p:sp>
        <p:nvSpPr>
          <p:cNvPr id="4" name="Slide Number Placeholder 3">
            <a:extLst>
              <a:ext uri="{FF2B5EF4-FFF2-40B4-BE49-F238E27FC236}">
                <a16:creationId xmlns:a16="http://schemas.microsoft.com/office/drawing/2014/main" id="{14ACA636-31C8-DC2B-D89F-5F841EEF3A6E}"/>
              </a:ext>
            </a:extLst>
          </p:cNvPr>
          <p:cNvSpPr>
            <a:spLocks noGrp="1"/>
          </p:cNvSpPr>
          <p:nvPr>
            <p:ph type="sldNum" sz="quarter" idx="12"/>
          </p:nvPr>
        </p:nvSpPr>
        <p:spPr/>
        <p:txBody>
          <a:bodyPr/>
          <a:lstStyle/>
          <a:p>
            <a:fld id="{34B7E4EF-A1BD-40F4-AB7B-04F084DD991D}" type="slidenum">
              <a:rPr lang="en-US" smtClean="0"/>
              <a:t>64</a:t>
            </a:fld>
            <a:endParaRPr lang="en-US" dirty="0"/>
          </a:p>
        </p:txBody>
      </p:sp>
    </p:spTree>
    <p:extLst>
      <p:ext uri="{BB962C8B-B14F-4D97-AF65-F5344CB8AC3E}">
        <p14:creationId xmlns:p14="http://schemas.microsoft.com/office/powerpoint/2010/main" val="8760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7DC044BE-04B1-92DC-BC9D-781F14494DC9}"/>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A47FACFD-2FEF-51E7-0272-B1D13395BE6E}"/>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062F3C59-7F84-348E-DB02-D37D9FA31544}"/>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What parts of Elihu’s speeches might be true? </a:t>
            </a:r>
          </a:p>
          <a:p>
            <a:pPr eaLnBrk="1" hangingPunct="1">
              <a:buClr>
                <a:srgbClr val="000000"/>
              </a:buClr>
              <a:buFontTx/>
              <a:buChar char="•"/>
            </a:pPr>
            <a:r>
              <a:rPr lang="en-US" altLang="en-US" i="1" dirty="0">
                <a:solidFill>
                  <a:srgbClr val="000000"/>
                </a:solidFill>
                <a:effectLst/>
              </a:rPr>
              <a:t>Where does he fall short?</a:t>
            </a:r>
          </a:p>
          <a:p>
            <a:pPr eaLnBrk="1" hangingPunct="1">
              <a:buClr>
                <a:srgbClr val="000000"/>
              </a:buClr>
              <a:buFontTx/>
              <a:buChar char="•"/>
            </a:pPr>
            <a:r>
              <a:rPr lang="en-US" altLang="en-US" i="1" dirty="0">
                <a:solidFill>
                  <a:srgbClr val="000000"/>
                </a:solidFill>
                <a:effectLst/>
              </a:rPr>
              <a:t>What do you make of Elihu’s claim that for God to be just he must be impassive?</a:t>
            </a:r>
          </a:p>
        </p:txBody>
      </p:sp>
    </p:spTree>
    <p:extLst>
      <p:ext uri="{BB962C8B-B14F-4D97-AF65-F5344CB8AC3E}">
        <p14:creationId xmlns:p14="http://schemas.microsoft.com/office/powerpoint/2010/main" val="139130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anim calcmode="lin" valueType="num">
                                      <p:cBhvr additive="base">
                                        <p:cTn id="19"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ACBD78-2235-4B94-261D-824E13EE9ABE}"/>
            </a:ext>
          </a:extLst>
        </p:cNvPr>
        <p:cNvGrpSpPr/>
        <p:nvPr/>
      </p:nvGrpSpPr>
      <p:grpSpPr>
        <a:xfrm>
          <a:off x="0" y="0"/>
          <a:ext cx="0" cy="0"/>
          <a:chOff x="0" y="0"/>
          <a:chExt cx="0" cy="0"/>
        </a:xfrm>
      </p:grpSpPr>
      <p:sp>
        <p:nvSpPr>
          <p:cNvPr id="129026" name="Rectangle 2">
            <a:extLst>
              <a:ext uri="{FF2B5EF4-FFF2-40B4-BE49-F238E27FC236}">
                <a16:creationId xmlns:a16="http://schemas.microsoft.com/office/drawing/2014/main" id="{DD2AE5D2-303D-E0D5-E84A-7CE3D0E5D9E4}"/>
              </a:ext>
            </a:extLst>
          </p:cNvPr>
          <p:cNvSpPr>
            <a:spLocks noGrp="1" noChangeArrowheads="1"/>
          </p:cNvSpPr>
          <p:nvPr>
            <p:ph type="title"/>
          </p:nvPr>
        </p:nvSpPr>
        <p:spPr>
          <a:xfrm>
            <a:off x="293298" y="32654"/>
            <a:ext cx="11479602" cy="991432"/>
          </a:xfrm>
        </p:spPr>
        <p:txBody>
          <a:bodyPr/>
          <a:lstStyle/>
          <a:p>
            <a:r>
              <a:rPr lang="en-US" altLang="en-US" dirty="0">
                <a:latin typeface="Copperplate Gothic Bold" panose="020E0705020206020404" pitchFamily="34" charset="0"/>
              </a:rPr>
              <a:t>What Have We Learned from Elihu?</a:t>
            </a:r>
          </a:p>
        </p:txBody>
      </p:sp>
      <p:sp>
        <p:nvSpPr>
          <p:cNvPr id="129027" name="Rectangle 3">
            <a:extLst>
              <a:ext uri="{FF2B5EF4-FFF2-40B4-BE49-F238E27FC236}">
                <a16:creationId xmlns:a16="http://schemas.microsoft.com/office/drawing/2014/main" id="{81BDCCD8-14CF-6927-BB53-1EAA0CE8E902}"/>
              </a:ext>
            </a:extLst>
          </p:cNvPr>
          <p:cNvSpPr>
            <a:spLocks noGrp="1" noChangeArrowheads="1"/>
          </p:cNvSpPr>
          <p:nvPr>
            <p:ph type="body" idx="1"/>
          </p:nvPr>
        </p:nvSpPr>
        <p:spPr>
          <a:xfrm>
            <a:off x="673100" y="879278"/>
            <a:ext cx="11099800" cy="4532046"/>
          </a:xfrm>
        </p:spPr>
        <p:txBody>
          <a:bodyPr/>
          <a:lstStyle/>
          <a:p>
            <a:pPr>
              <a:lnSpc>
                <a:spcPct val="90000"/>
              </a:lnSpc>
              <a:buFont typeface="Wingdings" panose="05000000000000000000" pitchFamily="2" charset="2"/>
              <a:buNone/>
            </a:pPr>
            <a:r>
              <a:rPr lang="en-US" altLang="en-US" b="1" dirty="0">
                <a:solidFill>
                  <a:srgbClr val="002060"/>
                </a:solidFill>
                <a:effectLst/>
                <a:latin typeface="Franklin Gothic Medium" panose="020B0603020102020204" pitchFamily="34" charset="0"/>
              </a:rPr>
              <a:t>Elihu’s contribution is more ambiguous than that of Job’s other friends.</a:t>
            </a:r>
            <a:endParaRPr lang="en-US" altLang="en-US" b="1" i="1" dirty="0">
              <a:latin typeface="Corbel" panose="020B0503020204020204" pitchFamily="34" charset="0"/>
            </a:endParaRPr>
          </a:p>
          <a:p>
            <a:pPr>
              <a:lnSpc>
                <a:spcPct val="90000"/>
              </a:lnSpc>
            </a:pPr>
            <a:r>
              <a:rPr lang="en-US" altLang="en-US" b="1" i="1" dirty="0">
                <a:latin typeface="Corbel" panose="020B0503020204020204" pitchFamily="34" charset="0"/>
              </a:rPr>
              <a:t>For the most part, he rises above their petty insults.</a:t>
            </a:r>
          </a:p>
          <a:p>
            <a:pPr>
              <a:lnSpc>
                <a:spcPct val="90000"/>
              </a:lnSpc>
            </a:pPr>
            <a:r>
              <a:rPr lang="en-US" altLang="en-US" b="1" i="1" dirty="0">
                <a:latin typeface="Corbel" panose="020B0503020204020204" pitchFamily="34" charset="0"/>
              </a:rPr>
              <a:t>His perspective that suffering can be redemptive is surely to be acknowledged.</a:t>
            </a:r>
          </a:p>
          <a:p>
            <a:pPr>
              <a:lnSpc>
                <a:spcPct val="90000"/>
              </a:lnSpc>
            </a:pPr>
            <a:r>
              <a:rPr lang="en-US" altLang="en-US" b="1" i="1" dirty="0">
                <a:latin typeface="Corbel" panose="020B0503020204020204" pitchFamily="34" charset="0"/>
              </a:rPr>
              <a:t>At the same time, his commitment to the impassivity of God is at least questionable, and this will be demonstrated when God speaks.</a:t>
            </a:r>
          </a:p>
          <a:p>
            <a:pPr>
              <a:lnSpc>
                <a:spcPct val="90000"/>
              </a:lnSpc>
            </a:pPr>
            <a:r>
              <a:rPr lang="en-US" altLang="en-US" b="1" i="1" dirty="0">
                <a:latin typeface="Corbel" panose="020B0503020204020204" pitchFamily="34" charset="0"/>
              </a:rPr>
              <a:t>In the end, God will say nothing about Elihu, good or bad.</a:t>
            </a:r>
          </a:p>
        </p:txBody>
      </p:sp>
      <p:sp>
        <p:nvSpPr>
          <p:cNvPr id="129028" name="Text Box 4">
            <a:extLst>
              <a:ext uri="{FF2B5EF4-FFF2-40B4-BE49-F238E27FC236}">
                <a16:creationId xmlns:a16="http://schemas.microsoft.com/office/drawing/2014/main" id="{CABC0D96-1B44-EDCC-F79B-048CF5B14628}"/>
              </a:ext>
            </a:extLst>
          </p:cNvPr>
          <p:cNvSpPr txBox="1">
            <a:spLocks noChangeArrowheads="1"/>
          </p:cNvSpPr>
          <p:nvPr/>
        </p:nvSpPr>
        <p:spPr bwMode="auto">
          <a:xfrm>
            <a:off x="126521" y="5411324"/>
            <a:ext cx="11938958" cy="132343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4000" b="1" dirty="0">
                <a:solidFill>
                  <a:srgbClr val="FFFF00"/>
                </a:solidFill>
                <a:effectLst>
                  <a:outerShdw blurRad="38100" dist="38100" dir="2700000" algn="tl">
                    <a:srgbClr val="000000"/>
                  </a:outerShdw>
                </a:effectLst>
                <a:latin typeface="Agency FB" panose="020B0503020202020204" pitchFamily="34" charset="0"/>
                <a:cs typeface="Arial" panose="020B0604020202020204" pitchFamily="34" charset="0"/>
              </a:rPr>
              <a:t>Elihu remains a somewhat shadowy figure in the book</a:t>
            </a:r>
            <a:r>
              <a:rPr kumimoji="0" lang="en-US" alt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cs typeface="Arial" panose="020B0604020202020204" pitchFamily="34" charset="0"/>
              </a:rPr>
              <a:t>. </a:t>
            </a:r>
            <a:br>
              <a:rPr kumimoji="0" lang="en-US" alt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cs typeface="Arial" panose="020B0604020202020204" pitchFamily="34" charset="0"/>
              </a:rPr>
            </a:br>
            <a:r>
              <a:rPr kumimoji="0" lang="en-US" alt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cs typeface="Arial" panose="020B0604020202020204" pitchFamily="34" charset="0"/>
              </a:rPr>
              <a:t>The value of his contribution is muted by his occasional pomposity.</a:t>
            </a:r>
          </a:p>
        </p:txBody>
      </p:sp>
    </p:spTree>
    <p:extLst>
      <p:ext uri="{BB962C8B-B14F-4D97-AF65-F5344CB8AC3E}">
        <p14:creationId xmlns:p14="http://schemas.microsoft.com/office/powerpoint/2010/main" val="3637157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90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p:cTn id="13" dur="5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90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p:cTn id="25" dur="500" fill="hold"/>
                                        <p:tgtEl>
                                          <p:spTgt spid="129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90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p:cTn id="31" dur="500" fill="hold"/>
                                        <p:tgtEl>
                                          <p:spTgt spid="129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90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29028"/>
                                        </p:tgtEl>
                                        <p:attrNameLst>
                                          <p:attrName>style.visibility</p:attrName>
                                        </p:attrNameLst>
                                      </p:cBhvr>
                                      <p:to>
                                        <p:strVal val="visible"/>
                                      </p:to>
                                    </p:set>
                                    <p:animEffect transition="in" filter="dissolve">
                                      <p:cBhvr>
                                        <p:cTn id="3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231CF-24C0-8AB7-FE9E-225BB1501C4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E8ADE82-E44E-B6C9-BA2D-A1B4B2BF326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7D0E7337-F301-9172-BB37-BB7D93D57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7AA9B855-D1E3-E4B3-47A7-AF4733CC6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EC2659A2-0BCC-1243-70BB-7443CC11BE6F}"/>
              </a:ext>
            </a:extLst>
          </p:cNvPr>
          <p:cNvSpPr>
            <a:spLocks noGrp="1"/>
          </p:cNvSpPr>
          <p:nvPr>
            <p:ph type="ctrTitle"/>
          </p:nvPr>
        </p:nvSpPr>
        <p:spPr>
          <a:xfrm>
            <a:off x="6033792" y="2612707"/>
            <a:ext cx="4775075" cy="1630907"/>
          </a:xfrm>
        </p:spPr>
        <p:txBody>
          <a:bodyPr>
            <a:normAutofit fontScale="90000"/>
          </a:bodyPr>
          <a:lstStyle/>
          <a:p>
            <a:pPr algn="r"/>
            <a:r>
              <a:rPr lang="en-US" sz="4800" b="1" dirty="0">
                <a:solidFill>
                  <a:schemeClr val="tx1"/>
                </a:solidFill>
              </a:rPr>
              <a:t>The suffering of job</a:t>
            </a:r>
            <a:br>
              <a:rPr lang="en-US" sz="4800" dirty="0">
                <a:solidFill>
                  <a:schemeClr val="tx1"/>
                </a:solidFill>
              </a:rPr>
            </a:br>
            <a:r>
              <a:rPr lang="en-US" sz="3600" cap="none" dirty="0">
                <a:solidFill>
                  <a:schemeClr val="tx1"/>
                </a:solidFill>
              </a:rPr>
              <a:t>Part</a:t>
            </a:r>
            <a:r>
              <a:rPr lang="en-US" sz="3600" dirty="0">
                <a:solidFill>
                  <a:schemeClr val="tx1"/>
                </a:solidFill>
              </a:rPr>
              <a:t> 10</a:t>
            </a:r>
          </a:p>
        </p:txBody>
      </p:sp>
    </p:spTree>
    <p:extLst>
      <p:ext uri="{BB962C8B-B14F-4D97-AF65-F5344CB8AC3E}">
        <p14:creationId xmlns:p14="http://schemas.microsoft.com/office/powerpoint/2010/main" val="27431423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BCA3-23D0-9ED8-720A-803B04EC8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3AD7D-4C05-6344-9495-6DAEA4844324}"/>
              </a:ext>
            </a:extLst>
          </p:cNvPr>
          <p:cNvSpPr>
            <a:spLocks noGrp="1"/>
          </p:cNvSpPr>
          <p:nvPr>
            <p:ph type="title"/>
          </p:nvPr>
        </p:nvSpPr>
        <p:spPr>
          <a:xfrm>
            <a:off x="1629156" y="2916846"/>
            <a:ext cx="8933688" cy="1382436"/>
          </a:xfrm>
        </p:spPr>
        <p:txBody>
          <a:bodyPr>
            <a:normAutofit/>
          </a:bodyPr>
          <a:lstStyle/>
          <a:p>
            <a:r>
              <a:rPr lang="en-US" dirty="0"/>
              <a:t>The VOICE OF GOD</a:t>
            </a:r>
          </a:p>
        </p:txBody>
      </p:sp>
      <p:sp>
        <p:nvSpPr>
          <p:cNvPr id="3" name="Text Placeholder 2">
            <a:extLst>
              <a:ext uri="{FF2B5EF4-FFF2-40B4-BE49-F238E27FC236}">
                <a16:creationId xmlns:a16="http://schemas.microsoft.com/office/drawing/2014/main" id="{80C680BC-2BB8-F966-D973-13415C63DB4C}"/>
              </a:ext>
            </a:extLst>
          </p:cNvPr>
          <p:cNvSpPr>
            <a:spLocks noGrp="1"/>
          </p:cNvSpPr>
          <p:nvPr>
            <p:ph type="body" idx="1"/>
          </p:nvPr>
        </p:nvSpPr>
        <p:spPr>
          <a:xfrm>
            <a:off x="1629156" y="4567987"/>
            <a:ext cx="8939784" cy="457200"/>
          </a:xfrm>
        </p:spPr>
        <p:txBody>
          <a:bodyPr>
            <a:noAutofit/>
          </a:bodyPr>
          <a:lstStyle/>
          <a:p>
            <a:r>
              <a:rPr lang="en-US" sz="2800" dirty="0"/>
              <a:t>38-41</a:t>
            </a:r>
          </a:p>
        </p:txBody>
      </p:sp>
      <p:sp>
        <p:nvSpPr>
          <p:cNvPr id="4" name="Slide Number Placeholder 3">
            <a:extLst>
              <a:ext uri="{FF2B5EF4-FFF2-40B4-BE49-F238E27FC236}">
                <a16:creationId xmlns:a16="http://schemas.microsoft.com/office/drawing/2014/main" id="{13F8EC14-1FD2-AF31-FFCF-EC9406F967E7}"/>
              </a:ext>
            </a:extLst>
          </p:cNvPr>
          <p:cNvSpPr>
            <a:spLocks noGrp="1"/>
          </p:cNvSpPr>
          <p:nvPr>
            <p:ph type="sldNum" sz="quarter" idx="12"/>
          </p:nvPr>
        </p:nvSpPr>
        <p:spPr/>
        <p:txBody>
          <a:bodyPr/>
          <a:lstStyle/>
          <a:p>
            <a:fld id="{34B7E4EF-A1BD-40F4-AB7B-04F084DD991D}" type="slidenum">
              <a:rPr lang="en-US" smtClean="0"/>
              <a:t>68</a:t>
            </a:fld>
            <a:endParaRPr lang="en-US" dirty="0"/>
          </a:p>
        </p:txBody>
      </p:sp>
    </p:spTree>
    <p:extLst>
      <p:ext uri="{BB962C8B-B14F-4D97-AF65-F5344CB8AC3E}">
        <p14:creationId xmlns:p14="http://schemas.microsoft.com/office/powerpoint/2010/main" val="24759642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7202BBC5-FBC2-AB90-69AE-3EC70C4CBC1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027B4A-1AAD-F821-4580-2F924F9B1B54}"/>
              </a:ext>
            </a:extLst>
          </p:cNvPr>
          <p:cNvSpPr>
            <a:spLocks noGrp="1"/>
          </p:cNvSpPr>
          <p:nvPr>
            <p:ph idx="1"/>
          </p:nvPr>
        </p:nvSpPr>
        <p:spPr>
          <a:xfrm>
            <a:off x="1388124" y="315687"/>
            <a:ext cx="10194275" cy="5815240"/>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a:t>
            </a:r>
            <a:r>
              <a:rPr lang="en-US" i="1" dirty="0">
                <a:effectLst/>
                <a:latin typeface="Baskerville Old Face" panose="02020602080505020303" pitchFamily="18" charset="0"/>
              </a:rPr>
              <a:t>Then the LORD answered Job out of the whirlwind. He said, ‘Who is this that darkens my counsel with words without knowledge? Brace yourself like a man; I will question you, and you shall answer me.’”</a:t>
            </a: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38:1-3</a:t>
            </a:r>
          </a:p>
        </p:txBody>
      </p:sp>
      <p:sp>
        <p:nvSpPr>
          <p:cNvPr id="4" name="Slide Number Placeholder 3">
            <a:extLst>
              <a:ext uri="{FF2B5EF4-FFF2-40B4-BE49-F238E27FC236}">
                <a16:creationId xmlns:a16="http://schemas.microsoft.com/office/drawing/2014/main" id="{0C66FEB4-066D-17AF-827A-19B38D11BA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92680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a:extLst>
            <a:ext uri="{FF2B5EF4-FFF2-40B4-BE49-F238E27FC236}">
              <a16:creationId xmlns:a16="http://schemas.microsoft.com/office/drawing/2014/main" id="{597B6A72-E847-8B5B-6F30-382546E3E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1EBA9-37AF-1BEA-357F-30E0FD4A6C4E}"/>
              </a:ext>
            </a:extLst>
          </p:cNvPr>
          <p:cNvSpPr>
            <a:spLocks noGrp="1"/>
          </p:cNvSpPr>
          <p:nvPr>
            <p:ph type="title"/>
          </p:nvPr>
        </p:nvSpPr>
        <p:spPr>
          <a:xfrm>
            <a:off x="1066800" y="36576"/>
            <a:ext cx="10058400" cy="1371600"/>
          </a:xfrm>
        </p:spPr>
        <p:txBody>
          <a:bodyPr>
            <a:normAutofit/>
          </a:bodyPr>
          <a:lstStyle/>
          <a:p>
            <a:pPr algn="ctr"/>
            <a:r>
              <a:rPr lang="en-US" sz="6000" dirty="0">
                <a:solidFill>
                  <a:srgbClr val="C00000"/>
                </a:solidFill>
                <a:latin typeface="Brush Script MT" panose="03060802040406070304" pitchFamily="66" charset="0"/>
              </a:rPr>
              <a:t>Fallen Angels</a:t>
            </a:r>
          </a:p>
        </p:txBody>
      </p:sp>
      <p:sp>
        <p:nvSpPr>
          <p:cNvPr id="3" name="Content Placeholder 2">
            <a:extLst>
              <a:ext uri="{FF2B5EF4-FFF2-40B4-BE49-F238E27FC236}">
                <a16:creationId xmlns:a16="http://schemas.microsoft.com/office/drawing/2014/main" id="{9FD690AF-9EF7-3A91-5A0A-B969F95F21DA}"/>
              </a:ext>
            </a:extLst>
          </p:cNvPr>
          <p:cNvSpPr>
            <a:spLocks noGrp="1"/>
          </p:cNvSpPr>
          <p:nvPr>
            <p:ph idx="1"/>
          </p:nvPr>
        </p:nvSpPr>
        <p:spPr>
          <a:xfrm>
            <a:off x="495300" y="1248156"/>
            <a:ext cx="11201400" cy="4045739"/>
          </a:xfrm>
        </p:spPr>
        <p:txBody>
          <a:bodyPr>
            <a:normAutofit fontScale="92500" lnSpcReduction="10000"/>
          </a:bodyPr>
          <a:lstStyle/>
          <a:p>
            <a:pPr marL="0" indent="0">
              <a:buNone/>
            </a:pPr>
            <a:r>
              <a:rPr lang="en-US" sz="3500" b="1" dirty="0">
                <a:solidFill>
                  <a:srgbClr val="002060"/>
                </a:solidFill>
                <a:latin typeface="Agency FB" panose="020B0503020202020204" pitchFamily="34" charset="0"/>
              </a:rPr>
              <a:t>Eliphaz returns to the idea he expressed earlier (cf. 4:18), that God did not even trust angels, hinting at their fall (15:15).</a:t>
            </a:r>
          </a:p>
          <a:p>
            <a:r>
              <a:rPr lang="en-US" sz="2800" i="1" dirty="0">
                <a:latin typeface="Arial Narrow" panose="020B0606020202030204" pitchFamily="34" charset="0"/>
              </a:rPr>
              <a:t>Unfortunately, the biblical information about fallen angels is fragmented and incomplete. </a:t>
            </a:r>
          </a:p>
          <a:p>
            <a:r>
              <a:rPr lang="en-US" sz="2800" i="1" dirty="0">
                <a:latin typeface="Arial Narrow" panose="020B0606020202030204" pitchFamily="34" charset="0"/>
              </a:rPr>
              <a:t>The two passages cited most often are Isa. 14 and Eze. 28, but in each of these texts the primary figures are human rulers. If there is information in them about angels who fell, it is indirect rather than direct.</a:t>
            </a:r>
          </a:p>
          <a:p>
            <a:r>
              <a:rPr lang="en-US" sz="2800" i="1" dirty="0">
                <a:latin typeface="Arial Narrow" panose="020B0606020202030204" pitchFamily="34" charset="0"/>
              </a:rPr>
              <a:t>Still, Jesus refers to the “devil and his angels” (Mt. 25:41), and St. Paul speaks of hostile “rulers and authorities” in the heavenlies (Ep. 3:10).</a:t>
            </a:r>
          </a:p>
        </p:txBody>
      </p:sp>
      <p:sp>
        <p:nvSpPr>
          <p:cNvPr id="4" name="TextBox 3">
            <a:extLst>
              <a:ext uri="{FF2B5EF4-FFF2-40B4-BE49-F238E27FC236}">
                <a16:creationId xmlns:a16="http://schemas.microsoft.com/office/drawing/2014/main" id="{F84C9261-9B64-5A3F-17DC-7E0F8DC2716F}"/>
              </a:ext>
            </a:extLst>
          </p:cNvPr>
          <p:cNvSpPr txBox="1"/>
          <p:nvPr/>
        </p:nvSpPr>
        <p:spPr>
          <a:xfrm>
            <a:off x="352926" y="5438274"/>
            <a:ext cx="11486148" cy="954107"/>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99"/>
                </a:solidFill>
                <a:latin typeface="Eras Demi ITC" panose="020B0805030504020804" pitchFamily="34" charset="0"/>
              </a:rPr>
              <a:t>In the end, the reader of the Bible must be content with hints about this rebellion rather than direct descriptions</a:t>
            </a:r>
            <a:r>
              <a:rPr kumimoji="0" lang="en-US" sz="2800" b="0" i="0" u="none" strike="noStrike" kern="1200" cap="none" spc="0" normalizeH="0" baseline="0" noProof="0" dirty="0">
                <a:ln>
                  <a:noFill/>
                </a:ln>
                <a:solidFill>
                  <a:srgbClr val="FFFF99"/>
                </a:solidFill>
                <a:effectLst/>
                <a:uLnTx/>
                <a:uFillTx/>
                <a:latin typeface="Eras Demi ITC" panose="020B0805030504020804" pitchFamily="34" charset="0"/>
                <a:ea typeface="+mn-ea"/>
                <a:cs typeface="+mn-cs"/>
              </a:rPr>
              <a:t>.</a:t>
            </a:r>
          </a:p>
        </p:txBody>
      </p:sp>
      <p:sp>
        <p:nvSpPr>
          <p:cNvPr id="5" name="Slide Number Placeholder 4">
            <a:extLst>
              <a:ext uri="{FF2B5EF4-FFF2-40B4-BE49-F238E27FC236}">
                <a16:creationId xmlns:a16="http://schemas.microsoft.com/office/drawing/2014/main" id="{90C02EC9-00F4-8D11-5056-F51F8B875768}"/>
              </a:ext>
            </a:extLst>
          </p:cNvPr>
          <p:cNvSpPr>
            <a:spLocks noGrp="1"/>
          </p:cNvSpPr>
          <p:nvPr>
            <p:ph type="sldNum" sz="quarter" idx="12"/>
          </p:nvPr>
        </p:nvSpPr>
        <p:spPr/>
        <p:txBody>
          <a:bodyPr/>
          <a:lstStyle/>
          <a:p>
            <a:fld id="{34B7E4EF-A1BD-40F4-AB7B-04F084DD991D}" type="slidenum">
              <a:rPr lang="en-US" smtClean="0"/>
              <a:t>7</a:t>
            </a:fld>
            <a:endParaRPr lang="en-US" dirty="0"/>
          </a:p>
        </p:txBody>
      </p:sp>
    </p:spTree>
    <p:extLst>
      <p:ext uri="{BB962C8B-B14F-4D97-AF65-F5344CB8AC3E}">
        <p14:creationId xmlns:p14="http://schemas.microsoft.com/office/powerpoint/2010/main" val="7385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2134-7325-1199-0C7F-8F4C527874F9}"/>
              </a:ext>
            </a:extLst>
          </p:cNvPr>
          <p:cNvSpPr>
            <a:spLocks noGrp="1"/>
          </p:cNvSpPr>
          <p:nvPr>
            <p:ph type="title"/>
          </p:nvPr>
        </p:nvSpPr>
        <p:spPr>
          <a:xfrm>
            <a:off x="234175" y="737844"/>
            <a:ext cx="3724507" cy="5205756"/>
          </a:xfrm>
        </p:spPr>
        <p:txBody>
          <a:bodyPr/>
          <a:lstStyle/>
          <a:p>
            <a:pPr algn="r"/>
            <a:r>
              <a:rPr lang="en-US" dirty="0"/>
              <a:t>God answers Job from a whirlwind.</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3074" name="Picture 2" descr="undefined">
            <a:extLst>
              <a:ext uri="{FF2B5EF4-FFF2-40B4-BE49-F238E27FC236}">
                <a16:creationId xmlns:a16="http://schemas.microsoft.com/office/drawing/2014/main" id="{2D2525C3-16EA-4632-F2AF-3B145FFFEB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17581" y="0"/>
            <a:ext cx="79744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A53BF53-68C7-3A7E-5F20-EDB475240C08}"/>
              </a:ext>
            </a:extLst>
          </p:cNvPr>
          <p:cNvSpPr>
            <a:spLocks noGrp="1"/>
          </p:cNvSpPr>
          <p:nvPr>
            <p:ph type="sldNum" sz="quarter" idx="12"/>
          </p:nvPr>
        </p:nvSpPr>
        <p:spPr/>
        <p:txBody>
          <a:bodyPr/>
          <a:lstStyle/>
          <a:p>
            <a:fld id="{34B7E4EF-A1BD-40F4-AB7B-04F084DD991D}" type="slidenum">
              <a:rPr lang="en-US" smtClean="0"/>
              <a:t>70</a:t>
            </a:fld>
            <a:endParaRPr lang="en-US" dirty="0"/>
          </a:p>
        </p:txBody>
      </p:sp>
    </p:spTree>
    <p:extLst>
      <p:ext uri="{BB962C8B-B14F-4D97-AF65-F5344CB8AC3E}">
        <p14:creationId xmlns:p14="http://schemas.microsoft.com/office/powerpoint/2010/main" val="24788452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92BD-FCF1-A89A-3D8B-12758B8E7BBB}"/>
              </a:ext>
            </a:extLst>
          </p:cNvPr>
          <p:cNvSpPr>
            <a:spLocks noGrp="1"/>
          </p:cNvSpPr>
          <p:nvPr>
            <p:ph type="title"/>
          </p:nvPr>
        </p:nvSpPr>
        <p:spPr>
          <a:xfrm>
            <a:off x="809897" y="511966"/>
            <a:ext cx="10058400" cy="729006"/>
          </a:xfrm>
        </p:spPr>
        <p:txBody>
          <a:bodyPr/>
          <a:lstStyle/>
          <a:p>
            <a:r>
              <a:rPr lang="en-US" dirty="0">
                <a:solidFill>
                  <a:srgbClr val="C00000"/>
                </a:solidFill>
              </a:rPr>
              <a:t>The Voice of God</a:t>
            </a:r>
          </a:p>
        </p:txBody>
      </p:sp>
      <p:sp>
        <p:nvSpPr>
          <p:cNvPr id="3" name="Content Placeholder 2">
            <a:extLst>
              <a:ext uri="{FF2B5EF4-FFF2-40B4-BE49-F238E27FC236}">
                <a16:creationId xmlns:a16="http://schemas.microsoft.com/office/drawing/2014/main" id="{8B788E8A-79CD-0FB6-49F9-5EEECC7D713D}"/>
              </a:ext>
            </a:extLst>
          </p:cNvPr>
          <p:cNvSpPr>
            <a:spLocks noGrp="1"/>
          </p:cNvSpPr>
          <p:nvPr>
            <p:ph idx="1"/>
          </p:nvPr>
        </p:nvSpPr>
        <p:spPr>
          <a:xfrm>
            <a:off x="809897" y="1240972"/>
            <a:ext cx="10855233" cy="5212079"/>
          </a:xfrm>
        </p:spPr>
        <p:txBody>
          <a:bodyPr>
            <a:normAutofit lnSpcReduction="10000"/>
          </a:bodyPr>
          <a:lstStyle/>
          <a:p>
            <a:pPr marL="0" indent="0">
              <a:buNone/>
            </a:pPr>
            <a:r>
              <a:rPr lang="en-US" sz="2800" b="1" dirty="0">
                <a:solidFill>
                  <a:srgbClr val="002060"/>
                </a:solidFill>
              </a:rPr>
              <a:t>At long last, Job hears the voice of God for which he has been desperately longing (cf. 9:35; 13:22; 23:3-7; 31:35-37).</a:t>
            </a:r>
          </a:p>
          <a:p>
            <a:r>
              <a:rPr lang="en-US" sz="2400" i="1" dirty="0"/>
              <a:t>As with the other voices in the story, the reader must decide what tone is to be heard in the divine voice.</a:t>
            </a:r>
          </a:p>
          <a:p>
            <a:pPr lvl="1"/>
            <a:r>
              <a:rPr lang="en-US" sz="2200" b="1" dirty="0"/>
              <a:t>Sometimes there are clues in language that might swing the reader in one direction or another, but the reader can hardly remain neutral.</a:t>
            </a:r>
          </a:p>
          <a:p>
            <a:pPr lvl="1"/>
            <a:r>
              <a:rPr lang="en-US" sz="2200" b="1" dirty="0"/>
              <a:t>God will pose some very pointed questions to Job: the issue is whether these are to be heard as coming from a friend or an enemy.</a:t>
            </a:r>
          </a:p>
          <a:p>
            <a:r>
              <a:rPr lang="en-US" sz="2400" i="1" dirty="0"/>
              <a:t>Those readers who consider Job to be cynical and antagonistic toward God read the divine questions as thrusts aimed at crushing Job in humiliation.</a:t>
            </a:r>
          </a:p>
          <a:p>
            <a:r>
              <a:rPr lang="en-US" sz="2400" i="1" dirty="0"/>
              <a:t>Such an assumption is unnecessary, in my view, and it seems better, especially since God will say that Job had spoken what was right (cf. 42:7b), to view these questions as coming from a friend to a friend.</a:t>
            </a:r>
          </a:p>
        </p:txBody>
      </p:sp>
      <p:sp>
        <p:nvSpPr>
          <p:cNvPr id="4" name="Slide Number Placeholder 3">
            <a:extLst>
              <a:ext uri="{FF2B5EF4-FFF2-40B4-BE49-F238E27FC236}">
                <a16:creationId xmlns:a16="http://schemas.microsoft.com/office/drawing/2014/main" id="{09502789-D9BD-DFA6-8945-440F6A7F96F1}"/>
              </a:ext>
            </a:extLst>
          </p:cNvPr>
          <p:cNvSpPr>
            <a:spLocks noGrp="1"/>
          </p:cNvSpPr>
          <p:nvPr>
            <p:ph type="sldNum" sz="quarter" idx="12"/>
          </p:nvPr>
        </p:nvSpPr>
        <p:spPr/>
        <p:txBody>
          <a:bodyPr/>
          <a:lstStyle/>
          <a:p>
            <a:fld id="{34B7E4EF-A1BD-40F4-AB7B-04F084DD991D}" type="slidenum">
              <a:rPr lang="en-US" smtClean="0"/>
              <a:t>71</a:t>
            </a:fld>
            <a:endParaRPr lang="en-US" dirty="0"/>
          </a:p>
        </p:txBody>
      </p:sp>
    </p:spTree>
    <p:extLst>
      <p:ext uri="{BB962C8B-B14F-4D97-AF65-F5344CB8AC3E}">
        <p14:creationId xmlns:p14="http://schemas.microsoft.com/office/powerpoint/2010/main" val="27694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0F36-AD4E-1BC0-F339-512A445D6930}"/>
              </a:ext>
            </a:extLst>
          </p:cNvPr>
          <p:cNvSpPr>
            <a:spLocks noGrp="1"/>
          </p:cNvSpPr>
          <p:nvPr>
            <p:ph type="title"/>
          </p:nvPr>
        </p:nvSpPr>
        <p:spPr>
          <a:xfrm>
            <a:off x="1066800" y="472775"/>
            <a:ext cx="10058400" cy="872697"/>
          </a:xfrm>
        </p:spPr>
        <p:txBody>
          <a:bodyPr/>
          <a:lstStyle/>
          <a:p>
            <a:r>
              <a:rPr lang="en-US" dirty="0">
                <a:solidFill>
                  <a:srgbClr val="C00000"/>
                </a:solidFill>
              </a:rPr>
              <a:t>The Nature of God’s Revelation to Job</a:t>
            </a:r>
          </a:p>
        </p:txBody>
      </p:sp>
      <p:sp>
        <p:nvSpPr>
          <p:cNvPr id="3" name="Content Placeholder 2">
            <a:extLst>
              <a:ext uri="{FF2B5EF4-FFF2-40B4-BE49-F238E27FC236}">
                <a16:creationId xmlns:a16="http://schemas.microsoft.com/office/drawing/2014/main" id="{0D7F9EDD-8D34-F311-6CAD-9624B8F3E50B}"/>
              </a:ext>
            </a:extLst>
          </p:cNvPr>
          <p:cNvSpPr>
            <a:spLocks noGrp="1"/>
          </p:cNvSpPr>
          <p:nvPr>
            <p:ph idx="1"/>
          </p:nvPr>
        </p:nvSpPr>
        <p:spPr>
          <a:xfrm>
            <a:off x="1066800" y="1345472"/>
            <a:ext cx="10058400" cy="3944985"/>
          </a:xfrm>
        </p:spPr>
        <p:txBody>
          <a:bodyPr>
            <a:normAutofit/>
          </a:bodyPr>
          <a:lstStyle/>
          <a:p>
            <a:pPr marL="0" indent="0">
              <a:buNone/>
            </a:pPr>
            <a:r>
              <a:rPr lang="en-US" sz="2800" b="1" dirty="0">
                <a:solidFill>
                  <a:srgbClr val="002060"/>
                </a:solidFill>
              </a:rPr>
              <a:t>In one sense, the divine speeches are surprising.</a:t>
            </a:r>
          </a:p>
          <a:p>
            <a:r>
              <a:rPr lang="en-US" sz="2400" i="1" dirty="0"/>
              <a:t>Job had asked for specific charges (cf. 31:35), or at least, a verdict of exoneration (cf. 13:18; 23:3-7, 10-12).</a:t>
            </a:r>
          </a:p>
          <a:p>
            <a:r>
              <a:rPr lang="en-US" sz="2400" i="1" dirty="0"/>
              <a:t>Neither of these are forthcoming.</a:t>
            </a:r>
          </a:p>
          <a:p>
            <a:r>
              <a:rPr lang="en-US" sz="2400" i="1" dirty="0"/>
              <a:t>Conspicuous by its absence is a list of Job’s offenses causing his downfall or any explanation as to why it all happened.</a:t>
            </a:r>
          </a:p>
          <a:p>
            <a:r>
              <a:rPr lang="en-US" sz="2400" i="1" dirty="0"/>
              <a:t>Rather, God voices a series of questions that invite Job to observe the world, and in doing so, he will implicitly discover God within the world.</a:t>
            </a:r>
          </a:p>
        </p:txBody>
      </p:sp>
      <p:sp>
        <p:nvSpPr>
          <p:cNvPr id="4" name="TextBox 3">
            <a:extLst>
              <a:ext uri="{FF2B5EF4-FFF2-40B4-BE49-F238E27FC236}">
                <a16:creationId xmlns:a16="http://schemas.microsoft.com/office/drawing/2014/main" id="{2427545B-5425-70FB-2654-BC0BFB6C318B}"/>
              </a:ext>
            </a:extLst>
          </p:cNvPr>
          <p:cNvSpPr txBox="1"/>
          <p:nvPr/>
        </p:nvSpPr>
        <p:spPr>
          <a:xfrm>
            <a:off x="0" y="5512528"/>
            <a:ext cx="12191999" cy="1077218"/>
          </a:xfrm>
          <a:prstGeom prst="rect">
            <a:avLst/>
          </a:prstGeom>
          <a:solidFill>
            <a:srgbClr val="C00000"/>
          </a:solid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Impact" panose="020B0806030902050204" pitchFamily="34" charset="0"/>
              </a:rPr>
              <a:t>This, then, is the central point of the book: Job can find resolution to his suffering without ever knowing the complete back story.</a:t>
            </a:r>
          </a:p>
        </p:txBody>
      </p:sp>
      <p:sp>
        <p:nvSpPr>
          <p:cNvPr id="5" name="Slide Number Placeholder 4">
            <a:extLst>
              <a:ext uri="{FF2B5EF4-FFF2-40B4-BE49-F238E27FC236}">
                <a16:creationId xmlns:a16="http://schemas.microsoft.com/office/drawing/2014/main" id="{B301CBBB-59B8-3180-0D7A-CFEC422F2F4B}"/>
              </a:ext>
            </a:extLst>
          </p:cNvPr>
          <p:cNvSpPr>
            <a:spLocks noGrp="1"/>
          </p:cNvSpPr>
          <p:nvPr>
            <p:ph type="sldNum" sz="quarter" idx="12"/>
          </p:nvPr>
        </p:nvSpPr>
        <p:spPr/>
        <p:txBody>
          <a:bodyPr/>
          <a:lstStyle/>
          <a:p>
            <a:fld id="{34B7E4EF-A1BD-40F4-AB7B-04F084DD991D}" type="slidenum">
              <a:rPr lang="en-US" smtClean="0"/>
              <a:t>72</a:t>
            </a:fld>
            <a:endParaRPr lang="en-US" dirty="0"/>
          </a:p>
        </p:txBody>
      </p:sp>
    </p:spTree>
    <p:extLst>
      <p:ext uri="{BB962C8B-B14F-4D97-AF65-F5344CB8AC3E}">
        <p14:creationId xmlns:p14="http://schemas.microsoft.com/office/powerpoint/2010/main" val="23357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94EBD2-F7C5-3F5D-D012-00E5DFCA421D}"/>
              </a:ext>
            </a:extLst>
          </p:cNvPr>
          <p:cNvSpPr>
            <a:spLocks noGrp="1"/>
          </p:cNvSpPr>
          <p:nvPr>
            <p:ph idx="1"/>
          </p:nvPr>
        </p:nvSpPr>
        <p:spPr>
          <a:xfrm>
            <a:off x="1066800" y="536713"/>
            <a:ext cx="10058400" cy="5416031"/>
          </a:xfrm>
        </p:spPr>
        <p:txBody>
          <a:bodyPr>
            <a:normAutofit/>
          </a:bodyPr>
          <a:lstStyle/>
          <a:p>
            <a:r>
              <a:rPr lang="en-US" sz="4000" dirty="0">
                <a:solidFill>
                  <a:srgbClr val="FFFF99"/>
                </a:solidFill>
                <a:latin typeface="Eras Bold ITC" panose="020B0907030504020204" pitchFamily="34" charset="0"/>
              </a:rPr>
              <a:t>In the end, Job does not see it all; rather, he sees God, and this makes all the difference!</a:t>
            </a:r>
          </a:p>
          <a:p>
            <a:endParaRPr lang="en-US" sz="1000" dirty="0">
              <a:solidFill>
                <a:srgbClr val="FFFF99"/>
              </a:solidFill>
              <a:latin typeface="Eras Bold ITC" panose="020B0907030504020204" pitchFamily="34" charset="0"/>
            </a:endParaRPr>
          </a:p>
          <a:p>
            <a:pPr lvl="1"/>
            <a:r>
              <a:rPr lang="en-US" sz="3200" i="1" dirty="0">
                <a:solidFill>
                  <a:schemeClr val="bg1"/>
                </a:solidFill>
                <a:latin typeface="Impact" panose="020B0806030902050204" pitchFamily="34" charset="0"/>
              </a:rPr>
              <a:t>Job had felt abandoned by God.</a:t>
            </a:r>
          </a:p>
          <a:p>
            <a:endParaRPr lang="en-US" sz="1000" i="1" dirty="0">
              <a:solidFill>
                <a:schemeClr val="bg1"/>
              </a:solidFill>
              <a:latin typeface="Impact" panose="020B0806030902050204" pitchFamily="34" charset="0"/>
            </a:endParaRPr>
          </a:p>
          <a:p>
            <a:pPr lvl="1"/>
            <a:r>
              <a:rPr lang="en-US" sz="3200" i="1" dirty="0">
                <a:solidFill>
                  <a:schemeClr val="bg1"/>
                </a:solidFill>
                <a:latin typeface="Impact" panose="020B0806030902050204" pitchFamily="34" charset="0"/>
              </a:rPr>
              <a:t>The divine voice indicated that God was not aloof, and more to the point, Job could experience the presence of God even in the midst of suffering.</a:t>
            </a:r>
          </a:p>
        </p:txBody>
      </p:sp>
      <p:sp>
        <p:nvSpPr>
          <p:cNvPr id="2" name="Slide Number Placeholder 1">
            <a:extLst>
              <a:ext uri="{FF2B5EF4-FFF2-40B4-BE49-F238E27FC236}">
                <a16:creationId xmlns:a16="http://schemas.microsoft.com/office/drawing/2014/main" id="{FE515CD9-7625-066E-9419-C677D9D16AA5}"/>
              </a:ext>
            </a:extLst>
          </p:cNvPr>
          <p:cNvSpPr>
            <a:spLocks noGrp="1"/>
          </p:cNvSpPr>
          <p:nvPr>
            <p:ph type="sldNum" sz="quarter" idx="12"/>
          </p:nvPr>
        </p:nvSpPr>
        <p:spPr/>
        <p:txBody>
          <a:bodyPr/>
          <a:lstStyle/>
          <a:p>
            <a:fld id="{34B7E4EF-A1BD-40F4-AB7B-04F084DD991D}" type="slidenum">
              <a:rPr lang="en-US" smtClean="0"/>
              <a:t>73</a:t>
            </a:fld>
            <a:endParaRPr lang="en-US" dirty="0"/>
          </a:p>
        </p:txBody>
      </p:sp>
    </p:spTree>
    <p:extLst>
      <p:ext uri="{BB962C8B-B14F-4D97-AF65-F5344CB8AC3E}">
        <p14:creationId xmlns:p14="http://schemas.microsoft.com/office/powerpoint/2010/main" val="944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72BE-77CA-2D7F-5067-1C603916616F}"/>
              </a:ext>
            </a:extLst>
          </p:cNvPr>
          <p:cNvSpPr>
            <a:spLocks noGrp="1"/>
          </p:cNvSpPr>
          <p:nvPr>
            <p:ph type="title"/>
          </p:nvPr>
        </p:nvSpPr>
        <p:spPr>
          <a:xfrm>
            <a:off x="1066800" y="521824"/>
            <a:ext cx="10058400" cy="823897"/>
          </a:xfrm>
        </p:spPr>
        <p:txBody>
          <a:bodyPr/>
          <a:lstStyle/>
          <a:p>
            <a:r>
              <a:rPr lang="en-US" dirty="0">
                <a:solidFill>
                  <a:srgbClr val="C00000"/>
                </a:solidFill>
              </a:rPr>
              <a:t>THE FIRST SPEECH (38-39)</a:t>
            </a:r>
          </a:p>
        </p:txBody>
      </p:sp>
      <p:sp>
        <p:nvSpPr>
          <p:cNvPr id="3" name="Content Placeholder 2">
            <a:extLst>
              <a:ext uri="{FF2B5EF4-FFF2-40B4-BE49-F238E27FC236}">
                <a16:creationId xmlns:a16="http://schemas.microsoft.com/office/drawing/2014/main" id="{E748BD99-DC51-032A-9DAE-B20541CB6226}"/>
              </a:ext>
            </a:extLst>
          </p:cNvPr>
          <p:cNvSpPr>
            <a:spLocks noGrp="1"/>
          </p:cNvSpPr>
          <p:nvPr>
            <p:ph idx="1"/>
          </p:nvPr>
        </p:nvSpPr>
        <p:spPr>
          <a:xfrm>
            <a:off x="1066800" y="1673525"/>
            <a:ext cx="10371826" cy="4848045"/>
          </a:xfrm>
        </p:spPr>
        <p:txBody>
          <a:bodyPr>
            <a:normAutofit/>
          </a:bodyPr>
          <a:lstStyle/>
          <a:p>
            <a:pPr marL="0" indent="0">
              <a:buNone/>
            </a:pPr>
            <a:r>
              <a:rPr lang="en-US" sz="2800" b="1" dirty="0">
                <a:solidFill>
                  <a:srgbClr val="002060"/>
                </a:solidFill>
              </a:rPr>
              <a:t>The opening question, “Who is this darkening counsel in speech without knowledge?” is a wry reference to Elihu’s castigation of Job (cf. 38:1-2; cf. 35:16).</a:t>
            </a:r>
          </a:p>
          <a:p>
            <a:r>
              <a:rPr lang="en-US" sz="2400" i="1" dirty="0"/>
              <a:t>Job is now invited to face God, the very thing he has repeatedly requested (cf. 38:3; cf. 13:22; 31:35).</a:t>
            </a:r>
          </a:p>
          <a:p>
            <a:r>
              <a:rPr lang="en-US" sz="2400" i="1" dirty="0"/>
              <a:t>The divine questions fall into two large blocks, the mysteries of the created world (38:4-38) and the mysteries of the animal kingdom (38:39—39:30).</a:t>
            </a:r>
          </a:p>
        </p:txBody>
      </p:sp>
      <p:sp>
        <p:nvSpPr>
          <p:cNvPr id="4" name="Slide Number Placeholder 3">
            <a:extLst>
              <a:ext uri="{FF2B5EF4-FFF2-40B4-BE49-F238E27FC236}">
                <a16:creationId xmlns:a16="http://schemas.microsoft.com/office/drawing/2014/main" id="{10490648-690B-A5E8-8C36-3B1139794D23}"/>
              </a:ext>
            </a:extLst>
          </p:cNvPr>
          <p:cNvSpPr>
            <a:spLocks noGrp="1"/>
          </p:cNvSpPr>
          <p:nvPr>
            <p:ph type="sldNum" sz="quarter" idx="12"/>
          </p:nvPr>
        </p:nvSpPr>
        <p:spPr/>
        <p:txBody>
          <a:bodyPr/>
          <a:lstStyle/>
          <a:p>
            <a:fld id="{34B7E4EF-A1BD-40F4-AB7B-04F084DD991D}" type="slidenum">
              <a:rPr lang="en-US" smtClean="0"/>
              <a:t>74</a:t>
            </a:fld>
            <a:endParaRPr lang="en-US" dirty="0"/>
          </a:p>
        </p:txBody>
      </p:sp>
    </p:spTree>
    <p:extLst>
      <p:ext uri="{BB962C8B-B14F-4D97-AF65-F5344CB8AC3E}">
        <p14:creationId xmlns:p14="http://schemas.microsoft.com/office/powerpoint/2010/main" val="162859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1446-B8F6-3C8F-007C-E8F2106AECA8}"/>
              </a:ext>
            </a:extLst>
          </p:cNvPr>
          <p:cNvSpPr>
            <a:spLocks noGrp="1"/>
          </p:cNvSpPr>
          <p:nvPr>
            <p:ph type="title"/>
          </p:nvPr>
        </p:nvSpPr>
        <p:spPr/>
        <p:txBody>
          <a:bodyPr/>
          <a:lstStyle/>
          <a:p>
            <a:r>
              <a:rPr lang="en-US" dirty="0">
                <a:solidFill>
                  <a:srgbClr val="C00000"/>
                </a:solidFill>
              </a:rPr>
              <a:t>The Purpose of the Divine Questions</a:t>
            </a:r>
          </a:p>
        </p:txBody>
      </p:sp>
      <p:sp>
        <p:nvSpPr>
          <p:cNvPr id="3" name="Content Placeholder 2">
            <a:extLst>
              <a:ext uri="{FF2B5EF4-FFF2-40B4-BE49-F238E27FC236}">
                <a16:creationId xmlns:a16="http://schemas.microsoft.com/office/drawing/2014/main" id="{EA013C13-BD00-CEF4-8976-CD657686F0C9}"/>
              </a:ext>
            </a:extLst>
          </p:cNvPr>
          <p:cNvSpPr>
            <a:spLocks noGrp="1"/>
          </p:cNvSpPr>
          <p:nvPr>
            <p:ph idx="1"/>
          </p:nvPr>
        </p:nvSpPr>
        <p:spPr>
          <a:xfrm>
            <a:off x="1066800" y="1975300"/>
            <a:ext cx="10405730" cy="4240105"/>
          </a:xfrm>
        </p:spPr>
        <p:txBody>
          <a:bodyPr>
            <a:normAutofit lnSpcReduction="10000"/>
          </a:bodyPr>
          <a:lstStyle/>
          <a:p>
            <a:pPr marL="0" marR="0" lvl="0" indent="0" algn="l" defTabSz="914400" rtl="0" eaLnBrk="1" fontAlgn="auto" latinLnBrk="0" hangingPunct="1">
              <a:lnSpc>
                <a:spcPct val="110000"/>
              </a:lnSpc>
              <a:spcBef>
                <a:spcPts val="900"/>
              </a:spcBef>
              <a:spcAft>
                <a:spcPts val="0"/>
              </a:spcAft>
              <a:buClr>
                <a:prstClr val="black">
                  <a:lumMod val="85000"/>
                  <a:lumOff val="15000"/>
                </a:prstClr>
              </a:buClr>
              <a:buSzTx/>
              <a:buNone/>
              <a:tabLst/>
              <a:defRPr/>
            </a:pPr>
            <a:r>
              <a:rPr kumimoji="0" lang="en-US" sz="2800" b="1" u="none" strike="noStrike" kern="1200" cap="none" spc="0" normalizeH="0" baseline="0" noProof="0" dirty="0">
                <a:ln>
                  <a:noFill/>
                </a:ln>
                <a:solidFill>
                  <a:srgbClr val="002060"/>
                </a:solidFill>
                <a:effectLst/>
                <a:uLnTx/>
                <a:uFillTx/>
                <a:latin typeface="Avenir Next LT Pro" panose="02020404030301010803"/>
                <a:ea typeface="+mn-ea"/>
                <a:cs typeface="+mn-cs"/>
              </a:rPr>
              <a:t>These questions are rhetorical and educational. The</a:t>
            </a:r>
            <a:r>
              <a:rPr kumimoji="0" lang="en-US" sz="2800" b="1" u="none" strike="noStrike" kern="1200" cap="none" spc="0" normalizeH="0" noProof="0" dirty="0">
                <a:ln>
                  <a:noFill/>
                </a:ln>
                <a:solidFill>
                  <a:srgbClr val="002060"/>
                </a:solidFill>
                <a:effectLst/>
                <a:uLnTx/>
                <a:uFillTx/>
                <a:latin typeface="Avenir Next LT Pro" panose="02020404030301010803"/>
                <a:ea typeface="+mn-ea"/>
                <a:cs typeface="+mn-cs"/>
              </a:rPr>
              <a:t> intent is</a:t>
            </a:r>
            <a:r>
              <a:rPr kumimoji="0" lang="en-US" sz="2800" b="1" u="none" strike="noStrike" kern="1200" cap="none" spc="0" normalizeH="0" baseline="0" noProof="0" dirty="0">
                <a:ln>
                  <a:noFill/>
                </a:ln>
                <a:solidFill>
                  <a:srgbClr val="002060"/>
                </a:solidFill>
                <a:effectLst/>
                <a:uLnTx/>
                <a:uFillTx/>
                <a:latin typeface="Avenir Next LT Pro" panose="02020404030301010803"/>
                <a:ea typeface="+mn-ea"/>
                <a:cs typeface="+mn-cs"/>
              </a:rPr>
              <a:t> not to humiliate Job (contrary to some interpreters), but to reinforce to him that there were huge areas of knowledge that were simply beyond him.</a:t>
            </a:r>
          </a:p>
          <a:p>
            <a:pPr>
              <a:buClr>
                <a:prstClr val="black">
                  <a:lumMod val="85000"/>
                  <a:lumOff val="15000"/>
                </a:prstClr>
              </a:buClr>
              <a:defRPr/>
            </a:pPr>
            <a:r>
              <a:rPr kumimoji="0" lang="en-US" sz="2400" b="0" i="1" u="none" strike="noStrike" kern="1200" cap="none" spc="0" normalizeH="0" baseline="0" noProof="0" dirty="0">
                <a:ln>
                  <a:noFill/>
                </a:ln>
                <a:solidFill>
                  <a:prstClr val="black"/>
                </a:solidFill>
                <a:effectLst/>
                <a:uLnTx/>
                <a:uFillTx/>
                <a:latin typeface="Avenir Next LT Pro" panose="02020404030301010803"/>
                <a:ea typeface="+mn-ea"/>
                <a:cs typeface="+mn-cs"/>
              </a:rPr>
              <a:t>By </a:t>
            </a:r>
            <a:r>
              <a:rPr lang="en-US" sz="2400" i="1" dirty="0">
                <a:solidFill>
                  <a:prstClr val="black"/>
                </a:solidFill>
                <a:latin typeface="Avenir Next LT Pro" panose="02020404030301010803"/>
              </a:rPr>
              <a:t>analogy, Job should see his own suffering in the same light—something he experiences but may not fully understand.</a:t>
            </a:r>
          </a:p>
          <a:p>
            <a:pPr>
              <a:buClr>
                <a:prstClr val="black">
                  <a:lumMod val="85000"/>
                  <a:lumOff val="15000"/>
                </a:prstClr>
              </a:buClr>
              <a:defRPr/>
            </a:pPr>
            <a:r>
              <a:rPr kumimoji="0" lang="en-US" sz="2400" b="0" i="1" u="none" strike="noStrike" kern="1200" cap="none" spc="0" normalizeH="0" baseline="0" noProof="0" dirty="0">
                <a:ln>
                  <a:noFill/>
                </a:ln>
                <a:solidFill>
                  <a:prstClr val="black"/>
                </a:solidFill>
                <a:effectLst/>
                <a:uLnTx/>
                <a:uFillTx/>
                <a:latin typeface="Avenir Next LT Pro" panose="02020404030301010803"/>
                <a:ea typeface="+mn-ea"/>
                <a:cs typeface="+mn-cs"/>
              </a:rPr>
              <a:t>Because God speaks to Job directly, he confers upon him the highest </a:t>
            </a:r>
            <a:r>
              <a:rPr lang="en-US" sz="2400" i="1" dirty="0">
                <a:solidFill>
                  <a:prstClr val="black"/>
                </a:solidFill>
                <a:latin typeface="Avenir Next LT Pro" panose="02020404030301010803"/>
              </a:rPr>
              <a:t>dignity. Job had invited God to call and believed he would answer (cf. 13:22), and now the thing he desperately desired was actually happening!</a:t>
            </a:r>
            <a:endParaRPr kumimoji="0" lang="en-US" sz="2400" b="0" i="1"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07C119A0-9AC3-9BEE-8D53-F133A801004E}"/>
              </a:ext>
            </a:extLst>
          </p:cNvPr>
          <p:cNvSpPr>
            <a:spLocks noGrp="1"/>
          </p:cNvSpPr>
          <p:nvPr>
            <p:ph type="sldNum" sz="quarter" idx="12"/>
          </p:nvPr>
        </p:nvSpPr>
        <p:spPr/>
        <p:txBody>
          <a:bodyPr/>
          <a:lstStyle/>
          <a:p>
            <a:fld id="{34B7E4EF-A1BD-40F4-AB7B-04F084DD991D}" type="slidenum">
              <a:rPr lang="en-US" smtClean="0"/>
              <a:t>75</a:t>
            </a:fld>
            <a:endParaRPr lang="en-US" dirty="0"/>
          </a:p>
        </p:txBody>
      </p:sp>
    </p:spTree>
    <p:extLst>
      <p:ext uri="{BB962C8B-B14F-4D97-AF65-F5344CB8AC3E}">
        <p14:creationId xmlns:p14="http://schemas.microsoft.com/office/powerpoint/2010/main" val="34387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552F77FD-53A2-9D5A-8FEB-A23BA12D87E4}"/>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0A7E2CFA-9E48-42C2-0D88-7166BABB6CB9}"/>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13061636-CE3E-19E9-5CBA-F7E056DECD26}"/>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Job never discovered the back story of his tragedy, but he continued to trust just the same. So, what is the relationship between trust and knowledge? </a:t>
            </a:r>
          </a:p>
          <a:p>
            <a:pPr eaLnBrk="1" hangingPunct="1">
              <a:buClr>
                <a:srgbClr val="000000"/>
              </a:buClr>
              <a:buFontTx/>
              <a:buChar char="•"/>
            </a:pPr>
            <a:r>
              <a:rPr lang="en-US" altLang="en-US" i="1" dirty="0">
                <a:solidFill>
                  <a:srgbClr val="000000"/>
                </a:solidFill>
                <a:effectLst/>
              </a:rPr>
              <a:t>Hebrews 11:13: “All these people were still living by faith when they died. They did not receive the things promised; they only saw them and welcomed them from a distance.” How might this apply to Job?</a:t>
            </a:r>
          </a:p>
        </p:txBody>
      </p:sp>
    </p:spTree>
    <p:extLst>
      <p:ext uri="{BB962C8B-B14F-4D97-AF65-F5344CB8AC3E}">
        <p14:creationId xmlns:p14="http://schemas.microsoft.com/office/powerpoint/2010/main" val="298269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1B4C-6D92-3698-251A-E8F69D6F2B71}"/>
              </a:ext>
            </a:extLst>
          </p:cNvPr>
          <p:cNvSpPr>
            <a:spLocks noGrp="1"/>
          </p:cNvSpPr>
          <p:nvPr>
            <p:ph type="title"/>
          </p:nvPr>
        </p:nvSpPr>
        <p:spPr>
          <a:xfrm>
            <a:off x="1066800" y="566394"/>
            <a:ext cx="10058400" cy="1371600"/>
          </a:xfrm>
        </p:spPr>
        <p:txBody>
          <a:bodyPr/>
          <a:lstStyle/>
          <a:p>
            <a:r>
              <a:rPr lang="en-US" dirty="0">
                <a:solidFill>
                  <a:srgbClr val="C00000"/>
                </a:solidFill>
              </a:rPr>
              <a:t>Mysteries of the Created World</a:t>
            </a:r>
          </a:p>
        </p:txBody>
      </p:sp>
      <p:sp>
        <p:nvSpPr>
          <p:cNvPr id="3" name="Content Placeholder 2">
            <a:extLst>
              <a:ext uri="{FF2B5EF4-FFF2-40B4-BE49-F238E27FC236}">
                <a16:creationId xmlns:a16="http://schemas.microsoft.com/office/drawing/2014/main" id="{2669249C-6877-C6D5-0B85-9E2682FD9FE7}"/>
              </a:ext>
            </a:extLst>
          </p:cNvPr>
          <p:cNvSpPr>
            <a:spLocks noGrp="1"/>
          </p:cNvSpPr>
          <p:nvPr>
            <p:ph idx="1"/>
          </p:nvPr>
        </p:nvSpPr>
        <p:spPr>
          <a:xfrm>
            <a:off x="1066800" y="1875738"/>
            <a:ext cx="10420350" cy="4348506"/>
          </a:xfrm>
        </p:spPr>
        <p:txBody>
          <a:bodyPr>
            <a:normAutofit lnSpcReduction="10000"/>
          </a:bodyPr>
          <a:lstStyle/>
          <a:p>
            <a:pPr marL="0" indent="0">
              <a:buNone/>
            </a:pPr>
            <a:r>
              <a:rPr lang="en-US" sz="2800" b="1" dirty="0">
                <a:solidFill>
                  <a:srgbClr val="002060"/>
                </a:solidFill>
              </a:rPr>
              <a:t>The initial series of questions concern the origins of the universe.</a:t>
            </a:r>
          </a:p>
          <a:p>
            <a:r>
              <a:rPr lang="en-US" sz="2400" i="1" dirty="0"/>
              <a:t>Though humans were not there to see it, the angels (sons of God) were there, and they watched with admiration, amazement, and spontaneous song (38:1-7).</a:t>
            </a:r>
          </a:p>
          <a:p>
            <a:r>
              <a:rPr lang="en-US" sz="2400" i="1" dirty="0"/>
              <a:t>The origins of the oceans are described by the metaphor of child-birth (38:8-11).</a:t>
            </a:r>
          </a:p>
          <a:p>
            <a:r>
              <a:rPr lang="en-US" sz="2400" i="1" dirty="0"/>
              <a:t>The questioning continues regarding the demarcation of night and day (38:12-13) and the coming of light that brings into sharp relief the profile of the wicked (38:12-15).</a:t>
            </a:r>
          </a:p>
        </p:txBody>
      </p:sp>
      <p:sp>
        <p:nvSpPr>
          <p:cNvPr id="4" name="Slide Number Placeholder 3">
            <a:extLst>
              <a:ext uri="{FF2B5EF4-FFF2-40B4-BE49-F238E27FC236}">
                <a16:creationId xmlns:a16="http://schemas.microsoft.com/office/drawing/2014/main" id="{ECDE38E7-9AE9-801F-4CF9-A01DC0E5F7CF}"/>
              </a:ext>
            </a:extLst>
          </p:cNvPr>
          <p:cNvSpPr>
            <a:spLocks noGrp="1"/>
          </p:cNvSpPr>
          <p:nvPr>
            <p:ph type="sldNum" sz="quarter" idx="12"/>
          </p:nvPr>
        </p:nvSpPr>
        <p:spPr/>
        <p:txBody>
          <a:bodyPr/>
          <a:lstStyle/>
          <a:p>
            <a:fld id="{34B7E4EF-A1BD-40F4-AB7B-04F084DD991D}" type="slidenum">
              <a:rPr lang="en-US" smtClean="0"/>
              <a:t>77</a:t>
            </a:fld>
            <a:endParaRPr lang="en-US" dirty="0"/>
          </a:p>
        </p:txBody>
      </p:sp>
    </p:spTree>
    <p:extLst>
      <p:ext uri="{BB962C8B-B14F-4D97-AF65-F5344CB8AC3E}">
        <p14:creationId xmlns:p14="http://schemas.microsoft.com/office/powerpoint/2010/main" val="13034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39D3-F5AC-39F9-32E6-947B1D208C41}"/>
              </a:ext>
            </a:extLst>
          </p:cNvPr>
          <p:cNvSpPr>
            <a:spLocks noGrp="1"/>
          </p:cNvSpPr>
          <p:nvPr>
            <p:ph type="title"/>
          </p:nvPr>
        </p:nvSpPr>
        <p:spPr>
          <a:xfrm>
            <a:off x="4876800" y="667994"/>
            <a:ext cx="6627812" cy="5504206"/>
          </a:xfrm>
        </p:spPr>
        <p:txBody>
          <a:bodyPr/>
          <a:lstStyle/>
          <a:p>
            <a:r>
              <a:rPr lang="en-US" dirty="0"/>
              <a:t>When the morning stars sang together and the sons of God shouted for joy…</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4098" name="Picture 2" descr="undefined">
            <a:extLst>
              <a:ext uri="{FF2B5EF4-FFF2-40B4-BE49-F238E27FC236}">
                <a16:creationId xmlns:a16="http://schemas.microsoft.com/office/drawing/2014/main" id="{1B509089-2768-E704-3146-B5BF4BF78D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18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B5D2740-C386-D1B0-573A-7B0427FFB48E}"/>
              </a:ext>
            </a:extLst>
          </p:cNvPr>
          <p:cNvSpPr>
            <a:spLocks noGrp="1"/>
          </p:cNvSpPr>
          <p:nvPr>
            <p:ph type="sldNum" sz="quarter" idx="12"/>
          </p:nvPr>
        </p:nvSpPr>
        <p:spPr/>
        <p:txBody>
          <a:bodyPr/>
          <a:lstStyle/>
          <a:p>
            <a:fld id="{34B7E4EF-A1BD-40F4-AB7B-04F084DD991D}" type="slidenum">
              <a:rPr lang="en-US" smtClean="0"/>
              <a:t>78</a:t>
            </a:fld>
            <a:endParaRPr lang="en-US" dirty="0"/>
          </a:p>
        </p:txBody>
      </p:sp>
    </p:spTree>
    <p:extLst>
      <p:ext uri="{BB962C8B-B14F-4D97-AF65-F5344CB8AC3E}">
        <p14:creationId xmlns:p14="http://schemas.microsoft.com/office/powerpoint/2010/main" val="188547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F101-7169-FD2A-BCD9-400F32C22AFA}"/>
              </a:ext>
            </a:extLst>
          </p:cNvPr>
          <p:cNvSpPr>
            <a:spLocks noGrp="1"/>
          </p:cNvSpPr>
          <p:nvPr>
            <p:ph type="title"/>
          </p:nvPr>
        </p:nvSpPr>
        <p:spPr/>
        <p:txBody>
          <a:bodyPr/>
          <a:lstStyle/>
          <a:p>
            <a:r>
              <a:rPr lang="en-US" dirty="0">
                <a:solidFill>
                  <a:srgbClr val="C00000"/>
                </a:solidFill>
              </a:rPr>
              <a:t>The Subterranean World</a:t>
            </a:r>
          </a:p>
        </p:txBody>
      </p:sp>
      <p:sp>
        <p:nvSpPr>
          <p:cNvPr id="3" name="Content Placeholder 2">
            <a:extLst>
              <a:ext uri="{FF2B5EF4-FFF2-40B4-BE49-F238E27FC236}">
                <a16:creationId xmlns:a16="http://schemas.microsoft.com/office/drawing/2014/main" id="{C618614D-9544-4535-9907-717D09F4817A}"/>
              </a:ext>
            </a:extLst>
          </p:cNvPr>
          <p:cNvSpPr>
            <a:spLocks noGrp="1"/>
          </p:cNvSpPr>
          <p:nvPr>
            <p:ph idx="1"/>
          </p:nvPr>
        </p:nvSpPr>
        <p:spPr>
          <a:xfrm>
            <a:off x="1066800" y="2014194"/>
            <a:ext cx="10058400" cy="3849624"/>
          </a:xfrm>
        </p:spPr>
        <p:txBody>
          <a:bodyPr>
            <a:normAutofit/>
          </a:bodyPr>
          <a:lstStyle/>
          <a:p>
            <a:pPr marL="0" indent="0">
              <a:buNone/>
            </a:pPr>
            <a:r>
              <a:rPr lang="en-US" sz="2800" b="1" dirty="0">
                <a:solidFill>
                  <a:srgbClr val="002060"/>
                </a:solidFill>
              </a:rPr>
              <a:t>God returns to the sea, this time to its subterranean depths.</a:t>
            </a:r>
          </a:p>
          <a:p>
            <a:r>
              <a:rPr lang="en-US" sz="2400" i="1" dirty="0"/>
              <a:t>In Hebrew poetry, the sea is often a symbol of death (e.g., Ps. 69:2, 14; Jonah 2:3).</a:t>
            </a:r>
          </a:p>
          <a:p>
            <a:r>
              <a:rPr lang="en-US" sz="2400" i="1" dirty="0"/>
              <a:t>Here, the sea is linked to the “gates of death,” the entry into the place of the dead (38:17).</a:t>
            </a:r>
          </a:p>
        </p:txBody>
      </p:sp>
      <p:sp>
        <p:nvSpPr>
          <p:cNvPr id="4" name="Slide Number Placeholder 3">
            <a:extLst>
              <a:ext uri="{FF2B5EF4-FFF2-40B4-BE49-F238E27FC236}">
                <a16:creationId xmlns:a16="http://schemas.microsoft.com/office/drawing/2014/main" id="{45940E3D-A8C6-2361-D001-B9E5A1091F74}"/>
              </a:ext>
            </a:extLst>
          </p:cNvPr>
          <p:cNvSpPr>
            <a:spLocks noGrp="1"/>
          </p:cNvSpPr>
          <p:nvPr>
            <p:ph type="sldNum" sz="quarter" idx="12"/>
          </p:nvPr>
        </p:nvSpPr>
        <p:spPr/>
        <p:txBody>
          <a:bodyPr/>
          <a:lstStyle/>
          <a:p>
            <a:fld id="{34B7E4EF-A1BD-40F4-AB7B-04F084DD991D}" type="slidenum">
              <a:rPr lang="en-US" smtClean="0"/>
              <a:t>79</a:t>
            </a:fld>
            <a:endParaRPr lang="en-US" dirty="0"/>
          </a:p>
        </p:txBody>
      </p:sp>
    </p:spTree>
    <p:extLst>
      <p:ext uri="{BB962C8B-B14F-4D97-AF65-F5344CB8AC3E}">
        <p14:creationId xmlns:p14="http://schemas.microsoft.com/office/powerpoint/2010/main" val="18563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0626-E6C7-3B6D-B266-20771EAB86A0}"/>
              </a:ext>
            </a:extLst>
          </p:cNvPr>
          <p:cNvSpPr>
            <a:spLocks noGrp="1"/>
          </p:cNvSpPr>
          <p:nvPr>
            <p:ph type="title"/>
          </p:nvPr>
        </p:nvSpPr>
        <p:spPr/>
        <p:txBody>
          <a:bodyPr/>
          <a:lstStyle/>
          <a:p>
            <a:r>
              <a:rPr lang="en-US" dirty="0">
                <a:solidFill>
                  <a:srgbClr val="C00000"/>
                </a:solidFill>
              </a:rPr>
              <a:t>JOB RESPONDS (16-17)</a:t>
            </a:r>
          </a:p>
        </p:txBody>
      </p:sp>
      <p:sp>
        <p:nvSpPr>
          <p:cNvPr id="3" name="Content Placeholder 2">
            <a:extLst>
              <a:ext uri="{FF2B5EF4-FFF2-40B4-BE49-F238E27FC236}">
                <a16:creationId xmlns:a16="http://schemas.microsoft.com/office/drawing/2014/main" id="{0D7EAFF2-7774-79DC-04D9-9E324B9D6BC3}"/>
              </a:ext>
            </a:extLst>
          </p:cNvPr>
          <p:cNvSpPr>
            <a:spLocks noGrp="1"/>
          </p:cNvSpPr>
          <p:nvPr>
            <p:ph idx="1"/>
          </p:nvPr>
        </p:nvSpPr>
        <p:spPr/>
        <p:txBody>
          <a:bodyPr>
            <a:normAutofit/>
          </a:bodyPr>
          <a:lstStyle/>
          <a:p>
            <a:pPr marL="0" indent="0">
              <a:buNone/>
            </a:pPr>
            <a:r>
              <a:rPr lang="en-US" sz="2800" b="1" dirty="0">
                <a:solidFill>
                  <a:srgbClr val="002060"/>
                </a:solidFill>
              </a:rPr>
              <a:t>Nothing new has been added, and Job’s counterpunch that Eliphaz is at least as windy as Job, seems entirely appropriate (16:1-3).</a:t>
            </a:r>
          </a:p>
          <a:p>
            <a:r>
              <a:rPr lang="en-US" sz="2400" i="1" dirty="0"/>
              <a:t>If their positions were reversed, Job could easily do what they are now doing (16:4).</a:t>
            </a:r>
          </a:p>
          <a:p>
            <a:r>
              <a:rPr lang="en-US" sz="2400" i="1" dirty="0"/>
              <a:t>However, he contends that if their positions were reversed, he, at least, would offer words of comfort and encouragement, not this unrelenting barrage of condemnations (16:5)!</a:t>
            </a:r>
          </a:p>
        </p:txBody>
      </p:sp>
      <p:sp>
        <p:nvSpPr>
          <p:cNvPr id="4" name="Slide Number Placeholder 3">
            <a:extLst>
              <a:ext uri="{FF2B5EF4-FFF2-40B4-BE49-F238E27FC236}">
                <a16:creationId xmlns:a16="http://schemas.microsoft.com/office/drawing/2014/main" id="{61290343-E0F3-4F59-11C5-89AA80B3958A}"/>
              </a:ext>
            </a:extLst>
          </p:cNvPr>
          <p:cNvSpPr>
            <a:spLocks noGrp="1"/>
          </p:cNvSpPr>
          <p:nvPr>
            <p:ph type="sldNum" sz="quarter" idx="12"/>
          </p:nvPr>
        </p:nvSpPr>
        <p:spPr/>
        <p:txBody>
          <a:bodyPr/>
          <a:lstStyle/>
          <a:p>
            <a:fld id="{34B7E4EF-A1BD-40F4-AB7B-04F084DD991D}" type="slidenum">
              <a:rPr lang="en-US" smtClean="0"/>
              <a:t>8</a:t>
            </a:fld>
            <a:endParaRPr lang="en-US" dirty="0"/>
          </a:p>
        </p:txBody>
      </p:sp>
    </p:spTree>
    <p:extLst>
      <p:ext uri="{BB962C8B-B14F-4D97-AF65-F5344CB8AC3E}">
        <p14:creationId xmlns:p14="http://schemas.microsoft.com/office/powerpoint/2010/main" val="42217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AE67-C816-61DB-2CD1-CE9F41BC2DBE}"/>
              </a:ext>
            </a:extLst>
          </p:cNvPr>
          <p:cNvSpPr>
            <a:spLocks noGrp="1"/>
          </p:cNvSpPr>
          <p:nvPr>
            <p:ph type="title"/>
          </p:nvPr>
        </p:nvSpPr>
        <p:spPr>
          <a:xfrm>
            <a:off x="1066800" y="544622"/>
            <a:ext cx="10058400" cy="920392"/>
          </a:xfrm>
        </p:spPr>
        <p:txBody>
          <a:bodyPr/>
          <a:lstStyle/>
          <a:p>
            <a:r>
              <a:rPr lang="en-US" dirty="0">
                <a:solidFill>
                  <a:srgbClr val="C00000"/>
                </a:solidFill>
              </a:rPr>
              <a:t>Other Places Job had Never Been</a:t>
            </a:r>
          </a:p>
        </p:txBody>
      </p:sp>
      <p:sp>
        <p:nvSpPr>
          <p:cNvPr id="3" name="Content Placeholder 2">
            <a:extLst>
              <a:ext uri="{FF2B5EF4-FFF2-40B4-BE49-F238E27FC236}">
                <a16:creationId xmlns:a16="http://schemas.microsoft.com/office/drawing/2014/main" id="{12CB00B5-E525-3869-9D90-4211FA5BA373}"/>
              </a:ext>
            </a:extLst>
          </p:cNvPr>
          <p:cNvSpPr>
            <a:spLocks noGrp="1"/>
          </p:cNvSpPr>
          <p:nvPr>
            <p:ph idx="1"/>
          </p:nvPr>
        </p:nvSpPr>
        <p:spPr>
          <a:xfrm>
            <a:off x="1066799" y="1465014"/>
            <a:ext cx="10501423" cy="4957051"/>
          </a:xfrm>
        </p:spPr>
        <p:txBody>
          <a:bodyPr>
            <a:normAutofit fontScale="92500"/>
          </a:bodyPr>
          <a:lstStyle/>
          <a:p>
            <a:pPr marL="0" indent="0">
              <a:buNone/>
            </a:pPr>
            <a:r>
              <a:rPr lang="en-US" sz="2800" b="1" dirty="0">
                <a:solidFill>
                  <a:srgbClr val="002060"/>
                </a:solidFill>
              </a:rPr>
              <a:t>Just as Job had never explored such unreachable places in the sea, so he had never explored the expanse of even the visible land (38:18).</a:t>
            </a:r>
          </a:p>
          <a:p>
            <a:r>
              <a:rPr lang="en-US" sz="2400" i="1" dirty="0"/>
              <a:t>He had never been to the horizon, where light and darkness begin and end (38:19-20). We should think of Job’s world-view as phenomenological; neither Job (nor the Bible) is offering any sort of scientific view.</a:t>
            </a:r>
          </a:p>
          <a:p>
            <a:r>
              <a:rPr lang="en-US" sz="2400" i="1" dirty="0"/>
              <a:t>God even uses some gentle sarcasm, “Surely you know,” probably a play on Eliphaz’ jibe (38:21; cf. 15:7).</a:t>
            </a:r>
          </a:p>
          <a:p>
            <a:r>
              <a:rPr lang="en-US" sz="2400" i="1" dirty="0"/>
              <a:t>Job had never seen the origins of snow or hail, “weapons” that God sometimes uses (38:22-23; cf. Ex. 9:22; Jos. 10:11; 1 Sa. 7:10; Eze. 13:13), nor had he seen the sources of lightning or the east wind (38:24).</a:t>
            </a:r>
          </a:p>
        </p:txBody>
      </p:sp>
      <p:sp>
        <p:nvSpPr>
          <p:cNvPr id="4" name="Slide Number Placeholder 3">
            <a:extLst>
              <a:ext uri="{FF2B5EF4-FFF2-40B4-BE49-F238E27FC236}">
                <a16:creationId xmlns:a16="http://schemas.microsoft.com/office/drawing/2014/main" id="{EE23204B-4ECB-D353-D795-4F2C24752EC5}"/>
              </a:ext>
            </a:extLst>
          </p:cNvPr>
          <p:cNvSpPr>
            <a:spLocks noGrp="1"/>
          </p:cNvSpPr>
          <p:nvPr>
            <p:ph type="sldNum" sz="quarter" idx="12"/>
          </p:nvPr>
        </p:nvSpPr>
        <p:spPr/>
        <p:txBody>
          <a:bodyPr/>
          <a:lstStyle/>
          <a:p>
            <a:fld id="{34B7E4EF-A1BD-40F4-AB7B-04F084DD991D}" type="slidenum">
              <a:rPr lang="en-US" smtClean="0"/>
              <a:t>80</a:t>
            </a:fld>
            <a:endParaRPr lang="en-US" dirty="0"/>
          </a:p>
        </p:txBody>
      </p:sp>
    </p:spTree>
    <p:extLst>
      <p:ext uri="{BB962C8B-B14F-4D97-AF65-F5344CB8AC3E}">
        <p14:creationId xmlns:p14="http://schemas.microsoft.com/office/powerpoint/2010/main" val="20060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24E8-C284-493A-8626-677522ECD690}"/>
              </a:ext>
            </a:extLst>
          </p:cNvPr>
          <p:cNvSpPr>
            <a:spLocks noGrp="1"/>
          </p:cNvSpPr>
          <p:nvPr>
            <p:ph type="title"/>
          </p:nvPr>
        </p:nvSpPr>
        <p:spPr>
          <a:xfrm>
            <a:off x="733647" y="489098"/>
            <a:ext cx="10058400" cy="837863"/>
          </a:xfrm>
        </p:spPr>
        <p:txBody>
          <a:bodyPr/>
          <a:lstStyle/>
          <a:p>
            <a:r>
              <a:rPr lang="en-US" dirty="0">
                <a:solidFill>
                  <a:srgbClr val="C00000"/>
                </a:solidFill>
              </a:rPr>
              <a:t>The Mysteries of Weather and the Heavens</a:t>
            </a:r>
          </a:p>
        </p:txBody>
      </p:sp>
      <p:sp>
        <p:nvSpPr>
          <p:cNvPr id="3" name="Content Placeholder 2">
            <a:extLst>
              <a:ext uri="{FF2B5EF4-FFF2-40B4-BE49-F238E27FC236}">
                <a16:creationId xmlns:a16="http://schemas.microsoft.com/office/drawing/2014/main" id="{E6B5871C-69B8-242A-A789-3C023184AF99}"/>
              </a:ext>
            </a:extLst>
          </p:cNvPr>
          <p:cNvSpPr>
            <a:spLocks noGrp="1"/>
          </p:cNvSpPr>
          <p:nvPr>
            <p:ph idx="1"/>
          </p:nvPr>
        </p:nvSpPr>
        <p:spPr>
          <a:xfrm>
            <a:off x="733647" y="1326961"/>
            <a:ext cx="10972799" cy="5158899"/>
          </a:xfrm>
        </p:spPr>
        <p:txBody>
          <a:bodyPr>
            <a:normAutofit lnSpcReduction="10000"/>
          </a:bodyPr>
          <a:lstStyle/>
          <a:p>
            <a:pPr marL="0" indent="0">
              <a:buNone/>
            </a:pPr>
            <a:r>
              <a:rPr lang="en-US" sz="2800" b="1" dirty="0">
                <a:solidFill>
                  <a:srgbClr val="002060"/>
                </a:solidFill>
              </a:rPr>
              <a:t>Continuing with more rhetorical questions, God asks whether Job knows about rain in uninhabited places that carve channels for irrigation (38:25-27).</a:t>
            </a:r>
          </a:p>
          <a:p>
            <a:r>
              <a:rPr lang="en-US" sz="2400" i="1" dirty="0"/>
              <a:t>What could he know about the origins of rain, dew, ice, and frost (38:28-30)?</a:t>
            </a:r>
          </a:p>
          <a:p>
            <a:r>
              <a:rPr lang="en-US" sz="2400" i="1" dirty="0"/>
              <a:t>Moving to the heavens (38:31-33; cf. 9:9), there are the mysteries of the constellations. (Pleiades and Orion are well-known, but Mazzaroth and the Bear with Cubs are not, though some have suggested the Bear might refer to Ursa Major).</a:t>
            </a:r>
          </a:p>
          <a:p>
            <a:r>
              <a:rPr lang="en-US" sz="2400" i="1" dirty="0"/>
              <a:t>The movements of cloud, lightning, rain, and flood are totally out of Job’s realm of control (38:34-38).</a:t>
            </a:r>
          </a:p>
          <a:p>
            <a:r>
              <a:rPr kumimoji="0" lang="en-US" sz="2400" b="0" i="1" u="none" strike="noStrike" kern="1200" cap="none" spc="0" normalizeH="0" baseline="0" noProof="0" dirty="0">
                <a:ln>
                  <a:noFill/>
                </a:ln>
                <a:solidFill>
                  <a:prstClr val="black"/>
                </a:solidFill>
                <a:effectLst/>
                <a:uLnTx/>
                <a:uFillTx/>
                <a:latin typeface="Avenir Next LT Pro" panose="02020404030301010803"/>
                <a:ea typeface="+mn-ea"/>
                <a:cs typeface="+mn-cs"/>
              </a:rPr>
              <a:t>The “water skins of the skies,” of course, is a metaphor for the heavenly reservoirs of water (38:37).</a:t>
            </a:r>
            <a:endParaRPr lang="en-US" sz="2400" i="1" dirty="0"/>
          </a:p>
        </p:txBody>
      </p:sp>
      <p:sp>
        <p:nvSpPr>
          <p:cNvPr id="4" name="Slide Number Placeholder 3">
            <a:extLst>
              <a:ext uri="{FF2B5EF4-FFF2-40B4-BE49-F238E27FC236}">
                <a16:creationId xmlns:a16="http://schemas.microsoft.com/office/drawing/2014/main" id="{4C2D1FCB-E5F4-6760-42D2-779E3FA729A4}"/>
              </a:ext>
            </a:extLst>
          </p:cNvPr>
          <p:cNvSpPr>
            <a:spLocks noGrp="1"/>
          </p:cNvSpPr>
          <p:nvPr>
            <p:ph type="sldNum" sz="quarter" idx="12"/>
          </p:nvPr>
        </p:nvSpPr>
        <p:spPr/>
        <p:txBody>
          <a:bodyPr/>
          <a:lstStyle/>
          <a:p>
            <a:fld id="{34B7E4EF-A1BD-40F4-AB7B-04F084DD991D}" type="slidenum">
              <a:rPr lang="en-US" smtClean="0"/>
              <a:t>81</a:t>
            </a:fld>
            <a:endParaRPr lang="en-US" dirty="0"/>
          </a:p>
        </p:txBody>
      </p:sp>
    </p:spTree>
    <p:extLst>
      <p:ext uri="{BB962C8B-B14F-4D97-AF65-F5344CB8AC3E}">
        <p14:creationId xmlns:p14="http://schemas.microsoft.com/office/powerpoint/2010/main" val="27114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65C3-791B-C1A5-4AF6-C1CDF31BAC09}"/>
              </a:ext>
            </a:extLst>
          </p:cNvPr>
          <p:cNvSpPr>
            <a:spLocks noGrp="1"/>
          </p:cNvSpPr>
          <p:nvPr>
            <p:ph type="title"/>
          </p:nvPr>
        </p:nvSpPr>
        <p:spPr/>
        <p:txBody>
          <a:bodyPr/>
          <a:lstStyle/>
          <a:p>
            <a:r>
              <a:rPr lang="en-US" dirty="0">
                <a:solidFill>
                  <a:srgbClr val="C00000"/>
                </a:solidFill>
              </a:rPr>
              <a:t>The Mysteries of the Animal World</a:t>
            </a:r>
          </a:p>
        </p:txBody>
      </p:sp>
      <p:sp>
        <p:nvSpPr>
          <p:cNvPr id="3" name="Content Placeholder 2">
            <a:extLst>
              <a:ext uri="{FF2B5EF4-FFF2-40B4-BE49-F238E27FC236}">
                <a16:creationId xmlns:a16="http://schemas.microsoft.com/office/drawing/2014/main" id="{1EE180CE-D57C-FA6B-AE28-32A5C47E31CC}"/>
              </a:ext>
            </a:extLst>
          </p:cNvPr>
          <p:cNvSpPr>
            <a:spLocks noGrp="1"/>
          </p:cNvSpPr>
          <p:nvPr>
            <p:ph idx="1"/>
          </p:nvPr>
        </p:nvSpPr>
        <p:spPr>
          <a:xfrm>
            <a:off x="1066800" y="1784142"/>
            <a:ext cx="10416363" cy="4276415"/>
          </a:xfrm>
        </p:spPr>
        <p:txBody>
          <a:bodyPr>
            <a:normAutofit lnSpcReduction="10000"/>
          </a:bodyPr>
          <a:lstStyle/>
          <a:p>
            <a:pPr marL="0" indent="0">
              <a:buNone/>
            </a:pPr>
            <a:r>
              <a:rPr lang="en-US" sz="2800" b="1" dirty="0">
                <a:solidFill>
                  <a:srgbClr val="002060"/>
                </a:solidFill>
              </a:rPr>
              <a:t>In a series of vignettes, God now invites Job to explore the animal world. (The chapter division between 38:38 and 38:39 is unfortunate.)</a:t>
            </a:r>
          </a:p>
          <a:p>
            <a:r>
              <a:rPr lang="en-US" sz="2400" i="1" dirty="0"/>
              <a:t>Could Job conduct a hunt to provide meat for a pride of lions (38:39-40)?</a:t>
            </a:r>
          </a:p>
          <a:p>
            <a:r>
              <a:rPr lang="en-US" sz="2400" i="1" dirty="0"/>
              <a:t>Could he provide for the chicks of the desert raven (38:41)?</a:t>
            </a:r>
          </a:p>
          <a:p>
            <a:r>
              <a:rPr lang="en-US" sz="2400" i="1" dirty="0"/>
              <a:t>What does he know about the birthing patterns of the ibex (39:1-4)?</a:t>
            </a:r>
          </a:p>
          <a:p>
            <a:r>
              <a:rPr lang="en-US" sz="2400" i="1" dirty="0"/>
              <a:t>What about wild asses that freely roam the steppes (39:5-8) or the wild ox (39:9-12), a creature of great strength but impossible to domesticate?</a:t>
            </a:r>
          </a:p>
        </p:txBody>
      </p:sp>
      <p:sp>
        <p:nvSpPr>
          <p:cNvPr id="4" name="Slide Number Placeholder 3">
            <a:extLst>
              <a:ext uri="{FF2B5EF4-FFF2-40B4-BE49-F238E27FC236}">
                <a16:creationId xmlns:a16="http://schemas.microsoft.com/office/drawing/2014/main" id="{B9545106-35CE-DD15-C47A-9B55159B7ABE}"/>
              </a:ext>
            </a:extLst>
          </p:cNvPr>
          <p:cNvSpPr>
            <a:spLocks noGrp="1"/>
          </p:cNvSpPr>
          <p:nvPr>
            <p:ph type="sldNum" sz="quarter" idx="12"/>
          </p:nvPr>
        </p:nvSpPr>
        <p:spPr/>
        <p:txBody>
          <a:bodyPr/>
          <a:lstStyle/>
          <a:p>
            <a:fld id="{34B7E4EF-A1BD-40F4-AB7B-04F084DD991D}" type="slidenum">
              <a:rPr lang="en-US" smtClean="0"/>
              <a:t>82</a:t>
            </a:fld>
            <a:endParaRPr lang="en-US" dirty="0"/>
          </a:p>
        </p:txBody>
      </p:sp>
    </p:spTree>
    <p:extLst>
      <p:ext uri="{BB962C8B-B14F-4D97-AF65-F5344CB8AC3E}">
        <p14:creationId xmlns:p14="http://schemas.microsoft.com/office/powerpoint/2010/main" val="33015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121CE-A486-85A7-CB8A-65CF2AEC2234}"/>
              </a:ext>
            </a:extLst>
          </p:cNvPr>
          <p:cNvSpPr>
            <a:spLocks noGrp="1"/>
          </p:cNvSpPr>
          <p:nvPr>
            <p:ph sz="half" idx="1"/>
          </p:nvPr>
        </p:nvSpPr>
        <p:spPr>
          <a:xfrm>
            <a:off x="444499" y="393700"/>
            <a:ext cx="5285741" cy="5994400"/>
          </a:xfrm>
        </p:spPr>
        <p:txBody>
          <a:bodyPr>
            <a:normAutofit/>
          </a:bodyPr>
          <a:lstStyle/>
          <a:p>
            <a:pPr marL="0" indent="0">
              <a:buNone/>
            </a:pPr>
            <a:r>
              <a:rPr lang="en-US" sz="3600" dirty="0">
                <a:latin typeface="Arial Black" panose="020B0A04020102020204" pitchFamily="34" charset="0"/>
              </a:rPr>
              <a:t>The Asian Lion</a:t>
            </a:r>
          </a:p>
        </p:txBody>
      </p:sp>
      <p:sp>
        <p:nvSpPr>
          <p:cNvPr id="4" name="Content Placeholder 3">
            <a:extLst>
              <a:ext uri="{FF2B5EF4-FFF2-40B4-BE49-F238E27FC236}">
                <a16:creationId xmlns:a16="http://schemas.microsoft.com/office/drawing/2014/main" id="{6B280FEC-5024-2132-AD3D-95C846B58CB0}"/>
              </a:ext>
            </a:extLst>
          </p:cNvPr>
          <p:cNvSpPr>
            <a:spLocks noGrp="1"/>
          </p:cNvSpPr>
          <p:nvPr>
            <p:ph sz="half" idx="2"/>
          </p:nvPr>
        </p:nvSpPr>
        <p:spPr>
          <a:xfrm>
            <a:off x="6461760" y="393700"/>
            <a:ext cx="5285740" cy="5994400"/>
          </a:xfrm>
        </p:spPr>
        <p:txBody>
          <a:bodyPr>
            <a:normAutofit/>
          </a:bodyPr>
          <a:lstStyle/>
          <a:p>
            <a:pPr marL="0" indent="0">
              <a:buNone/>
            </a:pPr>
            <a:r>
              <a:rPr lang="en-US" sz="3600" dirty="0">
                <a:latin typeface="Arial Black" panose="020B0A04020102020204" pitchFamily="34" charset="0"/>
              </a:rPr>
              <a:t>The Ibex</a:t>
            </a:r>
          </a:p>
        </p:txBody>
      </p:sp>
      <p:pic>
        <p:nvPicPr>
          <p:cNvPr id="5" name="Picture 4">
            <a:extLst>
              <a:ext uri="{FF2B5EF4-FFF2-40B4-BE49-F238E27FC236}">
                <a16:creationId xmlns:a16="http://schemas.microsoft.com/office/drawing/2014/main" id="{5202A3DD-98C0-B0E3-984B-BB85AF508E6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783929" y="1042377"/>
            <a:ext cx="5197033" cy="5345723"/>
          </a:xfrm>
          <a:prstGeom prst="rect">
            <a:avLst/>
          </a:prstGeom>
        </p:spPr>
      </p:pic>
      <p:pic>
        <p:nvPicPr>
          <p:cNvPr id="1026" name="Picture 2">
            <a:extLst>
              <a:ext uri="{FF2B5EF4-FFF2-40B4-BE49-F238E27FC236}">
                <a16:creationId xmlns:a16="http://schemas.microsoft.com/office/drawing/2014/main" id="{D9C6834C-CDA0-DC8C-A75F-3A2563AE1671}"/>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26961" t="4182" r="25649" b="3733"/>
          <a:stretch/>
        </p:blipFill>
        <p:spPr bwMode="auto">
          <a:xfrm>
            <a:off x="211038" y="1042378"/>
            <a:ext cx="6250722" cy="5345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36B272-5A07-3A3B-41A9-C12AA03F4364}"/>
              </a:ext>
            </a:extLst>
          </p:cNvPr>
          <p:cNvSpPr txBox="1"/>
          <p:nvPr/>
        </p:nvSpPr>
        <p:spPr>
          <a:xfrm>
            <a:off x="3352801" y="5932714"/>
            <a:ext cx="2743200" cy="369332"/>
          </a:xfrm>
          <a:prstGeom prst="rect">
            <a:avLst/>
          </a:prstGeom>
          <a:noFill/>
        </p:spPr>
        <p:txBody>
          <a:bodyPr wrap="square" rtlCol="0">
            <a:spAutoFit/>
          </a:bodyPr>
          <a:lstStyle/>
          <a:p>
            <a:r>
              <a:rPr lang="en-US" dirty="0"/>
              <a:t>British Museum, London</a:t>
            </a:r>
          </a:p>
        </p:txBody>
      </p:sp>
      <p:sp>
        <p:nvSpPr>
          <p:cNvPr id="6" name="Slide Number Placeholder 5">
            <a:extLst>
              <a:ext uri="{FF2B5EF4-FFF2-40B4-BE49-F238E27FC236}">
                <a16:creationId xmlns:a16="http://schemas.microsoft.com/office/drawing/2014/main" id="{7CA0AC6C-1865-1882-E754-F3776B79787D}"/>
              </a:ext>
            </a:extLst>
          </p:cNvPr>
          <p:cNvSpPr>
            <a:spLocks noGrp="1"/>
          </p:cNvSpPr>
          <p:nvPr>
            <p:ph type="sldNum" sz="quarter" idx="12"/>
          </p:nvPr>
        </p:nvSpPr>
        <p:spPr/>
        <p:txBody>
          <a:bodyPr/>
          <a:lstStyle/>
          <a:p>
            <a:fld id="{34B7E4EF-A1BD-40F4-AB7B-04F084DD991D}" type="slidenum">
              <a:rPr lang="en-US" smtClean="0"/>
              <a:t>83</a:t>
            </a:fld>
            <a:endParaRPr lang="en-US" dirty="0"/>
          </a:p>
        </p:txBody>
      </p:sp>
    </p:spTree>
    <p:extLst>
      <p:ext uri="{BB962C8B-B14F-4D97-AF65-F5344CB8AC3E}">
        <p14:creationId xmlns:p14="http://schemas.microsoft.com/office/powerpoint/2010/main" val="2190352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E3F31-2F34-9094-5771-10156FA72D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7B26E-1FCE-6D87-AF0E-E45E952F31C8}"/>
              </a:ext>
            </a:extLst>
          </p:cNvPr>
          <p:cNvSpPr>
            <a:spLocks noGrp="1"/>
          </p:cNvSpPr>
          <p:nvPr>
            <p:ph type="title"/>
          </p:nvPr>
        </p:nvSpPr>
        <p:spPr>
          <a:xfrm>
            <a:off x="1066800" y="496290"/>
            <a:ext cx="10058400" cy="1149630"/>
          </a:xfrm>
        </p:spPr>
        <p:txBody>
          <a:bodyPr/>
          <a:lstStyle/>
          <a:p>
            <a:r>
              <a:rPr lang="en-US" dirty="0">
                <a:solidFill>
                  <a:srgbClr val="C00000"/>
                </a:solidFill>
              </a:rPr>
              <a:t>From Questions to Descriptions</a:t>
            </a:r>
          </a:p>
        </p:txBody>
      </p:sp>
      <p:sp>
        <p:nvSpPr>
          <p:cNvPr id="3" name="Content Placeholder 2">
            <a:extLst>
              <a:ext uri="{FF2B5EF4-FFF2-40B4-BE49-F238E27FC236}">
                <a16:creationId xmlns:a16="http://schemas.microsoft.com/office/drawing/2014/main" id="{2CEF6917-5FEE-0731-D68E-554E625D474D}"/>
              </a:ext>
            </a:extLst>
          </p:cNvPr>
          <p:cNvSpPr>
            <a:spLocks noGrp="1"/>
          </p:cNvSpPr>
          <p:nvPr>
            <p:ph idx="1"/>
          </p:nvPr>
        </p:nvSpPr>
        <p:spPr>
          <a:xfrm>
            <a:off x="1066800" y="1547288"/>
            <a:ext cx="10308336" cy="4814422"/>
          </a:xfrm>
        </p:spPr>
        <p:txBody>
          <a:bodyPr>
            <a:normAutofit lnSpcReduction="10000"/>
          </a:bodyPr>
          <a:lstStyle/>
          <a:p>
            <a:pPr marL="0" indent="0">
              <a:buNone/>
            </a:pPr>
            <a:r>
              <a:rPr lang="en-US" sz="2800" b="1" dirty="0">
                <a:solidFill>
                  <a:srgbClr val="002060"/>
                </a:solidFill>
              </a:rPr>
              <a:t>Even though some of these descriptions are not in a question format, they still are implicit questions.</a:t>
            </a:r>
          </a:p>
          <a:p>
            <a:r>
              <a:rPr lang="en-US" sz="2400" i="1" dirty="0"/>
              <a:t>Ostriches are comical creatures with feathers useless for flying but running faster than a horse, while leaving their eggs exposed (39:13-18)?  (The identity of this creature is a contextual guess, since the Hebrew noun is a hapax legomenon. A stork is another possibility.)</a:t>
            </a:r>
          </a:p>
          <a:p>
            <a:r>
              <a:rPr lang="en-US" sz="2400" i="1" dirty="0"/>
              <a:t>The horse, famous for its courage in battle, is the only domesticated animal in the series (39:19-25). (At this point in history, horses were primarily used for chariotry rather than cavalry.)</a:t>
            </a:r>
          </a:p>
          <a:p>
            <a:r>
              <a:rPr lang="en-US" sz="2400" i="1" dirty="0"/>
              <a:t>The soaring flight of hawks and vultures are equally beyond Job’s ken (39:26-30).</a:t>
            </a:r>
          </a:p>
        </p:txBody>
      </p:sp>
      <p:sp>
        <p:nvSpPr>
          <p:cNvPr id="4" name="Slide Number Placeholder 3">
            <a:extLst>
              <a:ext uri="{FF2B5EF4-FFF2-40B4-BE49-F238E27FC236}">
                <a16:creationId xmlns:a16="http://schemas.microsoft.com/office/drawing/2014/main" id="{F7C04863-CA54-CC7C-BDEA-DF2CBF029117}"/>
              </a:ext>
            </a:extLst>
          </p:cNvPr>
          <p:cNvSpPr>
            <a:spLocks noGrp="1"/>
          </p:cNvSpPr>
          <p:nvPr>
            <p:ph type="sldNum" sz="quarter" idx="12"/>
          </p:nvPr>
        </p:nvSpPr>
        <p:spPr/>
        <p:txBody>
          <a:bodyPr/>
          <a:lstStyle/>
          <a:p>
            <a:fld id="{34B7E4EF-A1BD-40F4-AB7B-04F084DD991D}" type="slidenum">
              <a:rPr lang="en-US" smtClean="0"/>
              <a:t>84</a:t>
            </a:fld>
            <a:endParaRPr lang="en-US" dirty="0"/>
          </a:p>
        </p:txBody>
      </p:sp>
    </p:spTree>
    <p:extLst>
      <p:ext uri="{BB962C8B-B14F-4D97-AF65-F5344CB8AC3E}">
        <p14:creationId xmlns:p14="http://schemas.microsoft.com/office/powerpoint/2010/main" val="36482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7F7A-4F43-91BE-3AE1-02D5C3F31D60}"/>
              </a:ext>
            </a:extLst>
          </p:cNvPr>
          <p:cNvSpPr>
            <a:spLocks noGrp="1"/>
          </p:cNvSpPr>
          <p:nvPr>
            <p:ph type="title"/>
          </p:nvPr>
        </p:nvSpPr>
        <p:spPr/>
        <p:txBody>
          <a:bodyPr/>
          <a:lstStyle/>
          <a:p>
            <a:r>
              <a:rPr lang="en-US" dirty="0">
                <a:solidFill>
                  <a:srgbClr val="C00000"/>
                </a:solidFill>
              </a:rPr>
              <a:t>The Divine Challenge (40:1-5)</a:t>
            </a:r>
          </a:p>
        </p:txBody>
      </p:sp>
      <p:sp>
        <p:nvSpPr>
          <p:cNvPr id="3" name="Content Placeholder 2">
            <a:extLst>
              <a:ext uri="{FF2B5EF4-FFF2-40B4-BE49-F238E27FC236}">
                <a16:creationId xmlns:a16="http://schemas.microsoft.com/office/drawing/2014/main" id="{C392093F-992E-EE0C-28CB-32A24F20B868}"/>
              </a:ext>
            </a:extLst>
          </p:cNvPr>
          <p:cNvSpPr>
            <a:spLocks noGrp="1"/>
          </p:cNvSpPr>
          <p:nvPr>
            <p:ph idx="1"/>
          </p:nvPr>
        </p:nvSpPr>
        <p:spPr/>
        <p:txBody>
          <a:bodyPr>
            <a:normAutofit lnSpcReduction="10000"/>
          </a:bodyPr>
          <a:lstStyle/>
          <a:p>
            <a:pPr marL="0" indent="0">
              <a:buNone/>
            </a:pPr>
            <a:r>
              <a:rPr lang="en-US" sz="2800" b="1" dirty="0">
                <a:solidFill>
                  <a:srgbClr val="002060"/>
                </a:solidFill>
              </a:rPr>
              <a:t>After this lengthy series of unanswerable rhetorical questions, God now challenges Job to respond (40:1-2).</a:t>
            </a:r>
          </a:p>
          <a:p>
            <a:r>
              <a:rPr lang="en-US" sz="2400" i="1" dirty="0"/>
              <a:t>Once again, there is the language of the law court (40:2; cf. 9:3).</a:t>
            </a:r>
          </a:p>
          <a:p>
            <a:r>
              <a:rPr lang="en-US" sz="2400" i="1" dirty="0"/>
              <a:t>In his final appeal, Job had bluntly said that if God would provide him an audience, he would approach God “like a prince” (cf. 31:35-37).</a:t>
            </a:r>
          </a:p>
          <a:p>
            <a:r>
              <a:rPr lang="en-US" sz="2400" i="1" dirty="0"/>
              <a:t>Now, God has answered, and Job, too, must answer!</a:t>
            </a:r>
          </a:p>
          <a:p>
            <a:r>
              <a:rPr lang="en-US" sz="2400" i="1" dirty="0"/>
              <a:t>Job, suitably chastened, concedes that before God he is very small indeed, and he lapses into awed silence (40:4-5).</a:t>
            </a:r>
          </a:p>
        </p:txBody>
      </p:sp>
      <p:sp>
        <p:nvSpPr>
          <p:cNvPr id="4" name="Slide Number Placeholder 3">
            <a:extLst>
              <a:ext uri="{FF2B5EF4-FFF2-40B4-BE49-F238E27FC236}">
                <a16:creationId xmlns:a16="http://schemas.microsoft.com/office/drawing/2014/main" id="{F04DD584-9E5D-CA22-16AB-EA83B060CFC6}"/>
              </a:ext>
            </a:extLst>
          </p:cNvPr>
          <p:cNvSpPr>
            <a:spLocks noGrp="1"/>
          </p:cNvSpPr>
          <p:nvPr>
            <p:ph type="sldNum" sz="quarter" idx="12"/>
          </p:nvPr>
        </p:nvSpPr>
        <p:spPr/>
        <p:txBody>
          <a:bodyPr/>
          <a:lstStyle/>
          <a:p>
            <a:fld id="{34B7E4EF-A1BD-40F4-AB7B-04F084DD991D}" type="slidenum">
              <a:rPr lang="en-US" smtClean="0"/>
              <a:t>85</a:t>
            </a:fld>
            <a:endParaRPr lang="en-US" dirty="0"/>
          </a:p>
        </p:txBody>
      </p:sp>
    </p:spTree>
    <p:extLst>
      <p:ext uri="{BB962C8B-B14F-4D97-AF65-F5344CB8AC3E}">
        <p14:creationId xmlns:p14="http://schemas.microsoft.com/office/powerpoint/2010/main" val="10933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233D8BA8-F427-891F-1C97-E1621E0A40A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BC4B3FD-7A24-4F84-AED8-9AE8719F0D47}"/>
              </a:ext>
            </a:extLst>
          </p:cNvPr>
          <p:cNvSpPr>
            <a:spLocks noGrp="1"/>
          </p:cNvSpPr>
          <p:nvPr>
            <p:ph idx="1"/>
          </p:nvPr>
        </p:nvSpPr>
        <p:spPr>
          <a:xfrm>
            <a:off x="1388124" y="729343"/>
            <a:ext cx="10194275" cy="5401584"/>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effectLst/>
                <a:latin typeface="Baskerville Old Face" panose="02020602080505020303" pitchFamily="18" charset="0"/>
              </a:rPr>
              <a:t>Then Job answered the L</a:t>
            </a:r>
            <a:r>
              <a:rPr lang="en-US" sz="2800" i="1" dirty="0">
                <a:effectLst/>
                <a:latin typeface="Baskerville Old Face" panose="02020602080505020303" pitchFamily="18" charset="0"/>
              </a:rPr>
              <a:t>ORD, “I am unworthy—how can I reply to you? I put my hand over my mouth. I spoke once, but I have no answer—twice, but I will say no more.”</a:t>
            </a: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40:3-5</a:t>
            </a:r>
          </a:p>
        </p:txBody>
      </p:sp>
      <p:sp>
        <p:nvSpPr>
          <p:cNvPr id="4" name="Slide Number Placeholder 3">
            <a:extLst>
              <a:ext uri="{FF2B5EF4-FFF2-40B4-BE49-F238E27FC236}">
                <a16:creationId xmlns:a16="http://schemas.microsoft.com/office/drawing/2014/main" id="{DCFEC09E-0B53-467B-E4E7-21CF56285D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4048204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a:extLst>
            <a:ext uri="{FF2B5EF4-FFF2-40B4-BE49-F238E27FC236}">
              <a16:creationId xmlns:a16="http://schemas.microsoft.com/office/drawing/2014/main" id="{409E7D40-026D-B097-6918-D64F67AC1D50}"/>
            </a:ext>
          </a:extLst>
        </p:cNvPr>
        <p:cNvGrpSpPr/>
        <p:nvPr/>
      </p:nvGrpSpPr>
      <p:grpSpPr>
        <a:xfrm>
          <a:off x="0" y="0"/>
          <a:ext cx="0" cy="0"/>
          <a:chOff x="0" y="0"/>
          <a:chExt cx="0" cy="0"/>
        </a:xfrm>
      </p:grpSpPr>
      <p:sp>
        <p:nvSpPr>
          <p:cNvPr id="339970" name="Rectangle 2">
            <a:extLst>
              <a:ext uri="{FF2B5EF4-FFF2-40B4-BE49-F238E27FC236}">
                <a16:creationId xmlns:a16="http://schemas.microsoft.com/office/drawing/2014/main" id="{7F6A89F8-37A7-9A7F-388C-EFE77A12A32E}"/>
              </a:ext>
            </a:extLst>
          </p:cNvPr>
          <p:cNvSpPr>
            <a:spLocks noGrp="1" noChangeArrowheads="1"/>
          </p:cNvSpPr>
          <p:nvPr>
            <p:ph type="title"/>
          </p:nvPr>
        </p:nvSpPr>
        <p:spPr/>
        <p:txBody>
          <a:bodyPr/>
          <a:lstStyle/>
          <a:p>
            <a:pPr algn="l" eaLnBrk="1" hangingPunct="1">
              <a:defRPr/>
            </a:pPr>
            <a:r>
              <a:rPr lang="en-US" altLang="en-US" b="1" dirty="0">
                <a:solidFill>
                  <a:srgbClr val="52551B"/>
                </a:solidFill>
              </a:rPr>
              <a:t>DISCUSSION POINTS</a:t>
            </a:r>
          </a:p>
        </p:txBody>
      </p:sp>
      <p:sp>
        <p:nvSpPr>
          <p:cNvPr id="339971" name="Rectangle 3">
            <a:extLst>
              <a:ext uri="{FF2B5EF4-FFF2-40B4-BE49-F238E27FC236}">
                <a16:creationId xmlns:a16="http://schemas.microsoft.com/office/drawing/2014/main" id="{32680BE9-1F97-2526-A347-BF9DB64265A6}"/>
              </a:ext>
            </a:extLst>
          </p:cNvPr>
          <p:cNvSpPr>
            <a:spLocks noGrp="1" noChangeArrowheads="1"/>
          </p:cNvSpPr>
          <p:nvPr>
            <p:ph type="body" idx="1"/>
          </p:nvPr>
        </p:nvSpPr>
        <p:spPr>
          <a:xfrm>
            <a:off x="609599" y="1567543"/>
            <a:ext cx="11168743" cy="5105400"/>
          </a:xfrm>
        </p:spPr>
        <p:txBody>
          <a:bodyPr/>
          <a:lstStyle/>
          <a:p>
            <a:pPr eaLnBrk="1" hangingPunct="1">
              <a:buClr>
                <a:srgbClr val="000000"/>
              </a:buClr>
              <a:buFontTx/>
              <a:buChar char="•"/>
            </a:pPr>
            <a:r>
              <a:rPr lang="en-US" altLang="en-US" i="1" dirty="0">
                <a:solidFill>
                  <a:srgbClr val="000000"/>
                </a:solidFill>
                <a:effectLst/>
              </a:rPr>
              <a:t>If you could meet with God face-to-face and ask a question, what might it be?</a:t>
            </a:r>
          </a:p>
          <a:p>
            <a:pPr eaLnBrk="1" hangingPunct="1">
              <a:buClr>
                <a:srgbClr val="000000"/>
              </a:buClr>
              <a:buFontTx/>
              <a:buChar char="•"/>
            </a:pPr>
            <a:r>
              <a:rPr lang="en-US" altLang="en-US" i="1" dirty="0">
                <a:solidFill>
                  <a:srgbClr val="000000"/>
                </a:solidFill>
                <a:effectLst/>
              </a:rPr>
              <a:t>Modern people have answered many of the questions God asked Job with respect to geography and animal life. What kind of questions are they yet unable to answer?</a:t>
            </a:r>
          </a:p>
          <a:p>
            <a:pPr eaLnBrk="1" hangingPunct="1">
              <a:buClr>
                <a:srgbClr val="000000"/>
              </a:buClr>
              <a:buFontTx/>
              <a:buChar char="•"/>
            </a:pPr>
            <a:endParaRPr lang="en-US" altLang="en-US" i="1" dirty="0">
              <a:solidFill>
                <a:srgbClr val="000000"/>
              </a:solidFill>
              <a:effectLst/>
            </a:endParaRPr>
          </a:p>
        </p:txBody>
      </p:sp>
    </p:spTree>
    <p:extLst>
      <p:ext uri="{BB962C8B-B14F-4D97-AF65-F5344CB8AC3E}">
        <p14:creationId xmlns:p14="http://schemas.microsoft.com/office/powerpoint/2010/main" val="2766722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422C71-33BC-01CE-74B6-268F0626A1F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F1DB7E1-8E2D-AB8D-D4E1-6742B936018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37970347-00CD-DDF5-3736-69E8465DD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F0FACC08-5028-B970-8BB1-6B77549E0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A3B0F3B5-A47F-8EFB-9853-2045AB06A6FD}"/>
              </a:ext>
            </a:extLst>
          </p:cNvPr>
          <p:cNvSpPr>
            <a:spLocks noGrp="1"/>
          </p:cNvSpPr>
          <p:nvPr>
            <p:ph type="ctrTitle"/>
          </p:nvPr>
        </p:nvSpPr>
        <p:spPr>
          <a:xfrm>
            <a:off x="6033792" y="2612707"/>
            <a:ext cx="4775075" cy="1630907"/>
          </a:xfrm>
        </p:spPr>
        <p:txBody>
          <a:bodyPr>
            <a:normAutofit fontScale="90000"/>
          </a:bodyPr>
          <a:lstStyle/>
          <a:p>
            <a:pPr algn="r"/>
            <a:r>
              <a:rPr lang="en-US" sz="4800" b="1" dirty="0">
                <a:solidFill>
                  <a:schemeClr val="tx1"/>
                </a:solidFill>
              </a:rPr>
              <a:t>The suffering of job</a:t>
            </a:r>
            <a:br>
              <a:rPr lang="en-US" sz="4800" dirty="0">
                <a:solidFill>
                  <a:schemeClr val="tx1"/>
                </a:solidFill>
              </a:rPr>
            </a:br>
            <a:r>
              <a:rPr lang="en-US" sz="3600" cap="none" dirty="0">
                <a:solidFill>
                  <a:schemeClr val="tx1"/>
                </a:solidFill>
              </a:rPr>
              <a:t>Part</a:t>
            </a:r>
            <a:r>
              <a:rPr lang="en-US" sz="3600" dirty="0">
                <a:solidFill>
                  <a:schemeClr val="tx1"/>
                </a:solidFill>
              </a:rPr>
              <a:t> 11</a:t>
            </a:r>
          </a:p>
        </p:txBody>
      </p:sp>
    </p:spTree>
    <p:extLst>
      <p:ext uri="{BB962C8B-B14F-4D97-AF65-F5344CB8AC3E}">
        <p14:creationId xmlns:p14="http://schemas.microsoft.com/office/powerpoint/2010/main" val="3300445309"/>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a:extLst>
            <a:ext uri="{FF2B5EF4-FFF2-40B4-BE49-F238E27FC236}">
              <a16:creationId xmlns:a16="http://schemas.microsoft.com/office/drawing/2014/main" id="{69DD3C7E-F1FD-D2BD-D95F-DB9E2248260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DF1AC92-E0C7-8D55-3585-759960C92EA0}"/>
              </a:ext>
            </a:extLst>
          </p:cNvPr>
          <p:cNvSpPr>
            <a:spLocks noGrp="1"/>
          </p:cNvSpPr>
          <p:nvPr>
            <p:ph idx="1"/>
          </p:nvPr>
        </p:nvSpPr>
        <p:spPr>
          <a:xfrm>
            <a:off x="1388124" y="729343"/>
            <a:ext cx="10194275" cy="5401584"/>
          </a:xfrm>
        </p:spPr>
        <p:txBody>
          <a:bodyPr/>
          <a:lstStyle/>
          <a:p>
            <a:pPr marL="0" indent="0">
              <a:buNone/>
            </a:pPr>
            <a:endParaRPr lang="en-US" i="1" dirty="0">
              <a:latin typeface="Baskerville Old Face" panose="02020602080505020303" pitchFamily="18" charset="0"/>
            </a:endParaRPr>
          </a:p>
          <a:p>
            <a:pPr marL="0" indent="0">
              <a:spcBef>
                <a:spcPts val="0"/>
              </a:spcBef>
              <a:buNone/>
            </a:pPr>
            <a:r>
              <a:rPr lang="en-US" i="1" dirty="0">
                <a:effectLst/>
                <a:latin typeface="Baskerville Old Face" panose="02020602080505020303" pitchFamily="18" charset="0"/>
              </a:rPr>
              <a:t>Then the L</a:t>
            </a:r>
            <a:r>
              <a:rPr lang="en-US" sz="2800" i="1" dirty="0">
                <a:effectLst/>
                <a:latin typeface="Baskerville Old Face" panose="02020602080505020303" pitchFamily="18" charset="0"/>
              </a:rPr>
              <a:t>ORD</a:t>
            </a:r>
            <a:r>
              <a:rPr lang="en-US" i="1" dirty="0">
                <a:effectLst/>
                <a:latin typeface="Baskerville Old Face" panose="02020602080505020303" pitchFamily="18" charset="0"/>
              </a:rPr>
              <a:t> spoke to Job out of the whirlwind: “Would you discredit my justice? Would you condemn me to justify yourself? Do you have an arm like God’s?”</a:t>
            </a:r>
          </a:p>
          <a:p>
            <a:pPr marL="0" indent="0">
              <a:spcBef>
                <a:spcPts val="0"/>
              </a:spcBef>
              <a:buNone/>
            </a:pPr>
            <a:endParaRPr lang="en-US" i="1" dirty="0">
              <a:effectLst/>
              <a:latin typeface="Baskerville Old Face" panose="02020602080505020303" pitchFamily="18" charset="0"/>
            </a:endParaRPr>
          </a:p>
          <a:p>
            <a:pPr marL="0" indent="0">
              <a:spcBef>
                <a:spcPts val="0"/>
              </a:spcBef>
              <a:buNone/>
            </a:pPr>
            <a:r>
              <a:rPr lang="en-US" i="1" dirty="0">
                <a:effectLst/>
                <a:latin typeface="Baskerville Old Face" panose="02020602080505020303" pitchFamily="18" charset="0"/>
              </a:rPr>
              <a:t>“Look at Behemoth…”</a:t>
            </a:r>
          </a:p>
          <a:p>
            <a:pPr marL="0" indent="0">
              <a:spcBef>
                <a:spcPts val="0"/>
              </a:spcBef>
              <a:buNone/>
            </a:pPr>
            <a:endParaRPr lang="en-US" i="1" dirty="0">
              <a:effectLst/>
              <a:latin typeface="Baskerville Old Face" panose="02020602080505020303" pitchFamily="18" charset="0"/>
            </a:endParaRPr>
          </a:p>
          <a:p>
            <a:pPr marL="0" indent="0">
              <a:spcBef>
                <a:spcPts val="0"/>
              </a:spcBef>
              <a:buNone/>
            </a:pPr>
            <a:r>
              <a:rPr lang="en-US" i="1" dirty="0">
                <a:effectLst/>
                <a:latin typeface="Baskerville Old Face" panose="02020602080505020303" pitchFamily="18" charset="0"/>
              </a:rPr>
              <a:t>“Can you pull in Leviathan with a fish hook?”</a:t>
            </a:r>
          </a:p>
          <a:p>
            <a:pPr marL="0" indent="0">
              <a:spcBef>
                <a:spcPts val="0"/>
              </a:spcBef>
              <a:buNone/>
            </a:pPr>
            <a:endParaRPr lang="en-US" i="1" dirty="0">
              <a:latin typeface="Baskerville Old Face" panose="02020602080505020303" pitchFamily="18" charset="0"/>
            </a:endParaRPr>
          </a:p>
          <a:p>
            <a:pPr marL="0" indent="0">
              <a:spcBef>
                <a:spcPts val="0"/>
              </a:spcBef>
              <a:buNone/>
            </a:pPr>
            <a:r>
              <a:rPr lang="en-US" i="1" dirty="0">
                <a:latin typeface="Baskerville Old Face" panose="02020602080505020303" pitchFamily="18" charset="0"/>
              </a:rPr>
              <a:t>							Job 40:6-9, 15; 41:1</a:t>
            </a:r>
          </a:p>
        </p:txBody>
      </p:sp>
      <p:sp>
        <p:nvSpPr>
          <p:cNvPr id="4" name="Slide Number Placeholder 3">
            <a:extLst>
              <a:ext uri="{FF2B5EF4-FFF2-40B4-BE49-F238E27FC236}">
                <a16:creationId xmlns:a16="http://schemas.microsoft.com/office/drawing/2014/main" id="{F023B498-192A-DFBE-0692-6D3DE0CF62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5E208-2B8A-43C9-8C4F-DCD16BDE65B0}" type="slidenum">
              <a:rPr kumimoji="0" lang="en-US" altLang="en-US" sz="1200" b="0" i="0" u="none" strike="noStrike" kern="1200" cap="none" spc="0" normalizeH="0" baseline="0" noProof="0" smtClean="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altLang="en-US" sz="12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421849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C838-0DDD-CAC8-D5A0-1D2C5E4C6649}"/>
              </a:ext>
            </a:extLst>
          </p:cNvPr>
          <p:cNvSpPr>
            <a:spLocks noGrp="1"/>
          </p:cNvSpPr>
          <p:nvPr>
            <p:ph type="title"/>
          </p:nvPr>
        </p:nvSpPr>
        <p:spPr>
          <a:xfrm>
            <a:off x="1066800" y="642594"/>
            <a:ext cx="10058400" cy="772138"/>
          </a:xfrm>
        </p:spPr>
        <p:txBody>
          <a:bodyPr/>
          <a:lstStyle/>
          <a:p>
            <a:r>
              <a:rPr lang="en-US" dirty="0">
                <a:solidFill>
                  <a:srgbClr val="C00000"/>
                </a:solidFill>
              </a:rPr>
              <a:t>Job Is Completely Shattered</a:t>
            </a:r>
          </a:p>
        </p:txBody>
      </p:sp>
      <p:sp>
        <p:nvSpPr>
          <p:cNvPr id="3" name="Content Placeholder 2">
            <a:extLst>
              <a:ext uri="{FF2B5EF4-FFF2-40B4-BE49-F238E27FC236}">
                <a16:creationId xmlns:a16="http://schemas.microsoft.com/office/drawing/2014/main" id="{ED3E296A-1C0E-2EBD-FFBA-7179DFFA9398}"/>
              </a:ext>
            </a:extLst>
          </p:cNvPr>
          <p:cNvSpPr>
            <a:spLocks noGrp="1"/>
          </p:cNvSpPr>
          <p:nvPr>
            <p:ph idx="1"/>
          </p:nvPr>
        </p:nvSpPr>
        <p:spPr>
          <a:xfrm>
            <a:off x="1066799" y="1539058"/>
            <a:ext cx="10509849" cy="2463599"/>
          </a:xfrm>
        </p:spPr>
        <p:txBody>
          <a:bodyPr>
            <a:normAutofit/>
          </a:bodyPr>
          <a:lstStyle/>
          <a:p>
            <a:pPr marL="0" indent="0">
              <a:buNone/>
            </a:pPr>
            <a:r>
              <a:rPr lang="en-US" sz="2800" b="1" dirty="0">
                <a:solidFill>
                  <a:srgbClr val="002060"/>
                </a:solidFill>
              </a:rPr>
              <a:t>By this time, Job is truly at his wit’s end.</a:t>
            </a:r>
          </a:p>
          <a:p>
            <a:r>
              <a:rPr lang="en-US" sz="2400" i="1" dirty="0"/>
              <a:t>It hasn’t help to vent his feelings, but silence doesn’t help either (16:6).</a:t>
            </a:r>
          </a:p>
          <a:p>
            <a:r>
              <a:rPr lang="en-US" sz="2400" i="1" dirty="0"/>
              <a:t>He feels persecuted and the object of God’s anger (16:7-9). His words describe this attack by God and now by his friends, too (16:10-11). A literal rendering of 16:12-14 is vivid and excruciating!</a:t>
            </a:r>
          </a:p>
        </p:txBody>
      </p:sp>
      <p:sp>
        <p:nvSpPr>
          <p:cNvPr id="4" name="TextBox 3">
            <a:extLst>
              <a:ext uri="{FF2B5EF4-FFF2-40B4-BE49-F238E27FC236}">
                <a16:creationId xmlns:a16="http://schemas.microsoft.com/office/drawing/2014/main" id="{960E5CEA-32E2-576C-0B1D-806679356FAF}"/>
              </a:ext>
            </a:extLst>
          </p:cNvPr>
          <p:cNvSpPr txBox="1"/>
          <p:nvPr/>
        </p:nvSpPr>
        <p:spPr>
          <a:xfrm>
            <a:off x="1249391" y="4144236"/>
            <a:ext cx="5072332" cy="1938992"/>
          </a:xfrm>
          <a:prstGeom prst="rect">
            <a:avLst/>
          </a:prstGeom>
          <a:noFill/>
        </p:spPr>
        <p:txBody>
          <a:bodyPr wrap="square" rtlCol="0">
            <a:spAutoFit/>
          </a:bodyPr>
          <a:lstStyle/>
          <a:p>
            <a:pPr marL="0" marR="0" indent="0">
              <a:spcBef>
                <a:spcPts val="60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I was at ease and he shattered me;</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He grabbed my gullet, and smashed 	me.</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He set me up as his target,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His archers encircled me.</a:t>
            </a:r>
            <a:endParaRPr lang="en-US" sz="2400" b="1" dirty="0">
              <a:solidFill>
                <a:srgbClr val="C00000"/>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9D31451-81FD-1577-988F-C205023559E2}"/>
              </a:ext>
            </a:extLst>
          </p:cNvPr>
          <p:cNvSpPr txBox="1"/>
          <p:nvPr/>
        </p:nvSpPr>
        <p:spPr>
          <a:xfrm>
            <a:off x="6321723" y="4144236"/>
            <a:ext cx="4986068" cy="2308324"/>
          </a:xfrm>
          <a:prstGeom prst="rect">
            <a:avLst/>
          </a:prstGeom>
          <a:noFill/>
        </p:spPr>
        <p:txBody>
          <a:bodyPr wrap="square" rtlCol="0">
            <a:spAutoFit/>
          </a:bodyPr>
          <a:lstStyle/>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He chopped my kidneys unsparingly,</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And split my guts on the ground.</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He wounds me with wound upon 	wound;</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i="1" dirty="0">
                <a:solidFill>
                  <a:srgbClr val="C00000"/>
                </a:solidFill>
                <a:effectLst/>
                <a:latin typeface="Times New Roman" panose="02020603050405020304" pitchFamily="18" charset="0"/>
                <a:ea typeface="Times New Roman" panose="02020603050405020304" pitchFamily="18" charset="0"/>
              </a:rPr>
              <a:t>He rushed against me like a 	champion.</a:t>
            </a:r>
            <a:endParaRPr lang="en-US" sz="2400" b="1" i="1" dirty="0">
              <a:solidFill>
                <a:srgbClr val="C00000"/>
              </a:solidFill>
            </a:endParaRPr>
          </a:p>
        </p:txBody>
      </p:sp>
      <p:sp>
        <p:nvSpPr>
          <p:cNvPr id="6" name="Slide Number Placeholder 5">
            <a:extLst>
              <a:ext uri="{FF2B5EF4-FFF2-40B4-BE49-F238E27FC236}">
                <a16:creationId xmlns:a16="http://schemas.microsoft.com/office/drawing/2014/main" id="{C657779A-FE0F-5594-D96F-96E72E6D484D}"/>
              </a:ext>
            </a:extLst>
          </p:cNvPr>
          <p:cNvSpPr>
            <a:spLocks noGrp="1"/>
          </p:cNvSpPr>
          <p:nvPr>
            <p:ph type="sldNum" sz="quarter" idx="12"/>
          </p:nvPr>
        </p:nvSpPr>
        <p:spPr/>
        <p:txBody>
          <a:bodyPr/>
          <a:lstStyle/>
          <a:p>
            <a:fld id="{34B7E4EF-A1BD-40F4-AB7B-04F084DD991D}" type="slidenum">
              <a:rPr lang="en-US" smtClean="0"/>
              <a:t>9</a:t>
            </a:fld>
            <a:endParaRPr lang="en-US" dirty="0"/>
          </a:p>
        </p:txBody>
      </p:sp>
    </p:spTree>
    <p:extLst>
      <p:ext uri="{BB962C8B-B14F-4D97-AF65-F5344CB8AC3E}">
        <p14:creationId xmlns:p14="http://schemas.microsoft.com/office/powerpoint/2010/main" val="146524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6928-6180-2EA2-C76A-8536C13CF0B3}"/>
              </a:ext>
            </a:extLst>
          </p:cNvPr>
          <p:cNvSpPr>
            <a:spLocks noGrp="1"/>
          </p:cNvSpPr>
          <p:nvPr>
            <p:ph type="title"/>
          </p:nvPr>
        </p:nvSpPr>
        <p:spPr>
          <a:xfrm>
            <a:off x="1066800" y="556329"/>
            <a:ext cx="10058400" cy="1013678"/>
          </a:xfrm>
        </p:spPr>
        <p:txBody>
          <a:bodyPr/>
          <a:lstStyle/>
          <a:p>
            <a:r>
              <a:rPr lang="en-US" dirty="0">
                <a:solidFill>
                  <a:srgbClr val="C00000"/>
                </a:solidFill>
              </a:rPr>
              <a:t>THE SECOND SPEECH (40:6—41:34)</a:t>
            </a:r>
          </a:p>
        </p:txBody>
      </p:sp>
      <p:sp>
        <p:nvSpPr>
          <p:cNvPr id="3" name="Content Placeholder 2">
            <a:extLst>
              <a:ext uri="{FF2B5EF4-FFF2-40B4-BE49-F238E27FC236}">
                <a16:creationId xmlns:a16="http://schemas.microsoft.com/office/drawing/2014/main" id="{AB5170B7-DD95-4239-A022-CBB43388735B}"/>
              </a:ext>
            </a:extLst>
          </p:cNvPr>
          <p:cNvSpPr>
            <a:spLocks noGrp="1"/>
          </p:cNvSpPr>
          <p:nvPr>
            <p:ph idx="1"/>
          </p:nvPr>
        </p:nvSpPr>
        <p:spPr>
          <a:xfrm>
            <a:off x="1066800" y="1504188"/>
            <a:ext cx="10058400" cy="3671661"/>
          </a:xfrm>
        </p:spPr>
        <p:txBody>
          <a:bodyPr>
            <a:normAutofit lnSpcReduction="10000"/>
          </a:bodyPr>
          <a:lstStyle/>
          <a:p>
            <a:pPr marL="0" indent="0">
              <a:buNone/>
            </a:pPr>
            <a:r>
              <a:rPr lang="en-US" sz="2800" b="1" dirty="0">
                <a:solidFill>
                  <a:srgbClr val="002060"/>
                </a:solidFill>
              </a:rPr>
              <a:t>As in the first speech, God confronts Job out of the whirlwind (40:6-7).</a:t>
            </a:r>
          </a:p>
          <a:p>
            <a:r>
              <a:rPr lang="en-US" sz="2400" i="1" dirty="0"/>
              <a:t>The first question concerns moral justice (40:8-9).</a:t>
            </a:r>
          </a:p>
          <a:p>
            <a:r>
              <a:rPr lang="en-US" sz="2400" i="1" dirty="0"/>
              <a:t>Was Job so insistent on his innocence that he would impugn God?</a:t>
            </a:r>
          </a:p>
          <a:p>
            <a:r>
              <a:rPr lang="en-US" sz="2400" i="1" dirty="0"/>
              <a:t>What follows is a challenge for Job to consider how he might govern the moral world if he had the opportunity (40:10-13).</a:t>
            </a:r>
          </a:p>
          <a:p>
            <a:r>
              <a:rPr lang="en-US" sz="2400" i="1" dirty="0"/>
              <a:t>If Job could achieve justice in such a way, only then would God concede that Job was capable of vindicating himself (40:14).</a:t>
            </a:r>
          </a:p>
        </p:txBody>
      </p:sp>
      <p:sp>
        <p:nvSpPr>
          <p:cNvPr id="4" name="TextBox 3">
            <a:extLst>
              <a:ext uri="{FF2B5EF4-FFF2-40B4-BE49-F238E27FC236}">
                <a16:creationId xmlns:a16="http://schemas.microsoft.com/office/drawing/2014/main" id="{31BE7487-FE6D-30A2-43A5-3CEEB2724891}"/>
              </a:ext>
            </a:extLst>
          </p:cNvPr>
          <p:cNvSpPr txBox="1"/>
          <p:nvPr/>
        </p:nvSpPr>
        <p:spPr>
          <a:xfrm>
            <a:off x="533401" y="5175849"/>
            <a:ext cx="11103428" cy="1200329"/>
          </a:xfrm>
          <a:prstGeom prst="rect">
            <a:avLst/>
          </a:prstGeom>
          <a:solidFill>
            <a:schemeClr val="accent1">
              <a:lumMod val="50000"/>
            </a:schemeClr>
          </a:solidFill>
        </p:spPr>
        <p:txBody>
          <a:bodyPr wrap="square" rtlCol="0">
            <a:spAutoFit/>
          </a:bodyPr>
          <a:lstStyle/>
          <a:p>
            <a:pPr algn="ctr"/>
            <a:r>
              <a:rPr lang="en-US" sz="3600" b="1" dirty="0">
                <a:solidFill>
                  <a:schemeClr val="accent2">
                    <a:lumMod val="40000"/>
                    <a:lumOff val="60000"/>
                  </a:schemeClr>
                </a:solidFill>
                <a:effectLst>
                  <a:outerShdw blurRad="38100" dist="38100" dir="2700000" algn="tl">
                    <a:srgbClr val="000000">
                      <a:alpha val="43137"/>
                    </a:srgbClr>
                  </a:outerShdw>
                </a:effectLst>
                <a:latin typeface="Agency FB" panose="020B0503020202020204" pitchFamily="34" charset="0"/>
              </a:rPr>
              <a:t>THE POINT, OF COURSE, IS THAT JOB WAS QUITE UNEQUAL TO SUCH A TASK, AND CONSEQUENTLY, HE NEEDED TO RETHINK HIS MINDSET.</a:t>
            </a:r>
          </a:p>
        </p:txBody>
      </p:sp>
      <p:sp>
        <p:nvSpPr>
          <p:cNvPr id="5" name="Slide Number Placeholder 4">
            <a:extLst>
              <a:ext uri="{FF2B5EF4-FFF2-40B4-BE49-F238E27FC236}">
                <a16:creationId xmlns:a16="http://schemas.microsoft.com/office/drawing/2014/main" id="{86196093-A783-8D22-68D1-53E348BF1272}"/>
              </a:ext>
            </a:extLst>
          </p:cNvPr>
          <p:cNvSpPr>
            <a:spLocks noGrp="1"/>
          </p:cNvSpPr>
          <p:nvPr>
            <p:ph type="sldNum" sz="quarter" idx="12"/>
          </p:nvPr>
        </p:nvSpPr>
        <p:spPr/>
        <p:txBody>
          <a:bodyPr/>
          <a:lstStyle/>
          <a:p>
            <a:fld id="{34B7E4EF-A1BD-40F4-AB7B-04F084DD991D}" type="slidenum">
              <a:rPr lang="en-US" smtClean="0"/>
              <a:t>90</a:t>
            </a:fld>
            <a:endParaRPr lang="en-US" dirty="0"/>
          </a:p>
        </p:txBody>
      </p:sp>
    </p:spTree>
    <p:extLst>
      <p:ext uri="{BB962C8B-B14F-4D97-AF65-F5344CB8AC3E}">
        <p14:creationId xmlns:p14="http://schemas.microsoft.com/office/powerpoint/2010/main" val="237824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5FF3F-E8A4-C6CB-BEB8-5DE4A7B88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C7239-7E76-4C80-20C0-2B5F573BD848}"/>
              </a:ext>
            </a:extLst>
          </p:cNvPr>
          <p:cNvSpPr>
            <a:spLocks noGrp="1"/>
          </p:cNvSpPr>
          <p:nvPr>
            <p:ph type="title"/>
          </p:nvPr>
        </p:nvSpPr>
        <p:spPr/>
        <p:txBody>
          <a:bodyPr/>
          <a:lstStyle/>
          <a:p>
            <a:r>
              <a:rPr lang="en-US" dirty="0">
                <a:solidFill>
                  <a:srgbClr val="C00000"/>
                </a:solidFill>
              </a:rPr>
              <a:t>Two Additional Awesome Creatures</a:t>
            </a:r>
          </a:p>
        </p:txBody>
      </p:sp>
      <p:sp>
        <p:nvSpPr>
          <p:cNvPr id="3" name="Content Placeholder 2">
            <a:extLst>
              <a:ext uri="{FF2B5EF4-FFF2-40B4-BE49-F238E27FC236}">
                <a16:creationId xmlns:a16="http://schemas.microsoft.com/office/drawing/2014/main" id="{985A2C60-1743-816A-81DC-913ED917973E}"/>
              </a:ext>
            </a:extLst>
          </p:cNvPr>
          <p:cNvSpPr>
            <a:spLocks noGrp="1"/>
          </p:cNvSpPr>
          <p:nvPr>
            <p:ph idx="1"/>
          </p:nvPr>
        </p:nvSpPr>
        <p:spPr>
          <a:xfrm>
            <a:off x="1066800" y="2014194"/>
            <a:ext cx="10058400" cy="3849624"/>
          </a:xfrm>
        </p:spPr>
        <p:txBody>
          <a:bodyPr>
            <a:normAutofit/>
          </a:bodyPr>
          <a:lstStyle/>
          <a:p>
            <a:pPr marL="0" indent="0">
              <a:buNone/>
            </a:pPr>
            <a:r>
              <a:rPr lang="en-US" sz="2800" b="1" dirty="0">
                <a:solidFill>
                  <a:srgbClr val="002060"/>
                </a:solidFill>
              </a:rPr>
              <a:t>Both these creatures are prime examples of power and pride.</a:t>
            </a:r>
          </a:p>
          <a:p>
            <a:r>
              <a:rPr lang="en-US" sz="2400" i="1" dirty="0"/>
              <a:t>If Job could wear the robes of God as judge, would he be able to bring them down?</a:t>
            </a:r>
          </a:p>
          <a:p>
            <a:r>
              <a:rPr lang="en-US" sz="2400" i="1" dirty="0"/>
              <a:t>Did he have an “arm” like God or a “hand” like God that could bring to heel these two terrible and incredible creatures called Behemoth and Leviathan (40:9, 14)?</a:t>
            </a:r>
          </a:p>
        </p:txBody>
      </p:sp>
      <p:sp>
        <p:nvSpPr>
          <p:cNvPr id="4" name="Slide Number Placeholder 3">
            <a:extLst>
              <a:ext uri="{FF2B5EF4-FFF2-40B4-BE49-F238E27FC236}">
                <a16:creationId xmlns:a16="http://schemas.microsoft.com/office/drawing/2014/main" id="{DB6C60D2-5A06-9EFE-F54F-30802AAD85A5}"/>
              </a:ext>
            </a:extLst>
          </p:cNvPr>
          <p:cNvSpPr>
            <a:spLocks noGrp="1"/>
          </p:cNvSpPr>
          <p:nvPr>
            <p:ph type="sldNum" sz="quarter" idx="12"/>
          </p:nvPr>
        </p:nvSpPr>
        <p:spPr/>
        <p:txBody>
          <a:bodyPr/>
          <a:lstStyle/>
          <a:p>
            <a:fld id="{34B7E4EF-A1BD-40F4-AB7B-04F084DD991D}" type="slidenum">
              <a:rPr lang="en-US" smtClean="0"/>
              <a:t>91</a:t>
            </a:fld>
            <a:endParaRPr lang="en-US" dirty="0"/>
          </a:p>
        </p:txBody>
      </p:sp>
    </p:spTree>
    <p:extLst>
      <p:ext uri="{BB962C8B-B14F-4D97-AF65-F5344CB8AC3E}">
        <p14:creationId xmlns:p14="http://schemas.microsoft.com/office/powerpoint/2010/main" val="5890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747-AC29-66B9-693C-3086D18F5946}"/>
              </a:ext>
            </a:extLst>
          </p:cNvPr>
          <p:cNvSpPr>
            <a:spLocks noGrp="1"/>
          </p:cNvSpPr>
          <p:nvPr>
            <p:ph type="title"/>
          </p:nvPr>
        </p:nvSpPr>
        <p:spPr>
          <a:xfrm>
            <a:off x="1066800" y="642594"/>
            <a:ext cx="5384800" cy="5555006"/>
          </a:xfrm>
        </p:spPr>
        <p:txBody>
          <a:bodyPr/>
          <a:lstStyle/>
          <a:p>
            <a:r>
              <a:rPr lang="en-US" dirty="0"/>
              <a:t>Behemoth and Leviathan</a:t>
            </a:r>
            <a:br>
              <a:rPr lang="en-US" dirty="0"/>
            </a:br>
            <a:br>
              <a:rPr lang="en-US" dirty="0"/>
            </a:br>
            <a:r>
              <a:rPr kumimoji="0" lang="en-US" sz="2000" b="0" i="0" u="none" strike="noStrike" kern="1200" cap="none" spc="0" normalizeH="0" baseline="0" noProof="0" dirty="0">
                <a:ln>
                  <a:noFill/>
                </a:ln>
                <a:solidFill>
                  <a:prstClr val="black">
                    <a:lumMod val="85000"/>
                    <a:lumOff val="15000"/>
                  </a:prstClr>
                </a:solidFill>
                <a:effectLst/>
                <a:uLnTx/>
                <a:uFillTx/>
                <a:latin typeface="Avenir Next LT Pro Light" panose="02020404030301010803"/>
                <a:ea typeface="+mn-ea"/>
                <a:cs typeface="+mn-cs"/>
              </a:rPr>
              <a:t>Watercolor by William Blake</a:t>
            </a:r>
            <a:endParaRPr lang="en-US" dirty="0"/>
          </a:p>
        </p:txBody>
      </p:sp>
      <p:pic>
        <p:nvPicPr>
          <p:cNvPr id="5122" name="Picture 2" descr="undefined">
            <a:extLst>
              <a:ext uri="{FF2B5EF4-FFF2-40B4-BE49-F238E27FC236}">
                <a16:creationId xmlns:a16="http://schemas.microsoft.com/office/drawing/2014/main" id="{F36A2CAB-B1AA-7F28-FDC0-9E561F43E3B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162800" y="0"/>
            <a:ext cx="5029200" cy="67944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3C101EE-356C-2E85-EF22-3E9429B9235C}"/>
              </a:ext>
            </a:extLst>
          </p:cNvPr>
          <p:cNvSpPr>
            <a:spLocks noGrp="1"/>
          </p:cNvSpPr>
          <p:nvPr>
            <p:ph type="sldNum" sz="quarter" idx="12"/>
          </p:nvPr>
        </p:nvSpPr>
        <p:spPr/>
        <p:txBody>
          <a:bodyPr/>
          <a:lstStyle/>
          <a:p>
            <a:fld id="{34B7E4EF-A1BD-40F4-AB7B-04F084DD991D}" type="slidenum">
              <a:rPr lang="en-US" smtClean="0"/>
              <a:t>92</a:t>
            </a:fld>
            <a:endParaRPr lang="en-US" dirty="0"/>
          </a:p>
        </p:txBody>
      </p:sp>
    </p:spTree>
    <p:extLst>
      <p:ext uri="{BB962C8B-B14F-4D97-AF65-F5344CB8AC3E}">
        <p14:creationId xmlns:p14="http://schemas.microsoft.com/office/powerpoint/2010/main" val="29949200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4CA41F5F-8E88-61A1-B962-14322EB5B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E088F-B998-69B5-FE30-2254FD319975}"/>
              </a:ext>
            </a:extLst>
          </p:cNvPr>
          <p:cNvSpPr>
            <a:spLocks noGrp="1"/>
          </p:cNvSpPr>
          <p:nvPr>
            <p:ph type="title"/>
          </p:nvPr>
        </p:nvSpPr>
        <p:spPr>
          <a:xfrm>
            <a:off x="569106" y="97276"/>
            <a:ext cx="10058400" cy="975868"/>
          </a:xfrm>
        </p:spPr>
        <p:txBody>
          <a:bodyPr>
            <a:normAutofit/>
          </a:bodyPr>
          <a:lstStyle/>
          <a:p>
            <a:r>
              <a:rPr lang="en-US" sz="5400" dirty="0">
                <a:solidFill>
                  <a:srgbClr val="002060"/>
                </a:solidFill>
                <a:latin typeface="Eras Bold ITC" panose="020B0907030504020204" pitchFamily="34" charset="0"/>
              </a:rPr>
              <a:t>So, who are these creatures?</a:t>
            </a:r>
          </a:p>
        </p:txBody>
      </p:sp>
      <p:sp>
        <p:nvSpPr>
          <p:cNvPr id="3" name="Content Placeholder 2">
            <a:extLst>
              <a:ext uri="{FF2B5EF4-FFF2-40B4-BE49-F238E27FC236}">
                <a16:creationId xmlns:a16="http://schemas.microsoft.com/office/drawing/2014/main" id="{CA095CDA-DAE3-A663-44C4-B754F3AFA703}"/>
              </a:ext>
            </a:extLst>
          </p:cNvPr>
          <p:cNvSpPr>
            <a:spLocks noGrp="1"/>
          </p:cNvSpPr>
          <p:nvPr>
            <p:ph idx="1"/>
          </p:nvPr>
        </p:nvSpPr>
        <p:spPr>
          <a:xfrm>
            <a:off x="569106" y="1245141"/>
            <a:ext cx="11053788" cy="5515583"/>
          </a:xfrm>
        </p:spPr>
        <p:txBody>
          <a:bodyPr>
            <a:normAutofit/>
          </a:bodyPr>
          <a:lstStyle/>
          <a:p>
            <a:pPr marL="0" indent="0">
              <a:buNone/>
            </a:pPr>
            <a:r>
              <a:rPr lang="en-US" sz="3600" b="1" dirty="0">
                <a:solidFill>
                  <a:srgbClr val="C00000"/>
                </a:solidFill>
                <a:latin typeface="Book Antiqua" panose="02040602050305030304" pitchFamily="18" charset="0"/>
              </a:rPr>
              <a:t>In the English Versions, their names are merely transliterated.</a:t>
            </a:r>
          </a:p>
          <a:p>
            <a:r>
              <a:rPr lang="en-US" sz="3200" i="1" dirty="0">
                <a:latin typeface="Book Antiqua" panose="02040602050305030304" pitchFamily="18" charset="0"/>
              </a:rPr>
              <a:t>The names are proper, since they appear in the Hebrew text without definite articles.</a:t>
            </a:r>
          </a:p>
          <a:p>
            <a:r>
              <a:rPr lang="en-US" sz="3200" i="1" dirty="0">
                <a:latin typeface="Book Antiqua" panose="02040602050305030304" pitchFamily="18" charset="0"/>
              </a:rPr>
              <a:t>One of them, Leviathan, has been mentioned earlier (3:8), and both names are known from other ancient Near Eastern literature, where they seem to refer to supernatural creatures.</a:t>
            </a:r>
          </a:p>
          <a:p>
            <a:r>
              <a:rPr lang="en-US" sz="3200" i="1" dirty="0">
                <a:latin typeface="Book Antiqua" panose="02040602050305030304" pitchFamily="18" charset="0"/>
              </a:rPr>
              <a:t>Isaiah depicts Leviathan as the “twisting serpent” and the “dragon from the sea” that God will ultimately slay (Is. 27:1).</a:t>
            </a:r>
          </a:p>
        </p:txBody>
      </p:sp>
      <p:sp>
        <p:nvSpPr>
          <p:cNvPr id="4" name="Slide Number Placeholder 3">
            <a:extLst>
              <a:ext uri="{FF2B5EF4-FFF2-40B4-BE49-F238E27FC236}">
                <a16:creationId xmlns:a16="http://schemas.microsoft.com/office/drawing/2014/main" id="{53EBB754-FCBD-796D-07EF-47B72E2B8E66}"/>
              </a:ext>
            </a:extLst>
          </p:cNvPr>
          <p:cNvSpPr>
            <a:spLocks noGrp="1"/>
          </p:cNvSpPr>
          <p:nvPr>
            <p:ph type="sldNum" sz="quarter" idx="12"/>
          </p:nvPr>
        </p:nvSpPr>
        <p:spPr/>
        <p:txBody>
          <a:bodyPr/>
          <a:lstStyle/>
          <a:p>
            <a:fld id="{34B7E4EF-A1BD-40F4-AB7B-04F084DD991D}" type="slidenum">
              <a:rPr lang="en-US" smtClean="0"/>
              <a:t>93</a:t>
            </a:fld>
            <a:endParaRPr lang="en-US" dirty="0"/>
          </a:p>
        </p:txBody>
      </p:sp>
    </p:spTree>
    <p:extLst>
      <p:ext uri="{BB962C8B-B14F-4D97-AF65-F5344CB8AC3E}">
        <p14:creationId xmlns:p14="http://schemas.microsoft.com/office/powerpoint/2010/main" val="33708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0E8C2DF5-22AF-68D6-FCA6-32CCDDF64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BED62-24B1-ABA3-C527-FAA07A17034C}"/>
              </a:ext>
            </a:extLst>
          </p:cNvPr>
          <p:cNvSpPr>
            <a:spLocks noGrp="1"/>
          </p:cNvSpPr>
          <p:nvPr>
            <p:ph type="title"/>
          </p:nvPr>
        </p:nvSpPr>
        <p:spPr>
          <a:xfrm>
            <a:off x="1066800" y="244550"/>
            <a:ext cx="10058400" cy="1371600"/>
          </a:xfrm>
        </p:spPr>
        <p:txBody>
          <a:bodyPr>
            <a:normAutofit/>
          </a:bodyPr>
          <a:lstStyle/>
          <a:p>
            <a:r>
              <a:rPr lang="en-US" sz="5400" dirty="0">
                <a:solidFill>
                  <a:srgbClr val="002060"/>
                </a:solidFill>
                <a:latin typeface="Eras Bold ITC" panose="020B0907030504020204" pitchFamily="34" charset="0"/>
              </a:rPr>
              <a:t>Behemoth</a:t>
            </a:r>
          </a:p>
        </p:txBody>
      </p:sp>
      <p:sp>
        <p:nvSpPr>
          <p:cNvPr id="3" name="Content Placeholder 2">
            <a:extLst>
              <a:ext uri="{FF2B5EF4-FFF2-40B4-BE49-F238E27FC236}">
                <a16:creationId xmlns:a16="http://schemas.microsoft.com/office/drawing/2014/main" id="{A1DEBA3E-821D-9C9E-A0CF-1C9F7F8D67B5}"/>
              </a:ext>
            </a:extLst>
          </p:cNvPr>
          <p:cNvSpPr>
            <a:spLocks noGrp="1"/>
          </p:cNvSpPr>
          <p:nvPr>
            <p:ph idx="1"/>
          </p:nvPr>
        </p:nvSpPr>
        <p:spPr>
          <a:xfrm>
            <a:off x="1066800" y="1616151"/>
            <a:ext cx="10629014" cy="4997300"/>
          </a:xfrm>
        </p:spPr>
        <p:txBody>
          <a:bodyPr>
            <a:normAutofit/>
          </a:bodyPr>
          <a:lstStyle/>
          <a:p>
            <a:pPr marL="0" indent="0">
              <a:buNone/>
            </a:pPr>
            <a:r>
              <a:rPr lang="en-US" sz="3500" b="1" dirty="0">
                <a:solidFill>
                  <a:srgbClr val="C00000"/>
                </a:solidFill>
                <a:latin typeface="Book Antiqua" panose="02040602050305030304" pitchFamily="18" charset="0"/>
              </a:rPr>
              <a:t>Behemoth eats grass (40:15), but he also is called “the first of the works of God,” which is to say, the first created creature (40:19a).</a:t>
            </a:r>
          </a:p>
          <a:p>
            <a:r>
              <a:rPr lang="en-US" sz="3200" i="1" dirty="0">
                <a:latin typeface="Book Antiqua" panose="02040602050305030304" pitchFamily="18" charset="0"/>
              </a:rPr>
              <a:t>The Hebrew word “behemoth” can be used of beasts in general (12:7; Dt. 32:24; Ps. 8:7; 50:10, etc.), but since this is a proper name, it is not “a beast,” but “Beast.”</a:t>
            </a:r>
          </a:p>
          <a:p>
            <a:r>
              <a:rPr lang="en-US" sz="3200" i="1" dirty="0">
                <a:latin typeface="Book Antiqua" panose="02040602050305030304" pitchFamily="18" charset="0"/>
              </a:rPr>
              <a:t>In later Jewish writings, Behemoth (a male monster) is depicted as a primeval creature of the land (1 Enoch 60:7-9).</a:t>
            </a:r>
          </a:p>
        </p:txBody>
      </p:sp>
      <p:sp>
        <p:nvSpPr>
          <p:cNvPr id="4" name="Slide Number Placeholder 3">
            <a:extLst>
              <a:ext uri="{FF2B5EF4-FFF2-40B4-BE49-F238E27FC236}">
                <a16:creationId xmlns:a16="http://schemas.microsoft.com/office/drawing/2014/main" id="{194E9A6E-D10E-B172-824C-62855833B1B6}"/>
              </a:ext>
            </a:extLst>
          </p:cNvPr>
          <p:cNvSpPr>
            <a:spLocks noGrp="1"/>
          </p:cNvSpPr>
          <p:nvPr>
            <p:ph type="sldNum" sz="quarter" idx="12"/>
          </p:nvPr>
        </p:nvSpPr>
        <p:spPr/>
        <p:txBody>
          <a:bodyPr/>
          <a:lstStyle/>
          <a:p>
            <a:fld id="{34B7E4EF-A1BD-40F4-AB7B-04F084DD991D}" type="slidenum">
              <a:rPr lang="en-US" smtClean="0"/>
              <a:t>94</a:t>
            </a:fld>
            <a:endParaRPr lang="en-US" dirty="0"/>
          </a:p>
        </p:txBody>
      </p:sp>
    </p:spTree>
    <p:extLst>
      <p:ext uri="{BB962C8B-B14F-4D97-AF65-F5344CB8AC3E}">
        <p14:creationId xmlns:p14="http://schemas.microsoft.com/office/powerpoint/2010/main" val="41187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EED62FE4-837E-FB13-3437-406C2096E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8DE6C-F9F4-A4A2-24A3-18C72955C82A}"/>
              </a:ext>
            </a:extLst>
          </p:cNvPr>
          <p:cNvSpPr>
            <a:spLocks noGrp="1"/>
          </p:cNvSpPr>
          <p:nvPr>
            <p:ph type="title"/>
          </p:nvPr>
        </p:nvSpPr>
        <p:spPr>
          <a:xfrm>
            <a:off x="1066800" y="244550"/>
            <a:ext cx="10058400" cy="1371600"/>
          </a:xfrm>
        </p:spPr>
        <p:txBody>
          <a:bodyPr>
            <a:normAutofit/>
          </a:bodyPr>
          <a:lstStyle/>
          <a:p>
            <a:r>
              <a:rPr lang="en-US" sz="5400" dirty="0">
                <a:solidFill>
                  <a:srgbClr val="002060"/>
                </a:solidFill>
                <a:latin typeface="Eras Bold ITC" panose="020B0907030504020204" pitchFamily="34" charset="0"/>
              </a:rPr>
              <a:t>Leviathan</a:t>
            </a:r>
          </a:p>
        </p:txBody>
      </p:sp>
      <p:sp>
        <p:nvSpPr>
          <p:cNvPr id="3" name="Content Placeholder 2">
            <a:extLst>
              <a:ext uri="{FF2B5EF4-FFF2-40B4-BE49-F238E27FC236}">
                <a16:creationId xmlns:a16="http://schemas.microsoft.com/office/drawing/2014/main" id="{DC94545F-3CC2-A1E3-9ED8-CA6F2760E4D4}"/>
              </a:ext>
            </a:extLst>
          </p:cNvPr>
          <p:cNvSpPr>
            <a:spLocks noGrp="1"/>
          </p:cNvSpPr>
          <p:nvPr>
            <p:ph idx="1"/>
          </p:nvPr>
        </p:nvSpPr>
        <p:spPr>
          <a:xfrm>
            <a:off x="1066800" y="1616151"/>
            <a:ext cx="10629014" cy="4590096"/>
          </a:xfrm>
        </p:spPr>
        <p:txBody>
          <a:bodyPr>
            <a:normAutofit lnSpcReduction="10000"/>
          </a:bodyPr>
          <a:lstStyle/>
          <a:p>
            <a:pPr marL="0" indent="0">
              <a:buNone/>
            </a:pPr>
            <a:r>
              <a:rPr lang="en-US" sz="3500" b="1" dirty="0">
                <a:solidFill>
                  <a:srgbClr val="C00000"/>
                </a:solidFill>
                <a:latin typeface="Book Antiqua" panose="02040602050305030304" pitchFamily="18" charset="0"/>
              </a:rPr>
              <a:t>Leviathan seems to live in the water (41:1), yet out of his nostrils comes smoke and fire (41:19-21).</a:t>
            </a:r>
          </a:p>
          <a:p>
            <a:r>
              <a:rPr lang="en-US" sz="3200" i="1" dirty="0">
                <a:latin typeface="Book Antiqua" panose="02040602050305030304" pitchFamily="18" charset="0"/>
              </a:rPr>
              <a:t>In the ancient Near East, Leviathan is generally described as a sea monster with seven heads: Ugaritic texts describe him as the “twisting serpent” and “the tyrant with seven heads.”</a:t>
            </a:r>
          </a:p>
          <a:p>
            <a:r>
              <a:rPr lang="en-US" sz="3200" i="1" dirty="0">
                <a:latin typeface="Book Antiqua" panose="02040602050305030304" pitchFamily="18" charset="0"/>
              </a:rPr>
              <a:t>In later Jewish literature, Leviathan (a female monster) is the symbol of chaos from the abyss (1 Enoch 60:7-9).</a:t>
            </a:r>
          </a:p>
          <a:p>
            <a:r>
              <a:rPr lang="en-US" sz="3200" i="1" dirty="0">
                <a:latin typeface="Book Antiqua" panose="02040602050305030304" pitchFamily="18" charset="0"/>
              </a:rPr>
              <a:t>Here, he is called “the king of the sons of pride” (41:34b).</a:t>
            </a:r>
          </a:p>
        </p:txBody>
      </p:sp>
      <p:sp>
        <p:nvSpPr>
          <p:cNvPr id="4" name="Slide Number Placeholder 3">
            <a:extLst>
              <a:ext uri="{FF2B5EF4-FFF2-40B4-BE49-F238E27FC236}">
                <a16:creationId xmlns:a16="http://schemas.microsoft.com/office/drawing/2014/main" id="{EC81AF98-4892-A10E-31C3-FC1BD91FA139}"/>
              </a:ext>
            </a:extLst>
          </p:cNvPr>
          <p:cNvSpPr>
            <a:spLocks noGrp="1"/>
          </p:cNvSpPr>
          <p:nvPr>
            <p:ph type="sldNum" sz="quarter" idx="12"/>
          </p:nvPr>
        </p:nvSpPr>
        <p:spPr/>
        <p:txBody>
          <a:bodyPr/>
          <a:lstStyle/>
          <a:p>
            <a:fld id="{34B7E4EF-A1BD-40F4-AB7B-04F084DD991D}" type="slidenum">
              <a:rPr lang="en-US" smtClean="0"/>
              <a:t>95</a:t>
            </a:fld>
            <a:endParaRPr lang="en-US" dirty="0"/>
          </a:p>
        </p:txBody>
      </p:sp>
    </p:spTree>
    <p:extLst>
      <p:ext uri="{BB962C8B-B14F-4D97-AF65-F5344CB8AC3E}">
        <p14:creationId xmlns:p14="http://schemas.microsoft.com/office/powerpoint/2010/main" val="2143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3B5000"/>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4D757773-A49F-E8B1-AA6E-83717A98F980}"/>
              </a:ext>
            </a:extLst>
          </p:cNvPr>
          <p:cNvSpPr>
            <a:spLocks noGrp="1"/>
          </p:cNvSpPr>
          <p:nvPr>
            <p:ph type="title" idx="4294967295"/>
          </p:nvPr>
        </p:nvSpPr>
        <p:spPr>
          <a:xfrm>
            <a:off x="397727" y="120635"/>
            <a:ext cx="11396546" cy="1318661"/>
          </a:xfrm>
        </p:spPr>
        <p:txBody>
          <a:bodyPr/>
          <a:lstStyle/>
          <a:p>
            <a:pPr eaLnBrk="1" hangingPunct="1"/>
            <a:r>
              <a:rPr lang="en-US" altLang="en-US" sz="3200" dirty="0">
                <a:solidFill>
                  <a:srgbClr val="FFFF99"/>
                </a:solidFill>
                <a:latin typeface="Impact" panose="020B0806030902050204" pitchFamily="34" charset="0"/>
              </a:rPr>
              <a:t>Imagery of Leviathan</a:t>
            </a:r>
            <a:br>
              <a:rPr lang="en-US" altLang="en-US" sz="3200" dirty="0">
                <a:solidFill>
                  <a:srgbClr val="FFFF99"/>
                </a:solidFill>
              </a:rPr>
            </a:br>
            <a:r>
              <a:rPr lang="en-US" altLang="en-US" sz="2400" dirty="0">
                <a:latin typeface="Arial Narrow" panose="020B0606020202030204" pitchFamily="34" charset="0"/>
              </a:rPr>
              <a:t>Various passages, both in the Bible (Isa. 27:1) and other ancient Near Eastern literature, use stock imagery to depict a dragon-like, threatening creature with seven heads.</a:t>
            </a:r>
          </a:p>
        </p:txBody>
      </p:sp>
      <p:sp>
        <p:nvSpPr>
          <p:cNvPr id="244739" name="Rectangle 3">
            <a:extLst>
              <a:ext uri="{FF2B5EF4-FFF2-40B4-BE49-F238E27FC236}">
                <a16:creationId xmlns:a16="http://schemas.microsoft.com/office/drawing/2014/main" id="{62EF9FC3-0D61-B384-D4AD-507BAE8D9457}"/>
              </a:ext>
            </a:extLst>
          </p:cNvPr>
          <p:cNvSpPr>
            <a:spLocks noGrp="1"/>
          </p:cNvSpPr>
          <p:nvPr>
            <p:ph type="body" sz="half" idx="4294967295"/>
          </p:nvPr>
        </p:nvSpPr>
        <p:spPr>
          <a:xfrm>
            <a:off x="263091" y="1637913"/>
            <a:ext cx="1936750" cy="3029875"/>
          </a:xfrm>
        </p:spPr>
        <p:txBody>
          <a:bodyPr/>
          <a:lstStyle/>
          <a:p>
            <a:pPr algn="r" eaLnBrk="1" hangingPunct="1">
              <a:lnSpc>
                <a:spcPct val="85000"/>
              </a:lnSpc>
              <a:buFont typeface="Arial" panose="020B0604020202020204" pitchFamily="34" charset="0"/>
              <a:buNone/>
            </a:pPr>
            <a:r>
              <a:rPr lang="en-US" altLang="en-US" sz="2200" b="1" dirty="0">
                <a:solidFill>
                  <a:srgbClr val="FFFF99"/>
                </a:solidFill>
                <a:latin typeface="Arial Narrow" panose="020B0606020202030204" pitchFamily="34" charset="0"/>
              </a:rPr>
              <a:t>STOCK NAMES</a:t>
            </a:r>
          </a:p>
          <a:p>
            <a:pPr algn="r" eaLnBrk="1" hangingPunct="1">
              <a:lnSpc>
                <a:spcPct val="85000"/>
              </a:lnSpc>
              <a:buFont typeface="Arial" panose="020B0604020202020204" pitchFamily="34" charset="0"/>
              <a:buNone/>
            </a:pPr>
            <a:r>
              <a:rPr lang="en-US" altLang="en-US" sz="2200" dirty="0"/>
              <a:t>Leviathan</a:t>
            </a:r>
            <a:endParaRPr lang="en-US" altLang="en-US" sz="1700" dirty="0"/>
          </a:p>
          <a:p>
            <a:pPr algn="r" eaLnBrk="1" hangingPunct="1">
              <a:lnSpc>
                <a:spcPct val="85000"/>
              </a:lnSpc>
              <a:buFont typeface="Arial" panose="020B0604020202020204" pitchFamily="34" charset="0"/>
              <a:buNone/>
            </a:pPr>
            <a:r>
              <a:rPr lang="en-US" altLang="en-US" sz="2200" dirty="0"/>
              <a:t>Rahab</a:t>
            </a:r>
          </a:p>
          <a:p>
            <a:pPr algn="r" eaLnBrk="1" hangingPunct="1">
              <a:lnSpc>
                <a:spcPct val="85000"/>
              </a:lnSpc>
              <a:buFont typeface="Arial" panose="020B0604020202020204" pitchFamily="34" charset="0"/>
              <a:buNone/>
            </a:pPr>
            <a:r>
              <a:rPr lang="en-US" altLang="en-US" sz="2200" dirty="0"/>
              <a:t>Tannin</a:t>
            </a:r>
          </a:p>
          <a:p>
            <a:pPr algn="r" eaLnBrk="1" hangingPunct="1">
              <a:lnSpc>
                <a:spcPct val="85000"/>
              </a:lnSpc>
              <a:buFont typeface="Arial" panose="020B0604020202020204" pitchFamily="34" charset="0"/>
              <a:buNone/>
            </a:pPr>
            <a:r>
              <a:rPr lang="en-US" altLang="en-US" sz="2200" dirty="0"/>
              <a:t>Yam</a:t>
            </a:r>
          </a:p>
          <a:p>
            <a:pPr algn="r" eaLnBrk="1" hangingPunct="1">
              <a:lnSpc>
                <a:spcPct val="85000"/>
              </a:lnSpc>
              <a:buFont typeface="Arial" panose="020B0604020202020204" pitchFamily="34" charset="0"/>
              <a:buNone/>
            </a:pPr>
            <a:r>
              <a:rPr lang="en-US" altLang="en-US" sz="2200" dirty="0"/>
              <a:t>Nahar</a:t>
            </a:r>
          </a:p>
          <a:p>
            <a:pPr algn="r" eaLnBrk="1" hangingPunct="1">
              <a:lnSpc>
                <a:spcPct val="85000"/>
              </a:lnSpc>
              <a:buFont typeface="Arial" panose="020B0604020202020204" pitchFamily="34" charset="0"/>
              <a:buNone/>
            </a:pPr>
            <a:r>
              <a:rPr lang="en-US" altLang="en-US" sz="2200" dirty="0" err="1"/>
              <a:t>Nahash</a:t>
            </a:r>
            <a:endParaRPr lang="en-US" altLang="en-US" sz="2200" dirty="0"/>
          </a:p>
        </p:txBody>
      </p:sp>
      <p:pic>
        <p:nvPicPr>
          <p:cNvPr id="244740" name="Picture 4" descr="bar085b01">
            <a:extLst>
              <a:ext uri="{FF2B5EF4-FFF2-40B4-BE49-F238E27FC236}">
                <a16:creationId xmlns:a16="http://schemas.microsoft.com/office/drawing/2014/main" id="{91B1DD45-D86B-7EF0-E130-16F4ECC86F48}"/>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2295558" y="1637913"/>
            <a:ext cx="4740875" cy="2962498"/>
          </a:xfrm>
        </p:spPr>
      </p:pic>
      <p:sp>
        <p:nvSpPr>
          <p:cNvPr id="244741" name="Text Box 5">
            <a:extLst>
              <a:ext uri="{FF2B5EF4-FFF2-40B4-BE49-F238E27FC236}">
                <a16:creationId xmlns:a16="http://schemas.microsoft.com/office/drawing/2014/main" id="{A1BAEC92-0699-5D36-BC4D-80F31ABC9CD4}"/>
              </a:ext>
            </a:extLst>
          </p:cNvPr>
          <p:cNvSpPr txBox="1">
            <a:spLocks noChangeArrowheads="1"/>
          </p:cNvSpPr>
          <p:nvPr/>
        </p:nvSpPr>
        <p:spPr bwMode="auto">
          <a:xfrm>
            <a:off x="2295557" y="4799028"/>
            <a:ext cx="4740875" cy="131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defTabSz="457200" fontAlgn="base">
              <a:lnSpc>
                <a:spcPct val="100000"/>
              </a:lnSpc>
              <a:spcBef>
                <a:spcPct val="50000"/>
              </a:spcBef>
              <a:spcAft>
                <a:spcPct val="0"/>
              </a:spcAft>
              <a:buNone/>
            </a:pPr>
            <a:r>
              <a:rPr lang="en-US" altLang="en-US" sz="2000" dirty="0">
                <a:solidFill>
                  <a:prstClr val="white"/>
                </a:solidFill>
                <a:latin typeface="Arial" panose="020B0604020202020204" pitchFamily="34" charset="0"/>
                <a:cs typeface="Arial" panose="020B0604020202020204" pitchFamily="34" charset="0"/>
              </a:rPr>
              <a:t>In this incised Sumerian shell from ca. 2600 BC, a seven-headed monster confronts a god or hero who already has wounded one of its heads.</a:t>
            </a:r>
          </a:p>
        </p:txBody>
      </p:sp>
      <p:pic>
        <p:nvPicPr>
          <p:cNvPr id="2" name="Picture 2">
            <a:extLst>
              <a:ext uri="{FF2B5EF4-FFF2-40B4-BE49-F238E27FC236}">
                <a16:creationId xmlns:a16="http://schemas.microsoft.com/office/drawing/2014/main" id="{8F98C464-758C-73C2-1958-1CC86FDEC5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8676" y="1637914"/>
            <a:ext cx="3973030" cy="2962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16592B-D32E-C800-6CC9-A432C9DA8469}"/>
              </a:ext>
            </a:extLst>
          </p:cNvPr>
          <p:cNvSpPr txBox="1"/>
          <p:nvPr/>
        </p:nvSpPr>
        <p:spPr>
          <a:xfrm>
            <a:off x="7268676" y="4799028"/>
            <a:ext cx="473884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stamp seal excavated in 2022 in northern Israel and dating to the 8</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century BC depicts a seven-headed serpent held at bay by a hero who with one hand grasps one of its necks while brandishing a spear in his other hand.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p:cTn id="7" dur="500" fill="hold"/>
                                        <p:tgtEl>
                                          <p:spTgt spid="244738"/>
                                        </p:tgtEl>
                                        <p:attrNameLst>
                                          <p:attrName>ppt_w</p:attrName>
                                        </p:attrNameLst>
                                      </p:cBhvr>
                                      <p:tavLst>
                                        <p:tav tm="0">
                                          <p:val>
                                            <p:fltVal val="0"/>
                                          </p:val>
                                        </p:tav>
                                        <p:tav tm="100000">
                                          <p:val>
                                            <p:strVal val="#ppt_w"/>
                                          </p:val>
                                        </p:tav>
                                      </p:tavLst>
                                    </p:anim>
                                    <p:anim calcmode="lin" valueType="num">
                                      <p:cBhvr>
                                        <p:cTn id="8" dur="500" fill="hold"/>
                                        <p:tgtEl>
                                          <p:spTgt spid="2447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0" end="0"/>
                                            </p:txEl>
                                          </p:spTgt>
                                        </p:tgtEl>
                                        <p:attrNameLst>
                                          <p:attrName>style.visibility</p:attrName>
                                        </p:attrNameLst>
                                      </p:cBhvr>
                                      <p:to>
                                        <p:strVal val="visible"/>
                                      </p:to>
                                    </p:set>
                                    <p:anim calcmode="lin" valueType="num">
                                      <p:cBhvr additive="base">
                                        <p:cTn id="13"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44739">
                                            <p:txEl>
                                              <p:pRg st="1" end="1"/>
                                            </p:txEl>
                                          </p:spTgt>
                                        </p:tgtEl>
                                        <p:attrNameLst>
                                          <p:attrName>style.visibility</p:attrName>
                                        </p:attrNameLst>
                                      </p:cBhvr>
                                      <p:to>
                                        <p:strVal val="visible"/>
                                      </p:to>
                                    </p:set>
                                    <p:anim calcmode="lin" valueType="num">
                                      <p:cBhvr additive="base">
                                        <p:cTn id="18"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244739">
                                            <p:txEl>
                                              <p:pRg st="2" end="2"/>
                                            </p:txEl>
                                          </p:spTgt>
                                        </p:tgtEl>
                                        <p:attrNameLst>
                                          <p:attrName>style.visibility</p:attrName>
                                        </p:attrNameLst>
                                      </p:cBhvr>
                                      <p:to>
                                        <p:strVal val="visible"/>
                                      </p:to>
                                    </p:set>
                                    <p:anim calcmode="lin" valueType="num">
                                      <p:cBhvr additive="base">
                                        <p:cTn id="23"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244739">
                                            <p:txEl>
                                              <p:pRg st="3" end="3"/>
                                            </p:txEl>
                                          </p:spTgt>
                                        </p:tgtEl>
                                        <p:attrNameLst>
                                          <p:attrName>style.visibility</p:attrName>
                                        </p:attrNameLst>
                                      </p:cBhvr>
                                      <p:to>
                                        <p:strVal val="visible"/>
                                      </p:to>
                                    </p:set>
                                    <p:anim calcmode="lin" valueType="num">
                                      <p:cBhvr additive="base">
                                        <p:cTn id="28"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4739">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244739">
                                            <p:txEl>
                                              <p:pRg st="4" end="4"/>
                                            </p:txEl>
                                          </p:spTgt>
                                        </p:tgtEl>
                                        <p:attrNameLst>
                                          <p:attrName>style.visibility</p:attrName>
                                        </p:attrNameLst>
                                      </p:cBhvr>
                                      <p:to>
                                        <p:strVal val="visible"/>
                                      </p:to>
                                    </p:set>
                                    <p:anim calcmode="lin" valueType="num">
                                      <p:cBhvr additive="base">
                                        <p:cTn id="33" dur="500" fill="hold"/>
                                        <p:tgtEl>
                                          <p:spTgt spid="24473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4739">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244739">
                                            <p:txEl>
                                              <p:pRg st="5" end="5"/>
                                            </p:txEl>
                                          </p:spTgt>
                                        </p:tgtEl>
                                        <p:attrNameLst>
                                          <p:attrName>style.visibility</p:attrName>
                                        </p:attrNameLst>
                                      </p:cBhvr>
                                      <p:to>
                                        <p:strVal val="visible"/>
                                      </p:to>
                                    </p:set>
                                    <p:anim calcmode="lin" valueType="num">
                                      <p:cBhvr additive="base">
                                        <p:cTn id="38" dur="500" fill="hold"/>
                                        <p:tgtEl>
                                          <p:spTgt spid="24473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4739">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nodeType="afterEffect">
                                  <p:stCondLst>
                                    <p:cond delay="0"/>
                                  </p:stCondLst>
                                  <p:childTnLst>
                                    <p:set>
                                      <p:cBhvr>
                                        <p:cTn id="42" dur="1" fill="hold">
                                          <p:stCondLst>
                                            <p:cond delay="0"/>
                                          </p:stCondLst>
                                        </p:cTn>
                                        <p:tgtEl>
                                          <p:spTgt spid="244739">
                                            <p:txEl>
                                              <p:pRg st="6" end="6"/>
                                            </p:txEl>
                                          </p:spTgt>
                                        </p:tgtEl>
                                        <p:attrNameLst>
                                          <p:attrName>style.visibility</p:attrName>
                                        </p:attrNameLst>
                                      </p:cBhvr>
                                      <p:to>
                                        <p:strVal val="visible"/>
                                      </p:to>
                                    </p:set>
                                    <p:anim calcmode="lin" valueType="num">
                                      <p:cBhvr additive="base">
                                        <p:cTn id="43" dur="500" fill="hold"/>
                                        <p:tgtEl>
                                          <p:spTgt spid="2447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47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244740"/>
                                        </p:tgtEl>
                                        <p:attrNameLst>
                                          <p:attrName>style.visibility</p:attrName>
                                        </p:attrNameLst>
                                      </p:cBhvr>
                                      <p:to>
                                        <p:strVal val="visible"/>
                                      </p:to>
                                    </p:set>
                                    <p:animEffect transition="in" filter="dissolve">
                                      <p:cBhvr>
                                        <p:cTn id="49" dur="500"/>
                                        <p:tgtEl>
                                          <p:spTgt spid="244740"/>
                                        </p:tgtEl>
                                      </p:cBhvr>
                                    </p:animEffect>
                                  </p:childTnLst>
                                </p:cTn>
                              </p:par>
                              <p:par>
                                <p:cTn id="50" presetID="9" presetClass="entr" presetSubtype="0" fill="hold" nodeType="withEffect">
                                  <p:stCondLst>
                                    <p:cond delay="0"/>
                                  </p:stCondLst>
                                  <p:childTnLst>
                                    <p:set>
                                      <p:cBhvr>
                                        <p:cTn id="51" dur="1" fill="hold">
                                          <p:stCondLst>
                                            <p:cond delay="0"/>
                                          </p:stCondLst>
                                        </p:cTn>
                                        <p:tgtEl>
                                          <p:spTgt spid="244741">
                                            <p:txEl>
                                              <p:pRg st="0" end="0"/>
                                            </p:txEl>
                                          </p:spTgt>
                                        </p:tgtEl>
                                        <p:attrNameLst>
                                          <p:attrName>style.visibility</p:attrName>
                                        </p:attrNameLst>
                                      </p:cBhvr>
                                      <p:to>
                                        <p:strVal val="visible"/>
                                      </p:to>
                                    </p:set>
                                    <p:animEffect transition="in" filter="dissolve">
                                      <p:cBhvr>
                                        <p:cTn id="52" dur="500"/>
                                        <p:tgtEl>
                                          <p:spTgt spid="24474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DF60-0FF3-04D6-58F9-37848082B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6CAD8-BB4D-E37E-0A57-88DAAB91CFB6}"/>
              </a:ext>
            </a:extLst>
          </p:cNvPr>
          <p:cNvSpPr>
            <a:spLocks noGrp="1"/>
          </p:cNvSpPr>
          <p:nvPr>
            <p:ph type="title"/>
          </p:nvPr>
        </p:nvSpPr>
        <p:spPr>
          <a:xfrm>
            <a:off x="1066800" y="429111"/>
            <a:ext cx="10058400" cy="952290"/>
          </a:xfrm>
        </p:spPr>
        <p:txBody>
          <a:bodyPr/>
          <a:lstStyle/>
          <a:p>
            <a:r>
              <a:rPr lang="en-US" dirty="0">
                <a:solidFill>
                  <a:srgbClr val="C00000"/>
                </a:solidFill>
              </a:rPr>
              <a:t>Interpreting the Two Monsters</a:t>
            </a:r>
          </a:p>
        </p:txBody>
      </p:sp>
      <p:sp>
        <p:nvSpPr>
          <p:cNvPr id="3" name="Content Placeholder 2">
            <a:extLst>
              <a:ext uri="{FF2B5EF4-FFF2-40B4-BE49-F238E27FC236}">
                <a16:creationId xmlns:a16="http://schemas.microsoft.com/office/drawing/2014/main" id="{126AC7D4-02BA-FB03-EFB0-517EE9D4265E}"/>
              </a:ext>
            </a:extLst>
          </p:cNvPr>
          <p:cNvSpPr>
            <a:spLocks noGrp="1"/>
          </p:cNvSpPr>
          <p:nvPr>
            <p:ph idx="1"/>
          </p:nvPr>
        </p:nvSpPr>
        <p:spPr>
          <a:xfrm>
            <a:off x="1066800" y="1381401"/>
            <a:ext cx="10058400" cy="5047488"/>
          </a:xfrm>
        </p:spPr>
        <p:txBody>
          <a:bodyPr>
            <a:normAutofit/>
          </a:bodyPr>
          <a:lstStyle/>
          <a:p>
            <a:pPr marL="0" indent="0">
              <a:buNone/>
            </a:pPr>
            <a:r>
              <a:rPr lang="en-US" sz="2800" b="1" dirty="0">
                <a:solidFill>
                  <a:srgbClr val="002060"/>
                </a:solidFill>
              </a:rPr>
              <a:t>Since the 17</a:t>
            </a:r>
            <a:r>
              <a:rPr lang="en-US" sz="2800" b="1" baseline="30000" dirty="0">
                <a:solidFill>
                  <a:srgbClr val="002060"/>
                </a:solidFill>
              </a:rPr>
              <a:t>th</a:t>
            </a:r>
            <a:r>
              <a:rPr lang="en-US" sz="2800" b="1" dirty="0">
                <a:solidFill>
                  <a:srgbClr val="002060"/>
                </a:solidFill>
              </a:rPr>
              <a:t> century, Behemoth has traditionally been identified with the hippopotamus, while Leviathan has been thought to be a crocodile.</a:t>
            </a:r>
          </a:p>
          <a:p>
            <a:r>
              <a:rPr lang="en-US" sz="2400" i="1" dirty="0"/>
              <a:t>With the discovery of both ancient Near Eastern texts and artifacts depicting these creatures as mythological, many scholars are doubtful that they represent ordinary animals.</a:t>
            </a:r>
          </a:p>
          <a:p>
            <a:r>
              <a:rPr lang="en-US" sz="2400" i="1" dirty="0"/>
              <a:t>If they are taken to represent spiritual powers, which St. Paul would much later describe as the “</a:t>
            </a:r>
            <a:r>
              <a:rPr lang="en-US" sz="2400" i="1" dirty="0" err="1"/>
              <a:t>stoicheia</a:t>
            </a:r>
            <a:r>
              <a:rPr lang="en-US" sz="2400" i="1" dirty="0"/>
              <a:t>,” i.e.,  the rulers, authorities, powers, and dominions (Ep. 1:21; 3:10; 6:12; Col. 2:8, 20), then they are malevolent creatures opposing God, like the beast from the sea and the beast from the land in the Revelation of John (Rv. 13:1, 11).</a:t>
            </a:r>
          </a:p>
        </p:txBody>
      </p:sp>
      <p:sp>
        <p:nvSpPr>
          <p:cNvPr id="4" name="Slide Number Placeholder 3">
            <a:extLst>
              <a:ext uri="{FF2B5EF4-FFF2-40B4-BE49-F238E27FC236}">
                <a16:creationId xmlns:a16="http://schemas.microsoft.com/office/drawing/2014/main" id="{92D32B99-4885-AB25-8401-E9A8476CACCB}"/>
              </a:ext>
            </a:extLst>
          </p:cNvPr>
          <p:cNvSpPr>
            <a:spLocks noGrp="1"/>
          </p:cNvSpPr>
          <p:nvPr>
            <p:ph type="sldNum" sz="quarter" idx="12"/>
          </p:nvPr>
        </p:nvSpPr>
        <p:spPr/>
        <p:txBody>
          <a:bodyPr/>
          <a:lstStyle/>
          <a:p>
            <a:fld id="{34B7E4EF-A1BD-40F4-AB7B-04F084DD991D}" type="slidenum">
              <a:rPr lang="en-US" smtClean="0"/>
              <a:t>97</a:t>
            </a:fld>
            <a:endParaRPr lang="en-US" dirty="0"/>
          </a:p>
        </p:txBody>
      </p:sp>
    </p:spTree>
    <p:extLst>
      <p:ext uri="{BB962C8B-B14F-4D97-AF65-F5344CB8AC3E}">
        <p14:creationId xmlns:p14="http://schemas.microsoft.com/office/powerpoint/2010/main" val="21535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a:extLst>
            <a:ext uri="{FF2B5EF4-FFF2-40B4-BE49-F238E27FC236}">
              <a16:creationId xmlns:a16="http://schemas.microsoft.com/office/drawing/2014/main" id="{B232B368-DCDB-2E2C-F52A-DCD155EFC3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8B9EB-AB28-B9C6-158D-9DB56C36E98B}"/>
              </a:ext>
            </a:extLst>
          </p:cNvPr>
          <p:cNvSpPr>
            <a:spLocks noGrp="1"/>
          </p:cNvSpPr>
          <p:nvPr>
            <p:ph type="title"/>
          </p:nvPr>
        </p:nvSpPr>
        <p:spPr>
          <a:xfrm>
            <a:off x="1066800" y="326909"/>
            <a:ext cx="10058400" cy="1371600"/>
          </a:xfrm>
        </p:spPr>
        <p:txBody>
          <a:bodyPr>
            <a:normAutofit/>
          </a:bodyPr>
          <a:lstStyle/>
          <a:p>
            <a:pPr algn="ctr"/>
            <a:r>
              <a:rPr lang="en-US" sz="6000" dirty="0">
                <a:solidFill>
                  <a:srgbClr val="FFC000"/>
                </a:solidFill>
                <a:latin typeface="Arial Black" panose="020B0A04020102020204" pitchFamily="34" charset="0"/>
              </a:rPr>
              <a:t>The Main Point</a:t>
            </a:r>
          </a:p>
        </p:txBody>
      </p:sp>
      <p:sp>
        <p:nvSpPr>
          <p:cNvPr id="3" name="Content Placeholder 2">
            <a:extLst>
              <a:ext uri="{FF2B5EF4-FFF2-40B4-BE49-F238E27FC236}">
                <a16:creationId xmlns:a16="http://schemas.microsoft.com/office/drawing/2014/main" id="{588D7D5F-0F8A-929F-ABAF-01829C5A4AE8}"/>
              </a:ext>
            </a:extLst>
          </p:cNvPr>
          <p:cNvSpPr>
            <a:spLocks noGrp="1"/>
          </p:cNvSpPr>
          <p:nvPr>
            <p:ph idx="1"/>
          </p:nvPr>
        </p:nvSpPr>
        <p:spPr>
          <a:xfrm>
            <a:off x="609601" y="1698509"/>
            <a:ext cx="11111344" cy="4254235"/>
          </a:xfrm>
        </p:spPr>
        <p:txBody>
          <a:bodyPr>
            <a:normAutofit/>
          </a:bodyPr>
          <a:lstStyle/>
          <a:p>
            <a:pPr marL="0" indent="0">
              <a:buNone/>
            </a:pPr>
            <a:r>
              <a:rPr lang="en-US" sz="3600" b="1" dirty="0">
                <a:solidFill>
                  <a:srgbClr val="FFFF99"/>
                </a:solidFill>
              </a:rPr>
              <a:t>Regardless of their precise identity, one thing is clear: these creatures, whatever they are, were created by God and live under God’s dominion (40:15, 19; cf. Ps. 104:26; Col. 1:16).</a:t>
            </a:r>
          </a:p>
          <a:p>
            <a:pPr marL="0" indent="0">
              <a:buNone/>
            </a:pPr>
            <a:endParaRPr lang="en-US" sz="1000" b="1" dirty="0">
              <a:solidFill>
                <a:srgbClr val="FFFF99"/>
              </a:solidFill>
            </a:endParaRPr>
          </a:p>
          <a:p>
            <a:pPr marL="0" indent="0">
              <a:buNone/>
            </a:pPr>
            <a:r>
              <a:rPr lang="en-US" sz="3600" b="1" dirty="0">
                <a:solidFill>
                  <a:srgbClr val="FFFF99"/>
                </a:solidFill>
              </a:rPr>
              <a:t>Job would never be able to control them or bring them under submission!</a:t>
            </a:r>
          </a:p>
        </p:txBody>
      </p:sp>
      <p:sp>
        <p:nvSpPr>
          <p:cNvPr id="4" name="Slide Number Placeholder 3">
            <a:extLst>
              <a:ext uri="{FF2B5EF4-FFF2-40B4-BE49-F238E27FC236}">
                <a16:creationId xmlns:a16="http://schemas.microsoft.com/office/drawing/2014/main" id="{0A14ED19-046B-5B32-D310-2E089193C3C6}"/>
              </a:ext>
            </a:extLst>
          </p:cNvPr>
          <p:cNvSpPr>
            <a:spLocks noGrp="1"/>
          </p:cNvSpPr>
          <p:nvPr>
            <p:ph type="sldNum" sz="quarter" idx="12"/>
          </p:nvPr>
        </p:nvSpPr>
        <p:spPr/>
        <p:txBody>
          <a:bodyPr/>
          <a:lstStyle/>
          <a:p>
            <a:fld id="{34B7E4EF-A1BD-40F4-AB7B-04F084DD991D}" type="slidenum">
              <a:rPr lang="en-US" smtClean="0"/>
              <a:t>98</a:t>
            </a:fld>
            <a:endParaRPr lang="en-US" dirty="0"/>
          </a:p>
        </p:txBody>
      </p:sp>
    </p:spTree>
    <p:extLst>
      <p:ext uri="{BB962C8B-B14F-4D97-AF65-F5344CB8AC3E}">
        <p14:creationId xmlns:p14="http://schemas.microsoft.com/office/powerpoint/2010/main" val="13159395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76596-BE55-7988-0244-AEBBF1116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D3131-7FCC-C636-35AB-5C91EB117713}"/>
              </a:ext>
            </a:extLst>
          </p:cNvPr>
          <p:cNvSpPr>
            <a:spLocks noGrp="1"/>
          </p:cNvSpPr>
          <p:nvPr>
            <p:ph type="title"/>
          </p:nvPr>
        </p:nvSpPr>
        <p:spPr>
          <a:xfrm>
            <a:off x="1629156" y="2916846"/>
            <a:ext cx="8933688" cy="1382436"/>
          </a:xfrm>
        </p:spPr>
        <p:txBody>
          <a:bodyPr>
            <a:normAutofit/>
          </a:bodyPr>
          <a:lstStyle/>
          <a:p>
            <a:r>
              <a:rPr lang="en-US" dirty="0"/>
              <a:t>The denouement</a:t>
            </a:r>
          </a:p>
        </p:txBody>
      </p:sp>
      <p:sp>
        <p:nvSpPr>
          <p:cNvPr id="3" name="Text Placeholder 2">
            <a:extLst>
              <a:ext uri="{FF2B5EF4-FFF2-40B4-BE49-F238E27FC236}">
                <a16:creationId xmlns:a16="http://schemas.microsoft.com/office/drawing/2014/main" id="{769DDB7A-5290-07EE-1440-128800B74C5C}"/>
              </a:ext>
            </a:extLst>
          </p:cNvPr>
          <p:cNvSpPr>
            <a:spLocks noGrp="1"/>
          </p:cNvSpPr>
          <p:nvPr>
            <p:ph type="body" idx="1"/>
          </p:nvPr>
        </p:nvSpPr>
        <p:spPr>
          <a:xfrm>
            <a:off x="1629156" y="4567987"/>
            <a:ext cx="8939784" cy="457200"/>
          </a:xfrm>
        </p:spPr>
        <p:txBody>
          <a:bodyPr>
            <a:noAutofit/>
          </a:bodyPr>
          <a:lstStyle/>
          <a:p>
            <a:r>
              <a:rPr lang="en-US" sz="2800" dirty="0"/>
              <a:t>42</a:t>
            </a:r>
          </a:p>
        </p:txBody>
      </p:sp>
      <p:sp>
        <p:nvSpPr>
          <p:cNvPr id="4" name="Slide Number Placeholder 3">
            <a:extLst>
              <a:ext uri="{FF2B5EF4-FFF2-40B4-BE49-F238E27FC236}">
                <a16:creationId xmlns:a16="http://schemas.microsoft.com/office/drawing/2014/main" id="{20B179A5-0B90-559A-471C-5568A082784A}"/>
              </a:ext>
            </a:extLst>
          </p:cNvPr>
          <p:cNvSpPr>
            <a:spLocks noGrp="1"/>
          </p:cNvSpPr>
          <p:nvPr>
            <p:ph type="sldNum" sz="quarter" idx="12"/>
          </p:nvPr>
        </p:nvSpPr>
        <p:spPr/>
        <p:txBody>
          <a:bodyPr/>
          <a:lstStyle/>
          <a:p>
            <a:fld id="{34B7E4EF-A1BD-40F4-AB7B-04F084DD991D}" type="slidenum">
              <a:rPr lang="en-US" smtClean="0"/>
              <a:t>99</a:t>
            </a:fld>
            <a:endParaRPr lang="en-US" dirty="0"/>
          </a:p>
        </p:txBody>
      </p:sp>
    </p:spTree>
    <p:extLst>
      <p:ext uri="{BB962C8B-B14F-4D97-AF65-F5344CB8AC3E}">
        <p14:creationId xmlns:p14="http://schemas.microsoft.com/office/powerpoint/2010/main" val="2042112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Balance">
  <a:themeElements>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Globe">
  <a:themeElements>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Globe 9">
        <a:dk1>
          <a:srgbClr val="5F4545"/>
        </a:dk1>
        <a:lt1>
          <a:srgbClr val="FFFFFF"/>
        </a:lt1>
        <a:dk2>
          <a:srgbClr val="4D3939"/>
        </a:dk2>
        <a:lt2>
          <a:srgbClr val="FFFFCC"/>
        </a:lt2>
        <a:accent1>
          <a:srgbClr val="CC6600"/>
        </a:accent1>
        <a:accent2>
          <a:srgbClr val="924C0C"/>
        </a:accent2>
        <a:accent3>
          <a:srgbClr val="B2AEAE"/>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16c05727-aa75-4e4a-9b5f-8a80a1165891"/>
    <ds:schemaRef ds:uri="http://purl.org/dc/elements/1.1/"/>
    <ds:schemaRef ds:uri="http://www.w3.org/XML/1998/namespace"/>
    <ds:schemaRef ds:uri="http://purl.org/dc/dcmitype/"/>
    <ds:schemaRef ds:uri="71af3243-3dd4-4a8d-8c0d-dd76da1f02a5"/>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{6E9F9589-9811-4F63-B42D-80EEDBC9C55E}tf56219246_win32</Template>
  <TotalTime>4713</TotalTime>
  <Words>9152</Words>
  <Application>Microsoft Office PowerPoint</Application>
  <PresentationFormat>Widescreen</PresentationFormat>
  <Paragraphs>627</Paragraphs>
  <Slides>111</Slides>
  <Notes>0</Notes>
  <HiddenSlides>0</HiddenSlides>
  <MMClips>0</MMClips>
  <ScaleCrop>false</ScaleCrop>
  <HeadingPairs>
    <vt:vector size="6" baseType="variant">
      <vt:variant>
        <vt:lpstr>Fonts Used</vt:lpstr>
      </vt:variant>
      <vt:variant>
        <vt:i4>25</vt:i4>
      </vt:variant>
      <vt:variant>
        <vt:lpstr>Theme</vt:lpstr>
      </vt:variant>
      <vt:variant>
        <vt:i4>5</vt:i4>
      </vt:variant>
      <vt:variant>
        <vt:lpstr>Slide Titles</vt:lpstr>
      </vt:variant>
      <vt:variant>
        <vt:i4>111</vt:i4>
      </vt:variant>
    </vt:vector>
  </HeadingPairs>
  <TitlesOfParts>
    <vt:vector size="141" baseType="lpstr">
      <vt:lpstr>Impact</vt:lpstr>
      <vt:lpstr>Eras Bold ITC</vt:lpstr>
      <vt:lpstr>Corbel</vt:lpstr>
      <vt:lpstr>Wingdings 3</vt:lpstr>
      <vt:lpstr>Arial Black</vt:lpstr>
      <vt:lpstr>Times New Roman</vt:lpstr>
      <vt:lpstr>Century Gothic</vt:lpstr>
      <vt:lpstr>Garamond</vt:lpstr>
      <vt:lpstr>Calibri</vt:lpstr>
      <vt:lpstr>Trebuchet MS</vt:lpstr>
      <vt:lpstr>Agency FB</vt:lpstr>
      <vt:lpstr>Avenir Next LT Pro</vt:lpstr>
      <vt:lpstr>Copperplate Gothic Bold</vt:lpstr>
      <vt:lpstr>Tahoma</vt:lpstr>
      <vt:lpstr>Verdana</vt:lpstr>
      <vt:lpstr>Franklin Gothic Medium</vt:lpstr>
      <vt:lpstr>Wingdings</vt:lpstr>
      <vt:lpstr>Avenir Next LT Pro Light</vt:lpstr>
      <vt:lpstr>Arial Narrow</vt:lpstr>
      <vt:lpstr>Book Antiqua</vt:lpstr>
      <vt:lpstr>Eras Demi ITC</vt:lpstr>
      <vt:lpstr>Baskerville Old Face</vt:lpstr>
      <vt:lpstr>Arial</vt:lpstr>
      <vt:lpstr>HebrewTh</vt:lpstr>
      <vt:lpstr>Brush Script MT</vt:lpstr>
      <vt:lpstr>SavonVTI</vt:lpstr>
      <vt:lpstr>Balance</vt:lpstr>
      <vt:lpstr>Ion</vt:lpstr>
      <vt:lpstr>1_Berlin</vt:lpstr>
      <vt:lpstr>Globe</vt:lpstr>
      <vt:lpstr>The suffering of job Part 7</vt:lpstr>
      <vt:lpstr>second CYCLE OF DIALOGUES</vt:lpstr>
      <vt:lpstr>THE SECOND CYCLE</vt:lpstr>
      <vt:lpstr>PowerPoint Presentation</vt:lpstr>
      <vt:lpstr>ELIPHAZ SPEAKS (15)</vt:lpstr>
      <vt:lpstr>Sarcastic Questions</vt:lpstr>
      <vt:lpstr>Fallen Angels</vt:lpstr>
      <vt:lpstr>JOB RESPONDS (16-17)</vt:lpstr>
      <vt:lpstr>Job Is Completely Shattered</vt:lpstr>
      <vt:lpstr>Still, Job Refuses to Retaliate Against God</vt:lpstr>
      <vt:lpstr>DISCUSSION POINTS</vt:lpstr>
      <vt:lpstr>BILDAD SPEAKS (18)</vt:lpstr>
      <vt:lpstr>JOB RESPONDS (19)</vt:lpstr>
      <vt:lpstr>PowerPoint Presentation</vt:lpstr>
      <vt:lpstr>Hope and Faith</vt:lpstr>
      <vt:lpstr>Job’s Confession of Faith and Hope</vt:lpstr>
      <vt:lpstr>ZOPHAR SPEAKS (20)</vt:lpstr>
      <vt:lpstr>JOB RESPONDS (21)</vt:lpstr>
      <vt:lpstr>How Can One Understand God’s Justice?</vt:lpstr>
      <vt:lpstr>What Have We Learned in the Second Dialogue?</vt:lpstr>
      <vt:lpstr>DISCUSSION POINTS</vt:lpstr>
      <vt:lpstr>The suffering of job Part 8</vt:lpstr>
      <vt:lpstr>third CYCLE OF DIALOGUES</vt:lpstr>
      <vt:lpstr>THE THIRD CYCLE</vt:lpstr>
      <vt:lpstr>PowerPoint Presentation</vt:lpstr>
      <vt:lpstr>ELIPHAZ SPEAKS (22)</vt:lpstr>
      <vt:lpstr>Translation …your servant was at Ha-saar-Asam (when the following incident occurred). …when your servant had finished (his) reaping and had stored it a few days ago, Hoshayahu ben Shabay came and took your servant’s garment. …all of my companions will vouch for me…(that) I am guiltless of any in[fraction]. [(So) please return] my garment. If the official does not consider it an obligation to return [your servant’s garment, then have] pity upon him [and return] your servant’s [garment] from that motivation. You must not remain silent [when your servant is without his garment].</vt:lpstr>
      <vt:lpstr>JOB RESPONDS (23-24)</vt:lpstr>
      <vt:lpstr>PowerPoint Presentation</vt:lpstr>
      <vt:lpstr>The Nature of Divine Judgment Postponed</vt:lpstr>
      <vt:lpstr>BILDAD SPEAKS (25)</vt:lpstr>
      <vt:lpstr>JOB RESPONDS (26-27)</vt:lpstr>
      <vt:lpstr>The Majesty of God</vt:lpstr>
      <vt:lpstr>Job’s Powerful Metaphors</vt:lpstr>
      <vt:lpstr>PowerPoint Presentation</vt:lpstr>
      <vt:lpstr>Job’s Final Words to His Friends</vt:lpstr>
      <vt:lpstr>What Have We Learned in the Third Dialogue?</vt:lpstr>
      <vt:lpstr>DISCUSSION POINTS</vt:lpstr>
      <vt:lpstr>The search for wisdom</vt:lpstr>
      <vt:lpstr>Chapter 28 as an Interlude</vt:lpstr>
      <vt:lpstr>The Ingenuous Search for Precious Metals</vt:lpstr>
      <vt:lpstr>The Elusiveness of Wisdom</vt:lpstr>
      <vt:lpstr>DISCUSSION POINTS</vt:lpstr>
      <vt:lpstr>The suffering of job Part 9</vt:lpstr>
      <vt:lpstr>The monologues</vt:lpstr>
      <vt:lpstr>The Monologues</vt:lpstr>
      <vt:lpstr>JOB’S FINAL APPEAL (29-31)</vt:lpstr>
      <vt:lpstr>Then and Now</vt:lpstr>
      <vt:lpstr>The Language of Cursing</vt:lpstr>
      <vt:lpstr>The Oaths</vt:lpstr>
      <vt:lpstr>The Final Appeal</vt:lpstr>
      <vt:lpstr>PowerPoint Presentation</vt:lpstr>
      <vt:lpstr>DISCUSSION POINTS</vt:lpstr>
      <vt:lpstr>The SPEECHES OF ELIHU</vt:lpstr>
      <vt:lpstr>The Unexpected Appearance of Elihu</vt:lpstr>
      <vt:lpstr>The Role of Elihu</vt:lpstr>
      <vt:lpstr>PowerPoint Presentation</vt:lpstr>
      <vt:lpstr>ELIHU’S FIRST MONOLOGUE (32-33)</vt:lpstr>
      <vt:lpstr>The wrath of Elihu  Watercolor by William Blake</vt:lpstr>
      <vt:lpstr>The Problem</vt:lpstr>
      <vt:lpstr>ELIHU’S SECOND MONOLOGUE (34)</vt:lpstr>
      <vt:lpstr>ELIHU’S THIRD MONOLOGUE (35)</vt:lpstr>
      <vt:lpstr>ELIHU’S FOURTH MONOLOGUE (36-37)</vt:lpstr>
      <vt:lpstr>Nothing New Here</vt:lpstr>
      <vt:lpstr>DISCUSSION POINTS</vt:lpstr>
      <vt:lpstr>What Have We Learned from Elihu?</vt:lpstr>
      <vt:lpstr>The suffering of job Part 10</vt:lpstr>
      <vt:lpstr>The VOICE OF GOD</vt:lpstr>
      <vt:lpstr>PowerPoint Presentation</vt:lpstr>
      <vt:lpstr>God answers Job from a whirlwind.  Watercolor by William Blake</vt:lpstr>
      <vt:lpstr>The Voice of God</vt:lpstr>
      <vt:lpstr>The Nature of God’s Revelation to Job</vt:lpstr>
      <vt:lpstr>PowerPoint Presentation</vt:lpstr>
      <vt:lpstr>THE FIRST SPEECH (38-39)</vt:lpstr>
      <vt:lpstr>The Purpose of the Divine Questions</vt:lpstr>
      <vt:lpstr>DISCUSSION POINTS</vt:lpstr>
      <vt:lpstr>Mysteries of the Created World</vt:lpstr>
      <vt:lpstr>When the morning stars sang together and the sons of God shouted for joy…  Watercolor by William Blake</vt:lpstr>
      <vt:lpstr>The Subterranean World</vt:lpstr>
      <vt:lpstr>Other Places Job had Never Been</vt:lpstr>
      <vt:lpstr>The Mysteries of Weather and the Heavens</vt:lpstr>
      <vt:lpstr>The Mysteries of the Animal World</vt:lpstr>
      <vt:lpstr>PowerPoint Presentation</vt:lpstr>
      <vt:lpstr>From Questions to Descriptions</vt:lpstr>
      <vt:lpstr>The Divine Challenge (40:1-5)</vt:lpstr>
      <vt:lpstr>PowerPoint Presentation</vt:lpstr>
      <vt:lpstr>DISCUSSION POINTS</vt:lpstr>
      <vt:lpstr>The suffering of job Part 11</vt:lpstr>
      <vt:lpstr>PowerPoint Presentation</vt:lpstr>
      <vt:lpstr>THE SECOND SPEECH (40:6—41:34)</vt:lpstr>
      <vt:lpstr>Two Additional Awesome Creatures</vt:lpstr>
      <vt:lpstr>Behemoth and Leviathan  Watercolor by William Blake</vt:lpstr>
      <vt:lpstr>So, who are these creatures?</vt:lpstr>
      <vt:lpstr>Behemoth</vt:lpstr>
      <vt:lpstr>Leviathan</vt:lpstr>
      <vt:lpstr>Imagery of Leviathan Various passages, both in the Bible (Isa. 27:1) and other ancient Near Eastern literature, use stock imagery to depict a dragon-like, threatening creature with seven heads.</vt:lpstr>
      <vt:lpstr>Interpreting the Two Monsters</vt:lpstr>
      <vt:lpstr>The Main Point</vt:lpstr>
      <vt:lpstr>The denouement</vt:lpstr>
      <vt:lpstr>Job’s Final Response (42:1-6)</vt:lpstr>
      <vt:lpstr>The Vision of Christ: but now my eye seeth Thee.  Watercolor by William Blake</vt:lpstr>
      <vt:lpstr>Job’s Confession</vt:lpstr>
      <vt:lpstr>Resolution</vt:lpstr>
      <vt:lpstr>God’s Rebuke of Job’s Friends </vt:lpstr>
      <vt:lpstr>The Final Assessment</vt:lpstr>
      <vt:lpstr>The Final Irony</vt:lpstr>
      <vt:lpstr>Job sacrifices and prays for his friends.  Watercolor by William Blake</vt:lpstr>
      <vt:lpstr>Restoration</vt:lpstr>
      <vt:lpstr>Job restored to prosperity  Watercolor by William Blake</vt:lpstr>
      <vt:lpstr>The Answers of Jesus to Job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suffering of job</dc:title>
  <dc:creator>Daniel Lewis</dc:creator>
  <cp:lastModifiedBy>Daniel Lewis</cp:lastModifiedBy>
  <cp:revision>276</cp:revision>
  <cp:lastPrinted>2024-03-28T19:33:01Z</cp:lastPrinted>
  <dcterms:created xsi:type="dcterms:W3CDTF">2024-03-20T12:45:42Z</dcterms:created>
  <dcterms:modified xsi:type="dcterms:W3CDTF">2025-11-24T11:40:52Z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